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8.xml.rels" ContentType="application/vnd.openxmlformats-package.relationships+xml"/>
  <Override PartName="/ppt/notesSlides/_rels/notesSlide7.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1.png" ContentType="image/png"/>
  <Override PartName="/ppt/media/image9.jpeg" ContentType="image/jpeg"/>
  <Override PartName="/ppt/media/image8.jpeg" ContentType="image/jpeg"/>
  <Override PartName="/ppt/media/image12.png" ContentType="image/png"/>
  <Override PartName="/ppt/media/image18.jpeg" ContentType="image/jpeg"/>
  <Override PartName="/ppt/media/image17.jpeg" ContentType="image/jpeg"/>
  <Override PartName="/ppt/media/image14.png" ContentType="image/png"/>
  <Override PartName="/ppt/media/image16.png" ContentType="image/png"/>
  <Override PartName="/ppt/media/image2.jpeg" ContentType="image/jpeg"/>
  <Override PartName="/ppt/media/image5.jpeg" ContentType="image/jpeg"/>
  <Override PartName="/ppt/media/image15.png" ContentType="image/png"/>
  <Override PartName="/ppt/media/image3.jpeg" ContentType="image/jpeg"/>
  <Override PartName="/ppt/media/image4.jpeg" ContentType="image/jpeg"/>
  <Override PartName="/ppt/media/image7.png" ContentType="image/png"/>
  <Override PartName="/ppt/media/image1.jpeg" ContentType="image/jpeg"/>
  <Override PartName="/ppt/media/image10.png" ContentType="image/png"/>
  <Override PartName="/ppt/media/image6.jpeg" ContentType="image/jpeg"/>
  <Override PartName="/ppt/media/image1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entury Gothic"/>
              </a:rPr>
              <a:t>Click to move the slide</a:t>
            </a:r>
            <a:endParaRPr b="0" lang="en-US" sz="1800" spc="-1" strike="noStrike">
              <a:solidFill>
                <a:srgbClr val="000000"/>
              </a:solidFill>
              <a:latin typeface="Century Gothic"/>
            </a:endParaRPr>
          </a:p>
        </p:txBody>
      </p:sp>
      <p:sp>
        <p:nvSpPr>
          <p:cNvPr id="14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4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4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4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4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839FCA9A-89A4-42A0-B88A-F25435FF6A9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685800" y="1143000"/>
            <a:ext cx="5486040" cy="3085920"/>
          </a:xfrm>
          <a:prstGeom prst="rect">
            <a:avLst/>
          </a:prstGeom>
        </p:spPr>
      </p:sp>
      <p:sp>
        <p:nvSpPr>
          <p:cNvPr id="20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Benefits, like praying for them…  verse 49…</a:t>
            </a:r>
            <a:endParaRPr b="0" lang="en-US" sz="2000" spc="-1" strike="noStrike">
              <a:latin typeface="Arial"/>
            </a:endParaRPr>
          </a:p>
        </p:txBody>
      </p:sp>
      <p:sp>
        <p:nvSpPr>
          <p:cNvPr id="20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860AC09-A9B9-44F5-BF28-D245060993EE}" type="slidenum">
              <a:rPr b="0" lang="en-KE"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685800" y="1143000"/>
            <a:ext cx="5486040" cy="3085920"/>
          </a:xfrm>
          <a:prstGeom prst="rect">
            <a:avLst/>
          </a:prstGeom>
        </p:spPr>
      </p:sp>
      <p:sp>
        <p:nvSpPr>
          <p:cNvPr id="193"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Every year the parents went to Jerusalem for the festive, by age 12 they tag along with him cause of “bar mitzah”  verse 41</a:t>
            </a:r>
            <a:endParaRPr b="0" lang="en-US" sz="2000" spc="-1" strike="noStrike">
              <a:latin typeface="Arial"/>
            </a:endParaRPr>
          </a:p>
        </p:txBody>
      </p:sp>
      <p:sp>
        <p:nvSpPr>
          <p:cNvPr id="19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20E586A-DF9B-41D4-9B6F-416AA97E8ABA}" type="slidenum">
              <a:rPr b="0" lang="en-KE"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6040" cy="3085920"/>
          </a:xfrm>
          <a:prstGeom prst="rect">
            <a:avLst/>
          </a:prstGeom>
        </p:spPr>
      </p:sp>
      <p:sp>
        <p:nvSpPr>
          <p:cNvPr id="196"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Before age Twelve is presupposes that the parents shared their convictions with Jesus.  Verse 40 The boy grew up and become strong, filled with wisdom, and God`s grace was on him.</a:t>
            </a:r>
            <a:endParaRPr b="0" lang="en-US" sz="2000" spc="-1" strike="noStrike">
              <a:latin typeface="Arial"/>
            </a:endParaRPr>
          </a:p>
        </p:txBody>
      </p:sp>
      <p:sp>
        <p:nvSpPr>
          <p:cNvPr id="19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D832085-B6E6-45F4-84A6-00D14B56854C}" type="slidenum">
              <a:rPr b="0" lang="en-KE"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6040" cy="3085920"/>
          </a:xfrm>
          <a:prstGeom prst="rect">
            <a:avLst/>
          </a:prstGeom>
        </p:spPr>
      </p:sp>
      <p:sp>
        <p:nvSpPr>
          <p:cNvPr id="19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Verse 44….</a:t>
            </a:r>
            <a:endParaRPr b="0" lang="en-US" sz="2000" spc="-1" strike="noStrike">
              <a:latin typeface="Arial"/>
            </a:endParaRPr>
          </a:p>
        </p:txBody>
      </p:sp>
      <p:sp>
        <p:nvSpPr>
          <p:cNvPr id="20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C12A321-53AE-4C79-99B0-3D28500A24D3}" type="slidenum">
              <a:rPr b="0" lang="en-KE"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1629000" y="2244960"/>
            <a:ext cx="8933400" cy="11297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8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9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9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1629000" y="2244960"/>
            <a:ext cx="8933400" cy="11297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629000" y="2244960"/>
            <a:ext cx="8933400" cy="11297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29000" y="2244960"/>
            <a:ext cx="8933400" cy="243684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500" spc="-1" strike="noStrike">
              <a:solidFill>
                <a:srgbClr val="000000"/>
              </a:solidFill>
              <a:latin typeface="Century Gothic"/>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500" spc="-1" strike="noStrike">
              <a:solidFill>
                <a:srgbClr val="00000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234720" y="237600"/>
            <a:ext cx="11722320" cy="6382080"/>
          </a:xfrm>
          <a:prstGeom prst="rect">
            <a:avLst/>
          </a:prstGeom>
          <a:solidFill>
            <a:schemeClr val="bg1">
              <a:lumMod val="75000"/>
              <a:alpha val="60000"/>
            </a:schemeClr>
          </a:solidFill>
          <a:ln w="6480">
            <a:noFill/>
          </a:ln>
          <a:effectLst>
            <a:softEdge rad="0"/>
          </a:effectLst>
        </p:spPr>
        <p:style>
          <a:lnRef idx="0"/>
          <a:fillRef idx="0"/>
          <a:effectRef idx="0"/>
          <a:fontRef idx="minor"/>
        </p:style>
      </p:sp>
      <p:sp>
        <p:nvSpPr>
          <p:cNvPr id="2" name="CustomShape 3"/>
          <p:cNvSpPr/>
          <p:nvPr/>
        </p:nvSpPr>
        <p:spPr>
          <a:xfrm>
            <a:off x="371880" y="374760"/>
            <a:ext cx="11448000" cy="6107760"/>
          </a:xfrm>
          <a:prstGeom prst="rect">
            <a:avLst/>
          </a:prstGeom>
          <a:noFill/>
          <a:ln cap="sq" w="6480">
            <a:solidFill>
              <a:schemeClr val="tx1">
                <a:lumMod val="85000"/>
                <a:lumOff val="15000"/>
              </a:schemeClr>
            </a:solidFill>
            <a:miter/>
          </a:ln>
        </p:spPr>
        <p:style>
          <a:lnRef idx="0"/>
          <a:fillRef idx="0"/>
          <a:effectRef idx="0"/>
          <a:fontRef idx="minor"/>
        </p:style>
      </p:sp>
      <p:sp>
        <p:nvSpPr>
          <p:cNvPr id="3" name="PlaceHolder 4"/>
          <p:cNvSpPr>
            <a:spLocks noGrp="1"/>
          </p:cNvSpPr>
          <p:nvPr>
            <p:ph type="title"/>
          </p:nvPr>
        </p:nvSpPr>
        <p:spPr>
          <a:xfrm>
            <a:off x="1066680" y="642600"/>
            <a:ext cx="10058040" cy="1371240"/>
          </a:xfrm>
          <a:prstGeom prst="rect">
            <a:avLst/>
          </a:prstGeom>
        </p:spPr>
        <p:txBody>
          <a:bodyPr anchor="ctr">
            <a:noAutofit/>
          </a:bodyPr>
          <a:p>
            <a:pPr>
              <a:lnSpc>
                <a:spcPct val="90000"/>
              </a:lnSpc>
            </a:pPr>
            <a:r>
              <a:rPr b="0" lang="en-US" sz="4000" spc="-1" strike="noStrike">
                <a:solidFill>
                  <a:srgbClr val="262626"/>
                </a:solidFill>
                <a:latin typeface="Century Gothic"/>
              </a:rPr>
              <a:t>Click to edit Master title style</a:t>
            </a:r>
            <a:endParaRPr b="0" lang="en-US" sz="4000" spc="-1" strike="noStrike">
              <a:solidFill>
                <a:srgbClr val="000000"/>
              </a:solidFill>
              <a:latin typeface="Century Gothic"/>
            </a:endParaRPr>
          </a:p>
        </p:txBody>
      </p:sp>
      <p:sp>
        <p:nvSpPr>
          <p:cNvPr id="4" name="PlaceHolder 5"/>
          <p:cNvSpPr>
            <a:spLocks noGrp="1"/>
          </p:cNvSpPr>
          <p:nvPr>
            <p:ph type="dt"/>
          </p:nvPr>
        </p:nvSpPr>
        <p:spPr>
          <a:xfrm>
            <a:off x="7256880" y="6035040"/>
            <a:ext cx="2892600" cy="365400"/>
          </a:xfrm>
          <a:prstGeom prst="rect">
            <a:avLst/>
          </a:prstGeom>
        </p:spPr>
        <p:txBody>
          <a:bodyPr anchor="b">
            <a:noAutofit/>
          </a:bodyPr>
          <a:p>
            <a:pPr algn="r">
              <a:lnSpc>
                <a:spcPct val="100000"/>
              </a:lnSpc>
            </a:pPr>
            <a:fld id="{4269A81F-31F5-449D-9D4C-C28B5101DBEA}" type="datetime1">
              <a:rPr b="0" lang="en-US" sz="800" spc="-1" strike="noStrike">
                <a:solidFill>
                  <a:srgbClr val="404040"/>
                </a:solidFill>
                <a:latin typeface="Century Gothic"/>
              </a:rPr>
              <a:t>01/10/2022</a:t>
            </a:fld>
            <a:endParaRPr b="0" lang="en-US" sz="800" spc="-1" strike="noStrike">
              <a:latin typeface="Times New Roman"/>
            </a:endParaRPr>
          </a:p>
        </p:txBody>
      </p:sp>
      <p:sp>
        <p:nvSpPr>
          <p:cNvPr id="5" name="PlaceHolder 6"/>
          <p:cNvSpPr>
            <a:spLocks noGrp="1"/>
          </p:cNvSpPr>
          <p:nvPr>
            <p:ph type="ftr"/>
          </p:nvPr>
        </p:nvSpPr>
        <p:spPr>
          <a:xfrm>
            <a:off x="1066680" y="6035040"/>
            <a:ext cx="5816160" cy="365400"/>
          </a:xfrm>
          <a:prstGeom prst="rect">
            <a:avLst/>
          </a:prstGeom>
        </p:spPr>
        <p:txBody>
          <a:bodyPr anchor="b">
            <a:noAutofit/>
          </a:bodyPr>
          <a:p>
            <a:endParaRPr b="0" lang="en-US" sz="2400" spc="-1" strike="noStrike">
              <a:latin typeface="Times New Roman"/>
            </a:endParaRPr>
          </a:p>
        </p:txBody>
      </p:sp>
      <p:sp>
        <p:nvSpPr>
          <p:cNvPr id="6" name="PlaceHolder 7"/>
          <p:cNvSpPr>
            <a:spLocks noGrp="1"/>
          </p:cNvSpPr>
          <p:nvPr>
            <p:ph type="sldNum"/>
          </p:nvPr>
        </p:nvSpPr>
        <p:spPr>
          <a:xfrm>
            <a:off x="10287000" y="6035040"/>
            <a:ext cx="837720" cy="365400"/>
          </a:xfrm>
          <a:prstGeom prst="rect">
            <a:avLst/>
          </a:prstGeom>
        </p:spPr>
        <p:txBody>
          <a:bodyPr anchor="b">
            <a:noAutofit/>
          </a:bodyPr>
          <a:p>
            <a:pPr algn="r">
              <a:lnSpc>
                <a:spcPct val="100000"/>
              </a:lnSpc>
            </a:pPr>
            <a:fld id="{0330051E-0B9A-4967-A371-47A0BCA5A4BF}" type="slidenum">
              <a:rPr b="0" lang="en-US" sz="800" spc="-1" strike="noStrike">
                <a:solidFill>
                  <a:srgbClr val="404040"/>
                </a:solidFill>
                <a:latin typeface="Century Gothic"/>
              </a:rPr>
              <a:t>18</a:t>
            </a:fld>
            <a:endParaRPr b="0" lang="en-US" sz="800" spc="-1" strike="noStrike">
              <a:latin typeface="Times New Roman"/>
            </a:endParaRPr>
          </a:p>
        </p:txBody>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500" spc="-1" strike="noStrike">
                <a:solidFill>
                  <a:srgbClr val="000000"/>
                </a:solidFill>
                <a:latin typeface="Century Gothic"/>
              </a:rPr>
              <a:t>Click to edit the outline text format</a:t>
            </a:r>
            <a:endParaRPr b="0" lang="en-US" sz="15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Century Gothic"/>
              </a:rPr>
              <a:t>Second Outline Level</a:t>
            </a:r>
            <a:endParaRPr b="0" lang="en-US" sz="12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Century Gothic"/>
              </a:rPr>
              <a:t>Third Outline Level</a:t>
            </a:r>
            <a:endParaRPr b="0" lang="en-US" sz="12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Century Gothic"/>
              </a:rPr>
              <a:t>Fourth Outline Level</a:t>
            </a:r>
            <a:endParaRPr b="0" lang="en-US" sz="12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Gothic"/>
              </a:rPr>
              <a:t>Fifth Outline Level</a:t>
            </a:r>
            <a:endParaRPr b="0" lang="en-US"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Gothic"/>
              </a:rPr>
              <a:t>Sixth Outline Level</a:t>
            </a:r>
            <a:endParaRPr b="0" lang="en-US"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Gothic"/>
              </a:rPr>
              <a:t>Seventh Outline Level</a:t>
            </a:r>
            <a:endParaRPr b="0" lang="en-US" sz="20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hidden="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5" name="CustomShape 2" hidden="1"/>
          <p:cNvSpPr/>
          <p:nvPr/>
        </p:nvSpPr>
        <p:spPr>
          <a:xfrm>
            <a:off x="234720" y="237600"/>
            <a:ext cx="11722320" cy="6382080"/>
          </a:xfrm>
          <a:prstGeom prst="rect">
            <a:avLst/>
          </a:prstGeom>
          <a:solidFill>
            <a:schemeClr val="bg1">
              <a:lumMod val="75000"/>
              <a:alpha val="60000"/>
            </a:schemeClr>
          </a:solidFill>
          <a:ln w="6480">
            <a:noFill/>
          </a:ln>
          <a:effectLst>
            <a:softEdge rad="0"/>
          </a:effectLst>
        </p:spPr>
        <p:style>
          <a:lnRef idx="0"/>
          <a:fillRef idx="0"/>
          <a:effectRef idx="0"/>
          <a:fontRef idx="minor"/>
        </p:style>
      </p:sp>
      <p:sp>
        <p:nvSpPr>
          <p:cNvPr id="46" name="CustomShape 3" hidden="1"/>
          <p:cNvSpPr/>
          <p:nvPr/>
        </p:nvSpPr>
        <p:spPr>
          <a:xfrm>
            <a:off x="371880" y="374760"/>
            <a:ext cx="11448000" cy="6107760"/>
          </a:xfrm>
          <a:prstGeom prst="rect">
            <a:avLst/>
          </a:prstGeom>
          <a:noFill/>
          <a:ln cap="sq" w="6480">
            <a:solidFill>
              <a:schemeClr val="tx1">
                <a:lumMod val="85000"/>
                <a:lumOff val="15000"/>
              </a:schemeClr>
            </a:solidFill>
            <a:miter/>
          </a:ln>
        </p:spPr>
        <p:style>
          <a:lnRef idx="0"/>
          <a:fillRef idx="0"/>
          <a:effectRef idx="0"/>
          <a:fontRef idx="minor"/>
        </p:style>
      </p:sp>
      <p:sp>
        <p:nvSpPr>
          <p:cNvPr id="47" name="CustomShape 4"/>
          <p:cNvSpPr/>
          <p:nvPr/>
        </p:nvSpPr>
        <p:spPr>
          <a:xfrm>
            <a:off x="0" y="0"/>
            <a:ext cx="12191760" cy="68576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a:off x="1307880" y="1267560"/>
            <a:ext cx="9576000" cy="4307760"/>
          </a:xfrm>
          <a:prstGeom prst="rect">
            <a:avLst/>
          </a:prstGeom>
          <a:solidFill>
            <a:srgbClr val="ffffff"/>
          </a:solidFill>
          <a:ln w="6480">
            <a:noFill/>
          </a:ln>
          <a:effectLst>
            <a:outerShdw algn="ctr" blurRad="50800" rotWithShape="0">
              <a:srgbClr val="000000">
                <a:alpha val="66000"/>
              </a:srgbClr>
            </a:outerShdw>
            <a:softEdge rad="0"/>
          </a:effectLst>
        </p:spPr>
        <p:style>
          <a:lnRef idx="0"/>
          <a:fillRef idx="0"/>
          <a:effectRef idx="0"/>
          <a:fontRef idx="minor"/>
        </p:style>
      </p:sp>
      <p:sp>
        <p:nvSpPr>
          <p:cNvPr id="49" name="CustomShape 6"/>
          <p:cNvSpPr/>
          <p:nvPr/>
        </p:nvSpPr>
        <p:spPr>
          <a:xfrm>
            <a:off x="1447920" y="1411560"/>
            <a:ext cx="9295920" cy="4034520"/>
          </a:xfrm>
          <a:prstGeom prst="rect">
            <a:avLst/>
          </a:prstGeom>
          <a:noFill/>
          <a:ln cap="sq" w="6480">
            <a:solidFill>
              <a:schemeClr val="tx1">
                <a:lumMod val="75000"/>
                <a:lumOff val="25000"/>
              </a:schemeClr>
            </a:solidFill>
            <a:miter/>
          </a:ln>
        </p:spPr>
        <p:style>
          <a:lnRef idx="0"/>
          <a:fillRef idx="0"/>
          <a:effectRef idx="0"/>
          <a:fontRef idx="minor"/>
        </p:style>
      </p:sp>
      <p:sp>
        <p:nvSpPr>
          <p:cNvPr id="50" name="CustomShape 7"/>
          <p:cNvSpPr/>
          <p:nvPr/>
        </p:nvSpPr>
        <p:spPr>
          <a:xfrm>
            <a:off x="5135760" y="1267560"/>
            <a:ext cx="1919880" cy="731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51" name="Group 8"/>
          <p:cNvGrpSpPr/>
          <p:nvPr/>
        </p:nvGrpSpPr>
        <p:grpSpPr>
          <a:xfrm>
            <a:off x="5249880" y="1267560"/>
            <a:ext cx="1691640" cy="615960"/>
            <a:chOff x="5249880" y="1267560"/>
            <a:chExt cx="1691640" cy="615960"/>
          </a:xfrm>
        </p:grpSpPr>
        <p:sp>
          <p:nvSpPr>
            <p:cNvPr id="52" name="Line 9"/>
            <p:cNvSpPr/>
            <p:nvPr/>
          </p:nvSpPr>
          <p:spPr>
            <a:xfrm>
              <a:off x="5249880" y="1267560"/>
              <a:ext cx="0" cy="612720"/>
            </a:xfrm>
            <a:prstGeom prst="line">
              <a:avLst/>
            </a:prstGeom>
            <a:ln>
              <a:solidFill>
                <a:srgbClr val="ffffff"/>
              </a:solidFill>
              <a:miter/>
            </a:ln>
          </p:spPr>
          <p:style>
            <a:lnRef idx="1">
              <a:schemeClr val="accent1"/>
            </a:lnRef>
            <a:fillRef idx="0">
              <a:schemeClr val="accent1"/>
            </a:fillRef>
            <a:effectRef idx="0">
              <a:schemeClr val="accent1"/>
            </a:effectRef>
            <a:fontRef idx="minor"/>
          </p:style>
        </p:sp>
        <p:sp>
          <p:nvSpPr>
            <p:cNvPr id="53" name="Line 10"/>
            <p:cNvSpPr/>
            <p:nvPr/>
          </p:nvSpPr>
          <p:spPr>
            <a:xfrm>
              <a:off x="6941520" y="1267560"/>
              <a:ext cx="0" cy="612720"/>
            </a:xfrm>
            <a:prstGeom prst="line">
              <a:avLst/>
            </a:prstGeom>
            <a:ln>
              <a:solidFill>
                <a:srgbClr val="ffffff"/>
              </a:solidFill>
              <a:miter/>
            </a:ln>
          </p:spPr>
          <p:style>
            <a:lnRef idx="1">
              <a:schemeClr val="accent1"/>
            </a:lnRef>
            <a:fillRef idx="0">
              <a:schemeClr val="accent1"/>
            </a:fillRef>
            <a:effectRef idx="0">
              <a:schemeClr val="accent1"/>
            </a:effectRef>
            <a:fontRef idx="minor"/>
          </p:style>
        </p:sp>
        <p:sp>
          <p:nvSpPr>
            <p:cNvPr id="54" name="Line 11"/>
            <p:cNvSpPr/>
            <p:nvPr/>
          </p:nvSpPr>
          <p:spPr>
            <a:xfrm>
              <a:off x="5249880" y="1883520"/>
              <a:ext cx="1691640" cy="0"/>
            </a:xfrm>
            <a:prstGeom prst="line">
              <a:avLst/>
            </a:prstGeom>
            <a:ln>
              <a:solidFill>
                <a:srgbClr val="ffffff"/>
              </a:solidFill>
              <a:miter/>
            </a:ln>
          </p:spPr>
          <p:style>
            <a:lnRef idx="1">
              <a:schemeClr val="accent1"/>
            </a:lnRef>
            <a:fillRef idx="0">
              <a:schemeClr val="accent1"/>
            </a:fillRef>
            <a:effectRef idx="0">
              <a:schemeClr val="accent1"/>
            </a:effectRef>
            <a:fontRef idx="minor"/>
          </p:style>
        </p:sp>
      </p:grpSp>
      <p:sp>
        <p:nvSpPr>
          <p:cNvPr id="55" name="PlaceHolder 12"/>
          <p:cNvSpPr>
            <a:spLocks noGrp="1"/>
          </p:cNvSpPr>
          <p:nvPr>
            <p:ph type="title"/>
          </p:nvPr>
        </p:nvSpPr>
        <p:spPr>
          <a:xfrm>
            <a:off x="1629000" y="2244960"/>
            <a:ext cx="8933400" cy="2436840"/>
          </a:xfrm>
          <a:prstGeom prst="rect">
            <a:avLst/>
          </a:prstGeom>
        </p:spPr>
        <p:txBody>
          <a:bodyPr anchor="ctr">
            <a:normAutofit fontScale="89000"/>
          </a:bodyPr>
          <a:p>
            <a:pPr algn="ctr">
              <a:lnSpc>
                <a:spcPct val="83000"/>
              </a:lnSpc>
            </a:pPr>
            <a:r>
              <a:rPr b="0" lang="en-US" sz="6800" spc="-100" strike="noStrike" cap="all">
                <a:solidFill>
                  <a:srgbClr val="262626"/>
                </a:solidFill>
                <a:latin typeface="Century Gothic"/>
              </a:rPr>
              <a:t>Click to edit Master title style</a:t>
            </a:r>
            <a:endParaRPr b="0" lang="en-US" sz="6800" spc="-1" strike="noStrike">
              <a:solidFill>
                <a:srgbClr val="000000"/>
              </a:solidFill>
              <a:latin typeface="Century Gothic"/>
            </a:endParaRPr>
          </a:p>
        </p:txBody>
      </p:sp>
      <p:sp>
        <p:nvSpPr>
          <p:cNvPr id="56" name="PlaceHolder 13"/>
          <p:cNvSpPr>
            <a:spLocks noGrp="1"/>
          </p:cNvSpPr>
          <p:nvPr>
            <p:ph type="dt"/>
          </p:nvPr>
        </p:nvSpPr>
        <p:spPr>
          <a:xfrm>
            <a:off x="5318640" y="1341360"/>
            <a:ext cx="1554120" cy="485280"/>
          </a:xfrm>
          <a:prstGeom prst="rect">
            <a:avLst/>
          </a:prstGeom>
        </p:spPr>
        <p:txBody>
          <a:bodyPr anchor="b">
            <a:noAutofit/>
          </a:bodyPr>
          <a:p>
            <a:pPr algn="ctr">
              <a:lnSpc>
                <a:spcPct val="100000"/>
              </a:lnSpc>
            </a:pPr>
            <a:fld id="{5D6D01CB-7602-49EE-BAF6-8D02581BB10F}" type="datetime1">
              <a:rPr b="0" lang="en-US" sz="1300" spc="-1" strike="noStrike">
                <a:solidFill>
                  <a:srgbClr val="ffffff"/>
                </a:solidFill>
                <a:latin typeface="Century Gothic"/>
              </a:rPr>
              <a:t>01/10/2022</a:t>
            </a:fld>
            <a:endParaRPr b="0" lang="en-US" sz="1300" spc="-1" strike="noStrike">
              <a:latin typeface="Times New Roman"/>
            </a:endParaRPr>
          </a:p>
        </p:txBody>
      </p:sp>
      <p:sp>
        <p:nvSpPr>
          <p:cNvPr id="57" name="PlaceHolder 14"/>
          <p:cNvSpPr>
            <a:spLocks noGrp="1"/>
          </p:cNvSpPr>
          <p:nvPr>
            <p:ph type="ftr"/>
          </p:nvPr>
        </p:nvSpPr>
        <p:spPr>
          <a:xfrm>
            <a:off x="1629000" y="5177520"/>
            <a:ext cx="5729760" cy="228240"/>
          </a:xfrm>
          <a:prstGeom prst="rect">
            <a:avLst/>
          </a:prstGeom>
        </p:spPr>
        <p:txBody>
          <a:bodyPr anchor="b">
            <a:noAutofit/>
          </a:bodyPr>
          <a:p>
            <a:endParaRPr b="0" lang="en-US" sz="2400" spc="-1" strike="noStrike">
              <a:latin typeface="Times New Roman"/>
            </a:endParaRPr>
          </a:p>
        </p:txBody>
      </p:sp>
      <p:sp>
        <p:nvSpPr>
          <p:cNvPr id="58" name="PlaceHolder 15"/>
          <p:cNvSpPr>
            <a:spLocks noGrp="1"/>
          </p:cNvSpPr>
          <p:nvPr>
            <p:ph type="sldNum"/>
          </p:nvPr>
        </p:nvSpPr>
        <p:spPr>
          <a:xfrm>
            <a:off x="8606880" y="5177520"/>
            <a:ext cx="1955520" cy="228240"/>
          </a:xfrm>
          <a:prstGeom prst="rect">
            <a:avLst/>
          </a:prstGeom>
        </p:spPr>
        <p:txBody>
          <a:bodyPr anchor="b">
            <a:noAutofit/>
          </a:bodyPr>
          <a:p>
            <a:pPr algn="r">
              <a:lnSpc>
                <a:spcPct val="100000"/>
              </a:lnSpc>
            </a:pPr>
            <a:fld id="{4EE3FC0C-0E1F-4232-8E3E-E259F77CD85C}" type="slidenum">
              <a:rPr b="0" lang="en-US" sz="800" spc="-1" strike="noStrike">
                <a:solidFill>
                  <a:srgbClr val="5c5c5c"/>
                </a:solidFill>
                <a:latin typeface="Century Gothic"/>
              </a:rPr>
              <a:t>&lt;number&gt;</a:t>
            </a:fld>
            <a:endParaRPr b="0" lang="en-US" sz="800" spc="-1" strike="noStrike">
              <a:latin typeface="Times New Roman"/>
            </a:endParaRPr>
          </a:p>
        </p:txBody>
      </p:sp>
      <p:sp>
        <p:nvSpPr>
          <p:cNvPr id="59"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500" spc="-1" strike="noStrike">
                <a:solidFill>
                  <a:srgbClr val="000000"/>
                </a:solidFill>
                <a:latin typeface="Century Gothic"/>
              </a:rPr>
              <a:t>Click to edit the outline text format</a:t>
            </a:r>
            <a:endParaRPr b="0" lang="en-US" sz="1500" spc="-1" strike="noStrike">
              <a:solidFill>
                <a:srgbClr val="000000"/>
              </a:solidFill>
              <a:latin typeface="Century Gothic"/>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Century Gothic"/>
              </a:rPr>
              <a:t>Second Outline Level</a:t>
            </a:r>
            <a:endParaRPr b="0" lang="en-US" sz="1200" spc="-1" strike="noStrike">
              <a:solidFill>
                <a:srgbClr val="00000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Century Gothic"/>
              </a:rPr>
              <a:t>Third Outline Level</a:t>
            </a:r>
            <a:endParaRPr b="0" lang="en-US" sz="1200" spc="-1" strike="noStrike">
              <a:solidFill>
                <a:srgbClr val="00000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Century Gothic"/>
              </a:rPr>
              <a:t>Fourth Outline Level</a:t>
            </a:r>
            <a:endParaRPr b="0" lang="en-US" sz="1200" spc="-1" strike="noStrike">
              <a:solidFill>
                <a:srgbClr val="00000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Gothic"/>
              </a:rPr>
              <a:t>Fifth Outline Level</a:t>
            </a:r>
            <a:endParaRPr b="0" lang="en-US" sz="2000" spc="-1" strike="noStrike">
              <a:solidFill>
                <a:srgbClr val="00000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Gothic"/>
              </a:rPr>
              <a:t>Sixth Outline Level</a:t>
            </a:r>
            <a:endParaRPr b="0" lang="en-US" sz="2000" spc="-1" strike="noStrike">
              <a:solidFill>
                <a:srgbClr val="00000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Gothic"/>
              </a:rPr>
              <a:t>Seventh Outline Level</a:t>
            </a:r>
            <a:endParaRPr b="0" lang="en-US" sz="2000" spc="-1" strike="noStrike">
              <a:solidFill>
                <a:srgbClr val="000000"/>
              </a:solidFill>
              <a:latin typeface="Century Gothic"/>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7" name="CustomShape 2"/>
          <p:cNvSpPr/>
          <p:nvPr/>
        </p:nvSpPr>
        <p:spPr>
          <a:xfrm>
            <a:off x="234720" y="237600"/>
            <a:ext cx="11722320" cy="6382080"/>
          </a:xfrm>
          <a:prstGeom prst="rect">
            <a:avLst/>
          </a:prstGeom>
          <a:solidFill>
            <a:schemeClr val="bg1">
              <a:lumMod val="75000"/>
              <a:alpha val="60000"/>
            </a:schemeClr>
          </a:solidFill>
          <a:ln w="6480">
            <a:noFill/>
          </a:ln>
          <a:effectLst>
            <a:softEdge rad="0"/>
          </a:effectLst>
        </p:spPr>
        <p:style>
          <a:lnRef idx="0"/>
          <a:fillRef idx="0"/>
          <a:effectRef idx="0"/>
          <a:fontRef idx="minor"/>
        </p:style>
      </p:sp>
      <p:sp>
        <p:nvSpPr>
          <p:cNvPr id="98" name="CustomShape 3"/>
          <p:cNvSpPr/>
          <p:nvPr/>
        </p:nvSpPr>
        <p:spPr>
          <a:xfrm>
            <a:off x="371880" y="374760"/>
            <a:ext cx="11448000" cy="6107760"/>
          </a:xfrm>
          <a:prstGeom prst="rect">
            <a:avLst/>
          </a:prstGeom>
          <a:noFill/>
          <a:ln cap="sq" w="6480">
            <a:solidFill>
              <a:schemeClr val="tx1">
                <a:lumMod val="85000"/>
                <a:lumOff val="15000"/>
              </a:schemeClr>
            </a:solidFill>
            <a:miter/>
          </a:ln>
        </p:spPr>
        <p:style>
          <a:lnRef idx="0"/>
          <a:fillRef idx="0"/>
          <a:effectRef idx="0"/>
          <a:fontRef idx="minor"/>
        </p:style>
      </p:sp>
      <p:sp>
        <p:nvSpPr>
          <p:cNvPr id="99" name="PlaceHolder 4"/>
          <p:cNvSpPr>
            <a:spLocks noGrp="1"/>
          </p:cNvSpPr>
          <p:nvPr>
            <p:ph type="title"/>
          </p:nvPr>
        </p:nvSpPr>
        <p:spPr>
          <a:xfrm>
            <a:off x="1066680" y="642600"/>
            <a:ext cx="10058040" cy="1371240"/>
          </a:xfrm>
          <a:prstGeom prst="rect">
            <a:avLst/>
          </a:prstGeom>
        </p:spPr>
        <p:txBody>
          <a:bodyPr anchor="ctr">
            <a:noAutofit/>
          </a:bodyPr>
          <a:p>
            <a:pPr>
              <a:lnSpc>
                <a:spcPct val="90000"/>
              </a:lnSpc>
            </a:pPr>
            <a:r>
              <a:rPr b="0" lang="en-US" sz="4000" spc="-1" strike="noStrike">
                <a:solidFill>
                  <a:srgbClr val="262626"/>
                </a:solidFill>
                <a:latin typeface="Century Gothic"/>
              </a:rPr>
              <a:t>Click to edit Master title style</a:t>
            </a:r>
            <a:endParaRPr b="0" lang="en-US" sz="4000" spc="-1" strike="noStrike">
              <a:solidFill>
                <a:srgbClr val="000000"/>
              </a:solidFill>
              <a:latin typeface="Century Gothic"/>
            </a:endParaRPr>
          </a:p>
        </p:txBody>
      </p:sp>
      <p:sp>
        <p:nvSpPr>
          <p:cNvPr id="100" name="PlaceHolder 5"/>
          <p:cNvSpPr>
            <a:spLocks noGrp="1"/>
          </p:cNvSpPr>
          <p:nvPr>
            <p:ph type="body"/>
          </p:nvPr>
        </p:nvSpPr>
        <p:spPr>
          <a:xfrm>
            <a:off x="1066680" y="2103120"/>
            <a:ext cx="10058040" cy="3849120"/>
          </a:xfrm>
          <a:prstGeom prst="rect">
            <a:avLst/>
          </a:prstGeom>
        </p:spPr>
        <p:txBody>
          <a:bodyPr>
            <a:noAutofit/>
          </a:bodyPr>
          <a:p>
            <a:pPr marL="182880" indent="-182520">
              <a:lnSpc>
                <a:spcPct val="110000"/>
              </a:lnSpc>
              <a:spcBef>
                <a:spcPts val="901"/>
              </a:spcBef>
              <a:buClr>
                <a:srgbClr val="262626"/>
              </a:buClr>
              <a:buFont typeface="Garamond"/>
              <a:buChar char="◦"/>
            </a:pPr>
            <a:r>
              <a:rPr b="0" lang="en-US" sz="1500" spc="-1" strike="noStrike">
                <a:solidFill>
                  <a:srgbClr val="000000"/>
                </a:solidFill>
                <a:latin typeface="Century Gothic"/>
              </a:rPr>
              <a:t>Click to edit Master text styles</a:t>
            </a:r>
            <a:endParaRPr b="0" lang="en-US" sz="1500" spc="-1" strike="noStrike">
              <a:solidFill>
                <a:srgbClr val="000000"/>
              </a:solidFill>
              <a:latin typeface="Century Gothic"/>
            </a:endParaRPr>
          </a:p>
          <a:p>
            <a:pPr lvl="1" marL="457200" indent="-182520">
              <a:lnSpc>
                <a:spcPct val="100000"/>
              </a:lnSpc>
              <a:spcBef>
                <a:spcPts val="499"/>
              </a:spcBef>
              <a:buClr>
                <a:srgbClr val="262626"/>
              </a:buClr>
              <a:buFont typeface="Garamond"/>
              <a:buChar char="◦"/>
            </a:pPr>
            <a:r>
              <a:rPr b="0" lang="en-US" sz="1300" spc="-1" strike="noStrike">
                <a:solidFill>
                  <a:srgbClr val="000000"/>
                </a:solidFill>
                <a:latin typeface="Century Gothic"/>
              </a:rPr>
              <a:t>Second level</a:t>
            </a:r>
            <a:endParaRPr b="0" lang="en-US" sz="1300" spc="-1" strike="noStrike">
              <a:solidFill>
                <a:srgbClr val="000000"/>
              </a:solidFill>
              <a:latin typeface="Century Gothic"/>
            </a:endParaRPr>
          </a:p>
          <a:p>
            <a:pPr lvl="2" marL="731520" indent="-182520">
              <a:lnSpc>
                <a:spcPct val="100000"/>
              </a:lnSpc>
              <a:spcBef>
                <a:spcPts val="499"/>
              </a:spcBef>
              <a:buClr>
                <a:srgbClr val="262626"/>
              </a:buClr>
              <a:buFont typeface="Garamond"/>
              <a:buChar char="◦"/>
            </a:pPr>
            <a:r>
              <a:rPr b="0" lang="en-US" sz="1200" spc="-1" strike="noStrike">
                <a:solidFill>
                  <a:srgbClr val="000000"/>
                </a:solidFill>
                <a:latin typeface="Century Gothic"/>
              </a:rPr>
              <a:t>Third level</a:t>
            </a:r>
            <a:endParaRPr b="0" lang="en-US" sz="1200" spc="-1" strike="noStrike">
              <a:solidFill>
                <a:srgbClr val="000000"/>
              </a:solidFill>
              <a:latin typeface="Century Gothic"/>
            </a:endParaRPr>
          </a:p>
          <a:p>
            <a:pPr lvl="3" marL="1005840" indent="-182520">
              <a:lnSpc>
                <a:spcPct val="100000"/>
              </a:lnSpc>
              <a:spcBef>
                <a:spcPts val="499"/>
              </a:spcBef>
              <a:buClr>
                <a:srgbClr val="262626"/>
              </a:buClr>
              <a:buFont typeface="Garamond"/>
              <a:buChar char="◦"/>
            </a:pPr>
            <a:r>
              <a:rPr b="0" lang="en-US" sz="1200" spc="-1" strike="noStrike">
                <a:solidFill>
                  <a:srgbClr val="000000"/>
                </a:solidFill>
                <a:latin typeface="Century Gothic"/>
              </a:rPr>
              <a:t>Fourth level</a:t>
            </a:r>
            <a:endParaRPr b="0" lang="en-US" sz="1200" spc="-1" strike="noStrike">
              <a:solidFill>
                <a:srgbClr val="000000"/>
              </a:solidFill>
              <a:latin typeface="Century Gothic"/>
            </a:endParaRPr>
          </a:p>
          <a:p>
            <a:pPr lvl="4" marL="1280160" indent="-182520">
              <a:lnSpc>
                <a:spcPct val="100000"/>
              </a:lnSpc>
              <a:spcBef>
                <a:spcPts val="499"/>
              </a:spcBef>
              <a:buClr>
                <a:srgbClr val="262626"/>
              </a:buClr>
              <a:buFont typeface="Garamond"/>
              <a:buChar char="◦"/>
            </a:pPr>
            <a:r>
              <a:rPr b="0" lang="en-US" sz="1200" spc="-1" strike="noStrike">
                <a:solidFill>
                  <a:srgbClr val="000000"/>
                </a:solidFill>
                <a:latin typeface="Century Gothic"/>
              </a:rPr>
              <a:t>Fifth level</a:t>
            </a:r>
            <a:endParaRPr b="0" lang="en-US" sz="1200" spc="-1" strike="noStrike">
              <a:solidFill>
                <a:srgbClr val="000000"/>
              </a:solidFill>
              <a:latin typeface="Century Gothic"/>
            </a:endParaRPr>
          </a:p>
        </p:txBody>
      </p:sp>
      <p:sp>
        <p:nvSpPr>
          <p:cNvPr id="101" name="PlaceHolder 6"/>
          <p:cNvSpPr>
            <a:spLocks noGrp="1"/>
          </p:cNvSpPr>
          <p:nvPr>
            <p:ph type="dt"/>
          </p:nvPr>
        </p:nvSpPr>
        <p:spPr>
          <a:xfrm>
            <a:off x="7256880" y="6035040"/>
            <a:ext cx="2892600" cy="365400"/>
          </a:xfrm>
          <a:prstGeom prst="rect">
            <a:avLst/>
          </a:prstGeom>
        </p:spPr>
        <p:txBody>
          <a:bodyPr anchor="b">
            <a:noAutofit/>
          </a:bodyPr>
          <a:p>
            <a:pPr algn="r">
              <a:lnSpc>
                <a:spcPct val="100000"/>
              </a:lnSpc>
            </a:pPr>
            <a:fld id="{9355D20D-9864-4CA5-86F0-E545A5447A1C}" type="datetime1">
              <a:rPr b="0" lang="en-US" sz="800" spc="-1" strike="noStrike">
                <a:solidFill>
                  <a:srgbClr val="404040"/>
                </a:solidFill>
                <a:latin typeface="Century Gothic"/>
              </a:rPr>
              <a:t>01/10/2022</a:t>
            </a:fld>
            <a:endParaRPr b="0" lang="en-US" sz="800" spc="-1" strike="noStrike">
              <a:latin typeface="Times New Roman"/>
            </a:endParaRPr>
          </a:p>
        </p:txBody>
      </p:sp>
      <p:sp>
        <p:nvSpPr>
          <p:cNvPr id="102" name="PlaceHolder 7"/>
          <p:cNvSpPr>
            <a:spLocks noGrp="1"/>
          </p:cNvSpPr>
          <p:nvPr>
            <p:ph type="ftr"/>
          </p:nvPr>
        </p:nvSpPr>
        <p:spPr>
          <a:xfrm>
            <a:off x="1066680" y="6035040"/>
            <a:ext cx="5816160" cy="365400"/>
          </a:xfrm>
          <a:prstGeom prst="rect">
            <a:avLst/>
          </a:prstGeom>
        </p:spPr>
        <p:txBody>
          <a:bodyPr anchor="b">
            <a:noAutofit/>
          </a:bodyPr>
          <a:p>
            <a:endParaRPr b="0" lang="en-US" sz="2400" spc="-1" strike="noStrike">
              <a:latin typeface="Times New Roman"/>
            </a:endParaRPr>
          </a:p>
        </p:txBody>
      </p:sp>
      <p:sp>
        <p:nvSpPr>
          <p:cNvPr id="103" name="PlaceHolder 8"/>
          <p:cNvSpPr>
            <a:spLocks noGrp="1"/>
          </p:cNvSpPr>
          <p:nvPr>
            <p:ph type="sldNum"/>
          </p:nvPr>
        </p:nvSpPr>
        <p:spPr>
          <a:xfrm>
            <a:off x="10287000" y="6035040"/>
            <a:ext cx="837720" cy="365400"/>
          </a:xfrm>
          <a:prstGeom prst="rect">
            <a:avLst/>
          </a:prstGeom>
        </p:spPr>
        <p:txBody>
          <a:bodyPr anchor="b">
            <a:noAutofit/>
          </a:bodyPr>
          <a:p>
            <a:pPr algn="r">
              <a:lnSpc>
                <a:spcPct val="100000"/>
              </a:lnSpc>
            </a:pPr>
            <a:fld id="{85026701-4B09-4FC1-8166-5E217A338697}" type="slidenum">
              <a:rPr b="0" lang="en-US" sz="800" spc="-1" strike="noStrike">
                <a:solidFill>
                  <a:srgbClr val="404040"/>
                </a:solidFill>
                <a:latin typeface="Century Gothic"/>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4.xml"/><Relationship Id="rId3"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hyperlink" Target="https://www.biblegateway.com/passage/?search=Deuteronomy+11:18-19&amp;version=NASB" TargetMode="External"/><Relationship Id="rId3" Type="http://schemas.openxmlformats.org/officeDocument/2006/relationships/hyperlink" Target="https://www.biblegateway.com/passage/?search=Deuteronomy+11:18-19&amp;version=NASB" TargetMode="External"/><Relationship Id="rId4" Type="http://schemas.openxmlformats.org/officeDocument/2006/relationships/hyperlink" Target="https://www.biblegateway.com/passage/?search=Deuteronomy+11:18-19&amp;version=NASB" TargetMode="External"/><Relationship Id="rId5" Type="http://schemas.openxmlformats.org/officeDocument/2006/relationships/slideLayout" Target="../slideLayouts/slideLayout14.xml"/><Relationship Id="rId6"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38040" y="689400"/>
            <a:ext cx="3579840" cy="5318640"/>
          </a:xfrm>
          <a:prstGeom prst="rect">
            <a:avLst/>
          </a:prstGeom>
          <a:noFill/>
          <a:ln>
            <a:noFill/>
          </a:ln>
        </p:spPr>
        <p:txBody>
          <a:bodyPr anchor="ctr">
            <a:normAutofit/>
          </a:bodyPr>
          <a:p>
            <a:pPr>
              <a:lnSpc>
                <a:spcPct val="90000"/>
              </a:lnSpc>
            </a:pPr>
            <a:r>
              <a:rPr b="0" lang="en-US" sz="3600" spc="-1" strike="noStrike">
                <a:solidFill>
                  <a:srgbClr val="262626"/>
                </a:solidFill>
                <a:latin typeface="Times New Roman"/>
              </a:rPr>
              <a:t>The Spiritual Development of Your Child</a:t>
            </a:r>
            <a:br/>
            <a:endParaRPr b="0" lang="en-US" sz="3600" spc="-1" strike="noStrike">
              <a:solidFill>
                <a:srgbClr val="000000"/>
              </a:solidFill>
              <a:latin typeface="Century Gothic"/>
            </a:endParaRPr>
          </a:p>
        </p:txBody>
      </p:sp>
      <p:pic>
        <p:nvPicPr>
          <p:cNvPr id="147" name="Picture 2" descr=""/>
          <p:cNvPicPr/>
          <p:nvPr/>
        </p:nvPicPr>
        <p:blipFill>
          <a:blip r:embed="rId1"/>
          <a:stretch/>
        </p:blipFill>
        <p:spPr>
          <a:xfrm>
            <a:off x="2194560" y="-1280160"/>
            <a:ext cx="8409600" cy="53186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066680" y="642600"/>
            <a:ext cx="10058040" cy="1371240"/>
          </a:xfrm>
          <a:prstGeom prst="rect">
            <a:avLst/>
          </a:prstGeom>
          <a:noFill/>
          <a:ln>
            <a:noFill/>
          </a:ln>
        </p:spPr>
        <p:txBody>
          <a:bodyPr anchor="ctr">
            <a:normAutofit fontScale="13000"/>
          </a:bodyPr>
          <a:p>
            <a:pPr>
              <a:lnSpc>
                <a:spcPct val="90000"/>
              </a:lnSpc>
            </a:pPr>
            <a:br/>
            <a:br/>
            <a:br/>
            <a:br/>
            <a:br/>
            <a:br/>
            <a:br/>
            <a:br/>
            <a:r>
              <a:rPr b="0" lang="en-GB" sz="4000" spc="-1" strike="noStrike">
                <a:solidFill>
                  <a:srgbClr val="262626"/>
                </a:solidFill>
                <a:latin typeface="Century Gothic"/>
              </a:rPr>
              <a:t>CHURCH</a:t>
            </a:r>
            <a:endParaRPr b="0" lang="en-US" sz="4000" spc="-1" strike="noStrike">
              <a:solidFill>
                <a:srgbClr val="000000"/>
              </a:solidFill>
              <a:latin typeface="Century Gothic"/>
            </a:endParaRPr>
          </a:p>
        </p:txBody>
      </p:sp>
      <p:pic>
        <p:nvPicPr>
          <p:cNvPr id="173" name="Content Placeholder 3" descr=""/>
          <p:cNvPicPr/>
          <p:nvPr/>
        </p:nvPicPr>
        <p:blipFill>
          <a:blip r:embed="rId1"/>
          <a:stretch/>
        </p:blipFill>
        <p:spPr>
          <a:xfrm>
            <a:off x="0" y="731880"/>
            <a:ext cx="3448080" cy="4104720"/>
          </a:xfrm>
          <a:prstGeom prst="rect">
            <a:avLst/>
          </a:prstGeom>
          <a:ln>
            <a:noFill/>
          </a:ln>
        </p:spPr>
      </p:pic>
      <p:sp>
        <p:nvSpPr>
          <p:cNvPr id="174" name="CustomShape 2"/>
          <p:cNvSpPr/>
          <p:nvPr/>
        </p:nvSpPr>
        <p:spPr>
          <a:xfrm>
            <a:off x="3409560" y="770760"/>
            <a:ext cx="8782200" cy="5303160"/>
          </a:xfrm>
          <a:prstGeom prst="rect">
            <a:avLst/>
          </a:prstGeom>
          <a:noFill/>
          <a:ln>
            <a:noFill/>
          </a:ln>
        </p:spPr>
        <p:style>
          <a:lnRef idx="0"/>
          <a:fillRef idx="0"/>
          <a:effectRef idx="0"/>
          <a:fontRef idx="minor"/>
        </p:style>
        <p:txBody>
          <a:bodyPr anchor="ctr">
            <a:noAutofit/>
          </a:bodyPr>
          <a:p>
            <a:pPr marL="182880" indent="-182520">
              <a:lnSpc>
                <a:spcPct val="90000"/>
              </a:lnSpc>
              <a:spcBef>
                <a:spcPts val="1199"/>
              </a:spcBef>
              <a:tabLst>
                <a:tab algn="l" pos="0"/>
              </a:tabLst>
            </a:pPr>
            <a:r>
              <a:rPr b="0" lang="en-US" sz="2400" spc="-1" strike="noStrike">
                <a:solidFill>
                  <a:srgbClr val="595959"/>
                </a:solidFill>
                <a:latin typeface="Times New Roman"/>
              </a:rPr>
              <a:t>Look for a church that:</a:t>
            </a:r>
            <a:endParaRPr b="0" lang="en-US" sz="2400" spc="-1" strike="noStrike">
              <a:latin typeface="Arial"/>
            </a:endParaRPr>
          </a:p>
          <a:p>
            <a:pPr lvl="1" marL="685800" indent="-182520">
              <a:lnSpc>
                <a:spcPct val="90000"/>
              </a:lnSpc>
              <a:spcBef>
                <a:spcPts val="249"/>
              </a:spcBef>
              <a:spcAft>
                <a:spcPts val="249"/>
              </a:spcAft>
              <a:buSzPct val="100000"/>
              <a:buBlip>
                <a:blip r:embed="rId2"/>
              </a:buBlip>
              <a:tabLst>
                <a:tab algn="l" pos="0"/>
              </a:tabLst>
            </a:pPr>
            <a:r>
              <a:rPr b="0" lang="en-US" sz="4000" spc="-1" strike="noStrike">
                <a:solidFill>
                  <a:srgbClr val="595959"/>
                </a:solidFill>
                <a:latin typeface="Times New Roman"/>
              </a:rPr>
              <a:t>Is good for the whole Family</a:t>
            </a:r>
            <a:endParaRPr b="0" lang="en-US" sz="4000" spc="-1" strike="noStrike">
              <a:latin typeface="Arial"/>
            </a:endParaRPr>
          </a:p>
          <a:p>
            <a:pPr lvl="1" marL="685800" indent="-182520">
              <a:lnSpc>
                <a:spcPct val="90000"/>
              </a:lnSpc>
              <a:spcBef>
                <a:spcPts val="249"/>
              </a:spcBef>
              <a:spcAft>
                <a:spcPts val="249"/>
              </a:spcAft>
              <a:buSzPct val="100000"/>
              <a:buBlip>
                <a:blip r:embed="rId3"/>
              </a:buBlip>
              <a:tabLst>
                <a:tab algn="l" pos="0"/>
              </a:tabLst>
            </a:pPr>
            <a:r>
              <a:rPr b="0" lang="en-US" sz="4000" spc="-1" strike="noStrike">
                <a:solidFill>
                  <a:srgbClr val="595959"/>
                </a:solidFill>
                <a:latin typeface="Times New Roman"/>
              </a:rPr>
              <a:t>Good Worship</a:t>
            </a:r>
            <a:endParaRPr b="0" lang="en-US" sz="4000" spc="-1" strike="noStrike">
              <a:latin typeface="Arial"/>
            </a:endParaRPr>
          </a:p>
          <a:p>
            <a:pPr lvl="1" marL="685800" indent="-182520">
              <a:lnSpc>
                <a:spcPct val="90000"/>
              </a:lnSpc>
              <a:spcBef>
                <a:spcPts val="249"/>
              </a:spcBef>
              <a:spcAft>
                <a:spcPts val="249"/>
              </a:spcAft>
              <a:buSzPct val="100000"/>
              <a:buBlip>
                <a:blip r:embed="rId4"/>
              </a:buBlip>
              <a:tabLst>
                <a:tab algn="l" pos="0"/>
              </a:tabLst>
            </a:pPr>
            <a:r>
              <a:rPr b="0" lang="en-US" sz="4000" spc="-1" strike="noStrike">
                <a:solidFill>
                  <a:srgbClr val="595959"/>
                </a:solidFill>
                <a:latin typeface="Times New Roman"/>
              </a:rPr>
              <a:t>Challenging teaching in Sunday school </a:t>
            </a:r>
            <a:endParaRPr b="0" lang="en-US" sz="4000" spc="-1" strike="noStrike">
              <a:latin typeface="Arial"/>
            </a:endParaRPr>
          </a:p>
          <a:p>
            <a:pPr lvl="1" marL="685800" indent="-182520">
              <a:lnSpc>
                <a:spcPct val="90000"/>
              </a:lnSpc>
              <a:spcBef>
                <a:spcPts val="249"/>
              </a:spcBef>
              <a:spcAft>
                <a:spcPts val="249"/>
              </a:spcAft>
              <a:buSzPct val="100000"/>
              <a:buBlip>
                <a:blip r:embed="rId5"/>
              </a:buBlip>
              <a:tabLst>
                <a:tab algn="l" pos="0"/>
              </a:tabLst>
            </a:pPr>
            <a:r>
              <a:rPr b="0" lang="en-US" sz="4000" spc="-1" strike="noStrike">
                <a:solidFill>
                  <a:srgbClr val="595959"/>
                </a:solidFill>
                <a:latin typeface="Times New Roman"/>
              </a:rPr>
              <a:t>Feeds you spiritually</a:t>
            </a:r>
            <a:endParaRPr b="0" lang="en-US" sz="4000" spc="-1" strike="noStrike">
              <a:latin typeface="Arial"/>
            </a:endParaRPr>
          </a:p>
          <a:p>
            <a:pPr lvl="1" marL="685800" indent="-182520">
              <a:lnSpc>
                <a:spcPct val="90000"/>
              </a:lnSpc>
              <a:spcBef>
                <a:spcPts val="249"/>
              </a:spcBef>
              <a:spcAft>
                <a:spcPts val="249"/>
              </a:spcAft>
              <a:buSzPct val="100000"/>
              <a:buBlip>
                <a:blip r:embed="rId6"/>
              </a:buBlip>
              <a:tabLst>
                <a:tab algn="l" pos="0"/>
              </a:tabLst>
            </a:pPr>
            <a:r>
              <a:rPr b="0" lang="en-US" sz="4000" spc="-1" strike="noStrike">
                <a:solidFill>
                  <a:srgbClr val="595959"/>
                </a:solidFill>
                <a:latin typeface="Times New Roman"/>
              </a:rPr>
              <a:t>Allows you to serve</a:t>
            </a:r>
            <a:endParaRPr b="0" lang="en-US" sz="4000" spc="-1" strike="noStrike">
              <a:latin typeface="Arial"/>
            </a:endParaRPr>
          </a:p>
          <a:p>
            <a:pPr lvl="1" marL="685800" indent="-182520">
              <a:lnSpc>
                <a:spcPct val="90000"/>
              </a:lnSpc>
              <a:spcBef>
                <a:spcPts val="249"/>
              </a:spcBef>
              <a:spcAft>
                <a:spcPts val="249"/>
              </a:spcAft>
              <a:buSzPct val="100000"/>
              <a:buBlip>
                <a:blip r:embed="rId7"/>
              </a:buBlip>
              <a:tabLst>
                <a:tab algn="l" pos="0"/>
              </a:tabLst>
            </a:pPr>
            <a:r>
              <a:rPr b="0" lang="en-US" sz="4000" spc="-1" strike="noStrike">
                <a:solidFill>
                  <a:srgbClr val="595959"/>
                </a:solidFill>
                <a:latin typeface="Times New Roman"/>
              </a:rPr>
              <a:t>Has a good youth program</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1066680" y="642600"/>
            <a:ext cx="10058040" cy="1371240"/>
          </a:xfrm>
          <a:prstGeom prst="rect">
            <a:avLst/>
          </a:prstGeom>
          <a:noFill/>
          <a:ln>
            <a:noFill/>
          </a:ln>
        </p:spPr>
        <p:txBody>
          <a:bodyPr anchor="ctr">
            <a:noAutofit/>
          </a:bodyPr>
          <a:p>
            <a:pPr>
              <a:lnSpc>
                <a:spcPct val="90000"/>
              </a:lnSpc>
            </a:pPr>
            <a:r>
              <a:rPr b="0" lang="en-US" sz="4000" spc="-1" strike="noStrike">
                <a:solidFill>
                  <a:srgbClr val="262626"/>
                </a:solidFill>
                <a:latin typeface="Century Gothic"/>
              </a:rPr>
              <a:t>Routines for Ages 0-5 </a:t>
            </a:r>
            <a:endParaRPr b="0" lang="en-US" sz="4000" spc="-1" strike="noStrike">
              <a:solidFill>
                <a:srgbClr val="000000"/>
              </a:solidFill>
              <a:latin typeface="Century Gothic"/>
            </a:endParaRPr>
          </a:p>
        </p:txBody>
      </p:sp>
      <p:sp>
        <p:nvSpPr>
          <p:cNvPr id="176" name="TextShape 2"/>
          <p:cNvSpPr txBox="1"/>
          <p:nvPr/>
        </p:nvSpPr>
        <p:spPr>
          <a:xfrm>
            <a:off x="1066680" y="2103120"/>
            <a:ext cx="10058040" cy="3849120"/>
          </a:xfrm>
          <a:prstGeom prst="rect">
            <a:avLst/>
          </a:prstGeom>
          <a:noFill/>
          <a:ln>
            <a:noFill/>
          </a:ln>
        </p:spPr>
        <p:txBody>
          <a:bodyPr>
            <a:normAutofit fontScale="38000"/>
          </a:bodyPr>
          <a:p>
            <a:pPr marL="182880" indent="-182520">
              <a:lnSpc>
                <a:spcPct val="110000"/>
              </a:lnSpc>
              <a:spcBef>
                <a:spcPts val="901"/>
              </a:spcBef>
              <a:buClr>
                <a:srgbClr val="262626"/>
              </a:buClr>
              <a:buFont typeface="Garamond"/>
              <a:buChar char="◦"/>
            </a:pPr>
            <a:r>
              <a:rPr b="0" lang="en-US" sz="3600" spc="-1" strike="noStrike">
                <a:solidFill>
                  <a:srgbClr val="000000"/>
                </a:solidFill>
                <a:latin typeface="Century Gothic"/>
              </a:rPr>
              <a:t>Evening Routine</a:t>
            </a:r>
            <a:r>
              <a:rPr b="0" lang="en-US" sz="3600" spc="-1" strike="noStrike">
                <a:solidFill>
                  <a:srgbClr val="000000"/>
                </a:solidFill>
                <a:latin typeface="Century Gothic"/>
              </a:rPr>
              <a:t>	</a:t>
            </a:r>
            <a:endParaRPr b="0" lang="en-US" sz="3600" spc="-1" strike="noStrike">
              <a:solidFill>
                <a:srgbClr val="000000"/>
              </a:solidFill>
              <a:latin typeface="Century Gothic"/>
            </a:endParaRPr>
          </a:p>
          <a:p>
            <a:pPr lvl="1" marL="457200" indent="-182520">
              <a:lnSpc>
                <a:spcPct val="100000"/>
              </a:lnSpc>
              <a:spcBef>
                <a:spcPts val="499"/>
              </a:spcBef>
              <a:buClr>
                <a:srgbClr val="262626"/>
              </a:buClr>
              <a:buFont typeface="Garamond"/>
              <a:buChar char="◦"/>
            </a:pPr>
            <a:r>
              <a:rPr b="0" lang="en-US" sz="3600" spc="-1" strike="noStrike">
                <a:solidFill>
                  <a:srgbClr val="000000"/>
                </a:solidFill>
                <a:latin typeface="Century Gothic"/>
              </a:rPr>
              <a:t>Singing Hymns</a:t>
            </a: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Century Gothic"/>
              </a:rPr>
              <a:t>Scripture Memory</a:t>
            </a: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Century Gothic"/>
              </a:rPr>
              <a:t>Reading the Bible</a:t>
            </a: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Century Gothic"/>
              </a:rPr>
              <a:t>Prayer</a:t>
            </a:r>
            <a:r>
              <a:rPr b="0" lang="en-US" sz="3600" spc="-1" strike="noStrike">
                <a:solidFill>
                  <a:srgbClr val="000000"/>
                </a:solidFill>
                <a:latin typeface="Century Gothic"/>
              </a:rPr>
              <a:t>	</a:t>
            </a:r>
            <a:endParaRPr b="0" lang="en-US" sz="3600" spc="-1" strike="noStrike">
              <a:solidFill>
                <a:srgbClr val="000000"/>
              </a:solidFill>
              <a:latin typeface="Century Gothic"/>
            </a:endParaRPr>
          </a:p>
          <a:p>
            <a:pPr lvl="1" marL="457200" indent="-182520">
              <a:lnSpc>
                <a:spcPct val="100000"/>
              </a:lnSpc>
              <a:spcBef>
                <a:spcPts val="499"/>
              </a:spcBef>
              <a:buClr>
                <a:srgbClr val="262626"/>
              </a:buClr>
              <a:buFont typeface="Garamond"/>
              <a:buChar char="◦"/>
            </a:pPr>
            <a:r>
              <a:rPr b="0" lang="en-US" sz="3600" spc="-1" strike="noStrike">
                <a:solidFill>
                  <a:srgbClr val="000000"/>
                </a:solidFill>
                <a:latin typeface="Century Gothic"/>
              </a:rPr>
              <a:t>For meals(No matter where they are.)</a:t>
            </a:r>
            <a:endParaRPr b="0" lang="en-US" sz="3600" spc="-1" strike="noStrike">
              <a:solidFill>
                <a:srgbClr val="000000"/>
              </a:solidFill>
              <a:latin typeface="Century Gothic"/>
            </a:endParaRPr>
          </a:p>
          <a:p>
            <a:pPr lvl="1" marL="457200" indent="-182520">
              <a:lnSpc>
                <a:spcPct val="100000"/>
              </a:lnSpc>
              <a:spcBef>
                <a:spcPts val="499"/>
              </a:spcBef>
              <a:buClr>
                <a:srgbClr val="262626"/>
              </a:buClr>
              <a:buFont typeface="Garamond"/>
              <a:buChar char="◦"/>
            </a:pPr>
            <a:r>
              <a:rPr b="0" lang="en-US" sz="3600" spc="-1" strike="noStrike">
                <a:solidFill>
                  <a:srgbClr val="000000"/>
                </a:solidFill>
                <a:latin typeface="Century Gothic"/>
              </a:rPr>
              <a:t>During crisis</a:t>
            </a:r>
            <a:endParaRPr b="0" lang="en-US" sz="3600" spc="-1" strike="noStrike">
              <a:solidFill>
                <a:srgbClr val="000000"/>
              </a:solidFill>
              <a:latin typeface="Century Gothic"/>
            </a:endParaRPr>
          </a:p>
          <a:p>
            <a:pPr lvl="1" marL="457200" indent="-182520">
              <a:lnSpc>
                <a:spcPct val="100000"/>
              </a:lnSpc>
              <a:spcBef>
                <a:spcPts val="499"/>
              </a:spcBef>
              <a:buClr>
                <a:srgbClr val="262626"/>
              </a:buClr>
              <a:buFont typeface="Garamond"/>
              <a:buChar char="◦"/>
            </a:pPr>
            <a:r>
              <a:rPr b="0" lang="en-US" sz="3600" spc="-1" strike="noStrike">
                <a:solidFill>
                  <a:srgbClr val="000000"/>
                </a:solidFill>
                <a:latin typeface="Century Gothic"/>
              </a:rPr>
              <a:t>Before/After sleep</a:t>
            </a: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Century Gothic"/>
              </a:rPr>
              <a:t>Listen to Christian Music(a wide variety)</a:t>
            </a:r>
            <a:endParaRPr b="0" lang="en-US" sz="3600" spc="-1" strike="noStrike">
              <a:solidFill>
                <a:srgbClr val="000000"/>
              </a:solidFill>
              <a:latin typeface="Century Gothic"/>
            </a:endParaRPr>
          </a:p>
          <a:p>
            <a:pPr lvl="1" marL="457200" indent="-182520">
              <a:lnSpc>
                <a:spcPct val="100000"/>
              </a:lnSpc>
              <a:spcBef>
                <a:spcPts val="499"/>
              </a:spcBef>
              <a:buClr>
                <a:srgbClr val="262626"/>
              </a:buClr>
              <a:buFont typeface="Garamond"/>
              <a:buChar char="◦"/>
            </a:pPr>
            <a:r>
              <a:rPr b="0" lang="en-US" sz="3600" spc="-1" strike="noStrike">
                <a:solidFill>
                  <a:srgbClr val="000000"/>
                </a:solidFill>
                <a:latin typeface="Century Gothic"/>
              </a:rPr>
              <a:t>In the car</a:t>
            </a:r>
            <a:endParaRPr b="0" lang="en-US" sz="3600" spc="-1" strike="noStrike">
              <a:solidFill>
                <a:srgbClr val="000000"/>
              </a:solidFill>
              <a:latin typeface="Century Gothic"/>
            </a:endParaRPr>
          </a:p>
          <a:p>
            <a:pPr lvl="1" marL="457200" indent="-182520">
              <a:lnSpc>
                <a:spcPct val="100000"/>
              </a:lnSpc>
              <a:spcBef>
                <a:spcPts val="499"/>
              </a:spcBef>
              <a:buClr>
                <a:srgbClr val="262626"/>
              </a:buClr>
              <a:buFont typeface="Garamond"/>
              <a:buChar char="◦"/>
            </a:pPr>
            <a:r>
              <a:rPr b="0" lang="en-US" sz="3600" spc="-1" strike="noStrike">
                <a:solidFill>
                  <a:srgbClr val="000000"/>
                </a:solidFill>
                <a:latin typeface="Century Gothic"/>
              </a:rPr>
              <a:t>At home </a:t>
            </a:r>
            <a:endParaRPr b="0" lang="en-US" sz="3600" spc="-1" strike="noStrike">
              <a:solidFill>
                <a:srgbClr val="000000"/>
              </a:solidFill>
              <a:latin typeface="Century Gothic"/>
            </a:endParaRPr>
          </a:p>
          <a:p>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10287000" y="6035040"/>
            <a:ext cx="837720" cy="365400"/>
          </a:xfrm>
          <a:prstGeom prst="rect">
            <a:avLst/>
          </a:prstGeom>
          <a:noFill/>
          <a:ln>
            <a:noFill/>
          </a:ln>
        </p:spPr>
        <p:txBody>
          <a:bodyPr anchor="b">
            <a:noAutofit/>
          </a:bodyPr>
          <a:p>
            <a:pPr algn="r">
              <a:lnSpc>
                <a:spcPct val="100000"/>
              </a:lnSpc>
            </a:pPr>
            <a:fld id="{E94974D6-E6B0-4C76-8A7E-09D0E67DA6A8}" type="slidenum">
              <a:rPr b="0" lang="en-US" sz="800" spc="-1" strike="noStrike">
                <a:solidFill>
                  <a:srgbClr val="404040"/>
                </a:solidFill>
                <a:latin typeface="Century Gothic"/>
              </a:rPr>
              <a:t>&lt;number&gt;</a:t>
            </a:fld>
            <a:endParaRPr b="0" lang="en-US" sz="800" spc="-1" strike="noStrike">
              <a:latin typeface="Times New Roman"/>
            </a:endParaRPr>
          </a:p>
        </p:txBody>
      </p:sp>
      <p:sp>
        <p:nvSpPr>
          <p:cNvPr id="178" name="TextShape 2"/>
          <p:cNvSpPr txBox="1"/>
          <p:nvPr/>
        </p:nvSpPr>
        <p:spPr>
          <a:xfrm>
            <a:off x="1066680" y="642600"/>
            <a:ext cx="10058040" cy="1371240"/>
          </a:xfrm>
          <a:prstGeom prst="rect">
            <a:avLst/>
          </a:prstGeom>
          <a:solidFill>
            <a:srgbClr val="ffffff"/>
          </a:solidFill>
          <a:ln>
            <a:noFill/>
          </a:ln>
        </p:spPr>
        <p:txBody>
          <a:bodyPr>
            <a:noAutofit/>
          </a:bodyPr>
          <a:p>
            <a:pPr>
              <a:lnSpc>
                <a:spcPct val="90000"/>
              </a:lnSpc>
              <a:spcBef>
                <a:spcPts val="799"/>
              </a:spcBef>
            </a:pPr>
            <a:r>
              <a:rPr b="0" lang="en-US" sz="4000" spc="-1" strike="noStrike">
                <a:solidFill>
                  <a:srgbClr val="003366"/>
                </a:solidFill>
                <a:latin typeface="Times New Roman"/>
              </a:rPr>
              <a:t>Let your life be transparent</a:t>
            </a:r>
            <a:endParaRPr b="0" lang="en-US" sz="4000" spc="-1" strike="noStrike">
              <a:solidFill>
                <a:srgbClr val="000000"/>
              </a:solidFill>
              <a:latin typeface="Century Gothic"/>
            </a:endParaRPr>
          </a:p>
        </p:txBody>
      </p:sp>
      <p:sp>
        <p:nvSpPr>
          <p:cNvPr id="179" name="TextShape 3"/>
          <p:cNvSpPr txBox="1"/>
          <p:nvPr/>
        </p:nvSpPr>
        <p:spPr>
          <a:xfrm>
            <a:off x="361080" y="1614960"/>
            <a:ext cx="10362960" cy="4114440"/>
          </a:xfrm>
          <a:prstGeom prst="rect">
            <a:avLst/>
          </a:prstGeom>
          <a:solidFill>
            <a:srgbClr val="ffffff"/>
          </a:solidFill>
          <a:ln>
            <a:noFill/>
          </a:ln>
        </p:spPr>
        <p:txBody>
          <a:bodyPr>
            <a:noAutofit/>
          </a:bodyPr>
          <a:p>
            <a:pPr marL="609480" indent="-609120">
              <a:lnSpc>
                <a:spcPct val="110000"/>
              </a:lnSpc>
              <a:spcBef>
                <a:spcPts val="901"/>
              </a:spcBef>
              <a:tabLst>
                <a:tab algn="l" pos="0"/>
              </a:tabLst>
            </a:pPr>
            <a:r>
              <a:rPr b="0" lang="en-US" sz="3600" spc="-1" strike="noStrike">
                <a:solidFill>
                  <a:srgbClr val="003366"/>
                </a:solidFill>
                <a:latin typeface="Times New Roman"/>
              </a:rPr>
              <a:t>Children should observe</a:t>
            </a:r>
            <a:endParaRPr b="0" lang="en-US" sz="3600" spc="-1" strike="noStrike">
              <a:solidFill>
                <a:srgbClr val="000000"/>
              </a:solidFill>
              <a:latin typeface="Century Gothic"/>
            </a:endParaRPr>
          </a:p>
          <a:p>
            <a:pPr marL="609480" indent="-609120">
              <a:lnSpc>
                <a:spcPct val="110000"/>
              </a:lnSpc>
              <a:spcBef>
                <a:spcPts val="901"/>
              </a:spcBef>
              <a:tabLst>
                <a:tab algn="l" pos="0"/>
              </a:tabLst>
            </a:pPr>
            <a:r>
              <a:rPr b="0" lang="en-GB" sz="3600" spc="-1" strike="noStrike">
                <a:solidFill>
                  <a:srgbClr val="990033"/>
                </a:solidFill>
                <a:latin typeface="Times New Roman"/>
              </a:rPr>
              <a:t>Observation</a:t>
            </a:r>
            <a:endParaRPr b="0" lang="en-US" sz="3600" spc="-1" strike="noStrike">
              <a:solidFill>
                <a:srgbClr val="000000"/>
              </a:solidFill>
              <a:latin typeface="Century Gothic"/>
            </a:endParaRPr>
          </a:p>
          <a:p>
            <a:pPr marL="609480" indent="-609120">
              <a:lnSpc>
                <a:spcPct val="110000"/>
              </a:lnSpc>
              <a:spcBef>
                <a:spcPts val="901"/>
              </a:spcBef>
              <a:buClr>
                <a:srgbClr val="262626"/>
              </a:buClr>
              <a:buFont typeface="Garamond"/>
              <a:buAutoNum type="arabicPeriod"/>
              <a:tabLst>
                <a:tab algn="l" pos="0"/>
              </a:tabLst>
            </a:pPr>
            <a:r>
              <a:rPr b="0" lang="en-GB" sz="3600" spc="-1" strike="noStrike">
                <a:solidFill>
                  <a:srgbClr val="003366"/>
                </a:solidFill>
                <a:latin typeface="Times New Roman"/>
              </a:rPr>
              <a:t>Dad/Mom</a:t>
            </a:r>
            <a:r>
              <a:rPr b="0" lang="en-US" sz="3600" spc="-1" strike="noStrike">
                <a:solidFill>
                  <a:srgbClr val="003366"/>
                </a:solidFill>
                <a:latin typeface="Times New Roman"/>
              </a:rPr>
              <a:t> </a:t>
            </a:r>
            <a:r>
              <a:rPr b="0" lang="en-GB" sz="3600" spc="-1" strike="noStrike">
                <a:solidFill>
                  <a:srgbClr val="003366"/>
                </a:solidFill>
                <a:latin typeface="Times New Roman"/>
              </a:rPr>
              <a:t>reading bible in the living room</a:t>
            </a:r>
            <a:r>
              <a:rPr b="0" lang="en-GB" sz="3600" spc="-1" strike="noStrike">
                <a:solidFill>
                  <a:srgbClr val="003366"/>
                </a:solidFill>
                <a:latin typeface="Times New Roman"/>
              </a:rPr>
              <a:t>	</a:t>
            </a:r>
            <a:endParaRPr b="0" lang="en-US" sz="3600" spc="-1" strike="noStrike">
              <a:solidFill>
                <a:srgbClr val="000000"/>
              </a:solidFill>
              <a:latin typeface="Century Gothic"/>
            </a:endParaRPr>
          </a:p>
          <a:p>
            <a:pPr marL="609480" indent="-609120">
              <a:lnSpc>
                <a:spcPct val="110000"/>
              </a:lnSpc>
              <a:spcBef>
                <a:spcPts val="901"/>
              </a:spcBef>
              <a:buClr>
                <a:srgbClr val="262626"/>
              </a:buClr>
              <a:buFont typeface="Garamond"/>
              <a:buAutoNum type="arabicPeriod"/>
              <a:tabLst>
                <a:tab algn="l" pos="0"/>
              </a:tabLst>
            </a:pPr>
            <a:r>
              <a:rPr b="0" lang="en-GB" sz="3600" spc="-1" strike="noStrike">
                <a:solidFill>
                  <a:srgbClr val="003366"/>
                </a:solidFill>
                <a:latin typeface="Times New Roman"/>
              </a:rPr>
              <a:t>Dad/Mom</a:t>
            </a:r>
            <a:r>
              <a:rPr b="0" lang="en-US" sz="3600" spc="-1" strike="noStrike">
                <a:solidFill>
                  <a:srgbClr val="003366"/>
                </a:solidFill>
                <a:latin typeface="Times New Roman"/>
              </a:rPr>
              <a:t> </a:t>
            </a:r>
            <a:r>
              <a:rPr b="0" lang="en-GB" sz="3600" spc="-1" strike="noStrike">
                <a:solidFill>
                  <a:srgbClr val="003366"/>
                </a:solidFill>
                <a:latin typeface="Times New Roman"/>
              </a:rPr>
              <a:t>sharing latest verse - let them check you on the verse</a:t>
            </a:r>
            <a:r>
              <a:rPr b="0" lang="en-GB" sz="3600" spc="-1" strike="noStrike">
                <a:solidFill>
                  <a:srgbClr val="003366"/>
                </a:solidFill>
                <a:latin typeface="Times New Roman"/>
              </a:rPr>
              <a:t>	</a:t>
            </a:r>
            <a:endParaRPr b="0" lang="en-US" sz="3600" spc="-1" strike="noStrike">
              <a:solidFill>
                <a:srgbClr val="000000"/>
              </a:solidFill>
              <a:latin typeface="Century Gothic"/>
            </a:endParaRPr>
          </a:p>
          <a:p>
            <a:pPr marL="609480" indent="-609120">
              <a:lnSpc>
                <a:spcPct val="110000"/>
              </a:lnSpc>
              <a:spcBef>
                <a:spcPts val="901"/>
              </a:spcBef>
              <a:buClr>
                <a:srgbClr val="262626"/>
              </a:buClr>
              <a:buFont typeface="Garamond"/>
              <a:buAutoNum type="arabicPeriod"/>
              <a:tabLst>
                <a:tab algn="l" pos="0"/>
              </a:tabLst>
            </a:pPr>
            <a:r>
              <a:rPr b="0" lang="en-GB" sz="3600" spc="-1" strike="noStrike">
                <a:solidFill>
                  <a:srgbClr val="003366"/>
                </a:solidFill>
                <a:latin typeface="Times New Roman"/>
              </a:rPr>
              <a:t>Dad/Mom</a:t>
            </a:r>
            <a:r>
              <a:rPr b="0" lang="en-US" sz="3600" spc="-1" strike="noStrike">
                <a:solidFill>
                  <a:srgbClr val="003366"/>
                </a:solidFill>
                <a:latin typeface="Times New Roman"/>
              </a:rPr>
              <a:t> </a:t>
            </a:r>
            <a:r>
              <a:rPr b="0" lang="en-GB" sz="3600" spc="-1" strike="noStrike">
                <a:solidFill>
                  <a:srgbClr val="003366"/>
                </a:solidFill>
                <a:latin typeface="Times New Roman"/>
              </a:rPr>
              <a:t>preparing bible study</a:t>
            </a:r>
            <a:r>
              <a:rPr b="0" lang="en-GB" sz="3600" spc="-1" strike="noStrike">
                <a:solidFill>
                  <a:srgbClr val="003366"/>
                </a:solidFill>
                <a:latin typeface="Times New Roman"/>
              </a:rPr>
              <a:t>	</a:t>
            </a:r>
            <a:endParaRPr b="0" lang="en-US" sz="3600" spc="-1" strike="noStrike">
              <a:solidFill>
                <a:srgbClr val="000000"/>
              </a:solidFill>
              <a:latin typeface="Century Gothic"/>
            </a:endParaRPr>
          </a:p>
          <a:p>
            <a:pPr marL="609480" indent="-609120">
              <a:lnSpc>
                <a:spcPct val="110000"/>
              </a:lnSpc>
              <a:spcBef>
                <a:spcPts val="901"/>
              </a:spcBef>
              <a:buClr>
                <a:srgbClr val="262626"/>
              </a:buClr>
              <a:buFont typeface="Garamond"/>
              <a:buAutoNum type="arabicPeriod"/>
              <a:tabLst>
                <a:tab algn="l" pos="0"/>
              </a:tabLst>
            </a:pPr>
            <a:r>
              <a:rPr b="0" lang="en-GB" sz="3600" spc="-1" strike="noStrike">
                <a:solidFill>
                  <a:srgbClr val="003366"/>
                </a:solidFill>
                <a:latin typeface="Times New Roman"/>
              </a:rPr>
              <a:t>Dad/Mom</a:t>
            </a:r>
            <a:r>
              <a:rPr b="0" lang="en-US" sz="3600" spc="-1" strike="noStrike">
                <a:solidFill>
                  <a:srgbClr val="003366"/>
                </a:solidFill>
                <a:latin typeface="Times New Roman"/>
              </a:rPr>
              <a:t> </a:t>
            </a:r>
            <a:r>
              <a:rPr b="0" lang="en-GB" sz="3600" spc="-1" strike="noStrike">
                <a:solidFill>
                  <a:srgbClr val="003366"/>
                </a:solidFill>
                <a:latin typeface="Times New Roman"/>
              </a:rPr>
              <a:t>serving in the church </a:t>
            </a:r>
            <a:r>
              <a:rPr b="0" lang="en-GB" sz="3600" spc="-1" strike="noStrike">
                <a:solidFill>
                  <a:srgbClr val="003366"/>
                </a:solidFill>
                <a:latin typeface="Times New Roman"/>
              </a:rPr>
              <a:t>	</a:t>
            </a:r>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8">
                                  <p:stCondLst>
                                    <p:cond delay="0"/>
                                  </p:stCondLst>
                                  <p:childTnLst>
                                    <p:set>
                                      <p:cBhvr>
                                        <p:cTn id="6" dur="1" fill="hold">
                                          <p:stCondLst>
                                            <p:cond delay="0"/>
                                          </p:stCondLst>
                                        </p:cTn>
                                        <p:tgtEl>
                                          <p:spTgt spid="179">
                                            <p:txEl>
                                              <p:pRg st="1" end="1"/>
                                            </p:txEl>
                                          </p:spTgt>
                                        </p:tgtEl>
                                        <p:attrNameLst>
                                          <p:attrName>style.visibility</p:attrName>
                                        </p:attrNameLst>
                                      </p:cBhvr>
                                      <p:to>
                                        <p:strVal val="visible"/>
                                      </p:to>
                                    </p:set>
                                    <p:anim calcmode="lin" valueType="num">
                                      <p:cBhvr additive="repl">
                                        <p:cTn id="7" dur="10" fill="hold"/>
                                        <p:tgtEl>
                                          <p:spTgt spid="179">
                                            <p:txEl>
                                              <p:pRg st="1" end="1"/>
                                            </p:txEl>
                                          </p:spTgt>
                                        </p:tgtEl>
                                        <p:attrNameLst>
                                          <p:attrName>ppt_x</p:attrName>
                                        </p:attrNameLst>
                                      </p:cBhvr>
                                      <p:tavLst>
                                        <p:tav tm="0">
                                          <p:val>
                                            <p:strVal val="0-#ppt_w/2"/>
                                          </p:val>
                                        </p:tav>
                                        <p:tav tm="100000">
                                          <p:val>
                                            <p:strVal val="#ppt_x"/>
                                          </p:val>
                                        </p:tav>
                                      </p:tavLst>
                                    </p:anim>
                                    <p:anim calcmode="lin" valueType="num">
                                      <p:cBhvr additive="repl">
                                        <p:cTn id="8" dur="10" fill="hold"/>
                                        <p:tgtEl>
                                          <p:spTgt spid="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8">
                                  <p:stCondLst>
                                    <p:cond delay="0"/>
                                  </p:stCondLst>
                                  <p:childTnLst>
                                    <p:set>
                                      <p:cBhvr>
                                        <p:cTn id="12" dur="1" fill="hold">
                                          <p:stCondLst>
                                            <p:cond delay="0"/>
                                          </p:stCondLst>
                                        </p:cTn>
                                        <p:tgtEl>
                                          <p:spTgt spid="179">
                                            <p:txEl>
                                              <p:pRg st="2" end="2"/>
                                            </p:txEl>
                                          </p:spTgt>
                                        </p:tgtEl>
                                        <p:attrNameLst>
                                          <p:attrName>style.visibility</p:attrName>
                                        </p:attrNameLst>
                                      </p:cBhvr>
                                      <p:to>
                                        <p:strVal val="visible"/>
                                      </p:to>
                                    </p:set>
                                    <p:anim calcmode="lin" valueType="num">
                                      <p:cBhvr additive="repl">
                                        <p:cTn id="13" dur="10" fill="hold"/>
                                        <p:tgtEl>
                                          <p:spTgt spid="179">
                                            <p:txEl>
                                              <p:pRg st="2" end="2"/>
                                            </p:txEl>
                                          </p:spTgt>
                                        </p:tgtEl>
                                        <p:attrNameLst>
                                          <p:attrName>ppt_x</p:attrName>
                                        </p:attrNameLst>
                                      </p:cBhvr>
                                      <p:tavLst>
                                        <p:tav tm="0">
                                          <p:val>
                                            <p:strVal val="0-#ppt_w/2"/>
                                          </p:val>
                                        </p:tav>
                                        <p:tav tm="100000">
                                          <p:val>
                                            <p:strVal val="#ppt_x"/>
                                          </p:val>
                                        </p:tav>
                                      </p:tavLst>
                                    </p:anim>
                                    <p:anim calcmode="lin" valueType="num">
                                      <p:cBhvr additive="repl">
                                        <p:cTn id="14" dur="10" fill="hold"/>
                                        <p:tgtEl>
                                          <p:spTgt spid="1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 presetSubtype="8">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anim calcmode="lin" valueType="num">
                                      <p:cBhvr additive="repl">
                                        <p:cTn id="19" dur="10" fill="hold"/>
                                        <p:tgtEl>
                                          <p:spTgt spid="179">
                                            <p:txEl>
                                              <p:pRg st="3" end="3"/>
                                            </p:txEl>
                                          </p:spTgt>
                                        </p:tgtEl>
                                        <p:attrNameLst>
                                          <p:attrName>ppt_x</p:attrName>
                                        </p:attrNameLst>
                                      </p:cBhvr>
                                      <p:tavLst>
                                        <p:tav tm="0">
                                          <p:val>
                                            <p:strVal val="0-#ppt_w/2"/>
                                          </p:val>
                                        </p:tav>
                                        <p:tav tm="100000">
                                          <p:val>
                                            <p:strVal val="#ppt_x"/>
                                          </p:val>
                                        </p:tav>
                                      </p:tavLst>
                                    </p:anim>
                                    <p:anim calcmode="lin" valueType="num">
                                      <p:cBhvr additive="repl">
                                        <p:cTn id="20" dur="10" fill="hold"/>
                                        <p:tgtEl>
                                          <p:spTgt spid="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2" presetSubtype="8">
                                  <p:stCondLst>
                                    <p:cond delay="0"/>
                                  </p:stCondLst>
                                  <p:childTnLst>
                                    <p:set>
                                      <p:cBhvr>
                                        <p:cTn id="24" dur="1" fill="hold">
                                          <p:stCondLst>
                                            <p:cond delay="0"/>
                                          </p:stCondLst>
                                        </p:cTn>
                                        <p:tgtEl>
                                          <p:spTgt spid="179">
                                            <p:txEl>
                                              <p:pRg st="4" end="4"/>
                                            </p:txEl>
                                          </p:spTgt>
                                        </p:tgtEl>
                                        <p:attrNameLst>
                                          <p:attrName>style.visibility</p:attrName>
                                        </p:attrNameLst>
                                      </p:cBhvr>
                                      <p:to>
                                        <p:strVal val="visible"/>
                                      </p:to>
                                    </p:set>
                                    <p:anim calcmode="lin" valueType="num">
                                      <p:cBhvr additive="repl">
                                        <p:cTn id="25" dur="10" fill="hold"/>
                                        <p:tgtEl>
                                          <p:spTgt spid="179">
                                            <p:txEl>
                                              <p:pRg st="4" end="4"/>
                                            </p:txEl>
                                          </p:spTgt>
                                        </p:tgtEl>
                                        <p:attrNameLst>
                                          <p:attrName>ppt_x</p:attrName>
                                        </p:attrNameLst>
                                      </p:cBhvr>
                                      <p:tavLst>
                                        <p:tav tm="0">
                                          <p:val>
                                            <p:strVal val="0-#ppt_w/2"/>
                                          </p:val>
                                        </p:tav>
                                        <p:tav tm="100000">
                                          <p:val>
                                            <p:strVal val="#ppt_x"/>
                                          </p:val>
                                        </p:tav>
                                      </p:tavLst>
                                    </p:anim>
                                    <p:anim calcmode="lin" valueType="num">
                                      <p:cBhvr additive="repl">
                                        <p:cTn id="26" dur="10" fill="hold"/>
                                        <p:tgtEl>
                                          <p:spTgt spid="1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2" presetSubtype="8">
                                  <p:stCondLst>
                                    <p:cond delay="0"/>
                                  </p:stCondLst>
                                  <p:childTnLst>
                                    <p:set>
                                      <p:cBhvr>
                                        <p:cTn id="30" dur="1" fill="hold">
                                          <p:stCondLst>
                                            <p:cond delay="0"/>
                                          </p:stCondLst>
                                        </p:cTn>
                                        <p:tgtEl>
                                          <p:spTgt spid="179">
                                            <p:txEl>
                                              <p:pRg st="5" end="5"/>
                                            </p:txEl>
                                          </p:spTgt>
                                        </p:tgtEl>
                                        <p:attrNameLst>
                                          <p:attrName>style.visibility</p:attrName>
                                        </p:attrNameLst>
                                      </p:cBhvr>
                                      <p:to>
                                        <p:strVal val="visible"/>
                                      </p:to>
                                    </p:set>
                                    <p:anim calcmode="lin" valueType="num">
                                      <p:cBhvr additive="repl">
                                        <p:cTn id="31" dur="10" fill="hold"/>
                                        <p:tgtEl>
                                          <p:spTgt spid="179">
                                            <p:txEl>
                                              <p:pRg st="5" end="5"/>
                                            </p:txEl>
                                          </p:spTgt>
                                        </p:tgtEl>
                                        <p:attrNameLst>
                                          <p:attrName>ppt_x</p:attrName>
                                        </p:attrNameLst>
                                      </p:cBhvr>
                                      <p:tavLst>
                                        <p:tav tm="0">
                                          <p:val>
                                            <p:strVal val="0-#ppt_w/2"/>
                                          </p:val>
                                        </p:tav>
                                        <p:tav tm="100000">
                                          <p:val>
                                            <p:strVal val="#ppt_x"/>
                                          </p:val>
                                        </p:tav>
                                      </p:tavLst>
                                    </p:anim>
                                    <p:anim calcmode="lin" valueType="num">
                                      <p:cBhvr additive="repl">
                                        <p:cTn id="32" dur="10" fill="hold"/>
                                        <p:tgtEl>
                                          <p:spTgt spid="1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10287000" y="6035040"/>
            <a:ext cx="837720" cy="365400"/>
          </a:xfrm>
          <a:prstGeom prst="rect">
            <a:avLst/>
          </a:prstGeom>
          <a:noFill/>
          <a:ln>
            <a:noFill/>
          </a:ln>
        </p:spPr>
        <p:txBody>
          <a:bodyPr anchor="b">
            <a:noAutofit/>
          </a:bodyPr>
          <a:p>
            <a:pPr algn="r">
              <a:lnSpc>
                <a:spcPct val="100000"/>
              </a:lnSpc>
            </a:pPr>
            <a:fld id="{63E5D109-1FC8-4981-8DDD-506AD4B2E2F7}" type="slidenum">
              <a:rPr b="0" lang="en-US" sz="800" spc="-1" strike="noStrike">
                <a:solidFill>
                  <a:srgbClr val="404040"/>
                </a:solidFill>
                <a:latin typeface="Century Gothic"/>
              </a:rPr>
              <a:t>&lt;number&gt;</a:t>
            </a:fld>
            <a:endParaRPr b="0" lang="en-US" sz="800" spc="-1" strike="noStrike">
              <a:latin typeface="Times New Roman"/>
            </a:endParaRPr>
          </a:p>
        </p:txBody>
      </p:sp>
      <p:sp>
        <p:nvSpPr>
          <p:cNvPr id="181" name="TextShape 2"/>
          <p:cNvSpPr txBox="1"/>
          <p:nvPr/>
        </p:nvSpPr>
        <p:spPr>
          <a:xfrm>
            <a:off x="914400" y="1795320"/>
            <a:ext cx="10362960" cy="3580920"/>
          </a:xfrm>
          <a:prstGeom prst="rect">
            <a:avLst/>
          </a:prstGeom>
          <a:solidFill>
            <a:srgbClr val="ffffff"/>
          </a:solidFill>
          <a:ln>
            <a:noFill/>
          </a:ln>
        </p:spPr>
        <p:txBody>
          <a:bodyPr>
            <a:noAutofit/>
          </a:bodyPr>
          <a:p>
            <a:pPr marL="609480" indent="-609120">
              <a:lnSpc>
                <a:spcPct val="110000"/>
              </a:lnSpc>
              <a:spcBef>
                <a:spcPts val="901"/>
              </a:spcBef>
              <a:buClr>
                <a:srgbClr val="262626"/>
              </a:buClr>
              <a:buFont typeface="Garamond"/>
              <a:buAutoNum type="arabicPeriod" startAt="5"/>
            </a:pPr>
            <a:r>
              <a:rPr b="0" lang="en-GB" sz="4000" spc="-1" strike="noStrike">
                <a:solidFill>
                  <a:srgbClr val="003366"/>
                </a:solidFill>
                <a:latin typeface="Times New Roman"/>
              </a:rPr>
              <a:t>Dad/Mom</a:t>
            </a:r>
            <a:r>
              <a:rPr b="0" lang="en-GB" sz="4000" spc="-1" strike="noStrike">
                <a:solidFill>
                  <a:srgbClr val="003366"/>
                </a:solidFill>
                <a:latin typeface="Times New Roman"/>
              </a:rPr>
              <a:t>	</a:t>
            </a:r>
            <a:r>
              <a:rPr b="0" lang="en-GB" sz="4000" spc="-1" strike="noStrike">
                <a:solidFill>
                  <a:srgbClr val="003366"/>
                </a:solidFill>
                <a:latin typeface="Times New Roman"/>
              </a:rPr>
              <a:t>speaking in public.</a:t>
            </a:r>
            <a:r>
              <a:rPr b="0" lang="en-US" sz="4000" spc="-1" strike="noStrike">
                <a:solidFill>
                  <a:srgbClr val="003366"/>
                </a:solidFill>
                <a:latin typeface="Times New Roman"/>
              </a:rPr>
              <a:t> </a:t>
            </a:r>
            <a:r>
              <a:rPr b="0" lang="en-GB" sz="4000" spc="-1" strike="noStrike">
                <a:solidFill>
                  <a:srgbClr val="003366"/>
                </a:solidFill>
                <a:latin typeface="Times New Roman"/>
              </a:rPr>
              <a:t>Giving</a:t>
            </a:r>
            <a:r>
              <a:rPr b="0" lang="en-US" sz="4000" spc="-1" strike="noStrike">
                <a:solidFill>
                  <a:srgbClr val="003366"/>
                </a:solidFill>
                <a:latin typeface="Times New Roman"/>
              </a:rPr>
              <a:t> </a:t>
            </a:r>
            <a:r>
              <a:rPr b="0" lang="en-GB" sz="4000" spc="-1" strike="noStrike">
                <a:solidFill>
                  <a:srgbClr val="003366"/>
                </a:solidFill>
                <a:latin typeface="Times New Roman"/>
              </a:rPr>
              <a:t>testimony </a:t>
            </a:r>
            <a:endParaRPr b="0" lang="en-US" sz="4000" spc="-1" strike="noStrike">
              <a:solidFill>
                <a:srgbClr val="000000"/>
              </a:solidFill>
              <a:latin typeface="Century Gothic"/>
            </a:endParaRPr>
          </a:p>
          <a:p>
            <a:pPr marL="609480" indent="-609120">
              <a:lnSpc>
                <a:spcPct val="110000"/>
              </a:lnSpc>
              <a:spcBef>
                <a:spcPts val="901"/>
              </a:spcBef>
              <a:buClr>
                <a:srgbClr val="262626"/>
              </a:buClr>
              <a:buFont typeface="Garamond"/>
              <a:buAutoNum type="arabicPeriod" startAt="5"/>
            </a:pPr>
            <a:r>
              <a:rPr b="0" lang="en-GB" sz="4000" spc="-1" strike="noStrike">
                <a:solidFill>
                  <a:srgbClr val="003366"/>
                </a:solidFill>
                <a:latin typeface="Times New Roman"/>
              </a:rPr>
              <a:t>Dad and Mom</a:t>
            </a:r>
            <a:r>
              <a:rPr b="0" lang="en-GB" sz="4000" spc="-1" strike="noStrike">
                <a:solidFill>
                  <a:srgbClr val="003366"/>
                </a:solidFill>
                <a:latin typeface="Times New Roman"/>
              </a:rPr>
              <a:t>	</a:t>
            </a:r>
            <a:r>
              <a:rPr b="0" lang="en-GB" sz="4000" spc="-1" strike="noStrike">
                <a:solidFill>
                  <a:srgbClr val="003366"/>
                </a:solidFill>
                <a:latin typeface="Times New Roman"/>
              </a:rPr>
              <a:t>praying together</a:t>
            </a:r>
            <a:r>
              <a:rPr b="0" lang="en-GB" sz="4000" spc="-1" strike="noStrike">
                <a:solidFill>
                  <a:srgbClr val="003366"/>
                </a:solidFill>
                <a:latin typeface="Times New Roman"/>
              </a:rPr>
              <a:t>	</a:t>
            </a:r>
            <a:endParaRPr b="0" lang="en-US" sz="4000" spc="-1" strike="noStrike">
              <a:solidFill>
                <a:srgbClr val="000000"/>
              </a:solidFill>
              <a:latin typeface="Century Gothic"/>
            </a:endParaRPr>
          </a:p>
          <a:p>
            <a:pPr>
              <a:lnSpc>
                <a:spcPct val="90000"/>
              </a:lnSpc>
              <a:spcBef>
                <a:spcPts val="901"/>
              </a:spcBef>
              <a:tabLst>
                <a:tab algn="l" pos="0"/>
              </a:tabLst>
            </a:pPr>
            <a:r>
              <a:rPr b="0" lang="en-US" sz="4000" spc="-1" strike="noStrike">
                <a:solidFill>
                  <a:srgbClr val="003366"/>
                </a:solidFill>
                <a:latin typeface="Times New Roman"/>
              </a:rPr>
              <a:t> </a:t>
            </a:r>
            <a:endParaRPr b="0" lang="en-US" sz="4000" spc="-1" strike="noStrike">
              <a:solidFill>
                <a:srgbClr val="000000"/>
              </a:solidFill>
              <a:latin typeface="Century Gothic"/>
            </a:endParaRPr>
          </a:p>
          <a:p>
            <a:pPr>
              <a:lnSpc>
                <a:spcPct val="90000"/>
              </a:lnSpc>
              <a:spcBef>
                <a:spcPts val="901"/>
              </a:spcBef>
              <a:tabLst>
                <a:tab algn="l" pos="0"/>
              </a:tabLst>
            </a:pPr>
            <a:endParaRPr b="0" lang="en-US" sz="4000" spc="-1" strike="noStrike">
              <a:solidFill>
                <a:srgbClr val="000000"/>
              </a:solidFill>
              <a:latin typeface="Century Gothic"/>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2" presetSubtype="8">
                                  <p:stCondLst>
                                    <p:cond delay="0"/>
                                  </p:stCondLst>
                                  <p:childTnLst>
                                    <p:set>
                                      <p:cBhvr>
                                        <p:cTn id="38" dur="1" fill="hold">
                                          <p:stCondLst>
                                            <p:cond delay="0"/>
                                          </p:stCondLst>
                                        </p:cTn>
                                        <p:tgtEl>
                                          <p:spTgt spid="181">
                                            <p:txEl>
                                              <p:pRg st="0" end="0"/>
                                            </p:txEl>
                                          </p:spTgt>
                                        </p:tgtEl>
                                        <p:attrNameLst>
                                          <p:attrName>style.visibility</p:attrName>
                                        </p:attrNameLst>
                                      </p:cBhvr>
                                      <p:to>
                                        <p:strVal val="visible"/>
                                      </p:to>
                                    </p:set>
                                    <p:anim calcmode="lin" valueType="num">
                                      <p:cBhvr additive="repl">
                                        <p:cTn id="39" dur="500" fill="hold"/>
                                        <p:tgtEl>
                                          <p:spTgt spid="181">
                                            <p:txEl>
                                              <p:pRg st="0" end="0"/>
                                            </p:txEl>
                                          </p:spTgt>
                                        </p:tgtEl>
                                        <p:attrNameLst>
                                          <p:attrName>ppt_x</p:attrName>
                                        </p:attrNameLst>
                                      </p:cBhvr>
                                      <p:tavLst>
                                        <p:tav tm="0">
                                          <p:val>
                                            <p:strVal val="0-#ppt_w/2"/>
                                          </p:val>
                                        </p:tav>
                                        <p:tav tm="100000">
                                          <p:val>
                                            <p:strVal val="#ppt_x"/>
                                          </p:val>
                                        </p:tav>
                                      </p:tavLst>
                                    </p:anim>
                                    <p:anim calcmode="lin" valueType="num">
                                      <p:cBhvr additive="repl">
                                        <p:cTn id="40" dur="500" fill="hold"/>
                                        <p:tgtEl>
                                          <p:spTgt spid="1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2" presetSubtype="8">
                                  <p:stCondLst>
                                    <p:cond delay="0"/>
                                  </p:stCondLst>
                                  <p:childTnLst>
                                    <p:set>
                                      <p:cBhvr>
                                        <p:cTn id="44" dur="1" fill="hold">
                                          <p:stCondLst>
                                            <p:cond delay="0"/>
                                          </p:stCondLst>
                                        </p:cTn>
                                        <p:tgtEl>
                                          <p:spTgt spid="181">
                                            <p:txEl>
                                              <p:pRg st="1" end="1"/>
                                            </p:txEl>
                                          </p:spTgt>
                                        </p:tgtEl>
                                        <p:attrNameLst>
                                          <p:attrName>style.visibility</p:attrName>
                                        </p:attrNameLst>
                                      </p:cBhvr>
                                      <p:to>
                                        <p:strVal val="visible"/>
                                      </p:to>
                                    </p:set>
                                    <p:anim calcmode="lin" valueType="num">
                                      <p:cBhvr additive="repl">
                                        <p:cTn id="45" dur="500" fill="hold"/>
                                        <p:tgtEl>
                                          <p:spTgt spid="181">
                                            <p:txEl>
                                              <p:pRg st="1" end="1"/>
                                            </p:txEl>
                                          </p:spTgt>
                                        </p:tgtEl>
                                        <p:attrNameLst>
                                          <p:attrName>ppt_x</p:attrName>
                                        </p:attrNameLst>
                                      </p:cBhvr>
                                      <p:tavLst>
                                        <p:tav tm="0">
                                          <p:val>
                                            <p:strVal val="0-#ppt_w/2"/>
                                          </p:val>
                                        </p:tav>
                                        <p:tav tm="100000">
                                          <p:val>
                                            <p:strVal val="#ppt_x"/>
                                          </p:val>
                                        </p:tav>
                                      </p:tavLst>
                                    </p:anim>
                                    <p:anim calcmode="lin" valueType="num">
                                      <p:cBhvr additive="repl">
                                        <p:cTn id="46" dur="500" fill="hold"/>
                                        <p:tgtEl>
                                          <p:spTgt spid="1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2" presetSubtype="8">
                                  <p:stCondLst>
                                    <p:cond delay="0"/>
                                  </p:stCondLst>
                                  <p:childTnLst>
                                    <p:set>
                                      <p:cBhvr>
                                        <p:cTn id="50" dur="1" fill="hold">
                                          <p:stCondLst>
                                            <p:cond delay="0"/>
                                          </p:stCondLst>
                                        </p:cTn>
                                        <p:tgtEl>
                                          <p:spTgt spid="181">
                                            <p:txEl>
                                              <p:pRg st="2" end="2"/>
                                            </p:txEl>
                                          </p:spTgt>
                                        </p:tgtEl>
                                        <p:attrNameLst>
                                          <p:attrName>style.visibility</p:attrName>
                                        </p:attrNameLst>
                                      </p:cBhvr>
                                      <p:to>
                                        <p:strVal val="visible"/>
                                      </p:to>
                                    </p:set>
                                    <p:anim calcmode="lin" valueType="num">
                                      <p:cBhvr additive="repl">
                                        <p:cTn id="51" dur="500" fill="hold"/>
                                        <p:tgtEl>
                                          <p:spTgt spid="181">
                                            <p:txEl>
                                              <p:pRg st="2" end="2"/>
                                            </p:txEl>
                                          </p:spTgt>
                                        </p:tgtEl>
                                        <p:attrNameLst>
                                          <p:attrName>ppt_x</p:attrName>
                                        </p:attrNameLst>
                                      </p:cBhvr>
                                      <p:tavLst>
                                        <p:tav tm="0">
                                          <p:val>
                                            <p:strVal val="0-#ppt_w/2"/>
                                          </p:val>
                                        </p:tav>
                                        <p:tav tm="100000">
                                          <p:val>
                                            <p:strVal val="#ppt_x"/>
                                          </p:val>
                                        </p:tav>
                                      </p:tavLst>
                                    </p:anim>
                                    <p:anim calcmode="lin" valueType="num">
                                      <p:cBhvr additive="repl">
                                        <p:cTn id="52" dur="500" fill="hold"/>
                                        <p:tgtEl>
                                          <p:spTgt spid="18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Picture 3" descr=""/>
          <p:cNvPicPr/>
          <p:nvPr/>
        </p:nvPicPr>
        <p:blipFill>
          <a:blip r:embed="rId1"/>
          <a:stretch/>
        </p:blipFill>
        <p:spPr>
          <a:xfrm>
            <a:off x="7263000" y="2691000"/>
            <a:ext cx="4928760" cy="4166640"/>
          </a:xfrm>
          <a:prstGeom prst="rect">
            <a:avLst/>
          </a:prstGeom>
          <a:ln>
            <a:noFill/>
          </a:ln>
        </p:spPr>
      </p:pic>
      <p:sp>
        <p:nvSpPr>
          <p:cNvPr id="183" name="TextShape 1"/>
          <p:cNvSpPr txBox="1"/>
          <p:nvPr/>
        </p:nvSpPr>
        <p:spPr>
          <a:xfrm>
            <a:off x="1396440" y="1270440"/>
            <a:ext cx="7314840" cy="4122360"/>
          </a:xfrm>
          <a:prstGeom prst="rect">
            <a:avLst/>
          </a:prstGeom>
          <a:noFill/>
          <a:ln>
            <a:noFill/>
          </a:ln>
        </p:spPr>
        <p:txBody>
          <a:bodyPr anchor="ctr">
            <a:normAutofit fontScale="69000"/>
          </a:bodyPr>
          <a:p>
            <a:pPr>
              <a:lnSpc>
                <a:spcPct val="83000"/>
              </a:lnSpc>
            </a:pPr>
            <a:br/>
            <a:br/>
            <a:r>
              <a:rPr b="0" lang="en-US" sz="3600" spc="-100" strike="noStrike" cap="all">
                <a:solidFill>
                  <a:srgbClr val="262626"/>
                </a:solidFill>
                <a:latin typeface="Times New Roman"/>
              </a:rPr>
              <a:t>Use holidays to emphasize the spiritual nature of our faith. e.g. Easter and Christmas </a:t>
            </a:r>
            <a:br/>
            <a:br/>
            <a:r>
              <a:rPr b="0" lang="en-US" sz="3600" spc="-100" strike="noStrike" cap="all">
                <a:solidFill>
                  <a:srgbClr val="262626"/>
                </a:solidFill>
                <a:latin typeface="Times New Roman"/>
              </a:rPr>
              <a:t>Teach the folly of santa clause, the worlds view of meeting their needs without God</a:t>
            </a:r>
            <a:br/>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1066680" y="642600"/>
            <a:ext cx="10058040" cy="1371240"/>
          </a:xfrm>
          <a:prstGeom prst="rect">
            <a:avLst/>
          </a:prstGeom>
          <a:noFill/>
          <a:ln>
            <a:noFill/>
          </a:ln>
        </p:spPr>
        <p:txBody>
          <a:bodyPr anchor="ctr">
            <a:noAutofit/>
          </a:bodyPr>
          <a:p>
            <a:pPr>
              <a:lnSpc>
                <a:spcPct val="90000"/>
              </a:lnSpc>
            </a:pPr>
            <a:r>
              <a:rPr b="0" lang="en-US" sz="4000" spc="-1" strike="noStrike">
                <a:solidFill>
                  <a:srgbClr val="262626"/>
                </a:solidFill>
                <a:latin typeface="Century Gothic"/>
              </a:rPr>
              <a:t>Age 6 - 10</a:t>
            </a:r>
            <a:endParaRPr b="0" lang="en-US" sz="4000" spc="-1" strike="noStrike">
              <a:solidFill>
                <a:srgbClr val="000000"/>
              </a:solidFill>
              <a:latin typeface="Century Gothic"/>
            </a:endParaRPr>
          </a:p>
        </p:txBody>
      </p:sp>
      <p:sp>
        <p:nvSpPr>
          <p:cNvPr id="185" name="TextShape 2"/>
          <p:cNvSpPr txBox="1"/>
          <p:nvPr/>
        </p:nvSpPr>
        <p:spPr>
          <a:xfrm>
            <a:off x="3448440" y="744480"/>
            <a:ext cx="8385840" cy="5239800"/>
          </a:xfrm>
          <a:prstGeom prst="rect">
            <a:avLst/>
          </a:prstGeom>
          <a:noFill/>
          <a:ln>
            <a:noFill/>
          </a:ln>
        </p:spPr>
        <p:txBody>
          <a:bodyPr>
            <a:normAutofit fontScale="85000"/>
          </a:bodyPr>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Build upon what you started</a:t>
            </a:r>
            <a:endParaRPr b="0" lang="en-US" sz="3600" spc="-1" strike="noStrike">
              <a:solidFill>
                <a:srgbClr val="000000"/>
              </a:solidFill>
              <a:latin typeface="Century Gothic"/>
            </a:endParaRPr>
          </a:p>
          <a:p>
            <a:pPr>
              <a:lnSpc>
                <a:spcPct val="110000"/>
              </a:lnSpc>
              <a:spcBef>
                <a:spcPts val="901"/>
              </a:spcBef>
            </a:pP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Choose character over doctrine when choosing friends at this stage</a:t>
            </a:r>
            <a:endParaRPr b="0" lang="en-US" sz="3600" spc="-1" strike="noStrike">
              <a:solidFill>
                <a:srgbClr val="000000"/>
              </a:solidFill>
              <a:latin typeface="Century Gothic"/>
            </a:endParaRPr>
          </a:p>
          <a:p>
            <a:pPr>
              <a:lnSpc>
                <a:spcPct val="110000"/>
              </a:lnSpc>
              <a:spcBef>
                <a:spcPts val="901"/>
              </a:spcBef>
            </a:pP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Be consistent in going to church with the kids</a:t>
            </a:r>
            <a:endParaRPr b="0" lang="en-US" sz="3600" spc="-1" strike="noStrike">
              <a:solidFill>
                <a:srgbClr val="000000"/>
              </a:solidFill>
              <a:latin typeface="Century Gothic"/>
            </a:endParaRPr>
          </a:p>
          <a:p>
            <a:pPr>
              <a:lnSpc>
                <a:spcPct val="110000"/>
              </a:lnSpc>
              <a:spcBef>
                <a:spcPts val="901"/>
              </a:spcBef>
            </a:pP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Continue in scripture memory</a:t>
            </a:r>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1066680" y="642600"/>
            <a:ext cx="10058040" cy="1371240"/>
          </a:xfrm>
          <a:prstGeom prst="rect">
            <a:avLst/>
          </a:prstGeom>
          <a:noFill/>
          <a:ln>
            <a:noFill/>
          </a:ln>
        </p:spPr>
        <p:txBody>
          <a:bodyPr anchor="ctr">
            <a:noAutofit/>
          </a:bodyPr>
          <a:p>
            <a:pPr>
              <a:lnSpc>
                <a:spcPct val="90000"/>
              </a:lnSpc>
            </a:pPr>
            <a:r>
              <a:rPr b="0" lang="en-US" sz="4000" spc="-1" strike="noStrike">
                <a:solidFill>
                  <a:srgbClr val="262626"/>
                </a:solidFill>
                <a:latin typeface="Century Gothic"/>
              </a:rPr>
              <a:t>Life Goals</a:t>
            </a:r>
            <a:endParaRPr b="0" lang="en-US" sz="4000" spc="-1" strike="noStrike">
              <a:solidFill>
                <a:srgbClr val="000000"/>
              </a:solidFill>
              <a:latin typeface="Century Gothic"/>
            </a:endParaRPr>
          </a:p>
        </p:txBody>
      </p:sp>
      <p:sp>
        <p:nvSpPr>
          <p:cNvPr id="187" name="TextShape 2"/>
          <p:cNvSpPr txBox="1"/>
          <p:nvPr/>
        </p:nvSpPr>
        <p:spPr>
          <a:xfrm>
            <a:off x="1066680" y="2103120"/>
            <a:ext cx="10058040" cy="3849120"/>
          </a:xfrm>
          <a:prstGeom prst="rect">
            <a:avLst/>
          </a:prstGeom>
          <a:noFill/>
          <a:ln>
            <a:noFill/>
          </a:ln>
        </p:spPr>
        <p:txBody>
          <a:bodyPr>
            <a:normAutofit/>
          </a:bodyPr>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Teach on giving – this can start earlier</a:t>
            </a: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Require children to participate in church activities</a:t>
            </a: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Take their church assignments seriously</a:t>
            </a:r>
            <a:endParaRPr b="0" lang="en-US" sz="3600" spc="-1" strike="noStrike">
              <a:solidFill>
                <a:srgbClr val="000000"/>
              </a:solidFill>
              <a:latin typeface="Century Gothic"/>
            </a:endParaRPr>
          </a:p>
          <a:p>
            <a:pPr>
              <a:lnSpc>
                <a:spcPct val="110000"/>
              </a:lnSpc>
              <a:spcBef>
                <a:spcPts val="901"/>
              </a:spcBef>
            </a:pPr>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1066680" y="642600"/>
            <a:ext cx="10058040" cy="1371240"/>
          </a:xfrm>
          <a:prstGeom prst="rect">
            <a:avLst/>
          </a:prstGeom>
          <a:noFill/>
          <a:ln>
            <a:noFill/>
          </a:ln>
        </p:spPr>
        <p:txBody>
          <a:bodyPr anchor="ctr">
            <a:noAutofit/>
          </a:bodyPr>
          <a:p>
            <a:pPr algn="ctr">
              <a:lnSpc>
                <a:spcPct val="90000"/>
              </a:lnSpc>
            </a:pPr>
            <a:r>
              <a:rPr b="0" lang="en-US" sz="4000" spc="-1" strike="noStrike">
                <a:solidFill>
                  <a:srgbClr val="262626"/>
                </a:solidFill>
                <a:latin typeface="Century Gothic"/>
              </a:rPr>
              <a:t>As they get Older</a:t>
            </a:r>
            <a:endParaRPr b="0" lang="en-US" sz="4000" spc="-1" strike="noStrike">
              <a:solidFill>
                <a:srgbClr val="000000"/>
              </a:solidFill>
              <a:latin typeface="Century Gothic"/>
            </a:endParaRPr>
          </a:p>
        </p:txBody>
      </p:sp>
      <p:sp>
        <p:nvSpPr>
          <p:cNvPr id="189" name="TextShape 2"/>
          <p:cNvSpPr txBox="1"/>
          <p:nvPr/>
        </p:nvSpPr>
        <p:spPr>
          <a:xfrm>
            <a:off x="1066680" y="2103120"/>
            <a:ext cx="10058040" cy="3849120"/>
          </a:xfrm>
          <a:prstGeom prst="rect">
            <a:avLst/>
          </a:prstGeom>
          <a:noFill/>
          <a:ln>
            <a:noFill/>
          </a:ln>
        </p:spPr>
        <p:txBody>
          <a:bodyPr>
            <a:normAutofit/>
          </a:bodyPr>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Answer questions about:</a:t>
            </a:r>
            <a:endParaRPr b="0" lang="en-US" sz="3600" spc="-1" strike="noStrike">
              <a:solidFill>
                <a:srgbClr val="000000"/>
              </a:solidFill>
              <a:latin typeface="Century Gothic"/>
            </a:endParaRPr>
          </a:p>
          <a:p>
            <a:pPr>
              <a:lnSpc>
                <a:spcPct val="110000"/>
              </a:lnSpc>
              <a:spcBef>
                <a:spcPts val="901"/>
              </a:spcBef>
            </a:pPr>
            <a:endParaRPr b="0" lang="en-US" sz="3600" spc="-1" strike="noStrike">
              <a:solidFill>
                <a:srgbClr val="000000"/>
              </a:solidFill>
              <a:latin typeface="Century Gothic"/>
            </a:endParaRPr>
          </a:p>
          <a:p>
            <a:pPr lvl="1" marL="457200" indent="-182520">
              <a:lnSpc>
                <a:spcPct val="100000"/>
              </a:lnSpc>
              <a:spcBef>
                <a:spcPts val="499"/>
              </a:spcBef>
              <a:buClr>
                <a:srgbClr val="262626"/>
              </a:buClr>
              <a:buFont typeface="Garamond"/>
              <a:buChar char="◦"/>
            </a:pPr>
            <a:r>
              <a:rPr b="0" lang="en-US" sz="3600" spc="-1" strike="noStrike">
                <a:solidFill>
                  <a:srgbClr val="000000"/>
                </a:solidFill>
                <a:latin typeface="Times New Roman"/>
              </a:rPr>
              <a:t>Social standing and Success</a:t>
            </a:r>
            <a:endParaRPr b="0" lang="en-US" sz="3600" spc="-1" strike="noStrike">
              <a:solidFill>
                <a:srgbClr val="000000"/>
              </a:solidFill>
              <a:latin typeface="Century Gothic"/>
            </a:endParaRPr>
          </a:p>
          <a:p>
            <a:pPr lvl="1" marL="457200" indent="-182520">
              <a:lnSpc>
                <a:spcPct val="100000"/>
              </a:lnSpc>
              <a:spcBef>
                <a:spcPts val="499"/>
              </a:spcBef>
              <a:buClr>
                <a:srgbClr val="262626"/>
              </a:buClr>
              <a:buFont typeface="Garamond"/>
              <a:buChar char="◦"/>
            </a:pPr>
            <a:r>
              <a:rPr b="0" lang="en-US" sz="3600" spc="-1" strike="noStrike">
                <a:solidFill>
                  <a:srgbClr val="000000"/>
                </a:solidFill>
                <a:latin typeface="Times New Roman"/>
              </a:rPr>
              <a:t>Academics vs. Walk with God</a:t>
            </a:r>
            <a:endParaRPr b="0" lang="en-US" sz="3600" spc="-1" strike="noStrike">
              <a:solidFill>
                <a:srgbClr val="000000"/>
              </a:solidFill>
              <a:latin typeface="Century Gothic"/>
            </a:endParaRPr>
          </a:p>
          <a:p>
            <a:pPr lvl="1" marL="457200" indent="-182520">
              <a:lnSpc>
                <a:spcPct val="100000"/>
              </a:lnSpc>
              <a:spcBef>
                <a:spcPts val="499"/>
              </a:spcBef>
              <a:buClr>
                <a:srgbClr val="262626"/>
              </a:buClr>
              <a:buFont typeface="Garamond"/>
              <a:buChar char="◦"/>
            </a:pPr>
            <a:r>
              <a:rPr b="0" lang="en-US" sz="3600" spc="-1" strike="noStrike">
                <a:solidFill>
                  <a:srgbClr val="000000"/>
                </a:solidFill>
                <a:latin typeface="Times New Roman"/>
              </a:rPr>
              <a:t>Spiritual activity outside the home</a:t>
            </a:r>
            <a:endParaRPr b="0" lang="en-US" sz="3600" spc="-1" strike="noStrike">
              <a:solidFill>
                <a:srgbClr val="000000"/>
              </a:solidFill>
              <a:latin typeface="Century Gothic"/>
            </a:endParaRPr>
          </a:p>
          <a:p>
            <a:pPr lvl="1" marL="457200" indent="-182520">
              <a:lnSpc>
                <a:spcPct val="100000"/>
              </a:lnSpc>
              <a:spcBef>
                <a:spcPts val="499"/>
              </a:spcBef>
              <a:buClr>
                <a:srgbClr val="262626"/>
              </a:buClr>
              <a:buFont typeface="Garamond"/>
              <a:buChar char="◦"/>
            </a:pPr>
            <a:r>
              <a:rPr b="0" lang="en-US" sz="3600" spc="-1" strike="noStrike">
                <a:solidFill>
                  <a:srgbClr val="000000"/>
                </a:solidFill>
                <a:latin typeface="Times New Roman"/>
              </a:rPr>
              <a:t>Spiritual activity outside your church</a:t>
            </a:r>
            <a:endParaRPr b="0" lang="en-US" sz="3600" spc="-1" strike="noStrike">
              <a:solidFill>
                <a:srgbClr val="000000"/>
              </a:solidFill>
              <a:latin typeface="Century Gothic"/>
            </a:endParaRPr>
          </a:p>
          <a:p>
            <a:pPr>
              <a:lnSpc>
                <a:spcPct val="110000"/>
              </a:lnSpc>
              <a:spcBef>
                <a:spcPts val="901"/>
              </a:spcBef>
            </a:pPr>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Picture 3" descr=""/>
          <p:cNvPicPr/>
          <p:nvPr/>
        </p:nvPicPr>
        <p:blipFill>
          <a:blip r:embed="rId1"/>
          <a:stretch/>
        </p:blipFill>
        <p:spPr>
          <a:xfrm>
            <a:off x="8751960" y="1267200"/>
            <a:ext cx="3439440" cy="4323600"/>
          </a:xfrm>
          <a:prstGeom prst="rect">
            <a:avLst/>
          </a:prstGeom>
          <a:ln>
            <a:noFill/>
          </a:ln>
        </p:spPr>
      </p:pic>
      <p:sp>
        <p:nvSpPr>
          <p:cNvPr id="191" name="TextShape 1"/>
          <p:cNvSpPr txBox="1"/>
          <p:nvPr/>
        </p:nvSpPr>
        <p:spPr>
          <a:xfrm>
            <a:off x="1409040" y="1149120"/>
            <a:ext cx="8595000" cy="4291920"/>
          </a:xfrm>
          <a:prstGeom prst="rect">
            <a:avLst/>
          </a:prstGeom>
          <a:noFill/>
          <a:ln>
            <a:noFill/>
          </a:ln>
        </p:spPr>
        <p:txBody>
          <a:bodyPr anchor="ctr">
            <a:normAutofit fontScale="97000"/>
          </a:bodyPr>
          <a:p>
            <a:pPr>
              <a:lnSpc>
                <a:spcPct val="83000"/>
              </a:lnSpc>
            </a:pPr>
            <a:br/>
            <a:br/>
            <a:r>
              <a:rPr b="0" lang="en-US" sz="3600" spc="-100" strike="noStrike" cap="all">
                <a:solidFill>
                  <a:srgbClr val="262626"/>
                </a:solidFill>
                <a:latin typeface="Times New Roman"/>
              </a:rPr>
              <a:t>Let your children reap the benefits of having Christian Parents.</a:t>
            </a:r>
            <a:br/>
            <a:br/>
            <a:r>
              <a:rPr b="0" lang="en-US" sz="3600" spc="-100" strike="noStrike" cap="all">
                <a:solidFill>
                  <a:srgbClr val="262626"/>
                </a:solidFill>
                <a:latin typeface="Times New Roman"/>
              </a:rPr>
              <a:t>Let your kids be the ones that stand out in public – because of their Christian heritage.</a:t>
            </a:r>
            <a:br/>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Picture 3" descr=""/>
          <p:cNvPicPr/>
          <p:nvPr/>
        </p:nvPicPr>
        <p:blipFill>
          <a:blip r:embed="rId1"/>
          <a:stretch/>
        </p:blipFill>
        <p:spPr>
          <a:xfrm>
            <a:off x="7165800" y="759960"/>
            <a:ext cx="5025960" cy="5318640"/>
          </a:xfrm>
          <a:prstGeom prst="rect">
            <a:avLst/>
          </a:prstGeom>
          <a:ln>
            <a:noFill/>
          </a:ln>
        </p:spPr>
      </p:pic>
      <p:sp>
        <p:nvSpPr>
          <p:cNvPr id="149" name="TextShape 1"/>
          <p:cNvSpPr txBox="1"/>
          <p:nvPr/>
        </p:nvSpPr>
        <p:spPr>
          <a:xfrm>
            <a:off x="1380240" y="779040"/>
            <a:ext cx="7174080" cy="5299200"/>
          </a:xfrm>
          <a:prstGeom prst="rect">
            <a:avLst/>
          </a:prstGeom>
          <a:noFill/>
          <a:ln>
            <a:noFill/>
          </a:ln>
        </p:spPr>
        <p:txBody>
          <a:bodyPr anchor="ctr">
            <a:noAutofit/>
          </a:bodyPr>
          <a:p>
            <a:pPr algn="ctr">
              <a:lnSpc>
                <a:spcPct val="83000"/>
              </a:lnSpc>
            </a:pPr>
            <a:r>
              <a:rPr b="1" lang="en-GB" sz="2800" spc="-100" strike="noStrike" u="sng" cap="all">
                <a:solidFill>
                  <a:srgbClr val="ff0066"/>
                </a:solidFill>
                <a:uFillTx/>
                <a:latin typeface="Times New Roman"/>
              </a:rPr>
              <a:t>Deuteronomy 11:18,19</a:t>
            </a:r>
            <a:br/>
            <a:br/>
            <a:r>
              <a:rPr b="1" lang="en-GB" sz="2800" spc="-100" strike="noStrike" baseline="30000" cap="all">
                <a:solidFill>
                  <a:srgbClr val="262626"/>
                </a:solidFill>
                <a:latin typeface="Times New Roman"/>
              </a:rPr>
              <a:t>18 </a:t>
            </a:r>
            <a:r>
              <a:rPr b="0" lang="en-GB" sz="2800" spc="-100" strike="noStrike" cap="all">
                <a:solidFill>
                  <a:srgbClr val="262626"/>
                </a:solidFill>
                <a:latin typeface="Times New Roman"/>
              </a:rPr>
              <a:t>“You shall therefore </a:t>
            </a:r>
            <a:r>
              <a:rPr b="0" lang="en-GB" sz="2800" spc="-100" strike="noStrike" baseline="30000" cap="all">
                <a:solidFill>
                  <a:srgbClr val="262626"/>
                </a:solidFill>
                <a:latin typeface="Times New Roman"/>
              </a:rPr>
              <a:t>[</a:t>
            </a:r>
            <a:r>
              <a:rPr b="0" lang="en-GB" sz="2800" spc="-100" strike="noStrike" u="sng" baseline="30000" cap="all">
                <a:solidFill>
                  <a:srgbClr val="1ac2ff"/>
                </a:solidFill>
                <a:uFillTx/>
                <a:latin typeface="Times New Roman"/>
                <a:hlinkClick r:id="rId2"/>
              </a:rPr>
              <a:t>a</a:t>
            </a:r>
            <a:r>
              <a:rPr b="0" lang="en-GB" sz="2800" spc="-100" strike="noStrike" baseline="30000" cap="all">
                <a:solidFill>
                  <a:srgbClr val="262626"/>
                </a:solidFill>
                <a:latin typeface="Times New Roman"/>
              </a:rPr>
              <a:t>]</a:t>
            </a:r>
            <a:r>
              <a:rPr b="1" lang="en-GB" sz="2800" spc="-100" strike="noStrike" cap="all">
                <a:solidFill>
                  <a:srgbClr val="ff0000"/>
                </a:solidFill>
                <a:latin typeface="Times New Roman"/>
              </a:rPr>
              <a:t>impress</a:t>
            </a:r>
            <a:r>
              <a:rPr b="0" lang="en-GB" sz="2800" spc="-100" strike="noStrike" cap="all">
                <a:solidFill>
                  <a:srgbClr val="262626"/>
                </a:solidFill>
                <a:latin typeface="Times New Roman"/>
              </a:rPr>
              <a:t> these words of mine on your </a:t>
            </a:r>
            <a:r>
              <a:rPr b="1" lang="en-GB" sz="2800" spc="-100" strike="noStrike" cap="all">
                <a:solidFill>
                  <a:srgbClr val="ff0000"/>
                </a:solidFill>
                <a:latin typeface="Times New Roman"/>
              </a:rPr>
              <a:t>heart</a:t>
            </a:r>
            <a:r>
              <a:rPr b="0" lang="en-GB" sz="2800" spc="-100" strike="noStrike" cap="all">
                <a:solidFill>
                  <a:srgbClr val="262626"/>
                </a:solidFill>
                <a:latin typeface="Times New Roman"/>
              </a:rPr>
              <a:t> and on </a:t>
            </a:r>
            <a:r>
              <a:rPr b="1" lang="en-GB" sz="2800" spc="-100" strike="noStrike" cap="all">
                <a:solidFill>
                  <a:srgbClr val="ff0000"/>
                </a:solidFill>
                <a:latin typeface="Times New Roman"/>
              </a:rPr>
              <a:t>your soul</a:t>
            </a:r>
            <a:r>
              <a:rPr b="0" lang="en-GB" sz="2800" spc="-100" strike="noStrike" cap="all">
                <a:solidFill>
                  <a:srgbClr val="262626"/>
                </a:solidFill>
                <a:latin typeface="Times New Roman"/>
              </a:rPr>
              <a:t>; and you </a:t>
            </a:r>
            <a:r>
              <a:rPr b="0" lang="en-GB" sz="2800" spc="-100" strike="noStrike" cap="all">
                <a:solidFill>
                  <a:srgbClr val="ffffff"/>
                </a:solidFill>
                <a:latin typeface="Times New Roman"/>
              </a:rPr>
              <a:t>shall</a:t>
            </a:r>
            <a:r>
              <a:rPr b="0" lang="en-GB" sz="2800" spc="-100" strike="noStrike" cap="all">
                <a:solidFill>
                  <a:srgbClr val="262626"/>
                </a:solidFill>
                <a:latin typeface="Times New Roman"/>
              </a:rPr>
              <a:t> bind them as a sign on your ha</a:t>
            </a:r>
            <a:r>
              <a:rPr b="0" lang="en-GB" sz="2800" spc="-100" strike="noStrike" cap="all">
                <a:solidFill>
                  <a:srgbClr val="ffffff"/>
                </a:solidFill>
                <a:latin typeface="Times New Roman"/>
              </a:rPr>
              <a:t>nd, and</a:t>
            </a:r>
            <a:r>
              <a:rPr b="0" lang="en-GB" sz="2800" spc="-100" strike="noStrike" cap="all">
                <a:solidFill>
                  <a:srgbClr val="262626"/>
                </a:solidFill>
                <a:latin typeface="Times New Roman"/>
              </a:rPr>
              <a:t> they shall be as </a:t>
            </a:r>
            <a:r>
              <a:rPr b="0" lang="en-GB" sz="2800" spc="-100" strike="noStrike" baseline="30000" cap="all">
                <a:solidFill>
                  <a:srgbClr val="262626"/>
                </a:solidFill>
                <a:latin typeface="Times New Roman"/>
              </a:rPr>
              <a:t>[</a:t>
            </a:r>
            <a:r>
              <a:rPr b="0" lang="en-GB" sz="2800" spc="-100" strike="noStrike" u="sng" baseline="30000" cap="all">
                <a:solidFill>
                  <a:srgbClr val="1ac2ff"/>
                </a:solidFill>
                <a:uFillTx/>
                <a:latin typeface="Times New Roman"/>
                <a:hlinkClick r:id="rId3"/>
              </a:rPr>
              <a:t>b</a:t>
            </a:r>
            <a:r>
              <a:rPr b="0" lang="en-GB" sz="2800" spc="-100" strike="noStrike" baseline="30000" cap="all">
                <a:solidFill>
                  <a:srgbClr val="262626"/>
                </a:solidFill>
                <a:latin typeface="Times New Roman"/>
              </a:rPr>
              <a:t>]</a:t>
            </a:r>
            <a:r>
              <a:rPr b="0" lang="en-GB" sz="2800" spc="-100" strike="noStrike" cap="all">
                <a:solidFill>
                  <a:srgbClr val="262626"/>
                </a:solidFill>
                <a:latin typeface="Times New Roman"/>
              </a:rPr>
              <a:t>frontals </a:t>
            </a:r>
            <a:r>
              <a:rPr b="0" lang="en-GB" sz="2800" spc="-100" strike="noStrike" baseline="30000" cap="all">
                <a:solidFill>
                  <a:srgbClr val="262626"/>
                </a:solidFill>
                <a:latin typeface="Times New Roman"/>
              </a:rPr>
              <a:t>[</a:t>
            </a:r>
            <a:r>
              <a:rPr b="0" lang="en-GB" sz="2800" spc="-100" strike="noStrike" u="sng" baseline="30000" cap="all">
                <a:solidFill>
                  <a:srgbClr val="1ac2ff"/>
                </a:solidFill>
                <a:uFillTx/>
                <a:latin typeface="Times New Roman"/>
                <a:hlinkClick r:id="rId4"/>
              </a:rPr>
              <a:t>c</a:t>
            </a:r>
            <a:r>
              <a:rPr b="0" lang="en-GB" sz="2800" spc="-100" strike="noStrike" baseline="30000" cap="all">
                <a:solidFill>
                  <a:srgbClr val="262626"/>
                </a:solidFill>
                <a:latin typeface="Times New Roman"/>
              </a:rPr>
              <a:t>]</a:t>
            </a:r>
            <a:r>
              <a:rPr b="0" lang="en-GB" sz="2800" spc="-100" strike="noStrike" cap="all">
                <a:solidFill>
                  <a:srgbClr val="262626"/>
                </a:solidFill>
                <a:latin typeface="Times New Roman"/>
              </a:rPr>
              <a:t>o</a:t>
            </a:r>
            <a:r>
              <a:rPr b="0" lang="en-GB" sz="2800" spc="-100" strike="noStrike" cap="all">
                <a:solidFill>
                  <a:srgbClr val="ffffff"/>
                </a:solidFill>
                <a:latin typeface="Times New Roman"/>
              </a:rPr>
              <a:t>n your</a:t>
            </a:r>
            <a:r>
              <a:rPr b="0" lang="en-GB" sz="2800" spc="-100" strike="noStrike" cap="all">
                <a:solidFill>
                  <a:srgbClr val="262626"/>
                </a:solidFill>
                <a:latin typeface="Times New Roman"/>
              </a:rPr>
              <a:t> forehead. </a:t>
            </a:r>
            <a:r>
              <a:rPr b="1" lang="en-GB" sz="2800" spc="-100" strike="noStrike" baseline="30000" cap="all">
                <a:solidFill>
                  <a:srgbClr val="262626"/>
                </a:solidFill>
                <a:latin typeface="Times New Roman"/>
              </a:rPr>
              <a:t>19 </a:t>
            </a:r>
            <a:r>
              <a:rPr b="0" lang="en-GB" sz="2800" spc="-100" strike="noStrike" cap="all">
                <a:solidFill>
                  <a:srgbClr val="262626"/>
                </a:solidFill>
                <a:latin typeface="Times New Roman"/>
              </a:rPr>
              <a:t>You shall teach t</a:t>
            </a:r>
            <a:r>
              <a:rPr b="0" lang="en-GB" sz="2800" spc="-100" strike="noStrike" cap="all">
                <a:solidFill>
                  <a:srgbClr val="ffffff"/>
                </a:solidFill>
                <a:latin typeface="Times New Roman"/>
              </a:rPr>
              <a:t>hem to</a:t>
            </a:r>
            <a:r>
              <a:rPr b="0" lang="en-GB" sz="2800" spc="-100" strike="noStrike" cap="all">
                <a:solidFill>
                  <a:srgbClr val="262626"/>
                </a:solidFill>
                <a:latin typeface="Times New Roman"/>
              </a:rPr>
              <a:t> your sons, talking of them wh</a:t>
            </a:r>
            <a:r>
              <a:rPr b="0" lang="en-GB" sz="2800" spc="-100" strike="noStrike" cap="all">
                <a:solidFill>
                  <a:srgbClr val="ffffff"/>
                </a:solidFill>
                <a:latin typeface="Times New Roman"/>
              </a:rPr>
              <a:t>en you</a:t>
            </a:r>
            <a:r>
              <a:rPr b="0" lang="en-GB" sz="2800" spc="-100" strike="noStrike" cap="all">
                <a:solidFill>
                  <a:srgbClr val="262626"/>
                </a:solidFill>
                <a:latin typeface="Times New Roman"/>
              </a:rPr>
              <a:t> sit in your house and when yo</a:t>
            </a:r>
            <a:r>
              <a:rPr b="0" lang="en-GB" sz="2800" spc="-100" strike="noStrike" cap="all">
                <a:solidFill>
                  <a:srgbClr val="ffffff"/>
                </a:solidFill>
                <a:latin typeface="Times New Roman"/>
              </a:rPr>
              <a:t>u walk</a:t>
            </a:r>
            <a:r>
              <a:rPr b="0" lang="en-GB" sz="2800" spc="-100" strike="noStrike" cap="all">
                <a:solidFill>
                  <a:srgbClr val="262626"/>
                </a:solidFill>
                <a:latin typeface="Times New Roman"/>
              </a:rPr>
              <a:t> along the road and when yo</a:t>
            </a:r>
            <a:r>
              <a:rPr b="0" lang="en-GB" sz="2800" spc="-100" strike="noStrike" cap="all">
                <a:solidFill>
                  <a:srgbClr val="ffffff"/>
                </a:solidFill>
                <a:latin typeface="Times New Roman"/>
              </a:rPr>
              <a:t>u lie</a:t>
            </a:r>
            <a:r>
              <a:rPr b="0" lang="en-GB" sz="2800" spc="-100" strike="noStrike" cap="all">
                <a:solidFill>
                  <a:srgbClr val="262626"/>
                </a:solidFill>
                <a:latin typeface="Times New Roman"/>
              </a:rPr>
              <a:t> down and when you rise u</a:t>
            </a:r>
            <a:r>
              <a:rPr b="0" lang="en-GB" sz="2800" spc="-100" strike="noStrike" cap="all">
                <a:solidFill>
                  <a:srgbClr val="ffffff"/>
                </a:solidFill>
                <a:latin typeface="Times New Roman"/>
              </a:rPr>
              <a:t>p.</a:t>
            </a:r>
            <a:br/>
            <a:br/>
            <a:endParaRPr b="0" lang="en-US" sz="28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066680" y="642600"/>
            <a:ext cx="10058040" cy="5365800"/>
          </a:xfrm>
          <a:prstGeom prst="rect">
            <a:avLst/>
          </a:prstGeom>
          <a:noFill/>
          <a:ln>
            <a:noFill/>
          </a:ln>
        </p:spPr>
        <p:txBody>
          <a:bodyPr anchor="ctr">
            <a:normAutofit/>
          </a:bodyPr>
          <a:p>
            <a:pPr>
              <a:lnSpc>
                <a:spcPct val="90000"/>
              </a:lnSpc>
            </a:pPr>
            <a:r>
              <a:rPr b="0" lang="en-US" sz="8800" spc="-1" strike="noStrike">
                <a:solidFill>
                  <a:srgbClr val="262626"/>
                </a:solidFill>
                <a:latin typeface="Times New Roman"/>
              </a:rPr>
              <a:t>What is wrong with Children today?</a:t>
            </a:r>
            <a:endParaRPr b="0" lang="en-US" sz="88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81960" y="816120"/>
            <a:ext cx="3438360" cy="4900320"/>
          </a:xfrm>
          <a:prstGeom prst="rect">
            <a:avLst/>
          </a:prstGeom>
          <a:noFill/>
          <a:ln>
            <a:noFill/>
          </a:ln>
        </p:spPr>
        <p:txBody>
          <a:bodyPr anchor="ctr">
            <a:normAutofit/>
          </a:bodyPr>
          <a:p>
            <a:pPr>
              <a:lnSpc>
                <a:spcPct val="90000"/>
              </a:lnSpc>
            </a:pPr>
            <a:r>
              <a:rPr b="0" lang="en-US" sz="4000" spc="-1" strike="noStrike">
                <a:solidFill>
                  <a:srgbClr val="003366"/>
                </a:solidFill>
                <a:latin typeface="Times New Roman"/>
              </a:rPr>
              <a:t>Spiritual Development of Your Child</a:t>
            </a:r>
            <a:br/>
            <a:br/>
            <a:br/>
            <a:br/>
            <a:br/>
            <a:br/>
            <a:endParaRPr b="0" lang="en-US" sz="4000" spc="-1" strike="noStrike">
              <a:solidFill>
                <a:srgbClr val="000000"/>
              </a:solidFill>
              <a:latin typeface="Century Gothic"/>
            </a:endParaRPr>
          </a:p>
        </p:txBody>
      </p:sp>
      <p:pic>
        <p:nvPicPr>
          <p:cNvPr id="152" name="Content Placeholder 3" descr=""/>
          <p:cNvPicPr/>
          <p:nvPr/>
        </p:nvPicPr>
        <p:blipFill>
          <a:blip r:embed="rId1"/>
          <a:stretch/>
        </p:blipFill>
        <p:spPr>
          <a:xfrm>
            <a:off x="381960" y="3148560"/>
            <a:ext cx="3438360" cy="3013200"/>
          </a:xfrm>
          <a:prstGeom prst="rect">
            <a:avLst/>
          </a:prstGeom>
          <a:ln>
            <a:noFill/>
          </a:ln>
        </p:spPr>
      </p:pic>
      <p:sp>
        <p:nvSpPr>
          <p:cNvPr id="153" name="CustomShape 2"/>
          <p:cNvSpPr/>
          <p:nvPr/>
        </p:nvSpPr>
        <p:spPr>
          <a:xfrm>
            <a:off x="3438720" y="332280"/>
            <a:ext cx="8371080" cy="6125400"/>
          </a:xfrm>
          <a:prstGeom prst="rect">
            <a:avLst/>
          </a:prstGeom>
          <a:noFill/>
          <a:ln>
            <a:noFill/>
          </a:ln>
        </p:spPr>
        <p:style>
          <a:lnRef idx="0"/>
          <a:fillRef idx="0"/>
          <a:effectRef idx="0"/>
          <a:fontRef idx="minor"/>
        </p:style>
        <p:txBody>
          <a:bodyPr lIns="90000" rIns="90000" tIns="45000" bIns="45000">
            <a:spAutoFit/>
          </a:bodyPr>
          <a:p>
            <a:pPr marL="571680" indent="-571320">
              <a:lnSpc>
                <a:spcPct val="100000"/>
              </a:lnSpc>
              <a:buClr>
                <a:srgbClr val="000000"/>
              </a:buClr>
              <a:buFont typeface="Wingdings" charset="2"/>
              <a:buChar char=""/>
            </a:pPr>
            <a:r>
              <a:rPr b="0" lang="en-GB" sz="3600" spc="-1" strike="noStrike">
                <a:solidFill>
                  <a:srgbClr val="000000"/>
                </a:solidFill>
                <a:latin typeface="Century Gothic"/>
              </a:rPr>
              <a:t>Historically, the home, under the guidance of parents has been the spiritual training ground for children.</a:t>
            </a:r>
            <a:endParaRPr b="0" lang="en-US" sz="3600" spc="-1" strike="noStrike">
              <a:latin typeface="Arial"/>
            </a:endParaRPr>
          </a:p>
          <a:p>
            <a:pPr marL="571680" indent="-571320">
              <a:lnSpc>
                <a:spcPct val="100000"/>
              </a:lnSpc>
              <a:buClr>
                <a:srgbClr val="000000"/>
              </a:buClr>
              <a:buFont typeface="Wingdings" charset="2"/>
              <a:buChar char=""/>
            </a:pPr>
            <a:r>
              <a:rPr b="0" lang="en-GB" sz="3600" spc="-1" strike="noStrike">
                <a:solidFill>
                  <a:srgbClr val="000000"/>
                </a:solidFill>
                <a:latin typeface="Century Gothic"/>
              </a:rPr>
              <a:t>spiritual training of children outside the home is uncommon in scripture.</a:t>
            </a:r>
            <a:endParaRPr b="0" lang="en-US" sz="3600" spc="-1" strike="noStrike">
              <a:latin typeface="Arial"/>
            </a:endParaRPr>
          </a:p>
          <a:p>
            <a:pPr marL="571680" indent="-571320">
              <a:lnSpc>
                <a:spcPct val="100000"/>
              </a:lnSpc>
              <a:buClr>
                <a:srgbClr val="000000"/>
              </a:buClr>
              <a:buFont typeface="Wingdings" charset="2"/>
              <a:buChar char=""/>
            </a:pPr>
            <a:r>
              <a:rPr b="0" lang="en-GB" sz="3600" spc="-1" strike="noStrike">
                <a:solidFill>
                  <a:srgbClr val="000000"/>
                </a:solidFill>
                <a:latin typeface="Century Gothic"/>
              </a:rPr>
              <a:t>There is need for parents to create an atmosphere in the home that is conducive for spiritual development.</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828800" y="1281600"/>
            <a:ext cx="7314840" cy="914040"/>
          </a:xfrm>
          <a:prstGeom prst="rect">
            <a:avLst/>
          </a:prstGeom>
          <a:noFill/>
          <a:ln>
            <a:noFill/>
          </a:ln>
        </p:spPr>
        <p:txBody>
          <a:bodyPr>
            <a:normAutofit fontScale="56000"/>
          </a:bodyPr>
          <a:p>
            <a:pPr algn="ctr">
              <a:lnSpc>
                <a:spcPct val="110000"/>
              </a:lnSpc>
              <a:tabLst>
                <a:tab algn="l" pos="0"/>
              </a:tabLst>
            </a:pPr>
            <a:r>
              <a:rPr b="1" lang="en-GB" sz="3600" spc="77" strike="noStrike">
                <a:solidFill>
                  <a:srgbClr val="0d0d0d"/>
                </a:solidFill>
                <a:latin typeface="Century Gothic"/>
              </a:rPr>
              <a:t>Constantly under satan's attack</a:t>
            </a:r>
            <a:endParaRPr b="0" lang="en-US" sz="3600" spc="-1" strike="noStrike">
              <a:latin typeface="Arial"/>
            </a:endParaRPr>
          </a:p>
        </p:txBody>
      </p:sp>
      <p:pic>
        <p:nvPicPr>
          <p:cNvPr id="155" name="Picture 6" descr=""/>
          <p:cNvPicPr/>
          <p:nvPr/>
        </p:nvPicPr>
        <p:blipFill>
          <a:blip r:embed="rId1"/>
          <a:srcRect l="0" t="0" r="0" b="10929"/>
          <a:stretch/>
        </p:blipFill>
        <p:spPr>
          <a:xfrm>
            <a:off x="9144000" y="1257480"/>
            <a:ext cx="3047760" cy="4318920"/>
          </a:xfrm>
          <a:prstGeom prst="rect">
            <a:avLst/>
          </a:prstGeom>
          <a:ln>
            <a:noFill/>
          </a:ln>
        </p:spPr>
      </p:pic>
      <p:sp>
        <p:nvSpPr>
          <p:cNvPr id="156" name="CustomShape 2"/>
          <p:cNvSpPr/>
          <p:nvPr/>
        </p:nvSpPr>
        <p:spPr>
          <a:xfrm>
            <a:off x="1336320" y="1806840"/>
            <a:ext cx="9143640" cy="39301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en-GB" sz="3600" spc="-1" strike="noStrike">
                <a:solidFill>
                  <a:srgbClr val="000000"/>
                </a:solidFill>
                <a:latin typeface="Century Gothic"/>
              </a:rPr>
              <a:t>Peer influence – Bad company corrupts.</a:t>
            </a:r>
            <a:endParaRPr b="0" lang="en-US" sz="3600" spc="-1" strike="noStrike">
              <a:latin typeface="Arial"/>
            </a:endParaRPr>
          </a:p>
          <a:p>
            <a:pPr marL="285840" indent="-285480">
              <a:lnSpc>
                <a:spcPct val="100000"/>
              </a:lnSpc>
              <a:buClr>
                <a:srgbClr val="000000"/>
              </a:buClr>
              <a:buFont typeface="Wingdings" charset="2"/>
              <a:buChar char=""/>
            </a:pPr>
            <a:r>
              <a:rPr b="0" lang="en-GB" sz="3600" spc="-1" strike="noStrike">
                <a:solidFill>
                  <a:srgbClr val="000000"/>
                </a:solidFill>
                <a:latin typeface="Century Gothic"/>
              </a:rPr>
              <a:t>Uncontrolled Media </a:t>
            </a:r>
            <a:endParaRPr b="0" lang="en-US" sz="3600" spc="-1" strike="noStrike">
              <a:latin typeface="Arial"/>
            </a:endParaRPr>
          </a:p>
          <a:p>
            <a:pPr>
              <a:lnSpc>
                <a:spcPct val="100000"/>
              </a:lnSpc>
            </a:pPr>
            <a:endParaRPr b="0" lang="en-US" sz="3600" spc="-1" strike="noStrike">
              <a:latin typeface="Arial"/>
            </a:endParaRPr>
          </a:p>
          <a:p>
            <a:pPr marL="285840" indent="-285480">
              <a:lnSpc>
                <a:spcPct val="100000"/>
              </a:lnSpc>
              <a:buClr>
                <a:srgbClr val="000000"/>
              </a:buClr>
              <a:buFont typeface="Wingdings" charset="2"/>
              <a:buChar char=""/>
            </a:pPr>
            <a:r>
              <a:rPr b="0" lang="en-GB" sz="3600" spc="-1" strike="noStrike">
                <a:solidFill>
                  <a:srgbClr val="000000"/>
                </a:solidFill>
                <a:latin typeface="Century Gothic"/>
              </a:rPr>
              <a:t>If the head of the household falls into sin, the whole family may crumble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066680" y="642600"/>
            <a:ext cx="10058040" cy="1371240"/>
          </a:xfrm>
          <a:prstGeom prst="rect">
            <a:avLst/>
          </a:prstGeom>
          <a:noFill/>
          <a:ln>
            <a:noFill/>
          </a:ln>
        </p:spPr>
        <p:txBody>
          <a:bodyPr anchor="ctr">
            <a:noAutofit/>
          </a:bodyPr>
          <a:p>
            <a:pPr>
              <a:lnSpc>
                <a:spcPct val="90000"/>
              </a:lnSpc>
            </a:pPr>
            <a:r>
              <a:rPr b="0" lang="en-US" sz="4000" spc="-1" strike="noStrike">
                <a:solidFill>
                  <a:srgbClr val="262626"/>
                </a:solidFill>
                <a:latin typeface="Century Gothic"/>
              </a:rPr>
              <a:t>Wise Decision</a:t>
            </a:r>
            <a:endParaRPr b="0" lang="en-US" sz="4000" spc="-1" strike="noStrike">
              <a:solidFill>
                <a:srgbClr val="000000"/>
              </a:solidFill>
              <a:latin typeface="Century Gothic"/>
            </a:endParaRPr>
          </a:p>
        </p:txBody>
      </p:sp>
      <p:sp>
        <p:nvSpPr>
          <p:cNvPr id="158" name="TextShape 2"/>
          <p:cNvSpPr txBox="1"/>
          <p:nvPr/>
        </p:nvSpPr>
        <p:spPr>
          <a:xfrm>
            <a:off x="1066680" y="2103120"/>
            <a:ext cx="10058040" cy="3849120"/>
          </a:xfrm>
          <a:prstGeom prst="rect">
            <a:avLst/>
          </a:prstGeom>
          <a:noFill/>
          <a:ln>
            <a:noFill/>
          </a:ln>
        </p:spPr>
        <p:txBody>
          <a:bodyPr>
            <a:normAutofit fontScale="56000"/>
          </a:bodyPr>
          <a:p>
            <a:pPr marL="182880" indent="-182520">
              <a:lnSpc>
                <a:spcPct val="110000"/>
              </a:lnSpc>
              <a:spcBef>
                <a:spcPts val="901"/>
              </a:spcBef>
              <a:buClr>
                <a:srgbClr val="262626"/>
              </a:buClr>
              <a:buFont typeface="Garamond"/>
              <a:buChar char="◦"/>
            </a:pPr>
            <a:r>
              <a:rPr b="0" lang="en-US" sz="3900" spc="-1" strike="noStrike">
                <a:solidFill>
                  <a:srgbClr val="000000"/>
                </a:solidFill>
                <a:latin typeface="Century Gothic"/>
              </a:rPr>
              <a:t>Joshua Decided that…</a:t>
            </a:r>
            <a:endParaRPr b="0" lang="en-US" sz="3900" spc="-1" strike="noStrike">
              <a:solidFill>
                <a:srgbClr val="000000"/>
              </a:solidFill>
              <a:latin typeface="Century Gothic"/>
            </a:endParaRPr>
          </a:p>
          <a:p>
            <a:pPr>
              <a:lnSpc>
                <a:spcPct val="110000"/>
              </a:lnSpc>
              <a:spcBef>
                <a:spcPts val="901"/>
              </a:spcBef>
              <a:tabLst>
                <a:tab algn="l" pos="0"/>
              </a:tabLst>
            </a:pPr>
            <a:endParaRPr b="0" lang="en-US" sz="3900" spc="-1" strike="noStrike">
              <a:solidFill>
                <a:srgbClr val="000000"/>
              </a:solidFill>
              <a:latin typeface="Century Gothic"/>
            </a:endParaRPr>
          </a:p>
          <a:p>
            <a:pPr>
              <a:lnSpc>
                <a:spcPct val="110000"/>
              </a:lnSpc>
              <a:spcBef>
                <a:spcPts val="901"/>
              </a:spcBef>
              <a:tabLst>
                <a:tab algn="l" pos="0"/>
              </a:tabLst>
            </a:pPr>
            <a:r>
              <a:rPr b="0" lang="en-US" sz="3600" spc="-1" strike="noStrike">
                <a:solidFill>
                  <a:srgbClr val="000000"/>
                </a:solidFill>
                <a:latin typeface="Times New Roman"/>
              </a:rPr>
              <a:t>“</a:t>
            </a:r>
            <a:r>
              <a:rPr b="0" lang="en-US" sz="3600" spc="-1" strike="noStrike">
                <a:solidFill>
                  <a:srgbClr val="000000"/>
                </a:solidFill>
                <a:latin typeface="Times New Roman"/>
              </a:rPr>
              <a:t>And if it seems evil to you to serve the LORD, choose for yourselves this day whom you will serve, whether the gods which your fathers served that were on the other side of the River, or the gods of the Amorites, in whose land you dwell. </a:t>
            </a:r>
            <a:r>
              <a:rPr b="1" i="1" lang="en-US" sz="3600" spc="-1" strike="noStrike">
                <a:solidFill>
                  <a:srgbClr val="ff0000"/>
                </a:solidFill>
                <a:latin typeface="Times New Roman"/>
              </a:rPr>
              <a:t>But as for me and my house</a:t>
            </a:r>
            <a:r>
              <a:rPr b="0" i="1" lang="en-US" sz="3600" spc="-1" strike="noStrike">
                <a:solidFill>
                  <a:srgbClr val="000000"/>
                </a:solidFill>
                <a:latin typeface="Times New Roman"/>
              </a:rPr>
              <a:t>, we will serve the LORD</a:t>
            </a:r>
            <a:r>
              <a:rPr b="0" lang="en-US" sz="3600" spc="-1" strike="noStrike">
                <a:solidFill>
                  <a:srgbClr val="000000"/>
                </a:solidFill>
                <a:latin typeface="Times New Roman"/>
              </a:rPr>
              <a:t>."  NKJV Josh 24:15</a:t>
            </a:r>
            <a:endParaRPr b="0" lang="en-US" sz="3600" spc="-1" strike="noStrike">
              <a:solidFill>
                <a:srgbClr val="000000"/>
              </a:solidFill>
              <a:latin typeface="Century Gothic"/>
            </a:endParaRPr>
          </a:p>
          <a:p>
            <a:pPr>
              <a:lnSpc>
                <a:spcPct val="110000"/>
              </a:lnSpc>
              <a:spcBef>
                <a:spcPts val="901"/>
              </a:spcBef>
              <a:tabLst>
                <a:tab algn="l" pos="0"/>
              </a:tabLst>
            </a:pPr>
            <a:r>
              <a:rPr b="0" lang="en-US" sz="1500" spc="-1" strike="noStrike">
                <a:solidFill>
                  <a:srgbClr val="000000"/>
                </a:solidFill>
                <a:latin typeface="Century Gothic"/>
              </a:rPr>
              <a:t> </a:t>
            </a:r>
            <a:endParaRPr b="0" lang="en-US" sz="15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Picture 1" descr=""/>
          <p:cNvPicPr/>
          <p:nvPr/>
        </p:nvPicPr>
        <p:blipFill>
          <a:blip r:embed="rId1"/>
          <a:srcRect l="17672" t="0" r="0" b="27717"/>
          <a:stretch/>
        </p:blipFill>
        <p:spPr>
          <a:xfrm>
            <a:off x="6727320" y="1855080"/>
            <a:ext cx="5464440" cy="3761640"/>
          </a:xfrm>
          <a:prstGeom prst="rect">
            <a:avLst/>
          </a:prstGeom>
          <a:ln>
            <a:noFill/>
          </a:ln>
        </p:spPr>
      </p:pic>
      <p:sp>
        <p:nvSpPr>
          <p:cNvPr id="160" name="TextShape 1"/>
          <p:cNvSpPr txBox="1"/>
          <p:nvPr/>
        </p:nvSpPr>
        <p:spPr>
          <a:xfrm>
            <a:off x="10287000" y="6035040"/>
            <a:ext cx="837720" cy="365400"/>
          </a:xfrm>
          <a:prstGeom prst="rect">
            <a:avLst/>
          </a:prstGeom>
          <a:noFill/>
          <a:ln>
            <a:noFill/>
          </a:ln>
        </p:spPr>
        <p:txBody>
          <a:bodyPr anchor="b">
            <a:noAutofit/>
          </a:bodyPr>
          <a:p>
            <a:pPr algn="r">
              <a:lnSpc>
                <a:spcPct val="100000"/>
              </a:lnSpc>
            </a:pPr>
            <a:fld id="{250EBC87-C920-4ADF-B11E-A52A46D6B7A6}" type="slidenum">
              <a:rPr b="0" lang="en-US" sz="800" spc="-1" strike="noStrike">
                <a:solidFill>
                  <a:srgbClr val="404040"/>
                </a:solidFill>
                <a:latin typeface="Century Gothic"/>
              </a:rPr>
              <a:t>&lt;number&gt;</a:t>
            </a:fld>
            <a:endParaRPr b="0" lang="en-US" sz="800" spc="-1" strike="noStrike">
              <a:latin typeface="Times New Roman"/>
            </a:endParaRPr>
          </a:p>
        </p:txBody>
      </p:sp>
      <p:sp>
        <p:nvSpPr>
          <p:cNvPr id="161" name="TextShape 2"/>
          <p:cNvSpPr txBox="1"/>
          <p:nvPr/>
        </p:nvSpPr>
        <p:spPr>
          <a:xfrm>
            <a:off x="406440" y="914400"/>
            <a:ext cx="10769400" cy="5077080"/>
          </a:xfrm>
          <a:prstGeom prst="rect">
            <a:avLst/>
          </a:prstGeom>
          <a:noFill/>
          <a:ln>
            <a:noFill/>
          </a:ln>
        </p:spPr>
        <p:txBody>
          <a:bodyPr>
            <a:normAutofit fontScale="94000"/>
          </a:bodyPr>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The Christian faith is not a private matter as some would want to put it.</a:t>
            </a:r>
            <a:endParaRPr b="0" lang="en-US" sz="3600" spc="-1" strike="noStrike">
              <a:solidFill>
                <a:srgbClr val="000000"/>
              </a:solidFill>
              <a:latin typeface="Century Gothic"/>
            </a:endParaRPr>
          </a:p>
          <a:p>
            <a:pPr>
              <a:lnSpc>
                <a:spcPct val="110000"/>
              </a:lnSpc>
              <a:spcBef>
                <a:spcPts val="901"/>
              </a:spcBef>
            </a:pP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It is a household matter; </a:t>
            </a:r>
            <a:endParaRPr b="0" lang="en-US" sz="3600" spc="-1" strike="noStrike">
              <a:solidFill>
                <a:srgbClr val="000000"/>
              </a:solidFill>
              <a:latin typeface="Century Gothic"/>
            </a:endParaRPr>
          </a:p>
          <a:p>
            <a:pPr>
              <a:lnSpc>
                <a:spcPct val="110000"/>
              </a:lnSpc>
              <a:spcBef>
                <a:spcPts val="901"/>
              </a:spcBef>
            </a:pP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It is a community matter</a:t>
            </a:r>
            <a:endParaRPr b="0" lang="en-US" sz="3600" spc="-1" strike="noStrike">
              <a:solidFill>
                <a:srgbClr val="000000"/>
              </a:solidFill>
              <a:latin typeface="Century Gothic"/>
            </a:endParaRPr>
          </a:p>
          <a:p>
            <a:pPr>
              <a:lnSpc>
                <a:spcPct val="110000"/>
              </a:lnSpc>
              <a:spcBef>
                <a:spcPts val="901"/>
              </a:spcBef>
            </a:pPr>
            <a:endParaRPr b="0" lang="en-US" sz="3600" spc="-1" strike="noStrike">
              <a:solidFill>
                <a:srgbClr val="000000"/>
              </a:solidFill>
              <a:latin typeface="Century Gothic"/>
            </a:endParaRPr>
          </a:p>
          <a:p>
            <a:pPr marL="182880" indent="-182520">
              <a:lnSpc>
                <a:spcPct val="110000"/>
              </a:lnSpc>
              <a:spcBef>
                <a:spcPts val="901"/>
              </a:spcBef>
              <a:buClr>
                <a:srgbClr val="262626"/>
              </a:buClr>
              <a:buFont typeface="Garamond"/>
              <a:buChar char="◦"/>
            </a:pPr>
            <a:r>
              <a:rPr b="0" lang="en-US" sz="3600" spc="-1" strike="noStrike">
                <a:solidFill>
                  <a:srgbClr val="000000"/>
                </a:solidFill>
                <a:latin typeface="Times New Roman"/>
              </a:rPr>
              <a:t>God hold the parents responsible</a:t>
            </a:r>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328680" y="854640"/>
            <a:ext cx="3539520" cy="5290200"/>
          </a:xfrm>
          <a:prstGeom prst="rect">
            <a:avLst/>
          </a:prstGeom>
          <a:noFill/>
          <a:ln>
            <a:noFill/>
          </a:ln>
        </p:spPr>
        <p:txBody>
          <a:bodyPr anchor="ctr">
            <a:noAutofit/>
          </a:bodyPr>
          <a:p>
            <a:pPr>
              <a:lnSpc>
                <a:spcPct val="90000"/>
              </a:lnSpc>
            </a:pPr>
            <a:r>
              <a:rPr b="0" lang="en-US" sz="4000" spc="-1" strike="noStrike">
                <a:solidFill>
                  <a:srgbClr val="262626"/>
                </a:solidFill>
                <a:latin typeface="Century Gothic"/>
              </a:rPr>
              <a:t>Teach Biblical Principals…</a:t>
            </a:r>
            <a:br/>
            <a:br/>
            <a:r>
              <a:rPr b="0" lang="en-US" sz="4000" spc="-1" strike="noStrike">
                <a:solidFill>
                  <a:srgbClr val="262626"/>
                </a:solidFill>
                <a:latin typeface="Century Gothic"/>
              </a:rPr>
              <a:t>Must model what we Teach (</a:t>
            </a:r>
            <a:r>
              <a:rPr b="0" lang="en-US" sz="4000" spc="-1" strike="noStrike">
                <a:solidFill>
                  <a:srgbClr val="262626"/>
                </a:solidFill>
                <a:latin typeface="Times New Roman"/>
              </a:rPr>
              <a:t>what is your attitude towards)</a:t>
            </a:r>
            <a:endParaRPr b="0" lang="en-US" sz="4000" spc="-1" strike="noStrike">
              <a:solidFill>
                <a:srgbClr val="000000"/>
              </a:solidFill>
              <a:latin typeface="Century Gothic"/>
            </a:endParaRPr>
          </a:p>
        </p:txBody>
      </p:sp>
      <p:pic>
        <p:nvPicPr>
          <p:cNvPr id="163" name="Picture 8" descr=""/>
          <p:cNvPicPr/>
          <p:nvPr/>
        </p:nvPicPr>
        <p:blipFill>
          <a:blip r:embed="rId1"/>
          <a:srcRect l="0" t="0" r="0" b="38290"/>
          <a:stretch/>
        </p:blipFill>
        <p:spPr>
          <a:xfrm>
            <a:off x="3868560" y="3864960"/>
            <a:ext cx="3239280" cy="1789200"/>
          </a:xfrm>
          <a:prstGeom prst="rect">
            <a:avLst/>
          </a:prstGeom>
          <a:ln>
            <a:noFill/>
          </a:ln>
        </p:spPr>
      </p:pic>
      <p:pic>
        <p:nvPicPr>
          <p:cNvPr id="164" name="Content Placeholder 6" descr=""/>
          <p:cNvPicPr/>
          <p:nvPr/>
        </p:nvPicPr>
        <p:blipFill>
          <a:blip r:embed="rId2"/>
          <a:stretch/>
        </p:blipFill>
        <p:spPr>
          <a:xfrm>
            <a:off x="3868560" y="692280"/>
            <a:ext cx="5888880" cy="1658520"/>
          </a:xfrm>
          <a:prstGeom prst="rect">
            <a:avLst/>
          </a:prstGeom>
          <a:ln>
            <a:noFill/>
          </a:ln>
        </p:spPr>
      </p:pic>
      <p:sp>
        <p:nvSpPr>
          <p:cNvPr id="165" name="CustomShape 2"/>
          <p:cNvSpPr/>
          <p:nvPr/>
        </p:nvSpPr>
        <p:spPr>
          <a:xfrm>
            <a:off x="9656280" y="1123920"/>
            <a:ext cx="1807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entury Gothic"/>
              </a:rPr>
              <a:t>Rated MOVIES</a:t>
            </a:r>
            <a:endParaRPr b="0" lang="en-US" sz="1800" spc="-1" strike="noStrike">
              <a:latin typeface="Arial"/>
            </a:endParaRPr>
          </a:p>
        </p:txBody>
      </p:sp>
      <p:sp>
        <p:nvSpPr>
          <p:cNvPr id="166" name="CustomShape 3"/>
          <p:cNvSpPr/>
          <p:nvPr/>
        </p:nvSpPr>
        <p:spPr>
          <a:xfrm>
            <a:off x="3496680" y="5839200"/>
            <a:ext cx="12646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entury Gothic"/>
              </a:rPr>
              <a:t>SMOKING</a:t>
            </a:r>
            <a:endParaRPr b="0" lang="en-US" sz="1800" spc="-1" strike="noStrike">
              <a:latin typeface="Arial"/>
            </a:endParaRPr>
          </a:p>
        </p:txBody>
      </p:sp>
      <p:pic>
        <p:nvPicPr>
          <p:cNvPr id="167" name="Picture 10" descr=""/>
          <p:cNvPicPr/>
          <p:nvPr/>
        </p:nvPicPr>
        <p:blipFill>
          <a:blip r:embed="rId3"/>
          <a:stretch/>
        </p:blipFill>
        <p:spPr>
          <a:xfrm>
            <a:off x="7328160" y="2615400"/>
            <a:ext cx="4023000" cy="2609280"/>
          </a:xfrm>
          <a:prstGeom prst="rect">
            <a:avLst/>
          </a:prstGeom>
          <a:ln>
            <a:noFill/>
          </a:ln>
        </p:spPr>
      </p:pic>
      <p:sp>
        <p:nvSpPr>
          <p:cNvPr id="168" name="CustomShape 4"/>
          <p:cNvSpPr/>
          <p:nvPr/>
        </p:nvSpPr>
        <p:spPr>
          <a:xfrm>
            <a:off x="4762800" y="3187440"/>
            <a:ext cx="1316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entury Gothic"/>
              </a:rPr>
              <a:t>DRINKING</a:t>
            </a:r>
            <a:endParaRPr b="0" lang="en-US" sz="1800" spc="-1" strike="noStrike">
              <a:latin typeface="Arial"/>
            </a:endParaRPr>
          </a:p>
        </p:txBody>
      </p:sp>
      <p:sp>
        <p:nvSpPr>
          <p:cNvPr id="169" name="CustomShape 5"/>
          <p:cNvSpPr/>
          <p:nvPr/>
        </p:nvSpPr>
        <p:spPr>
          <a:xfrm flipH="1">
            <a:off x="7373160" y="5469840"/>
            <a:ext cx="4324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rPr>
              <a:t>Christian liberties. Galatians 5:13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Picture 3" descr=""/>
          <p:cNvPicPr/>
          <p:nvPr/>
        </p:nvPicPr>
        <p:blipFill>
          <a:blip r:embed="rId1"/>
          <a:stretch/>
        </p:blipFill>
        <p:spPr>
          <a:xfrm>
            <a:off x="6988680" y="1259640"/>
            <a:ext cx="5056920" cy="4299480"/>
          </a:xfrm>
          <a:prstGeom prst="rect">
            <a:avLst/>
          </a:prstGeom>
          <a:ln>
            <a:noFill/>
          </a:ln>
        </p:spPr>
      </p:pic>
      <p:sp>
        <p:nvSpPr>
          <p:cNvPr id="171" name="TextShape 1"/>
          <p:cNvSpPr txBox="1"/>
          <p:nvPr/>
        </p:nvSpPr>
        <p:spPr>
          <a:xfrm>
            <a:off x="1007640" y="1830240"/>
            <a:ext cx="8123040" cy="4344480"/>
          </a:xfrm>
          <a:prstGeom prst="rect">
            <a:avLst/>
          </a:prstGeom>
          <a:noFill/>
          <a:ln>
            <a:noFill/>
          </a:ln>
        </p:spPr>
        <p:txBody>
          <a:bodyPr anchor="ctr">
            <a:normAutofit fontScale="97000"/>
          </a:bodyPr>
          <a:p>
            <a:pPr algn="ctr">
              <a:lnSpc>
                <a:spcPct val="83000"/>
              </a:lnSpc>
            </a:pPr>
            <a:r>
              <a:rPr b="0" lang="en-US" sz="3600" spc="-100" strike="noStrike" cap="all">
                <a:solidFill>
                  <a:srgbClr val="262626"/>
                </a:solidFill>
                <a:latin typeface="Times New Roman"/>
              </a:rPr>
              <a:t>.Children often see in black and white.</a:t>
            </a:r>
            <a:br/>
            <a:r>
              <a:rPr b="0" lang="en-US" sz="3600" spc="-100" strike="noStrike" cap="all">
                <a:solidFill>
                  <a:srgbClr val="262626"/>
                </a:solidFill>
                <a:latin typeface="Times New Roman"/>
              </a:rPr>
              <a:t> </a:t>
            </a:r>
            <a:br/>
            <a:r>
              <a:rPr b="0" lang="en-US" sz="3600" spc="-100" strike="noStrike" cap="all">
                <a:solidFill>
                  <a:srgbClr val="262626"/>
                </a:solidFill>
                <a:latin typeface="Times New Roman"/>
              </a:rPr>
              <a:t>.They practice what they see and tend to go</a:t>
            </a:r>
            <a:r>
              <a:rPr b="0" lang="en-US" sz="3600" spc="-100" strike="noStrike" cap="all">
                <a:solidFill>
                  <a:srgbClr val="ffffff"/>
                </a:solidFill>
                <a:latin typeface="Times New Roman"/>
              </a:rPr>
              <a:t> </a:t>
            </a:r>
            <a:r>
              <a:rPr b="0" lang="en-US" sz="3600" spc="-100" strike="noStrike" cap="all">
                <a:solidFill>
                  <a:srgbClr val="262626"/>
                </a:solidFill>
                <a:latin typeface="Times New Roman"/>
              </a:rPr>
              <a:t>overboard.</a:t>
            </a:r>
            <a:br/>
            <a:br/>
            <a:r>
              <a:rPr b="0" lang="en-US" sz="3600" spc="-100" strike="noStrike" cap="all">
                <a:solidFill>
                  <a:srgbClr val="262626"/>
                </a:solidFill>
                <a:latin typeface="Times New Roman"/>
              </a:rPr>
              <a:t>.Consider giving up your liberties.</a:t>
            </a:r>
            <a:br/>
            <a:br/>
            <a:endParaRPr b="0" lang="en-US" sz="3600" spc="-1" strike="noStrike">
              <a:solidFill>
                <a:srgbClr val="00000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dd3457c4-8ae7-4f62-becc-88fd033aaeb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8B1BDF5A37F724AA74C309E9B42DC42" ma:contentTypeVersion="13" ma:contentTypeDescription="Create a new document." ma:contentTypeScope="" ma:versionID="1e4f0b659b5c809be8cef872ab21c873">
  <xsd:schema xmlns:xsd="http://www.w3.org/2001/XMLSchema" xmlns:xs="http://www.w3.org/2001/XMLSchema" xmlns:p="http://schemas.microsoft.com/office/2006/metadata/properties" xmlns:ns3="dd3457c4-8ae7-4f62-becc-88fd033aaebb" xmlns:ns4="74c8fdeb-43b9-47d3-9cb5-abf901095296" targetNamespace="http://schemas.microsoft.com/office/2006/metadata/properties" ma:root="true" ma:fieldsID="b4b255963fa107ffe937e0ee33f632d9" ns3:_="" ns4:_="">
    <xsd:import namespace="dd3457c4-8ae7-4f62-becc-88fd033aaebb"/>
    <xsd:import namespace="74c8fdeb-43b9-47d3-9cb5-abf90109529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3457c4-8ae7-4f62-becc-88fd033aae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c8fdeb-43b9-47d3-9cb5-abf90109529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documentManagement/types"/>
    <ds:schemaRef ds:uri="74c8fdeb-43b9-47d3-9cb5-abf901095296"/>
    <ds:schemaRef ds:uri="http://www.w3.org/XML/1998/namespace"/>
    <ds:schemaRef ds:uri="http://purl.org/dc/dcmitype/"/>
    <ds:schemaRef ds:uri="http://purl.org/dc/elements/1.1/"/>
    <ds:schemaRef ds:uri="http://schemas.microsoft.com/office/2006/metadata/properties"/>
    <ds:schemaRef ds:uri="dd3457c4-8ae7-4f62-becc-88fd033aaebb"/>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56A22E53-5AEA-4BF8-BBE0-DD6B65813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3457c4-8ae7-4f62-becc-88fd033aaebb"/>
    <ds:schemaRef ds:uri="74c8fdeb-43b9-47d3-9cb5-abf9010952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{998C0B46-FB33-4210-A754-138E5B78B71E}tf78438558_win32</Template>
  <TotalTime>305</TotalTime>
  <Application>LibreOffice/6.4.7.2$Linux_X86_64 LibreOffice_project/40$Build-2</Application>
  <Words>756</Words>
  <Paragraphs>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2022-01-08T02:28:31Z</dcterms:created>
  <dc:creator>Stanley Nabuliri</dc:creator>
  <dc:description/>
  <dc:language>en-US</dc:language>
  <cp:lastModifiedBy/>
  <dcterms:modified xsi:type="dcterms:W3CDTF">2022-01-10T07:59:58Z</dcterms:modified>
  <cp:revision>5</cp:revision>
  <dc:subject/>
  <dc:title>The Spiritual Development of Your Child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0x01010088B1BDF5A37F724AA74C309E9B42DC42</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