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Lst>
  <p:sldSz cy="6858000" cx="12192000"/>
  <p:notesSz cx="6858000" cy="9144000"/>
  <p:embeddedFontLst>
    <p:embeddedFont>
      <p:font typeface="Century Gothic"/>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CenturyGothic-italic.fntdata"/><Relationship Id="rId10" Type="http://schemas.openxmlformats.org/officeDocument/2006/relationships/font" Target="fonts/CenturyGothic-bold.fntdata"/><Relationship Id="rId12" Type="http://schemas.openxmlformats.org/officeDocument/2006/relationships/font" Target="fonts/CenturyGothic-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CenturyGothic-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Shape 117"/>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18" name="Shape 11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Shape 124"/>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s-ES" sz="1200" u="none" cap="none" strike="noStrike">
                <a:solidFill>
                  <a:schemeClr val="dk1"/>
                </a:solidFill>
                <a:latin typeface="Calibri"/>
                <a:ea typeface="Calibri"/>
                <a:cs typeface="Calibri"/>
                <a:sym typeface="Calibri"/>
              </a:rPr>
              <a:t>El diseño estructurado pertenece al modelo de ciclo de vida incremental. Este diseño se utiliza principalmente en la programación y el diseño de algoritmos. Se basa en la modularización del programa que se quiere elaborar, y posteriormente, en la estructuración jerárquica de estos módulos. </a:t>
            </a:r>
            <a:endParaRPr b="0" i="0" sz="1200" u="none" cap="none" strike="noStrike">
              <a:solidFill>
                <a:schemeClr val="dk1"/>
              </a:solidFill>
              <a:latin typeface="Calibri"/>
              <a:ea typeface="Calibri"/>
              <a:cs typeface="Calibri"/>
              <a:sym typeface="Calibri"/>
            </a:endParaRPr>
          </a:p>
        </p:txBody>
      </p:sp>
      <p:sp>
        <p:nvSpPr>
          <p:cNvPr id="125" name="Shape 125"/>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Shape 131"/>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s-ES" sz="1200" u="none" cap="none" strike="noStrike">
                <a:solidFill>
                  <a:schemeClr val="dk1"/>
                </a:solidFill>
                <a:latin typeface="Calibri"/>
                <a:ea typeface="Calibri"/>
                <a:cs typeface="Calibri"/>
                <a:sym typeface="Calibri"/>
              </a:rPr>
              <a:t>La principal característica, es, que al ser esta la forma en la que la información es procesada en un ordenador es la forma ideal de crear y desarrollar programas. Además, al estructurar de forma lógica el diseño, se hace más clara la diferenciación de los procesos y estructuras de datos.</a:t>
            </a:r>
            <a:endParaRPr b="0" i="0" sz="1200" u="none" cap="none" strike="noStrike">
              <a:solidFill>
                <a:schemeClr val="dk1"/>
              </a:solidFill>
              <a:latin typeface="Calibri"/>
              <a:ea typeface="Calibri"/>
              <a:cs typeface="Calibri"/>
              <a:sym typeface="Calibri"/>
            </a:endParaRPr>
          </a:p>
        </p:txBody>
      </p:sp>
      <p:sp>
        <p:nvSpPr>
          <p:cNvPr id="132" name="Shape 132"/>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Shape 138"/>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s-ES" sz="1200" u="none" cap="none" strike="noStrike">
                <a:solidFill>
                  <a:schemeClr val="dk1"/>
                </a:solidFill>
                <a:latin typeface="Calibri"/>
                <a:ea typeface="Calibri"/>
                <a:cs typeface="Calibri"/>
                <a:sym typeface="Calibri"/>
              </a:rPr>
              <a:t>El inconveniente más importante es, que, al desarrollar programas muy extensos, se dificulta su manejo. También es posible la repetición de datos en diferentes partes del programa. También, al estar todo estructurado, si un módulo falla, el programa no se ejecuta, tiene que estar todo bien encadenado.</a:t>
            </a:r>
            <a:endParaRPr b="0" i="0" sz="1200" u="none" cap="none" strike="noStrike">
              <a:solidFill>
                <a:schemeClr val="dk1"/>
              </a:solidFill>
              <a:latin typeface="Calibri"/>
              <a:ea typeface="Calibri"/>
              <a:cs typeface="Calibri"/>
              <a:sym typeface="Calibri"/>
            </a:endParaRPr>
          </a:p>
        </p:txBody>
      </p:sp>
      <p:sp>
        <p:nvSpPr>
          <p:cNvPr id="139" name="Shape 139"/>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5" name="Shape 15"/>
        <p:cNvGrpSpPr/>
        <p:nvPr/>
      </p:nvGrpSpPr>
      <p:grpSpPr>
        <a:xfrm>
          <a:off x="0" y="0"/>
          <a:ext cx="0" cy="0"/>
          <a:chOff x="0" y="0"/>
          <a:chExt cx="0" cy="0"/>
        </a:xfrm>
      </p:grpSpPr>
      <p:sp>
        <p:nvSpPr>
          <p:cNvPr id="16" name="Shape 16"/>
          <p:cNvSpPr/>
          <p:nvPr/>
        </p:nvSpPr>
        <p:spPr>
          <a:xfrm>
            <a:off x="0" y="-3175"/>
            <a:ext cx="12192000" cy="5203825"/>
          </a:xfrm>
          <a:custGeom>
            <a:pathLst>
              <a:path extrusionOk="0" h="120000" w="120000">
                <a:moveTo>
                  <a:pt x="120000" y="0"/>
                </a:moveTo>
                <a:lnTo>
                  <a:pt x="0" y="0"/>
                </a:lnTo>
                <a:lnTo>
                  <a:pt x="0" y="113117"/>
                </a:lnTo>
                <a:lnTo>
                  <a:pt x="19645" y="113117"/>
                </a:lnTo>
                <a:lnTo>
                  <a:pt x="23395" y="119707"/>
                </a:lnTo>
                <a:lnTo>
                  <a:pt x="23395" y="119707"/>
                </a:lnTo>
                <a:lnTo>
                  <a:pt x="23479" y="119780"/>
                </a:lnTo>
                <a:lnTo>
                  <a:pt x="23604" y="119890"/>
                </a:lnTo>
                <a:lnTo>
                  <a:pt x="23729" y="120000"/>
                </a:lnTo>
                <a:lnTo>
                  <a:pt x="23833" y="120000"/>
                </a:lnTo>
                <a:lnTo>
                  <a:pt x="23958" y="120000"/>
                </a:lnTo>
                <a:lnTo>
                  <a:pt x="24062" y="119890"/>
                </a:lnTo>
                <a:lnTo>
                  <a:pt x="24187" y="119780"/>
                </a:lnTo>
                <a:lnTo>
                  <a:pt x="24270" y="119707"/>
                </a:lnTo>
                <a:lnTo>
                  <a:pt x="28020" y="113117"/>
                </a:lnTo>
                <a:lnTo>
                  <a:pt x="120000" y="113117"/>
                </a:lnTo>
                <a:lnTo>
                  <a:pt x="12000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7" name="Shape 17"/>
          <p:cNvSpPr txBox="1"/>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anchorCtr="0" anchor="b" bIns="91425" lIns="91425" spcFirstLastPara="1" rIns="91425" wrap="square" tIns="91425"/>
          <a:lstStyle>
            <a:lvl1pPr lvl="0" marR="0" rtl="0" algn="l">
              <a:lnSpc>
                <a:spcPct val="100000"/>
              </a:lnSpc>
              <a:spcBef>
                <a:spcPts val="0"/>
              </a:spcBef>
              <a:spcAft>
                <a:spcPts val="0"/>
              </a:spcAft>
              <a:buClr>
                <a:srgbClr val="FEFEFE"/>
              </a:buClr>
              <a:buSzPts val="5400"/>
              <a:buFont typeface="Century Gothic"/>
              <a:buNone/>
              <a:defRPr b="1" i="0" sz="54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Clr>
                <a:schemeClr val="lt2"/>
              </a:buClr>
              <a:buSzPts val="1400"/>
              <a:buFont typeface="Arial"/>
              <a:buNone/>
              <a:defRPr b="0" i="0" sz="1800" u="none" cap="none" strike="noStrike">
                <a:solidFill>
                  <a:schemeClr val="lt2"/>
                </a:solidFill>
              </a:defRPr>
            </a:lvl2pPr>
            <a:lvl3pPr lvl="2" marR="0" rtl="0" algn="l">
              <a:spcBef>
                <a:spcPts val="0"/>
              </a:spcBef>
              <a:spcAft>
                <a:spcPts val="0"/>
              </a:spcAft>
              <a:buClr>
                <a:schemeClr val="lt2"/>
              </a:buClr>
              <a:buSzPts val="1400"/>
              <a:buFont typeface="Arial"/>
              <a:buNone/>
              <a:defRPr b="0" i="0" sz="1800" u="none" cap="none" strike="noStrike">
                <a:solidFill>
                  <a:schemeClr val="lt2"/>
                </a:solidFill>
              </a:defRPr>
            </a:lvl3pPr>
            <a:lvl4pPr lvl="3" marR="0" rtl="0" algn="l">
              <a:spcBef>
                <a:spcPts val="0"/>
              </a:spcBef>
              <a:spcAft>
                <a:spcPts val="0"/>
              </a:spcAft>
              <a:buClr>
                <a:schemeClr val="lt2"/>
              </a:buClr>
              <a:buSzPts val="1400"/>
              <a:buFont typeface="Arial"/>
              <a:buNone/>
              <a:defRPr b="0" i="0" sz="1800" u="none" cap="none" strike="noStrike">
                <a:solidFill>
                  <a:schemeClr val="lt2"/>
                </a:solidFill>
              </a:defRPr>
            </a:lvl4pPr>
            <a:lvl5pPr lvl="4" marR="0" rtl="0" algn="l">
              <a:spcBef>
                <a:spcPts val="0"/>
              </a:spcBef>
              <a:spcAft>
                <a:spcPts val="0"/>
              </a:spcAft>
              <a:buClr>
                <a:schemeClr val="lt2"/>
              </a:buClr>
              <a:buSzPts val="1400"/>
              <a:buFont typeface="Arial"/>
              <a:buNone/>
              <a:defRPr b="0" i="0" sz="1800" u="none" cap="none" strike="noStrike">
                <a:solidFill>
                  <a:schemeClr val="lt2"/>
                </a:solidFill>
              </a:defRPr>
            </a:lvl5pPr>
            <a:lvl6pPr lvl="5" marR="0" rtl="0" algn="l">
              <a:spcBef>
                <a:spcPts val="0"/>
              </a:spcBef>
              <a:spcAft>
                <a:spcPts val="0"/>
              </a:spcAft>
              <a:buClr>
                <a:schemeClr val="lt2"/>
              </a:buClr>
              <a:buSzPts val="1400"/>
              <a:buFont typeface="Arial"/>
              <a:buNone/>
              <a:defRPr b="0" i="0" sz="1800" u="none" cap="none" strike="noStrike">
                <a:solidFill>
                  <a:schemeClr val="lt2"/>
                </a:solidFill>
              </a:defRPr>
            </a:lvl6pPr>
            <a:lvl7pPr lvl="6" marR="0" rtl="0" algn="l">
              <a:spcBef>
                <a:spcPts val="0"/>
              </a:spcBef>
              <a:spcAft>
                <a:spcPts val="0"/>
              </a:spcAft>
              <a:buClr>
                <a:schemeClr val="lt2"/>
              </a:buClr>
              <a:buSzPts val="1400"/>
              <a:buFont typeface="Arial"/>
              <a:buNone/>
              <a:defRPr b="0" i="0" sz="1800" u="none" cap="none" strike="noStrike">
                <a:solidFill>
                  <a:schemeClr val="lt2"/>
                </a:solidFill>
              </a:defRPr>
            </a:lvl7pPr>
            <a:lvl8pPr lvl="7" marR="0" rtl="0" algn="l">
              <a:spcBef>
                <a:spcPts val="0"/>
              </a:spcBef>
              <a:spcAft>
                <a:spcPts val="0"/>
              </a:spcAft>
              <a:buClr>
                <a:schemeClr val="lt2"/>
              </a:buClr>
              <a:buSzPts val="1400"/>
              <a:buFont typeface="Arial"/>
              <a:buNone/>
              <a:defRPr b="0" i="0" sz="1800" u="none" cap="none" strike="noStrike">
                <a:solidFill>
                  <a:schemeClr val="lt2"/>
                </a:solidFill>
              </a:defRPr>
            </a:lvl8pPr>
            <a:lvl9pPr lvl="8" marR="0" rtl="0" algn="l">
              <a:spcBef>
                <a:spcPts val="0"/>
              </a:spcBef>
              <a:spcAft>
                <a:spcPts val="0"/>
              </a:spcAft>
              <a:buClr>
                <a:schemeClr val="lt2"/>
              </a:buClr>
              <a:buSzPts val="1400"/>
              <a:buFont typeface="Arial"/>
              <a:buNone/>
              <a:defRPr b="0" i="0" sz="1800" u="none" cap="none" strike="noStrike">
                <a:solidFill>
                  <a:schemeClr val="lt2"/>
                </a:solidFill>
              </a:defRPr>
            </a:lvl9pPr>
          </a:lstStyle>
          <a:p/>
        </p:txBody>
      </p:sp>
      <p:sp>
        <p:nvSpPr>
          <p:cNvPr id="18" name="Shape 18"/>
          <p:cNvSpPr txBox="1"/>
          <p:nvPr>
            <p:ph idx="1" type="subTitle"/>
          </p:nvPr>
        </p:nvSpPr>
        <p:spPr>
          <a:xfrm>
            <a:off x="810001" y="5280847"/>
            <a:ext cx="10572000" cy="434974"/>
          </a:xfrm>
          <a:prstGeom prst="rect">
            <a:avLst/>
          </a:prstGeom>
          <a:noFill/>
          <a:ln>
            <a:noFill/>
          </a:ln>
          <a:effectLst>
            <a:outerShdw blurRad="50800">
              <a:srgbClr val="000000">
                <a:alpha val="40000"/>
              </a:srgbClr>
            </a:outerShdw>
          </a:effectLst>
        </p:spPr>
        <p:txBody>
          <a:bodyPr anchorCtr="0" anchor="t" bIns="91425" lIns="91425" spcFirstLastPara="1" rIns="91425" wrap="square" tIns="91425"/>
          <a:lstStyle>
            <a:lvl1pPr lvl="0" marR="0" rtl="0" algn="l">
              <a:lnSpc>
                <a:spcPct val="100000"/>
              </a:lnSpc>
              <a:spcBef>
                <a:spcPts val="360"/>
              </a:spcBef>
              <a:spcAft>
                <a:spcPts val="0"/>
              </a:spcAft>
              <a:buClr>
                <a:schemeClr val="accent1"/>
              </a:buClr>
              <a:buSzPts val="1800"/>
              <a:buFont typeface="Noto Sans Symbols"/>
              <a:buNone/>
              <a:defRPr b="0" i="0" sz="1800" u="none" cap="none" strike="noStrike">
                <a:solidFill>
                  <a:schemeClr val="lt1"/>
                </a:solidFill>
                <a:latin typeface="Century Gothic"/>
                <a:ea typeface="Century Gothic"/>
                <a:cs typeface="Century Gothic"/>
                <a:sym typeface="Century Gothic"/>
              </a:defRPr>
            </a:lvl1pPr>
            <a:lvl2pPr lvl="1" marR="0" rtl="0" algn="ctr">
              <a:lnSpc>
                <a:spcPct val="100000"/>
              </a:lnSpc>
              <a:spcBef>
                <a:spcPts val="600"/>
              </a:spcBef>
              <a:spcAft>
                <a:spcPts val="0"/>
              </a:spcAft>
              <a:buClr>
                <a:schemeClr val="accent1"/>
              </a:buClr>
              <a:buSzPts val="160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ctr">
              <a:lnSpc>
                <a:spcPct val="100000"/>
              </a:lnSpc>
              <a:spcBef>
                <a:spcPts val="60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3pPr>
            <a:lvl4pPr lvl="3" marR="0" rtl="0" algn="ctr">
              <a:lnSpc>
                <a:spcPct val="100000"/>
              </a:lnSpc>
              <a:spcBef>
                <a:spcPts val="600"/>
              </a:spcBef>
              <a:spcAft>
                <a:spcPts val="0"/>
              </a:spcAft>
              <a:buClr>
                <a:schemeClr val="accent1"/>
              </a:buClr>
              <a:buSzPts val="1200"/>
              <a:buFont typeface="Noto Sans Symbols"/>
              <a:buNone/>
              <a:defRPr b="0" i="0" sz="1200" u="none" cap="none" strike="noStrike">
                <a:solidFill>
                  <a:schemeClr val="lt1"/>
                </a:solidFill>
                <a:latin typeface="Century Gothic"/>
                <a:ea typeface="Century Gothic"/>
                <a:cs typeface="Century Gothic"/>
                <a:sym typeface="Century Gothic"/>
              </a:defRPr>
            </a:lvl4pPr>
            <a:lvl5pPr lvl="4" marR="0" rtl="0" algn="ctr">
              <a:lnSpc>
                <a:spcPct val="100000"/>
              </a:lnSpc>
              <a:spcBef>
                <a:spcPts val="600"/>
              </a:spcBef>
              <a:spcAft>
                <a:spcPts val="0"/>
              </a:spcAft>
              <a:buClr>
                <a:schemeClr val="accent1"/>
              </a:buClr>
              <a:buSzPts val="1200"/>
              <a:buFont typeface="Noto Sans Symbols"/>
              <a:buNone/>
              <a:defRPr b="0" i="0" sz="1200" u="none" cap="none" strike="noStrike">
                <a:solidFill>
                  <a:schemeClr val="lt1"/>
                </a:solidFill>
                <a:latin typeface="Century Gothic"/>
                <a:ea typeface="Century Gothic"/>
                <a:cs typeface="Century Gothic"/>
                <a:sym typeface="Century Gothic"/>
              </a:defRPr>
            </a:lvl5pPr>
            <a:lvl6pPr lvl="5" marR="0" rtl="0" algn="ctr">
              <a:lnSpc>
                <a:spcPct val="100000"/>
              </a:lnSpc>
              <a:spcBef>
                <a:spcPts val="600"/>
              </a:spcBef>
              <a:spcAft>
                <a:spcPts val="0"/>
              </a:spcAft>
              <a:buClr>
                <a:schemeClr val="accent1"/>
              </a:buClr>
              <a:buSzPts val="1200"/>
              <a:buFont typeface="Noto Sans Symbols"/>
              <a:buNone/>
              <a:defRPr b="0" i="0" sz="1200" u="none" cap="none" strike="noStrike">
                <a:solidFill>
                  <a:schemeClr val="lt1"/>
                </a:solidFill>
                <a:latin typeface="Century Gothic"/>
                <a:ea typeface="Century Gothic"/>
                <a:cs typeface="Century Gothic"/>
                <a:sym typeface="Century Gothic"/>
              </a:defRPr>
            </a:lvl6pPr>
            <a:lvl7pPr lvl="6" marR="0" rtl="0" algn="ctr">
              <a:lnSpc>
                <a:spcPct val="100000"/>
              </a:lnSpc>
              <a:spcBef>
                <a:spcPts val="600"/>
              </a:spcBef>
              <a:spcAft>
                <a:spcPts val="0"/>
              </a:spcAft>
              <a:buClr>
                <a:schemeClr val="accent1"/>
              </a:buClr>
              <a:buSzPts val="1200"/>
              <a:buFont typeface="Noto Sans Symbols"/>
              <a:buNone/>
              <a:defRPr b="0" i="0" sz="1200" u="none" cap="none" strike="noStrike">
                <a:solidFill>
                  <a:schemeClr val="lt1"/>
                </a:solidFill>
                <a:latin typeface="Century Gothic"/>
                <a:ea typeface="Century Gothic"/>
                <a:cs typeface="Century Gothic"/>
                <a:sym typeface="Century Gothic"/>
              </a:defRPr>
            </a:lvl7pPr>
            <a:lvl8pPr lvl="7" marR="0" rtl="0" algn="ctr">
              <a:lnSpc>
                <a:spcPct val="100000"/>
              </a:lnSpc>
              <a:spcBef>
                <a:spcPts val="600"/>
              </a:spcBef>
              <a:spcAft>
                <a:spcPts val="0"/>
              </a:spcAft>
              <a:buClr>
                <a:schemeClr val="accent1"/>
              </a:buClr>
              <a:buSzPts val="1200"/>
              <a:buFont typeface="Noto Sans Symbols"/>
              <a:buNone/>
              <a:defRPr b="0" i="0" sz="1200" u="none" cap="none" strike="noStrike">
                <a:solidFill>
                  <a:schemeClr val="lt1"/>
                </a:solidFill>
                <a:latin typeface="Century Gothic"/>
                <a:ea typeface="Century Gothic"/>
                <a:cs typeface="Century Gothic"/>
                <a:sym typeface="Century Gothic"/>
              </a:defRPr>
            </a:lvl8pPr>
            <a:lvl9pPr lvl="8" marR="0" rtl="0" algn="ctr">
              <a:lnSpc>
                <a:spcPct val="100000"/>
              </a:lnSpc>
              <a:spcBef>
                <a:spcPts val="600"/>
              </a:spcBef>
              <a:spcAft>
                <a:spcPts val="600"/>
              </a:spcAft>
              <a:buClr>
                <a:schemeClr val="accent1"/>
              </a:buClr>
              <a:buSzPts val="1200"/>
              <a:buFont typeface="Noto Sans Symbols"/>
              <a:buNone/>
              <a:defRPr b="0" i="0" sz="1200" u="none" cap="none" strike="noStrike">
                <a:solidFill>
                  <a:schemeClr val="lt1"/>
                </a:solidFill>
                <a:latin typeface="Century Gothic"/>
                <a:ea typeface="Century Gothic"/>
                <a:cs typeface="Century Gothic"/>
                <a:sym typeface="Century Gothic"/>
              </a:defRPr>
            </a:lvl9pPr>
          </a:lstStyle>
          <a:p/>
        </p:txBody>
      </p:sp>
      <p:sp>
        <p:nvSpPr>
          <p:cNvPr id="19" name="Shape 19"/>
          <p:cNvSpPr txBox="1"/>
          <p:nvPr>
            <p:ph idx="10" type="dt"/>
          </p:nvPr>
        </p:nvSpPr>
        <p:spPr>
          <a:xfrm>
            <a:off x="9334626" y="6041362"/>
            <a:ext cx="1343706" cy="365125"/>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Clr>
                <a:schemeClr val="lt1"/>
              </a:buClr>
              <a:buSzPts val="1400"/>
              <a:buFont typeface="Century Gothic"/>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20" name="Shape 20"/>
          <p:cNvSpPr txBox="1"/>
          <p:nvPr>
            <p:ph idx="11" type="ftr"/>
          </p:nvPr>
        </p:nvSpPr>
        <p:spPr>
          <a:xfrm>
            <a:off x="451514" y="6041362"/>
            <a:ext cx="8644320" cy="36512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1400"/>
              <a:buFont typeface="Century Gothic"/>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21" name="Shape 21"/>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panorámica con descripción">
  <p:cSld name="Imagen panorámica con descripción">
    <p:spTree>
      <p:nvGrpSpPr>
        <p:cNvPr id="79" name="Shape 79"/>
        <p:cNvGrpSpPr/>
        <p:nvPr/>
      </p:nvGrpSpPr>
      <p:grpSpPr>
        <a:xfrm>
          <a:off x="0" y="0"/>
          <a:ext cx="0" cy="0"/>
          <a:chOff x="0" y="0"/>
          <a:chExt cx="0" cy="0"/>
        </a:xfrm>
      </p:grpSpPr>
      <p:sp>
        <p:nvSpPr>
          <p:cNvPr id="80" name="Shape 80"/>
          <p:cNvSpPr txBox="1"/>
          <p:nvPr>
            <p:ph type="title"/>
          </p:nvPr>
        </p:nvSpPr>
        <p:spPr>
          <a:xfrm>
            <a:off x="810000" y="4800600"/>
            <a:ext cx="10561418" cy="566738"/>
          </a:xfrm>
          <a:prstGeom prst="rect">
            <a:avLst/>
          </a:prstGeom>
          <a:noFill/>
          <a:ln>
            <a:noFill/>
          </a:ln>
          <a:effectLst>
            <a:outerShdw blurRad="50800">
              <a:srgbClr val="000000">
                <a:alpha val="60000"/>
              </a:srgbClr>
            </a:outerShdw>
          </a:effectLst>
        </p:spPr>
        <p:txBody>
          <a:bodyPr anchorCtr="0" anchor="b" bIns="91425" lIns="91425" spcFirstLastPara="1" rIns="91425" wrap="square" tIns="91425"/>
          <a:lstStyle>
            <a:lvl1pPr lvl="0" marR="0" rtl="0" algn="l">
              <a:lnSpc>
                <a:spcPct val="100000"/>
              </a:lnSpc>
              <a:spcBef>
                <a:spcPts val="0"/>
              </a:spcBef>
              <a:spcAft>
                <a:spcPts val="0"/>
              </a:spcAft>
              <a:buClr>
                <a:srgbClr val="FEFEFE"/>
              </a:buClr>
              <a:buSzPts val="2400"/>
              <a:buFont typeface="Century Gothic"/>
              <a:buNone/>
              <a:defRPr b="0" i="0" sz="24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Clr>
                <a:schemeClr val="lt2"/>
              </a:buClr>
              <a:buSzPts val="1400"/>
              <a:buFont typeface="Arial"/>
              <a:buNone/>
              <a:defRPr b="0" i="0" sz="1800" u="none" cap="none" strike="noStrike">
                <a:solidFill>
                  <a:schemeClr val="lt2"/>
                </a:solidFill>
              </a:defRPr>
            </a:lvl2pPr>
            <a:lvl3pPr lvl="2" marR="0" rtl="0" algn="l">
              <a:spcBef>
                <a:spcPts val="0"/>
              </a:spcBef>
              <a:spcAft>
                <a:spcPts val="0"/>
              </a:spcAft>
              <a:buClr>
                <a:schemeClr val="lt2"/>
              </a:buClr>
              <a:buSzPts val="1400"/>
              <a:buFont typeface="Arial"/>
              <a:buNone/>
              <a:defRPr b="0" i="0" sz="1800" u="none" cap="none" strike="noStrike">
                <a:solidFill>
                  <a:schemeClr val="lt2"/>
                </a:solidFill>
              </a:defRPr>
            </a:lvl3pPr>
            <a:lvl4pPr lvl="3" marR="0" rtl="0" algn="l">
              <a:spcBef>
                <a:spcPts val="0"/>
              </a:spcBef>
              <a:spcAft>
                <a:spcPts val="0"/>
              </a:spcAft>
              <a:buClr>
                <a:schemeClr val="lt2"/>
              </a:buClr>
              <a:buSzPts val="1400"/>
              <a:buFont typeface="Arial"/>
              <a:buNone/>
              <a:defRPr b="0" i="0" sz="1800" u="none" cap="none" strike="noStrike">
                <a:solidFill>
                  <a:schemeClr val="lt2"/>
                </a:solidFill>
              </a:defRPr>
            </a:lvl4pPr>
            <a:lvl5pPr lvl="4" marR="0" rtl="0" algn="l">
              <a:spcBef>
                <a:spcPts val="0"/>
              </a:spcBef>
              <a:spcAft>
                <a:spcPts val="0"/>
              </a:spcAft>
              <a:buClr>
                <a:schemeClr val="lt2"/>
              </a:buClr>
              <a:buSzPts val="1400"/>
              <a:buFont typeface="Arial"/>
              <a:buNone/>
              <a:defRPr b="0" i="0" sz="1800" u="none" cap="none" strike="noStrike">
                <a:solidFill>
                  <a:schemeClr val="lt2"/>
                </a:solidFill>
              </a:defRPr>
            </a:lvl5pPr>
            <a:lvl6pPr lvl="5" marR="0" rtl="0" algn="l">
              <a:spcBef>
                <a:spcPts val="0"/>
              </a:spcBef>
              <a:spcAft>
                <a:spcPts val="0"/>
              </a:spcAft>
              <a:buClr>
                <a:schemeClr val="lt2"/>
              </a:buClr>
              <a:buSzPts val="1400"/>
              <a:buFont typeface="Arial"/>
              <a:buNone/>
              <a:defRPr b="0" i="0" sz="1800" u="none" cap="none" strike="noStrike">
                <a:solidFill>
                  <a:schemeClr val="lt2"/>
                </a:solidFill>
              </a:defRPr>
            </a:lvl6pPr>
            <a:lvl7pPr lvl="6" marR="0" rtl="0" algn="l">
              <a:spcBef>
                <a:spcPts val="0"/>
              </a:spcBef>
              <a:spcAft>
                <a:spcPts val="0"/>
              </a:spcAft>
              <a:buClr>
                <a:schemeClr val="lt2"/>
              </a:buClr>
              <a:buSzPts val="1400"/>
              <a:buFont typeface="Arial"/>
              <a:buNone/>
              <a:defRPr b="0" i="0" sz="1800" u="none" cap="none" strike="noStrike">
                <a:solidFill>
                  <a:schemeClr val="lt2"/>
                </a:solidFill>
              </a:defRPr>
            </a:lvl7pPr>
            <a:lvl8pPr lvl="7" marR="0" rtl="0" algn="l">
              <a:spcBef>
                <a:spcPts val="0"/>
              </a:spcBef>
              <a:spcAft>
                <a:spcPts val="0"/>
              </a:spcAft>
              <a:buClr>
                <a:schemeClr val="lt2"/>
              </a:buClr>
              <a:buSzPts val="1400"/>
              <a:buFont typeface="Arial"/>
              <a:buNone/>
              <a:defRPr b="0" i="0" sz="1800" u="none" cap="none" strike="noStrike">
                <a:solidFill>
                  <a:schemeClr val="lt2"/>
                </a:solidFill>
              </a:defRPr>
            </a:lvl8pPr>
            <a:lvl9pPr lvl="8" marR="0" rtl="0" algn="l">
              <a:spcBef>
                <a:spcPts val="0"/>
              </a:spcBef>
              <a:spcAft>
                <a:spcPts val="0"/>
              </a:spcAft>
              <a:buClr>
                <a:schemeClr val="lt2"/>
              </a:buClr>
              <a:buSzPts val="1400"/>
              <a:buFont typeface="Arial"/>
              <a:buNone/>
              <a:defRPr b="0" i="0" sz="1800" u="none" cap="none" strike="noStrike">
                <a:solidFill>
                  <a:schemeClr val="lt2"/>
                </a:solidFill>
              </a:defRPr>
            </a:lvl9pPr>
          </a:lstStyle>
          <a:p/>
        </p:txBody>
      </p:sp>
      <p:sp>
        <p:nvSpPr>
          <p:cNvPr id="81" name="Shape 81"/>
          <p:cNvSpPr/>
          <p:nvPr>
            <p:ph idx="2" type="pic"/>
          </p:nvPr>
        </p:nvSpPr>
        <p:spPr>
          <a:xfrm>
            <a:off x="0" y="0"/>
            <a:ext cx="12192000" cy="4800600"/>
          </a:xfrm>
          <a:prstGeom prst="rect">
            <a:avLst/>
          </a:prstGeom>
          <a:noFill/>
          <a:ln cap="rnd" cmpd="sng" w="9525">
            <a:solidFill>
              <a:schemeClr val="lt2"/>
            </a:solidFill>
            <a:prstDash val="solid"/>
            <a:round/>
            <a:headEnd len="sm" w="sm" type="none"/>
            <a:tailEnd len="sm" w="sm" type="none"/>
          </a:ln>
          <a:effectLst>
            <a:outerShdw blurRad="50800">
              <a:srgbClr val="000000">
                <a:alpha val="40000"/>
              </a:srgbClr>
            </a:outerShdw>
          </a:effectLst>
        </p:spPr>
        <p:txBody>
          <a:bodyPr anchorCtr="0" anchor="t" bIns="91425" lIns="91425" spcFirstLastPara="1" rIns="91425" wrap="square" tIns="91425"/>
          <a:lstStyle>
            <a:lvl1pPr lvl="0" marR="0" rtl="0" algn="ctr">
              <a:lnSpc>
                <a:spcPct val="100000"/>
              </a:lnSpc>
              <a:spcBef>
                <a:spcPts val="320"/>
              </a:spcBef>
              <a:spcAft>
                <a:spcPts val="0"/>
              </a:spcAft>
              <a:buClr>
                <a:schemeClr val="accent1"/>
              </a:buClr>
              <a:buSzPts val="160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82" name="Shape 82"/>
          <p:cNvSpPr txBox="1"/>
          <p:nvPr>
            <p:ph idx="1" type="body"/>
          </p:nvPr>
        </p:nvSpPr>
        <p:spPr>
          <a:xfrm>
            <a:off x="810000" y="5367338"/>
            <a:ext cx="10561418" cy="493712"/>
          </a:xfrm>
          <a:prstGeom prst="rect">
            <a:avLst/>
          </a:prstGeom>
          <a:noFill/>
          <a:ln>
            <a:noFill/>
          </a:ln>
          <a:effectLst>
            <a:outerShdw blurRad="50800">
              <a:srgbClr val="000000">
                <a:alpha val="40000"/>
              </a:srgbClr>
            </a:outerShdw>
          </a:effectLst>
        </p:spPr>
        <p:txBody>
          <a:bodyPr anchorCtr="0" anchor="ctr" bIns="91425" lIns="91425" spcFirstLastPara="1" rIns="91425" wrap="square" tIns="91425"/>
          <a:lstStyle>
            <a:lvl1pPr indent="-228600" lvl="0" marL="457200" marR="0" rtl="0" algn="l">
              <a:lnSpc>
                <a:spcPct val="100000"/>
              </a:lnSpc>
              <a:spcBef>
                <a:spcPts val="240"/>
              </a:spcBef>
              <a:spcAft>
                <a:spcPts val="0"/>
              </a:spcAft>
              <a:buClr>
                <a:schemeClr val="accent1"/>
              </a:buClr>
              <a:buSzPts val="1200"/>
              <a:buFont typeface="Noto Sans Symbols"/>
              <a:buNone/>
              <a:defRPr b="0" i="0" sz="1200" u="none" cap="none" strike="noStrike">
                <a:solidFill>
                  <a:schemeClr val="lt1"/>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chemeClr val="accent1"/>
              </a:buClr>
              <a:buSzPts val="120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00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lnSpc>
                <a:spcPct val="100000"/>
              </a:lnSpc>
              <a:spcBef>
                <a:spcPts val="6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lnSpc>
                <a:spcPct val="100000"/>
              </a:lnSpc>
              <a:spcBef>
                <a:spcPts val="6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lnSpc>
                <a:spcPct val="100000"/>
              </a:lnSpc>
              <a:spcBef>
                <a:spcPts val="6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lnSpc>
                <a:spcPct val="100000"/>
              </a:lnSpc>
              <a:spcBef>
                <a:spcPts val="600"/>
              </a:spcBef>
              <a:spcAft>
                <a:spcPts val="60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83" name="Shape 83"/>
          <p:cNvSpPr txBox="1"/>
          <p:nvPr>
            <p:ph idx="10" type="dt"/>
          </p:nvPr>
        </p:nvSpPr>
        <p:spPr>
          <a:xfrm>
            <a:off x="9334626" y="6041362"/>
            <a:ext cx="1343706" cy="365125"/>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Clr>
                <a:schemeClr val="lt1"/>
              </a:buClr>
              <a:buSzPts val="1400"/>
              <a:buFont typeface="Century Gothic"/>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84" name="Shape 84"/>
          <p:cNvSpPr txBox="1"/>
          <p:nvPr>
            <p:ph idx="11" type="ftr"/>
          </p:nvPr>
        </p:nvSpPr>
        <p:spPr>
          <a:xfrm>
            <a:off x="451514" y="6041362"/>
            <a:ext cx="8644320" cy="36512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1400"/>
              <a:buFont typeface="Century Gothic"/>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85" name="Shape 85"/>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 con descripción">
  <p:cSld name="Cita con descripción">
    <p:spTree>
      <p:nvGrpSpPr>
        <p:cNvPr id="86" name="Shape 86"/>
        <p:cNvGrpSpPr/>
        <p:nvPr/>
      </p:nvGrpSpPr>
      <p:grpSpPr>
        <a:xfrm>
          <a:off x="0" y="0"/>
          <a:ext cx="0" cy="0"/>
          <a:chOff x="0" y="0"/>
          <a:chExt cx="0" cy="0"/>
        </a:xfrm>
      </p:grpSpPr>
      <p:sp>
        <p:nvSpPr>
          <p:cNvPr id="87" name="Shape 87"/>
          <p:cNvSpPr/>
          <p:nvPr/>
        </p:nvSpPr>
        <p:spPr>
          <a:xfrm>
            <a:off x="631697" y="1081456"/>
            <a:ext cx="6332416" cy="3239188"/>
          </a:xfrm>
          <a:custGeom>
            <a:pathLst>
              <a:path extrusionOk="0" h="120000" w="120000">
                <a:moveTo>
                  <a:pt x="118439" y="0"/>
                </a:moveTo>
                <a:lnTo>
                  <a:pt x="1560" y="0"/>
                </a:lnTo>
                <a:lnTo>
                  <a:pt x="1560" y="0"/>
                </a:lnTo>
                <a:lnTo>
                  <a:pt x="1205" y="0"/>
                </a:lnTo>
                <a:lnTo>
                  <a:pt x="921" y="207"/>
                </a:lnTo>
                <a:lnTo>
                  <a:pt x="709" y="415"/>
                </a:lnTo>
                <a:lnTo>
                  <a:pt x="425" y="623"/>
                </a:lnTo>
                <a:lnTo>
                  <a:pt x="283" y="1039"/>
                </a:lnTo>
                <a:lnTo>
                  <a:pt x="141" y="1351"/>
                </a:lnTo>
                <a:lnTo>
                  <a:pt x="0" y="1767"/>
                </a:lnTo>
                <a:lnTo>
                  <a:pt x="0" y="2287"/>
                </a:lnTo>
                <a:lnTo>
                  <a:pt x="0" y="107937"/>
                </a:lnTo>
                <a:lnTo>
                  <a:pt x="0" y="107937"/>
                </a:lnTo>
                <a:lnTo>
                  <a:pt x="0" y="108457"/>
                </a:lnTo>
                <a:lnTo>
                  <a:pt x="141" y="108873"/>
                </a:lnTo>
                <a:lnTo>
                  <a:pt x="283" y="109185"/>
                </a:lnTo>
                <a:lnTo>
                  <a:pt x="425" y="109601"/>
                </a:lnTo>
                <a:lnTo>
                  <a:pt x="709" y="109809"/>
                </a:lnTo>
                <a:lnTo>
                  <a:pt x="921" y="110017"/>
                </a:lnTo>
                <a:lnTo>
                  <a:pt x="1205" y="110225"/>
                </a:lnTo>
                <a:lnTo>
                  <a:pt x="1560" y="110225"/>
                </a:lnTo>
                <a:lnTo>
                  <a:pt x="16808" y="110225"/>
                </a:lnTo>
                <a:lnTo>
                  <a:pt x="23049" y="119376"/>
                </a:lnTo>
                <a:lnTo>
                  <a:pt x="23049" y="119376"/>
                </a:lnTo>
                <a:lnTo>
                  <a:pt x="23262" y="119584"/>
                </a:lnTo>
                <a:lnTo>
                  <a:pt x="23546" y="119792"/>
                </a:lnTo>
                <a:lnTo>
                  <a:pt x="23829" y="120000"/>
                </a:lnTo>
                <a:lnTo>
                  <a:pt x="24113" y="120000"/>
                </a:lnTo>
                <a:lnTo>
                  <a:pt x="24397" y="120000"/>
                </a:lnTo>
                <a:lnTo>
                  <a:pt x="24680" y="119792"/>
                </a:lnTo>
                <a:lnTo>
                  <a:pt x="24964" y="119584"/>
                </a:lnTo>
                <a:lnTo>
                  <a:pt x="25177" y="119376"/>
                </a:lnTo>
                <a:lnTo>
                  <a:pt x="31418" y="110225"/>
                </a:lnTo>
                <a:lnTo>
                  <a:pt x="118439" y="110225"/>
                </a:lnTo>
                <a:lnTo>
                  <a:pt x="118439" y="110225"/>
                </a:lnTo>
                <a:lnTo>
                  <a:pt x="118794" y="110225"/>
                </a:lnTo>
                <a:lnTo>
                  <a:pt x="119078" y="110017"/>
                </a:lnTo>
                <a:lnTo>
                  <a:pt x="119290" y="109809"/>
                </a:lnTo>
                <a:lnTo>
                  <a:pt x="119574" y="109601"/>
                </a:lnTo>
                <a:lnTo>
                  <a:pt x="119716" y="109185"/>
                </a:lnTo>
                <a:lnTo>
                  <a:pt x="119858" y="108873"/>
                </a:lnTo>
                <a:lnTo>
                  <a:pt x="120000" y="108457"/>
                </a:lnTo>
                <a:lnTo>
                  <a:pt x="120000" y="107937"/>
                </a:lnTo>
                <a:lnTo>
                  <a:pt x="120000" y="2287"/>
                </a:lnTo>
                <a:lnTo>
                  <a:pt x="120000" y="2287"/>
                </a:lnTo>
                <a:lnTo>
                  <a:pt x="120000" y="1767"/>
                </a:lnTo>
                <a:lnTo>
                  <a:pt x="119858" y="1351"/>
                </a:lnTo>
                <a:lnTo>
                  <a:pt x="119716" y="1039"/>
                </a:lnTo>
                <a:lnTo>
                  <a:pt x="119574" y="623"/>
                </a:lnTo>
                <a:lnTo>
                  <a:pt x="119290" y="415"/>
                </a:lnTo>
                <a:lnTo>
                  <a:pt x="119078" y="207"/>
                </a:lnTo>
                <a:lnTo>
                  <a:pt x="118794" y="0"/>
                </a:lnTo>
                <a:lnTo>
                  <a:pt x="118439" y="0"/>
                </a:lnTo>
                <a:lnTo>
                  <a:pt x="118439"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88" name="Shape 88"/>
          <p:cNvSpPr txBox="1"/>
          <p:nvPr>
            <p:ph type="title"/>
          </p:nvPr>
        </p:nvSpPr>
        <p:spPr>
          <a:xfrm>
            <a:off x="850985" y="1238502"/>
            <a:ext cx="5893840" cy="2645912"/>
          </a:xfrm>
          <a:prstGeom prst="rect">
            <a:avLst/>
          </a:prstGeom>
          <a:noFill/>
          <a:ln>
            <a:noFill/>
          </a:ln>
          <a:effectLst>
            <a:outerShdw blurRad="50800">
              <a:srgbClr val="000000">
                <a:alpha val="60000"/>
              </a:srgbClr>
            </a:outerShdw>
          </a:effectLst>
        </p:spPr>
        <p:txBody>
          <a:bodyPr anchorCtr="0" anchor="b" bIns="91425" lIns="91425" spcFirstLastPara="1" rIns="91425" wrap="square" tIns="91425"/>
          <a:lstStyle>
            <a:lvl1pPr lvl="0" marR="0" rtl="0" algn="l">
              <a:lnSpc>
                <a:spcPct val="100000"/>
              </a:lnSpc>
              <a:spcBef>
                <a:spcPts val="0"/>
              </a:spcBef>
              <a:spcAft>
                <a:spcPts val="0"/>
              </a:spcAft>
              <a:buClr>
                <a:srgbClr val="FEFEFE"/>
              </a:buClr>
              <a:buSzPts val="4200"/>
              <a:buFont typeface="Century Gothic"/>
              <a:buNone/>
              <a:defRPr b="1" i="0" sz="42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Clr>
                <a:schemeClr val="lt2"/>
              </a:buClr>
              <a:buSzPts val="1400"/>
              <a:buFont typeface="Arial"/>
              <a:buNone/>
              <a:defRPr b="0" i="0" sz="1800" u="none" cap="none" strike="noStrike">
                <a:solidFill>
                  <a:schemeClr val="lt2"/>
                </a:solidFill>
              </a:defRPr>
            </a:lvl2pPr>
            <a:lvl3pPr lvl="2" marR="0" rtl="0" algn="l">
              <a:spcBef>
                <a:spcPts val="0"/>
              </a:spcBef>
              <a:spcAft>
                <a:spcPts val="0"/>
              </a:spcAft>
              <a:buClr>
                <a:schemeClr val="lt2"/>
              </a:buClr>
              <a:buSzPts val="1400"/>
              <a:buFont typeface="Arial"/>
              <a:buNone/>
              <a:defRPr b="0" i="0" sz="1800" u="none" cap="none" strike="noStrike">
                <a:solidFill>
                  <a:schemeClr val="lt2"/>
                </a:solidFill>
              </a:defRPr>
            </a:lvl3pPr>
            <a:lvl4pPr lvl="3" marR="0" rtl="0" algn="l">
              <a:spcBef>
                <a:spcPts val="0"/>
              </a:spcBef>
              <a:spcAft>
                <a:spcPts val="0"/>
              </a:spcAft>
              <a:buClr>
                <a:schemeClr val="lt2"/>
              </a:buClr>
              <a:buSzPts val="1400"/>
              <a:buFont typeface="Arial"/>
              <a:buNone/>
              <a:defRPr b="0" i="0" sz="1800" u="none" cap="none" strike="noStrike">
                <a:solidFill>
                  <a:schemeClr val="lt2"/>
                </a:solidFill>
              </a:defRPr>
            </a:lvl4pPr>
            <a:lvl5pPr lvl="4" marR="0" rtl="0" algn="l">
              <a:spcBef>
                <a:spcPts val="0"/>
              </a:spcBef>
              <a:spcAft>
                <a:spcPts val="0"/>
              </a:spcAft>
              <a:buClr>
                <a:schemeClr val="lt2"/>
              </a:buClr>
              <a:buSzPts val="1400"/>
              <a:buFont typeface="Arial"/>
              <a:buNone/>
              <a:defRPr b="0" i="0" sz="1800" u="none" cap="none" strike="noStrike">
                <a:solidFill>
                  <a:schemeClr val="lt2"/>
                </a:solidFill>
              </a:defRPr>
            </a:lvl5pPr>
            <a:lvl6pPr lvl="5" marR="0" rtl="0" algn="l">
              <a:spcBef>
                <a:spcPts val="0"/>
              </a:spcBef>
              <a:spcAft>
                <a:spcPts val="0"/>
              </a:spcAft>
              <a:buClr>
                <a:schemeClr val="lt2"/>
              </a:buClr>
              <a:buSzPts val="1400"/>
              <a:buFont typeface="Arial"/>
              <a:buNone/>
              <a:defRPr b="0" i="0" sz="1800" u="none" cap="none" strike="noStrike">
                <a:solidFill>
                  <a:schemeClr val="lt2"/>
                </a:solidFill>
              </a:defRPr>
            </a:lvl6pPr>
            <a:lvl7pPr lvl="6" marR="0" rtl="0" algn="l">
              <a:spcBef>
                <a:spcPts val="0"/>
              </a:spcBef>
              <a:spcAft>
                <a:spcPts val="0"/>
              </a:spcAft>
              <a:buClr>
                <a:schemeClr val="lt2"/>
              </a:buClr>
              <a:buSzPts val="1400"/>
              <a:buFont typeface="Arial"/>
              <a:buNone/>
              <a:defRPr b="0" i="0" sz="1800" u="none" cap="none" strike="noStrike">
                <a:solidFill>
                  <a:schemeClr val="lt2"/>
                </a:solidFill>
              </a:defRPr>
            </a:lvl7pPr>
            <a:lvl8pPr lvl="7" marR="0" rtl="0" algn="l">
              <a:spcBef>
                <a:spcPts val="0"/>
              </a:spcBef>
              <a:spcAft>
                <a:spcPts val="0"/>
              </a:spcAft>
              <a:buClr>
                <a:schemeClr val="lt2"/>
              </a:buClr>
              <a:buSzPts val="1400"/>
              <a:buFont typeface="Arial"/>
              <a:buNone/>
              <a:defRPr b="0" i="0" sz="1800" u="none" cap="none" strike="noStrike">
                <a:solidFill>
                  <a:schemeClr val="lt2"/>
                </a:solidFill>
              </a:defRPr>
            </a:lvl8pPr>
            <a:lvl9pPr lvl="8" marR="0" rtl="0" algn="l">
              <a:spcBef>
                <a:spcPts val="0"/>
              </a:spcBef>
              <a:spcAft>
                <a:spcPts val="0"/>
              </a:spcAft>
              <a:buClr>
                <a:schemeClr val="lt2"/>
              </a:buClr>
              <a:buSzPts val="1400"/>
              <a:buFont typeface="Arial"/>
              <a:buNone/>
              <a:defRPr b="0" i="0" sz="1800" u="none" cap="none" strike="noStrike">
                <a:solidFill>
                  <a:schemeClr val="lt2"/>
                </a:solidFill>
              </a:defRPr>
            </a:lvl9pPr>
          </a:lstStyle>
          <a:p/>
        </p:txBody>
      </p:sp>
      <p:sp>
        <p:nvSpPr>
          <p:cNvPr id="89" name="Shape 89"/>
          <p:cNvSpPr txBox="1"/>
          <p:nvPr>
            <p:ph idx="1" type="body"/>
          </p:nvPr>
        </p:nvSpPr>
        <p:spPr>
          <a:xfrm>
            <a:off x="853190" y="4443680"/>
            <a:ext cx="5891636" cy="713241"/>
          </a:xfrm>
          <a:prstGeom prst="rect">
            <a:avLst/>
          </a:prstGeom>
          <a:noFill/>
          <a:ln>
            <a:noFill/>
          </a:ln>
          <a:effectLst>
            <a:outerShdw blurRad="50800">
              <a:srgbClr val="000000">
                <a:alpha val="40000"/>
              </a:srgbClr>
            </a:outerShdw>
          </a:effectLst>
        </p:spPr>
        <p:txBody>
          <a:bodyPr anchorCtr="0" anchor="t" bIns="91425" lIns="91425" spcFirstLastPara="1" rIns="91425" wrap="square" tIns="91425"/>
          <a:lstStyle>
            <a:lvl1pPr indent="-228600" lvl="0" marL="457200" marR="0" rtl="0" algn="l">
              <a:lnSpc>
                <a:spcPct val="100000"/>
              </a:lnSpc>
              <a:spcBef>
                <a:spcPts val="360"/>
              </a:spcBef>
              <a:spcAft>
                <a:spcPts val="0"/>
              </a:spcAft>
              <a:buClr>
                <a:schemeClr val="accent1"/>
              </a:buClr>
              <a:buSzPts val="1800"/>
              <a:buFont typeface="Noto Sans Symbols"/>
              <a:buNone/>
              <a:defRPr b="0" i="0" sz="1800" u="none" cap="none" strike="noStrike">
                <a:solidFill>
                  <a:schemeClr val="lt1"/>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chemeClr val="accent1"/>
              </a:buClr>
              <a:buSzPts val="1800"/>
              <a:buFont typeface="Noto Sans Symbols"/>
              <a:buNone/>
              <a:defRPr b="0" i="0" sz="1800" u="none" cap="none" strike="noStrike">
                <a:solidFill>
                  <a:schemeClr val="lt1"/>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600"/>
              <a:buFont typeface="Noto Sans Symbols"/>
              <a:buNone/>
              <a:defRPr b="0" i="0" sz="1600" u="none" cap="none" strike="noStrike">
                <a:solidFill>
                  <a:schemeClr val="lt1"/>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5pPr>
            <a:lvl6pPr indent="-228600" lvl="5" marL="2743200" marR="0" rtl="0" algn="l">
              <a:lnSpc>
                <a:spcPct val="100000"/>
              </a:lnSpc>
              <a:spcBef>
                <a:spcPts val="60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6pPr>
            <a:lvl7pPr indent="-228600" lvl="6" marL="3200400" marR="0" rtl="0" algn="l">
              <a:lnSpc>
                <a:spcPct val="100000"/>
              </a:lnSpc>
              <a:spcBef>
                <a:spcPts val="60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7pPr>
            <a:lvl8pPr indent="-228600" lvl="7" marL="3657600" marR="0" rtl="0" algn="l">
              <a:lnSpc>
                <a:spcPct val="100000"/>
              </a:lnSpc>
              <a:spcBef>
                <a:spcPts val="60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8pPr>
            <a:lvl9pPr indent="-228600" lvl="8" marL="4114800" marR="0" rtl="0" algn="l">
              <a:lnSpc>
                <a:spcPct val="100000"/>
              </a:lnSpc>
              <a:spcBef>
                <a:spcPts val="600"/>
              </a:spcBef>
              <a:spcAft>
                <a:spcPts val="60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90" name="Shape 90"/>
          <p:cNvSpPr txBox="1"/>
          <p:nvPr>
            <p:ph idx="2" type="body"/>
          </p:nvPr>
        </p:nvSpPr>
        <p:spPr>
          <a:xfrm>
            <a:off x="7574642" y="1081456"/>
            <a:ext cx="3810001" cy="4075465"/>
          </a:xfrm>
          <a:prstGeom prst="rect">
            <a:avLst/>
          </a:prstGeom>
          <a:noFill/>
          <a:ln>
            <a:noFill/>
          </a:ln>
          <a:effectLst>
            <a:outerShdw blurRad="50800">
              <a:srgbClr val="000000">
                <a:alpha val="40000"/>
              </a:srgbClr>
            </a:outerShdw>
          </a:effectLst>
        </p:spPr>
        <p:txBody>
          <a:bodyPr anchorCtr="0" anchor="t" bIns="91425" lIns="91425" spcFirstLastPara="1" rIns="91425" wrap="square" tIns="91425"/>
          <a:lstStyle>
            <a:lvl1pPr indent="-228600" lvl="0" marL="457200" marR="0" rtl="0" algn="l">
              <a:lnSpc>
                <a:spcPct val="100000"/>
              </a:lnSpc>
              <a:spcBef>
                <a:spcPts val="360"/>
              </a:spcBef>
              <a:spcAft>
                <a:spcPts val="0"/>
              </a:spcAft>
              <a:buClr>
                <a:schemeClr val="accent1"/>
              </a:buClr>
              <a:buSzPts val="1800"/>
              <a:buFont typeface="Noto Sans Symbols"/>
              <a:buNone/>
              <a:defRPr b="0" i="0" sz="1800" u="none" cap="none" strike="noStrike">
                <a:solidFill>
                  <a:schemeClr val="lt1"/>
                </a:solidFill>
                <a:latin typeface="Century Gothic"/>
                <a:ea typeface="Century Gothic"/>
                <a:cs typeface="Century Gothic"/>
                <a:sym typeface="Century Gothic"/>
              </a:defRPr>
            </a:lvl1pPr>
            <a:lvl2pPr indent="-330200" lvl="1" marL="914400" marR="0" rtl="0" algn="l">
              <a:lnSpc>
                <a:spcPct val="100000"/>
              </a:lnSpc>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lnSpc>
                <a:spcPct val="100000"/>
              </a:lnSpc>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lnSpc>
                <a:spcPct val="100000"/>
              </a:lnSpc>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91" name="Shape 91"/>
          <p:cNvSpPr txBox="1"/>
          <p:nvPr>
            <p:ph idx="10" type="dt"/>
          </p:nvPr>
        </p:nvSpPr>
        <p:spPr>
          <a:xfrm>
            <a:off x="9334626" y="6041362"/>
            <a:ext cx="1343706" cy="365125"/>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Clr>
                <a:schemeClr val="lt1"/>
              </a:buClr>
              <a:buSzPts val="1400"/>
              <a:buFont typeface="Century Gothic"/>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92" name="Shape 92"/>
          <p:cNvSpPr txBox="1"/>
          <p:nvPr>
            <p:ph idx="11" type="ftr"/>
          </p:nvPr>
        </p:nvSpPr>
        <p:spPr>
          <a:xfrm>
            <a:off x="451514" y="6041362"/>
            <a:ext cx="8644320" cy="36512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1400"/>
              <a:buFont typeface="Century Gothic"/>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93" name="Shape 93"/>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rjeta de nombre">
  <p:cSld name="Tarjeta de nombre">
    <p:spTree>
      <p:nvGrpSpPr>
        <p:cNvPr id="94" name="Shape 94"/>
        <p:cNvGrpSpPr/>
        <p:nvPr/>
      </p:nvGrpSpPr>
      <p:grpSpPr>
        <a:xfrm>
          <a:off x="0" y="0"/>
          <a:ext cx="0" cy="0"/>
          <a:chOff x="0" y="0"/>
          <a:chExt cx="0" cy="0"/>
        </a:xfrm>
      </p:grpSpPr>
      <p:sp>
        <p:nvSpPr>
          <p:cNvPr id="95" name="Shape 95"/>
          <p:cNvSpPr/>
          <p:nvPr/>
        </p:nvSpPr>
        <p:spPr>
          <a:xfrm>
            <a:off x="1140884" y="2286585"/>
            <a:ext cx="4895115" cy="2503972"/>
          </a:xfrm>
          <a:custGeom>
            <a:pathLst>
              <a:path extrusionOk="0" h="120000" w="120000">
                <a:moveTo>
                  <a:pt x="118439" y="0"/>
                </a:moveTo>
                <a:lnTo>
                  <a:pt x="1560" y="0"/>
                </a:lnTo>
                <a:lnTo>
                  <a:pt x="1560" y="0"/>
                </a:lnTo>
                <a:lnTo>
                  <a:pt x="1205" y="0"/>
                </a:lnTo>
                <a:lnTo>
                  <a:pt x="921" y="207"/>
                </a:lnTo>
                <a:lnTo>
                  <a:pt x="709" y="415"/>
                </a:lnTo>
                <a:lnTo>
                  <a:pt x="425" y="623"/>
                </a:lnTo>
                <a:lnTo>
                  <a:pt x="283" y="1039"/>
                </a:lnTo>
                <a:lnTo>
                  <a:pt x="141" y="1351"/>
                </a:lnTo>
                <a:lnTo>
                  <a:pt x="0" y="1767"/>
                </a:lnTo>
                <a:lnTo>
                  <a:pt x="0" y="2287"/>
                </a:lnTo>
                <a:lnTo>
                  <a:pt x="0" y="107937"/>
                </a:lnTo>
                <a:lnTo>
                  <a:pt x="0" y="107937"/>
                </a:lnTo>
                <a:lnTo>
                  <a:pt x="0" y="108457"/>
                </a:lnTo>
                <a:lnTo>
                  <a:pt x="141" y="108873"/>
                </a:lnTo>
                <a:lnTo>
                  <a:pt x="283" y="109185"/>
                </a:lnTo>
                <a:lnTo>
                  <a:pt x="425" y="109601"/>
                </a:lnTo>
                <a:lnTo>
                  <a:pt x="709" y="109809"/>
                </a:lnTo>
                <a:lnTo>
                  <a:pt x="921" y="110017"/>
                </a:lnTo>
                <a:lnTo>
                  <a:pt x="1205" y="110225"/>
                </a:lnTo>
                <a:lnTo>
                  <a:pt x="1560" y="110225"/>
                </a:lnTo>
                <a:lnTo>
                  <a:pt x="16808" y="110225"/>
                </a:lnTo>
                <a:lnTo>
                  <a:pt x="23049" y="119376"/>
                </a:lnTo>
                <a:lnTo>
                  <a:pt x="23049" y="119376"/>
                </a:lnTo>
                <a:lnTo>
                  <a:pt x="23262" y="119584"/>
                </a:lnTo>
                <a:lnTo>
                  <a:pt x="23546" y="119792"/>
                </a:lnTo>
                <a:lnTo>
                  <a:pt x="23829" y="120000"/>
                </a:lnTo>
                <a:lnTo>
                  <a:pt x="24113" y="120000"/>
                </a:lnTo>
                <a:lnTo>
                  <a:pt x="24397" y="120000"/>
                </a:lnTo>
                <a:lnTo>
                  <a:pt x="24680" y="119792"/>
                </a:lnTo>
                <a:lnTo>
                  <a:pt x="24964" y="119584"/>
                </a:lnTo>
                <a:lnTo>
                  <a:pt x="25177" y="119376"/>
                </a:lnTo>
                <a:lnTo>
                  <a:pt x="31418" y="110225"/>
                </a:lnTo>
                <a:lnTo>
                  <a:pt x="118439" y="110225"/>
                </a:lnTo>
                <a:lnTo>
                  <a:pt x="118439" y="110225"/>
                </a:lnTo>
                <a:lnTo>
                  <a:pt x="118794" y="110225"/>
                </a:lnTo>
                <a:lnTo>
                  <a:pt x="119078" y="110017"/>
                </a:lnTo>
                <a:lnTo>
                  <a:pt x="119290" y="109809"/>
                </a:lnTo>
                <a:lnTo>
                  <a:pt x="119574" y="109601"/>
                </a:lnTo>
                <a:lnTo>
                  <a:pt x="119716" y="109185"/>
                </a:lnTo>
                <a:lnTo>
                  <a:pt x="119858" y="108873"/>
                </a:lnTo>
                <a:lnTo>
                  <a:pt x="120000" y="108457"/>
                </a:lnTo>
                <a:lnTo>
                  <a:pt x="120000" y="107937"/>
                </a:lnTo>
                <a:lnTo>
                  <a:pt x="120000" y="2287"/>
                </a:lnTo>
                <a:lnTo>
                  <a:pt x="120000" y="2287"/>
                </a:lnTo>
                <a:lnTo>
                  <a:pt x="120000" y="1767"/>
                </a:lnTo>
                <a:lnTo>
                  <a:pt x="119858" y="1351"/>
                </a:lnTo>
                <a:lnTo>
                  <a:pt x="119716" y="1039"/>
                </a:lnTo>
                <a:lnTo>
                  <a:pt x="119574" y="623"/>
                </a:lnTo>
                <a:lnTo>
                  <a:pt x="119290" y="415"/>
                </a:lnTo>
                <a:lnTo>
                  <a:pt x="119078" y="207"/>
                </a:lnTo>
                <a:lnTo>
                  <a:pt x="118794" y="0"/>
                </a:lnTo>
                <a:lnTo>
                  <a:pt x="118439" y="0"/>
                </a:lnTo>
                <a:lnTo>
                  <a:pt x="118439"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96" name="Shape 96"/>
          <p:cNvSpPr txBox="1"/>
          <p:nvPr>
            <p:ph type="title"/>
          </p:nvPr>
        </p:nvSpPr>
        <p:spPr>
          <a:xfrm>
            <a:off x="1357089" y="2435957"/>
            <a:ext cx="4382521" cy="2007789"/>
          </a:xfrm>
          <a:prstGeom prst="rect">
            <a:avLst/>
          </a:prstGeom>
          <a:noFill/>
          <a:ln>
            <a:noFill/>
          </a:ln>
          <a:effectLst>
            <a:outerShdw blurRad="50800">
              <a:srgbClr val="000000">
                <a:alpha val="60000"/>
              </a:srgbClr>
            </a:outerShdw>
          </a:effectLst>
        </p:spPr>
        <p:txBody>
          <a:bodyPr anchorCtr="0" anchor="b" bIns="91425" lIns="91425" spcFirstLastPara="1" rIns="91425" wrap="square" tIns="91425"/>
          <a:lstStyle>
            <a:lvl1pPr lvl="0" marR="0" rtl="0" algn="l">
              <a:lnSpc>
                <a:spcPct val="100000"/>
              </a:lnSpc>
              <a:spcBef>
                <a:spcPts val="0"/>
              </a:spcBef>
              <a:spcAft>
                <a:spcPts val="0"/>
              </a:spcAft>
              <a:buClr>
                <a:srgbClr val="FEFEFE"/>
              </a:buClr>
              <a:buSzPts val="3200"/>
              <a:buFont typeface="Century Gothic"/>
              <a:buNone/>
              <a:defRPr b="1" i="0" sz="32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Clr>
                <a:schemeClr val="lt2"/>
              </a:buClr>
              <a:buSzPts val="1400"/>
              <a:buFont typeface="Arial"/>
              <a:buNone/>
              <a:defRPr b="0" i="0" sz="1800" u="none" cap="none" strike="noStrike">
                <a:solidFill>
                  <a:schemeClr val="lt2"/>
                </a:solidFill>
              </a:defRPr>
            </a:lvl2pPr>
            <a:lvl3pPr lvl="2" marR="0" rtl="0" algn="l">
              <a:spcBef>
                <a:spcPts val="0"/>
              </a:spcBef>
              <a:spcAft>
                <a:spcPts val="0"/>
              </a:spcAft>
              <a:buClr>
                <a:schemeClr val="lt2"/>
              </a:buClr>
              <a:buSzPts val="1400"/>
              <a:buFont typeface="Arial"/>
              <a:buNone/>
              <a:defRPr b="0" i="0" sz="1800" u="none" cap="none" strike="noStrike">
                <a:solidFill>
                  <a:schemeClr val="lt2"/>
                </a:solidFill>
              </a:defRPr>
            </a:lvl3pPr>
            <a:lvl4pPr lvl="3" marR="0" rtl="0" algn="l">
              <a:spcBef>
                <a:spcPts val="0"/>
              </a:spcBef>
              <a:spcAft>
                <a:spcPts val="0"/>
              </a:spcAft>
              <a:buClr>
                <a:schemeClr val="lt2"/>
              </a:buClr>
              <a:buSzPts val="1400"/>
              <a:buFont typeface="Arial"/>
              <a:buNone/>
              <a:defRPr b="0" i="0" sz="1800" u="none" cap="none" strike="noStrike">
                <a:solidFill>
                  <a:schemeClr val="lt2"/>
                </a:solidFill>
              </a:defRPr>
            </a:lvl4pPr>
            <a:lvl5pPr lvl="4" marR="0" rtl="0" algn="l">
              <a:spcBef>
                <a:spcPts val="0"/>
              </a:spcBef>
              <a:spcAft>
                <a:spcPts val="0"/>
              </a:spcAft>
              <a:buClr>
                <a:schemeClr val="lt2"/>
              </a:buClr>
              <a:buSzPts val="1400"/>
              <a:buFont typeface="Arial"/>
              <a:buNone/>
              <a:defRPr b="0" i="0" sz="1800" u="none" cap="none" strike="noStrike">
                <a:solidFill>
                  <a:schemeClr val="lt2"/>
                </a:solidFill>
              </a:defRPr>
            </a:lvl5pPr>
            <a:lvl6pPr lvl="5" marR="0" rtl="0" algn="l">
              <a:spcBef>
                <a:spcPts val="0"/>
              </a:spcBef>
              <a:spcAft>
                <a:spcPts val="0"/>
              </a:spcAft>
              <a:buClr>
                <a:schemeClr val="lt2"/>
              </a:buClr>
              <a:buSzPts val="1400"/>
              <a:buFont typeface="Arial"/>
              <a:buNone/>
              <a:defRPr b="0" i="0" sz="1800" u="none" cap="none" strike="noStrike">
                <a:solidFill>
                  <a:schemeClr val="lt2"/>
                </a:solidFill>
              </a:defRPr>
            </a:lvl6pPr>
            <a:lvl7pPr lvl="6" marR="0" rtl="0" algn="l">
              <a:spcBef>
                <a:spcPts val="0"/>
              </a:spcBef>
              <a:spcAft>
                <a:spcPts val="0"/>
              </a:spcAft>
              <a:buClr>
                <a:schemeClr val="lt2"/>
              </a:buClr>
              <a:buSzPts val="1400"/>
              <a:buFont typeface="Arial"/>
              <a:buNone/>
              <a:defRPr b="0" i="0" sz="1800" u="none" cap="none" strike="noStrike">
                <a:solidFill>
                  <a:schemeClr val="lt2"/>
                </a:solidFill>
              </a:defRPr>
            </a:lvl7pPr>
            <a:lvl8pPr lvl="7" marR="0" rtl="0" algn="l">
              <a:spcBef>
                <a:spcPts val="0"/>
              </a:spcBef>
              <a:spcAft>
                <a:spcPts val="0"/>
              </a:spcAft>
              <a:buClr>
                <a:schemeClr val="lt2"/>
              </a:buClr>
              <a:buSzPts val="1400"/>
              <a:buFont typeface="Arial"/>
              <a:buNone/>
              <a:defRPr b="0" i="0" sz="1800" u="none" cap="none" strike="noStrike">
                <a:solidFill>
                  <a:schemeClr val="lt2"/>
                </a:solidFill>
              </a:defRPr>
            </a:lvl8pPr>
            <a:lvl9pPr lvl="8" marR="0" rtl="0" algn="l">
              <a:spcBef>
                <a:spcPts val="0"/>
              </a:spcBef>
              <a:spcAft>
                <a:spcPts val="0"/>
              </a:spcAft>
              <a:buClr>
                <a:schemeClr val="lt2"/>
              </a:buClr>
              <a:buSzPts val="1400"/>
              <a:buFont typeface="Arial"/>
              <a:buNone/>
              <a:defRPr b="0" i="0" sz="1800" u="none" cap="none" strike="noStrike">
                <a:solidFill>
                  <a:schemeClr val="lt2"/>
                </a:solidFill>
              </a:defRPr>
            </a:lvl9pPr>
          </a:lstStyle>
          <a:p/>
        </p:txBody>
      </p:sp>
      <p:sp>
        <p:nvSpPr>
          <p:cNvPr id="97" name="Shape 97"/>
          <p:cNvSpPr txBox="1"/>
          <p:nvPr>
            <p:ph idx="1" type="body"/>
          </p:nvPr>
        </p:nvSpPr>
        <p:spPr>
          <a:xfrm>
            <a:off x="6156000" y="2286000"/>
            <a:ext cx="4880300" cy="2295525"/>
          </a:xfrm>
          <a:prstGeom prst="rect">
            <a:avLst/>
          </a:prstGeom>
          <a:noFill/>
          <a:ln>
            <a:noFill/>
          </a:ln>
          <a:effectLst>
            <a:outerShdw blurRad="50800">
              <a:srgbClr val="000000">
                <a:alpha val="40000"/>
              </a:srgbClr>
            </a:outerShdw>
          </a:effectLst>
        </p:spPr>
        <p:txBody>
          <a:bodyPr anchorCtr="0" anchor="t" bIns="91425" lIns="91425" spcFirstLastPara="1" rIns="91425" wrap="square" tIns="91425"/>
          <a:lstStyle>
            <a:lvl1pPr indent="-228600" lvl="0" marL="457200" marR="0" rtl="0" algn="l">
              <a:lnSpc>
                <a:spcPct val="100000"/>
              </a:lnSpc>
              <a:spcBef>
                <a:spcPts val="360"/>
              </a:spcBef>
              <a:spcAft>
                <a:spcPts val="0"/>
              </a:spcAft>
              <a:buClr>
                <a:schemeClr val="accent1"/>
              </a:buClr>
              <a:buSzPts val="1800"/>
              <a:buFont typeface="Noto Sans Symbols"/>
              <a:buNone/>
              <a:defRPr b="0" i="0" sz="1800" u="none" cap="none" strike="noStrike">
                <a:solidFill>
                  <a:schemeClr val="lt1"/>
                </a:solidFill>
                <a:latin typeface="Century Gothic"/>
                <a:ea typeface="Century Gothic"/>
                <a:cs typeface="Century Gothic"/>
                <a:sym typeface="Century Gothic"/>
              </a:defRPr>
            </a:lvl1pPr>
            <a:lvl2pPr indent="-330200" lvl="1" marL="914400" marR="0" rtl="0" algn="l">
              <a:lnSpc>
                <a:spcPct val="100000"/>
              </a:lnSpc>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lnSpc>
                <a:spcPct val="100000"/>
              </a:lnSpc>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lnSpc>
                <a:spcPct val="100000"/>
              </a:lnSpc>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98" name="Shape 98"/>
          <p:cNvSpPr txBox="1"/>
          <p:nvPr>
            <p:ph idx="10" type="dt"/>
          </p:nvPr>
        </p:nvSpPr>
        <p:spPr>
          <a:xfrm>
            <a:off x="9334626" y="6041362"/>
            <a:ext cx="1343706" cy="365125"/>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Clr>
                <a:schemeClr val="lt1"/>
              </a:buClr>
              <a:buSzPts val="1400"/>
              <a:buFont typeface="Century Gothic"/>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99" name="Shape 99"/>
          <p:cNvSpPr txBox="1"/>
          <p:nvPr>
            <p:ph idx="11" type="ftr"/>
          </p:nvPr>
        </p:nvSpPr>
        <p:spPr>
          <a:xfrm>
            <a:off x="451514" y="6041362"/>
            <a:ext cx="8644320" cy="36512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1400"/>
              <a:buFont typeface="Century Gothic"/>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100" name="Shape 100"/>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01" name="Shape 101"/>
        <p:cNvGrpSpPr/>
        <p:nvPr/>
      </p:nvGrpSpPr>
      <p:grpSpPr>
        <a:xfrm>
          <a:off x="0" y="0"/>
          <a:ext cx="0" cy="0"/>
          <a:chOff x="0" y="0"/>
          <a:chExt cx="0" cy="0"/>
        </a:xfrm>
      </p:grpSpPr>
      <p:sp>
        <p:nvSpPr>
          <p:cNvPr id="102" name="Shape 102"/>
          <p:cNvSpPr/>
          <p:nvPr/>
        </p:nvSpPr>
        <p:spPr>
          <a:xfrm>
            <a:off x="0" y="0"/>
            <a:ext cx="12192000" cy="2185988"/>
          </a:xfrm>
          <a:custGeom>
            <a:pathLst>
              <a:path extrusionOk="0" h="120000" w="120000">
                <a:moveTo>
                  <a:pt x="120000" y="0"/>
                </a:moveTo>
                <a:lnTo>
                  <a:pt x="0" y="0"/>
                </a:lnTo>
                <a:lnTo>
                  <a:pt x="0" y="103616"/>
                </a:lnTo>
                <a:lnTo>
                  <a:pt x="19645" y="103616"/>
                </a:lnTo>
                <a:lnTo>
                  <a:pt x="23395" y="119302"/>
                </a:lnTo>
                <a:lnTo>
                  <a:pt x="23395" y="119302"/>
                </a:lnTo>
                <a:lnTo>
                  <a:pt x="23479" y="119477"/>
                </a:lnTo>
                <a:lnTo>
                  <a:pt x="23604" y="119738"/>
                </a:lnTo>
                <a:lnTo>
                  <a:pt x="23729" y="120000"/>
                </a:lnTo>
                <a:lnTo>
                  <a:pt x="23833" y="120000"/>
                </a:lnTo>
                <a:lnTo>
                  <a:pt x="23958" y="120000"/>
                </a:lnTo>
                <a:lnTo>
                  <a:pt x="24062" y="119738"/>
                </a:lnTo>
                <a:lnTo>
                  <a:pt x="24187" y="119477"/>
                </a:lnTo>
                <a:lnTo>
                  <a:pt x="24270" y="119302"/>
                </a:lnTo>
                <a:lnTo>
                  <a:pt x="28020" y="103616"/>
                </a:lnTo>
                <a:lnTo>
                  <a:pt x="120000" y="103616"/>
                </a:lnTo>
                <a:lnTo>
                  <a:pt x="12000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03" name="Shape 103"/>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91425" lIns="91425" spcFirstLastPara="1" rIns="91425" wrap="square" tIns="91425"/>
          <a:lstStyle>
            <a:lvl1pPr lvl="0" marR="0" rtl="0" algn="l">
              <a:lnSpc>
                <a:spcPct val="100000"/>
              </a:lnSpc>
              <a:spcBef>
                <a:spcPts val="0"/>
              </a:spcBef>
              <a:spcAft>
                <a:spcPts val="0"/>
              </a:spcAft>
              <a:buClr>
                <a:srgbClr val="FEFEFE"/>
              </a:buClr>
              <a:buSzPts val="4000"/>
              <a:buFont typeface="Century Gothic"/>
              <a:buNone/>
              <a:defRPr b="1" i="0" sz="4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Clr>
                <a:schemeClr val="lt2"/>
              </a:buClr>
              <a:buSzPts val="1400"/>
              <a:buFont typeface="Arial"/>
              <a:buNone/>
              <a:defRPr b="0" i="0" sz="1800" u="none" cap="none" strike="noStrike">
                <a:solidFill>
                  <a:schemeClr val="lt2"/>
                </a:solidFill>
              </a:defRPr>
            </a:lvl2pPr>
            <a:lvl3pPr lvl="2" marR="0" rtl="0" algn="l">
              <a:spcBef>
                <a:spcPts val="0"/>
              </a:spcBef>
              <a:spcAft>
                <a:spcPts val="0"/>
              </a:spcAft>
              <a:buClr>
                <a:schemeClr val="lt2"/>
              </a:buClr>
              <a:buSzPts val="1400"/>
              <a:buFont typeface="Arial"/>
              <a:buNone/>
              <a:defRPr b="0" i="0" sz="1800" u="none" cap="none" strike="noStrike">
                <a:solidFill>
                  <a:schemeClr val="lt2"/>
                </a:solidFill>
              </a:defRPr>
            </a:lvl3pPr>
            <a:lvl4pPr lvl="3" marR="0" rtl="0" algn="l">
              <a:spcBef>
                <a:spcPts val="0"/>
              </a:spcBef>
              <a:spcAft>
                <a:spcPts val="0"/>
              </a:spcAft>
              <a:buClr>
                <a:schemeClr val="lt2"/>
              </a:buClr>
              <a:buSzPts val="1400"/>
              <a:buFont typeface="Arial"/>
              <a:buNone/>
              <a:defRPr b="0" i="0" sz="1800" u="none" cap="none" strike="noStrike">
                <a:solidFill>
                  <a:schemeClr val="lt2"/>
                </a:solidFill>
              </a:defRPr>
            </a:lvl4pPr>
            <a:lvl5pPr lvl="4" marR="0" rtl="0" algn="l">
              <a:spcBef>
                <a:spcPts val="0"/>
              </a:spcBef>
              <a:spcAft>
                <a:spcPts val="0"/>
              </a:spcAft>
              <a:buClr>
                <a:schemeClr val="lt2"/>
              </a:buClr>
              <a:buSzPts val="1400"/>
              <a:buFont typeface="Arial"/>
              <a:buNone/>
              <a:defRPr b="0" i="0" sz="1800" u="none" cap="none" strike="noStrike">
                <a:solidFill>
                  <a:schemeClr val="lt2"/>
                </a:solidFill>
              </a:defRPr>
            </a:lvl5pPr>
            <a:lvl6pPr lvl="5" marR="0" rtl="0" algn="l">
              <a:spcBef>
                <a:spcPts val="0"/>
              </a:spcBef>
              <a:spcAft>
                <a:spcPts val="0"/>
              </a:spcAft>
              <a:buClr>
                <a:schemeClr val="lt2"/>
              </a:buClr>
              <a:buSzPts val="1400"/>
              <a:buFont typeface="Arial"/>
              <a:buNone/>
              <a:defRPr b="0" i="0" sz="1800" u="none" cap="none" strike="noStrike">
                <a:solidFill>
                  <a:schemeClr val="lt2"/>
                </a:solidFill>
              </a:defRPr>
            </a:lvl6pPr>
            <a:lvl7pPr lvl="6" marR="0" rtl="0" algn="l">
              <a:spcBef>
                <a:spcPts val="0"/>
              </a:spcBef>
              <a:spcAft>
                <a:spcPts val="0"/>
              </a:spcAft>
              <a:buClr>
                <a:schemeClr val="lt2"/>
              </a:buClr>
              <a:buSzPts val="1400"/>
              <a:buFont typeface="Arial"/>
              <a:buNone/>
              <a:defRPr b="0" i="0" sz="1800" u="none" cap="none" strike="noStrike">
                <a:solidFill>
                  <a:schemeClr val="lt2"/>
                </a:solidFill>
              </a:defRPr>
            </a:lvl7pPr>
            <a:lvl8pPr lvl="7" marR="0" rtl="0" algn="l">
              <a:spcBef>
                <a:spcPts val="0"/>
              </a:spcBef>
              <a:spcAft>
                <a:spcPts val="0"/>
              </a:spcAft>
              <a:buClr>
                <a:schemeClr val="lt2"/>
              </a:buClr>
              <a:buSzPts val="1400"/>
              <a:buFont typeface="Arial"/>
              <a:buNone/>
              <a:defRPr b="0" i="0" sz="1800" u="none" cap="none" strike="noStrike">
                <a:solidFill>
                  <a:schemeClr val="lt2"/>
                </a:solidFill>
              </a:defRPr>
            </a:lvl8pPr>
            <a:lvl9pPr lvl="8" marR="0" rtl="0" algn="l">
              <a:spcBef>
                <a:spcPts val="0"/>
              </a:spcBef>
              <a:spcAft>
                <a:spcPts val="0"/>
              </a:spcAft>
              <a:buClr>
                <a:schemeClr val="lt2"/>
              </a:buClr>
              <a:buSzPts val="1400"/>
              <a:buFont typeface="Arial"/>
              <a:buNone/>
              <a:defRPr b="0" i="0" sz="1800" u="none" cap="none" strike="noStrike">
                <a:solidFill>
                  <a:schemeClr val="lt2"/>
                </a:solidFill>
              </a:defRPr>
            </a:lvl9pPr>
          </a:lstStyle>
          <a:p/>
        </p:txBody>
      </p:sp>
      <p:sp>
        <p:nvSpPr>
          <p:cNvPr id="104" name="Shape 104"/>
          <p:cNvSpPr txBox="1"/>
          <p:nvPr>
            <p:ph idx="1" type="body"/>
          </p:nvPr>
        </p:nvSpPr>
        <p:spPr>
          <a:xfrm rot="5400000">
            <a:off x="4254444" y="-1260043"/>
            <a:ext cx="3674397" cy="10563285"/>
          </a:xfrm>
          <a:prstGeom prst="rect">
            <a:avLst/>
          </a:prstGeom>
          <a:noFill/>
          <a:ln>
            <a:noFill/>
          </a:ln>
          <a:effectLst>
            <a:outerShdw blurRad="50800">
              <a:srgbClr val="000000">
                <a:alpha val="40000"/>
              </a:srgbClr>
            </a:outerShdw>
          </a:effectLst>
        </p:spPr>
        <p:txBody>
          <a:bodyPr anchorCtr="0" anchor="t" bIns="91425" lIns="91425" spcFirstLastPara="1" rIns="91425" wrap="square" tIns="91425"/>
          <a:lstStyle>
            <a:lvl1pPr indent="-342900" lvl="0" marL="457200" marR="0" rtl="0" algn="l">
              <a:lnSpc>
                <a:spcPct val="100000"/>
              </a:lnSpc>
              <a:spcBef>
                <a:spcPts val="360"/>
              </a:spcBef>
              <a:spcAft>
                <a:spcPts val="0"/>
              </a:spcAft>
              <a:buClr>
                <a:schemeClr val="accen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30200" lvl="1" marL="914400" marR="0" rtl="0" algn="l">
              <a:lnSpc>
                <a:spcPct val="100000"/>
              </a:lnSpc>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lnSpc>
                <a:spcPct val="100000"/>
              </a:lnSpc>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lnSpc>
                <a:spcPct val="100000"/>
              </a:lnSpc>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105" name="Shape 105"/>
          <p:cNvSpPr txBox="1"/>
          <p:nvPr>
            <p:ph idx="10" type="dt"/>
          </p:nvPr>
        </p:nvSpPr>
        <p:spPr>
          <a:xfrm>
            <a:off x="9334626" y="6041362"/>
            <a:ext cx="1343706" cy="365125"/>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Clr>
                <a:schemeClr val="lt1"/>
              </a:buClr>
              <a:buSzPts val="1400"/>
              <a:buFont typeface="Century Gothic"/>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106" name="Shape 106"/>
          <p:cNvSpPr txBox="1"/>
          <p:nvPr>
            <p:ph idx="11" type="ftr"/>
          </p:nvPr>
        </p:nvSpPr>
        <p:spPr>
          <a:xfrm>
            <a:off x="451514" y="6041362"/>
            <a:ext cx="8644320" cy="36512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1400"/>
              <a:buFont typeface="Century Gothic"/>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107" name="Shape 107"/>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08" name="Shape 108"/>
        <p:cNvGrpSpPr/>
        <p:nvPr/>
      </p:nvGrpSpPr>
      <p:grpSpPr>
        <a:xfrm>
          <a:off x="0" y="0"/>
          <a:ext cx="0" cy="0"/>
          <a:chOff x="0" y="0"/>
          <a:chExt cx="0" cy="0"/>
        </a:xfrm>
      </p:grpSpPr>
      <p:sp>
        <p:nvSpPr>
          <p:cNvPr id="109" name="Shape 109"/>
          <p:cNvSpPr/>
          <p:nvPr/>
        </p:nvSpPr>
        <p:spPr>
          <a:xfrm>
            <a:off x="7669651" y="446089"/>
            <a:ext cx="4522349" cy="5414962"/>
          </a:xfrm>
          <a:custGeom>
            <a:pathLst>
              <a:path extrusionOk="0" h="120000" w="120000">
                <a:moveTo>
                  <a:pt x="7627" y="0"/>
                </a:moveTo>
                <a:lnTo>
                  <a:pt x="7627" y="33250"/>
                </a:lnTo>
                <a:lnTo>
                  <a:pt x="333" y="38111"/>
                </a:lnTo>
                <a:lnTo>
                  <a:pt x="333" y="38111"/>
                </a:lnTo>
                <a:lnTo>
                  <a:pt x="250" y="38222"/>
                </a:lnTo>
                <a:lnTo>
                  <a:pt x="125" y="38388"/>
                </a:lnTo>
                <a:lnTo>
                  <a:pt x="0" y="38527"/>
                </a:lnTo>
                <a:lnTo>
                  <a:pt x="0" y="38694"/>
                </a:lnTo>
                <a:lnTo>
                  <a:pt x="0" y="38861"/>
                </a:lnTo>
                <a:lnTo>
                  <a:pt x="125" y="39000"/>
                </a:lnTo>
                <a:lnTo>
                  <a:pt x="250" y="39166"/>
                </a:lnTo>
                <a:lnTo>
                  <a:pt x="333" y="39277"/>
                </a:lnTo>
                <a:lnTo>
                  <a:pt x="7627" y="44138"/>
                </a:lnTo>
                <a:lnTo>
                  <a:pt x="7627" y="120000"/>
                </a:lnTo>
                <a:lnTo>
                  <a:pt x="119999" y="120000"/>
                </a:lnTo>
                <a:lnTo>
                  <a:pt x="119999" y="0"/>
                </a:lnTo>
                <a:lnTo>
                  <a:pt x="7627"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10" name="Shape 110"/>
          <p:cNvSpPr txBox="1"/>
          <p:nvPr>
            <p:ph type="title"/>
          </p:nvPr>
        </p:nvSpPr>
        <p:spPr>
          <a:xfrm rot="5400000">
            <a:off x="6863537" y="1906175"/>
            <a:ext cx="5134798" cy="2494791"/>
          </a:xfrm>
          <a:prstGeom prst="rect">
            <a:avLst/>
          </a:prstGeom>
          <a:noFill/>
          <a:ln>
            <a:noFill/>
          </a:ln>
          <a:effectLst>
            <a:outerShdw blurRad="50800">
              <a:srgbClr val="000000">
                <a:alpha val="60000"/>
              </a:srgbClr>
            </a:outerShdw>
          </a:effectLst>
        </p:spPr>
        <p:txBody>
          <a:bodyPr anchorCtr="0" anchor="b" bIns="91425" lIns="91425" spcFirstLastPara="1" rIns="91425" wrap="square" tIns="91425"/>
          <a:lstStyle>
            <a:lvl1pPr lvl="0" marR="0" rtl="0" algn="l">
              <a:lnSpc>
                <a:spcPct val="100000"/>
              </a:lnSpc>
              <a:spcBef>
                <a:spcPts val="0"/>
              </a:spcBef>
              <a:spcAft>
                <a:spcPts val="0"/>
              </a:spcAft>
              <a:buClr>
                <a:srgbClr val="FEFEFE"/>
              </a:buClr>
              <a:buSzPts val="4000"/>
              <a:buFont typeface="Century Gothic"/>
              <a:buNone/>
              <a:defRPr b="1" i="0" sz="4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Clr>
                <a:schemeClr val="lt2"/>
              </a:buClr>
              <a:buSzPts val="1400"/>
              <a:buFont typeface="Arial"/>
              <a:buNone/>
              <a:defRPr b="0" i="0" sz="1800" u="none" cap="none" strike="noStrike">
                <a:solidFill>
                  <a:schemeClr val="lt2"/>
                </a:solidFill>
              </a:defRPr>
            </a:lvl2pPr>
            <a:lvl3pPr lvl="2" marR="0" rtl="0" algn="l">
              <a:spcBef>
                <a:spcPts val="0"/>
              </a:spcBef>
              <a:spcAft>
                <a:spcPts val="0"/>
              </a:spcAft>
              <a:buClr>
                <a:schemeClr val="lt2"/>
              </a:buClr>
              <a:buSzPts val="1400"/>
              <a:buFont typeface="Arial"/>
              <a:buNone/>
              <a:defRPr b="0" i="0" sz="1800" u="none" cap="none" strike="noStrike">
                <a:solidFill>
                  <a:schemeClr val="lt2"/>
                </a:solidFill>
              </a:defRPr>
            </a:lvl3pPr>
            <a:lvl4pPr lvl="3" marR="0" rtl="0" algn="l">
              <a:spcBef>
                <a:spcPts val="0"/>
              </a:spcBef>
              <a:spcAft>
                <a:spcPts val="0"/>
              </a:spcAft>
              <a:buClr>
                <a:schemeClr val="lt2"/>
              </a:buClr>
              <a:buSzPts val="1400"/>
              <a:buFont typeface="Arial"/>
              <a:buNone/>
              <a:defRPr b="0" i="0" sz="1800" u="none" cap="none" strike="noStrike">
                <a:solidFill>
                  <a:schemeClr val="lt2"/>
                </a:solidFill>
              </a:defRPr>
            </a:lvl4pPr>
            <a:lvl5pPr lvl="4" marR="0" rtl="0" algn="l">
              <a:spcBef>
                <a:spcPts val="0"/>
              </a:spcBef>
              <a:spcAft>
                <a:spcPts val="0"/>
              </a:spcAft>
              <a:buClr>
                <a:schemeClr val="lt2"/>
              </a:buClr>
              <a:buSzPts val="1400"/>
              <a:buFont typeface="Arial"/>
              <a:buNone/>
              <a:defRPr b="0" i="0" sz="1800" u="none" cap="none" strike="noStrike">
                <a:solidFill>
                  <a:schemeClr val="lt2"/>
                </a:solidFill>
              </a:defRPr>
            </a:lvl5pPr>
            <a:lvl6pPr lvl="5" marR="0" rtl="0" algn="l">
              <a:spcBef>
                <a:spcPts val="0"/>
              </a:spcBef>
              <a:spcAft>
                <a:spcPts val="0"/>
              </a:spcAft>
              <a:buClr>
                <a:schemeClr val="lt2"/>
              </a:buClr>
              <a:buSzPts val="1400"/>
              <a:buFont typeface="Arial"/>
              <a:buNone/>
              <a:defRPr b="0" i="0" sz="1800" u="none" cap="none" strike="noStrike">
                <a:solidFill>
                  <a:schemeClr val="lt2"/>
                </a:solidFill>
              </a:defRPr>
            </a:lvl6pPr>
            <a:lvl7pPr lvl="6" marR="0" rtl="0" algn="l">
              <a:spcBef>
                <a:spcPts val="0"/>
              </a:spcBef>
              <a:spcAft>
                <a:spcPts val="0"/>
              </a:spcAft>
              <a:buClr>
                <a:schemeClr val="lt2"/>
              </a:buClr>
              <a:buSzPts val="1400"/>
              <a:buFont typeface="Arial"/>
              <a:buNone/>
              <a:defRPr b="0" i="0" sz="1800" u="none" cap="none" strike="noStrike">
                <a:solidFill>
                  <a:schemeClr val="lt2"/>
                </a:solidFill>
              </a:defRPr>
            </a:lvl7pPr>
            <a:lvl8pPr lvl="7" marR="0" rtl="0" algn="l">
              <a:spcBef>
                <a:spcPts val="0"/>
              </a:spcBef>
              <a:spcAft>
                <a:spcPts val="0"/>
              </a:spcAft>
              <a:buClr>
                <a:schemeClr val="lt2"/>
              </a:buClr>
              <a:buSzPts val="1400"/>
              <a:buFont typeface="Arial"/>
              <a:buNone/>
              <a:defRPr b="0" i="0" sz="1800" u="none" cap="none" strike="noStrike">
                <a:solidFill>
                  <a:schemeClr val="lt2"/>
                </a:solidFill>
              </a:defRPr>
            </a:lvl8pPr>
            <a:lvl9pPr lvl="8" marR="0" rtl="0" algn="l">
              <a:spcBef>
                <a:spcPts val="0"/>
              </a:spcBef>
              <a:spcAft>
                <a:spcPts val="0"/>
              </a:spcAft>
              <a:buClr>
                <a:schemeClr val="lt2"/>
              </a:buClr>
              <a:buSzPts val="1400"/>
              <a:buFont typeface="Arial"/>
              <a:buNone/>
              <a:defRPr b="0" i="0" sz="1800" u="none" cap="none" strike="noStrike">
                <a:solidFill>
                  <a:schemeClr val="lt2"/>
                </a:solidFill>
              </a:defRPr>
            </a:lvl9pPr>
          </a:lstStyle>
          <a:p/>
        </p:txBody>
      </p:sp>
      <p:sp>
        <p:nvSpPr>
          <p:cNvPr id="111" name="Shape 111"/>
          <p:cNvSpPr txBox="1"/>
          <p:nvPr>
            <p:ph idx="1" type="body"/>
          </p:nvPr>
        </p:nvSpPr>
        <p:spPr>
          <a:xfrm rot="5400000">
            <a:off x="1408290" y="-152200"/>
            <a:ext cx="5414962" cy="6611540"/>
          </a:xfrm>
          <a:prstGeom prst="rect">
            <a:avLst/>
          </a:prstGeom>
          <a:noFill/>
          <a:ln>
            <a:noFill/>
          </a:ln>
          <a:effectLst>
            <a:outerShdw blurRad="50800">
              <a:srgbClr val="000000">
                <a:alpha val="40000"/>
              </a:srgbClr>
            </a:outerShdw>
          </a:effectLst>
        </p:spPr>
        <p:txBody>
          <a:bodyPr anchorCtr="0" anchor="t" bIns="91425" lIns="91425" spcFirstLastPara="1" rIns="91425" wrap="square" tIns="91425"/>
          <a:lstStyle>
            <a:lvl1pPr indent="-342900" lvl="0" marL="457200" marR="0" rtl="0" algn="l">
              <a:lnSpc>
                <a:spcPct val="100000"/>
              </a:lnSpc>
              <a:spcBef>
                <a:spcPts val="360"/>
              </a:spcBef>
              <a:spcAft>
                <a:spcPts val="0"/>
              </a:spcAft>
              <a:buClr>
                <a:schemeClr val="accen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30200" lvl="1" marL="914400" marR="0" rtl="0" algn="l">
              <a:lnSpc>
                <a:spcPct val="100000"/>
              </a:lnSpc>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lnSpc>
                <a:spcPct val="100000"/>
              </a:lnSpc>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lnSpc>
                <a:spcPct val="100000"/>
              </a:lnSpc>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112" name="Shape 112"/>
          <p:cNvSpPr txBox="1"/>
          <p:nvPr>
            <p:ph idx="10" type="dt"/>
          </p:nvPr>
        </p:nvSpPr>
        <p:spPr>
          <a:xfrm>
            <a:off x="9334626" y="6041362"/>
            <a:ext cx="1343706" cy="365125"/>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Clr>
                <a:schemeClr val="lt1"/>
              </a:buClr>
              <a:buSzPts val="1400"/>
              <a:buFont typeface="Century Gothic"/>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113" name="Shape 113"/>
          <p:cNvSpPr txBox="1"/>
          <p:nvPr>
            <p:ph idx="11" type="ftr"/>
          </p:nvPr>
        </p:nvSpPr>
        <p:spPr>
          <a:xfrm>
            <a:off x="451514" y="6041362"/>
            <a:ext cx="8644320" cy="36512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1400"/>
              <a:buFont typeface="Century Gothic"/>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114" name="Shape 114"/>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2" name="Shape 22"/>
        <p:cNvGrpSpPr/>
        <p:nvPr/>
      </p:nvGrpSpPr>
      <p:grpSpPr>
        <a:xfrm>
          <a:off x="0" y="0"/>
          <a:ext cx="0" cy="0"/>
          <a:chOff x="0" y="0"/>
          <a:chExt cx="0" cy="0"/>
        </a:xfrm>
      </p:grpSpPr>
      <p:sp>
        <p:nvSpPr>
          <p:cNvPr id="23" name="Shape 23"/>
          <p:cNvSpPr/>
          <p:nvPr/>
        </p:nvSpPr>
        <p:spPr>
          <a:xfrm>
            <a:off x="0" y="0"/>
            <a:ext cx="12192000" cy="2185988"/>
          </a:xfrm>
          <a:custGeom>
            <a:pathLst>
              <a:path extrusionOk="0" h="120000" w="120000">
                <a:moveTo>
                  <a:pt x="120000" y="0"/>
                </a:moveTo>
                <a:lnTo>
                  <a:pt x="0" y="0"/>
                </a:lnTo>
                <a:lnTo>
                  <a:pt x="0" y="103616"/>
                </a:lnTo>
                <a:lnTo>
                  <a:pt x="19645" y="103616"/>
                </a:lnTo>
                <a:lnTo>
                  <a:pt x="23395" y="119302"/>
                </a:lnTo>
                <a:lnTo>
                  <a:pt x="23395" y="119302"/>
                </a:lnTo>
                <a:lnTo>
                  <a:pt x="23479" y="119477"/>
                </a:lnTo>
                <a:lnTo>
                  <a:pt x="23604" y="119738"/>
                </a:lnTo>
                <a:lnTo>
                  <a:pt x="23729" y="120000"/>
                </a:lnTo>
                <a:lnTo>
                  <a:pt x="23833" y="120000"/>
                </a:lnTo>
                <a:lnTo>
                  <a:pt x="23958" y="120000"/>
                </a:lnTo>
                <a:lnTo>
                  <a:pt x="24062" y="119738"/>
                </a:lnTo>
                <a:lnTo>
                  <a:pt x="24187" y="119477"/>
                </a:lnTo>
                <a:lnTo>
                  <a:pt x="24270" y="119302"/>
                </a:lnTo>
                <a:lnTo>
                  <a:pt x="28020" y="103616"/>
                </a:lnTo>
                <a:lnTo>
                  <a:pt x="120000" y="103616"/>
                </a:lnTo>
                <a:lnTo>
                  <a:pt x="12000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24" name="Shape 2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91425" lIns="91425" spcFirstLastPara="1" rIns="91425" wrap="square" tIns="91425"/>
          <a:lstStyle>
            <a:lvl1pPr lvl="0" marR="0" rtl="0" algn="l">
              <a:lnSpc>
                <a:spcPct val="100000"/>
              </a:lnSpc>
              <a:spcBef>
                <a:spcPts val="0"/>
              </a:spcBef>
              <a:spcAft>
                <a:spcPts val="0"/>
              </a:spcAft>
              <a:buClr>
                <a:srgbClr val="FEFEFE"/>
              </a:buClr>
              <a:buSzPts val="4000"/>
              <a:buFont typeface="Century Gothic"/>
              <a:buNone/>
              <a:defRPr b="1" i="0" sz="4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Clr>
                <a:schemeClr val="lt2"/>
              </a:buClr>
              <a:buSzPts val="1400"/>
              <a:buFont typeface="Arial"/>
              <a:buNone/>
              <a:defRPr b="0" i="0" sz="1800" u="none" cap="none" strike="noStrike">
                <a:solidFill>
                  <a:schemeClr val="lt2"/>
                </a:solidFill>
              </a:defRPr>
            </a:lvl2pPr>
            <a:lvl3pPr lvl="2" marR="0" rtl="0" algn="l">
              <a:spcBef>
                <a:spcPts val="0"/>
              </a:spcBef>
              <a:spcAft>
                <a:spcPts val="0"/>
              </a:spcAft>
              <a:buClr>
                <a:schemeClr val="lt2"/>
              </a:buClr>
              <a:buSzPts val="1400"/>
              <a:buFont typeface="Arial"/>
              <a:buNone/>
              <a:defRPr b="0" i="0" sz="1800" u="none" cap="none" strike="noStrike">
                <a:solidFill>
                  <a:schemeClr val="lt2"/>
                </a:solidFill>
              </a:defRPr>
            </a:lvl3pPr>
            <a:lvl4pPr lvl="3" marR="0" rtl="0" algn="l">
              <a:spcBef>
                <a:spcPts val="0"/>
              </a:spcBef>
              <a:spcAft>
                <a:spcPts val="0"/>
              </a:spcAft>
              <a:buClr>
                <a:schemeClr val="lt2"/>
              </a:buClr>
              <a:buSzPts val="1400"/>
              <a:buFont typeface="Arial"/>
              <a:buNone/>
              <a:defRPr b="0" i="0" sz="1800" u="none" cap="none" strike="noStrike">
                <a:solidFill>
                  <a:schemeClr val="lt2"/>
                </a:solidFill>
              </a:defRPr>
            </a:lvl4pPr>
            <a:lvl5pPr lvl="4" marR="0" rtl="0" algn="l">
              <a:spcBef>
                <a:spcPts val="0"/>
              </a:spcBef>
              <a:spcAft>
                <a:spcPts val="0"/>
              </a:spcAft>
              <a:buClr>
                <a:schemeClr val="lt2"/>
              </a:buClr>
              <a:buSzPts val="1400"/>
              <a:buFont typeface="Arial"/>
              <a:buNone/>
              <a:defRPr b="0" i="0" sz="1800" u="none" cap="none" strike="noStrike">
                <a:solidFill>
                  <a:schemeClr val="lt2"/>
                </a:solidFill>
              </a:defRPr>
            </a:lvl5pPr>
            <a:lvl6pPr lvl="5" marR="0" rtl="0" algn="l">
              <a:spcBef>
                <a:spcPts val="0"/>
              </a:spcBef>
              <a:spcAft>
                <a:spcPts val="0"/>
              </a:spcAft>
              <a:buClr>
                <a:schemeClr val="lt2"/>
              </a:buClr>
              <a:buSzPts val="1400"/>
              <a:buFont typeface="Arial"/>
              <a:buNone/>
              <a:defRPr b="0" i="0" sz="1800" u="none" cap="none" strike="noStrike">
                <a:solidFill>
                  <a:schemeClr val="lt2"/>
                </a:solidFill>
              </a:defRPr>
            </a:lvl6pPr>
            <a:lvl7pPr lvl="6" marR="0" rtl="0" algn="l">
              <a:spcBef>
                <a:spcPts val="0"/>
              </a:spcBef>
              <a:spcAft>
                <a:spcPts val="0"/>
              </a:spcAft>
              <a:buClr>
                <a:schemeClr val="lt2"/>
              </a:buClr>
              <a:buSzPts val="1400"/>
              <a:buFont typeface="Arial"/>
              <a:buNone/>
              <a:defRPr b="0" i="0" sz="1800" u="none" cap="none" strike="noStrike">
                <a:solidFill>
                  <a:schemeClr val="lt2"/>
                </a:solidFill>
              </a:defRPr>
            </a:lvl7pPr>
            <a:lvl8pPr lvl="7" marR="0" rtl="0" algn="l">
              <a:spcBef>
                <a:spcPts val="0"/>
              </a:spcBef>
              <a:spcAft>
                <a:spcPts val="0"/>
              </a:spcAft>
              <a:buClr>
                <a:schemeClr val="lt2"/>
              </a:buClr>
              <a:buSzPts val="1400"/>
              <a:buFont typeface="Arial"/>
              <a:buNone/>
              <a:defRPr b="0" i="0" sz="1800" u="none" cap="none" strike="noStrike">
                <a:solidFill>
                  <a:schemeClr val="lt2"/>
                </a:solidFill>
              </a:defRPr>
            </a:lvl8pPr>
            <a:lvl9pPr lvl="8" marR="0" rtl="0" algn="l">
              <a:spcBef>
                <a:spcPts val="0"/>
              </a:spcBef>
              <a:spcAft>
                <a:spcPts val="0"/>
              </a:spcAft>
              <a:buClr>
                <a:schemeClr val="lt2"/>
              </a:buClr>
              <a:buSzPts val="1400"/>
              <a:buFont typeface="Arial"/>
              <a:buNone/>
              <a:defRPr b="0" i="0" sz="1800" u="none" cap="none" strike="noStrike">
                <a:solidFill>
                  <a:schemeClr val="lt2"/>
                </a:solidFill>
              </a:defRPr>
            </a:lvl9pPr>
          </a:lstStyle>
          <a:p/>
        </p:txBody>
      </p:sp>
      <p:sp>
        <p:nvSpPr>
          <p:cNvPr id="25" name="Shape 25"/>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91425" lIns="91425" spcFirstLastPara="1" rIns="91425" wrap="square" tIns="91425"/>
          <a:lstStyle>
            <a:lvl1pPr indent="-342900" lvl="0" marL="457200" marR="0" rtl="0" algn="l">
              <a:lnSpc>
                <a:spcPct val="100000"/>
              </a:lnSpc>
              <a:spcBef>
                <a:spcPts val="360"/>
              </a:spcBef>
              <a:spcAft>
                <a:spcPts val="0"/>
              </a:spcAft>
              <a:buClr>
                <a:schemeClr val="accen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30200" lvl="1" marL="914400" marR="0" rtl="0" algn="l">
              <a:lnSpc>
                <a:spcPct val="100000"/>
              </a:lnSpc>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lnSpc>
                <a:spcPct val="100000"/>
              </a:lnSpc>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lnSpc>
                <a:spcPct val="100000"/>
              </a:lnSpc>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26" name="Shape 26"/>
          <p:cNvSpPr txBox="1"/>
          <p:nvPr>
            <p:ph idx="10" type="dt"/>
          </p:nvPr>
        </p:nvSpPr>
        <p:spPr>
          <a:xfrm>
            <a:off x="9334626" y="6041362"/>
            <a:ext cx="1343706" cy="365125"/>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Clr>
                <a:schemeClr val="lt1"/>
              </a:buClr>
              <a:buSzPts val="1400"/>
              <a:buFont typeface="Century Gothic"/>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27" name="Shape 27"/>
          <p:cNvSpPr txBox="1"/>
          <p:nvPr>
            <p:ph idx="11" type="ftr"/>
          </p:nvPr>
        </p:nvSpPr>
        <p:spPr>
          <a:xfrm>
            <a:off x="451514" y="6041362"/>
            <a:ext cx="8644320" cy="36512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1400"/>
              <a:buFont typeface="Century Gothic"/>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28" name="Shape 28"/>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29" name="Shape 29"/>
        <p:cNvGrpSpPr/>
        <p:nvPr/>
      </p:nvGrpSpPr>
      <p:grpSpPr>
        <a:xfrm>
          <a:off x="0" y="0"/>
          <a:ext cx="0" cy="0"/>
          <a:chOff x="0" y="0"/>
          <a:chExt cx="0" cy="0"/>
        </a:xfrm>
      </p:grpSpPr>
      <p:sp>
        <p:nvSpPr>
          <p:cNvPr id="30" name="Shape 30"/>
          <p:cNvSpPr/>
          <p:nvPr/>
        </p:nvSpPr>
        <p:spPr>
          <a:xfrm>
            <a:off x="0" y="1"/>
            <a:ext cx="12192000" cy="5203825"/>
          </a:xfrm>
          <a:custGeom>
            <a:pathLst>
              <a:path extrusionOk="0" h="120000" w="120000">
                <a:moveTo>
                  <a:pt x="0" y="0"/>
                </a:moveTo>
                <a:lnTo>
                  <a:pt x="120000" y="0"/>
                </a:lnTo>
                <a:lnTo>
                  <a:pt x="120000" y="113117"/>
                </a:lnTo>
                <a:lnTo>
                  <a:pt x="100354" y="113117"/>
                </a:lnTo>
                <a:lnTo>
                  <a:pt x="96604" y="119707"/>
                </a:lnTo>
                <a:lnTo>
                  <a:pt x="96604" y="119707"/>
                </a:lnTo>
                <a:lnTo>
                  <a:pt x="96520" y="119780"/>
                </a:lnTo>
                <a:lnTo>
                  <a:pt x="96395" y="119890"/>
                </a:lnTo>
                <a:lnTo>
                  <a:pt x="96270" y="120000"/>
                </a:lnTo>
                <a:lnTo>
                  <a:pt x="96166" y="120000"/>
                </a:lnTo>
                <a:lnTo>
                  <a:pt x="96041" y="120000"/>
                </a:lnTo>
                <a:lnTo>
                  <a:pt x="95937" y="119890"/>
                </a:lnTo>
                <a:lnTo>
                  <a:pt x="95812" y="119780"/>
                </a:lnTo>
                <a:lnTo>
                  <a:pt x="95729" y="119707"/>
                </a:lnTo>
                <a:lnTo>
                  <a:pt x="91979" y="113117"/>
                </a:lnTo>
                <a:lnTo>
                  <a:pt x="0" y="113117"/>
                </a:lnTo>
                <a:lnTo>
                  <a:pt x="0" y="0"/>
                </a:lnTo>
                <a:lnTo>
                  <a:pt x="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31" name="Shape 31"/>
          <p:cNvSpPr txBox="1"/>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anchorCtr="0" anchor="b" bIns="91425" lIns="91425" spcFirstLastPara="1" rIns="91425" wrap="square" tIns="91425"/>
          <a:lstStyle>
            <a:lvl1pPr lvl="0" marR="0" rtl="0" algn="r">
              <a:lnSpc>
                <a:spcPct val="100000"/>
              </a:lnSpc>
              <a:spcBef>
                <a:spcPts val="0"/>
              </a:spcBef>
              <a:spcAft>
                <a:spcPts val="0"/>
              </a:spcAft>
              <a:buClr>
                <a:srgbClr val="FEFEFE"/>
              </a:buClr>
              <a:buSzPts val="4800"/>
              <a:buFont typeface="Century Gothic"/>
              <a:buNone/>
              <a:defRPr b="1" i="0" sz="48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Clr>
                <a:schemeClr val="lt2"/>
              </a:buClr>
              <a:buSzPts val="1400"/>
              <a:buFont typeface="Arial"/>
              <a:buNone/>
              <a:defRPr b="0" i="0" sz="1800" u="none" cap="none" strike="noStrike">
                <a:solidFill>
                  <a:schemeClr val="lt2"/>
                </a:solidFill>
              </a:defRPr>
            </a:lvl2pPr>
            <a:lvl3pPr lvl="2" marR="0" rtl="0" algn="l">
              <a:spcBef>
                <a:spcPts val="0"/>
              </a:spcBef>
              <a:spcAft>
                <a:spcPts val="0"/>
              </a:spcAft>
              <a:buClr>
                <a:schemeClr val="lt2"/>
              </a:buClr>
              <a:buSzPts val="1400"/>
              <a:buFont typeface="Arial"/>
              <a:buNone/>
              <a:defRPr b="0" i="0" sz="1800" u="none" cap="none" strike="noStrike">
                <a:solidFill>
                  <a:schemeClr val="lt2"/>
                </a:solidFill>
              </a:defRPr>
            </a:lvl3pPr>
            <a:lvl4pPr lvl="3" marR="0" rtl="0" algn="l">
              <a:spcBef>
                <a:spcPts val="0"/>
              </a:spcBef>
              <a:spcAft>
                <a:spcPts val="0"/>
              </a:spcAft>
              <a:buClr>
                <a:schemeClr val="lt2"/>
              </a:buClr>
              <a:buSzPts val="1400"/>
              <a:buFont typeface="Arial"/>
              <a:buNone/>
              <a:defRPr b="0" i="0" sz="1800" u="none" cap="none" strike="noStrike">
                <a:solidFill>
                  <a:schemeClr val="lt2"/>
                </a:solidFill>
              </a:defRPr>
            </a:lvl4pPr>
            <a:lvl5pPr lvl="4" marR="0" rtl="0" algn="l">
              <a:spcBef>
                <a:spcPts val="0"/>
              </a:spcBef>
              <a:spcAft>
                <a:spcPts val="0"/>
              </a:spcAft>
              <a:buClr>
                <a:schemeClr val="lt2"/>
              </a:buClr>
              <a:buSzPts val="1400"/>
              <a:buFont typeface="Arial"/>
              <a:buNone/>
              <a:defRPr b="0" i="0" sz="1800" u="none" cap="none" strike="noStrike">
                <a:solidFill>
                  <a:schemeClr val="lt2"/>
                </a:solidFill>
              </a:defRPr>
            </a:lvl5pPr>
            <a:lvl6pPr lvl="5" marR="0" rtl="0" algn="l">
              <a:spcBef>
                <a:spcPts val="0"/>
              </a:spcBef>
              <a:spcAft>
                <a:spcPts val="0"/>
              </a:spcAft>
              <a:buClr>
                <a:schemeClr val="lt2"/>
              </a:buClr>
              <a:buSzPts val="1400"/>
              <a:buFont typeface="Arial"/>
              <a:buNone/>
              <a:defRPr b="0" i="0" sz="1800" u="none" cap="none" strike="noStrike">
                <a:solidFill>
                  <a:schemeClr val="lt2"/>
                </a:solidFill>
              </a:defRPr>
            </a:lvl6pPr>
            <a:lvl7pPr lvl="6" marR="0" rtl="0" algn="l">
              <a:spcBef>
                <a:spcPts val="0"/>
              </a:spcBef>
              <a:spcAft>
                <a:spcPts val="0"/>
              </a:spcAft>
              <a:buClr>
                <a:schemeClr val="lt2"/>
              </a:buClr>
              <a:buSzPts val="1400"/>
              <a:buFont typeface="Arial"/>
              <a:buNone/>
              <a:defRPr b="0" i="0" sz="1800" u="none" cap="none" strike="noStrike">
                <a:solidFill>
                  <a:schemeClr val="lt2"/>
                </a:solidFill>
              </a:defRPr>
            </a:lvl7pPr>
            <a:lvl8pPr lvl="7" marR="0" rtl="0" algn="l">
              <a:spcBef>
                <a:spcPts val="0"/>
              </a:spcBef>
              <a:spcAft>
                <a:spcPts val="0"/>
              </a:spcAft>
              <a:buClr>
                <a:schemeClr val="lt2"/>
              </a:buClr>
              <a:buSzPts val="1400"/>
              <a:buFont typeface="Arial"/>
              <a:buNone/>
              <a:defRPr b="0" i="0" sz="1800" u="none" cap="none" strike="noStrike">
                <a:solidFill>
                  <a:schemeClr val="lt2"/>
                </a:solidFill>
              </a:defRPr>
            </a:lvl8pPr>
            <a:lvl9pPr lvl="8" marR="0" rtl="0" algn="l">
              <a:spcBef>
                <a:spcPts val="0"/>
              </a:spcBef>
              <a:spcAft>
                <a:spcPts val="0"/>
              </a:spcAft>
              <a:buClr>
                <a:schemeClr val="lt2"/>
              </a:buClr>
              <a:buSzPts val="1400"/>
              <a:buFont typeface="Arial"/>
              <a:buNone/>
              <a:defRPr b="0" i="0" sz="1800" u="none" cap="none" strike="noStrike">
                <a:solidFill>
                  <a:schemeClr val="lt2"/>
                </a:solidFill>
              </a:defRPr>
            </a:lvl9pPr>
          </a:lstStyle>
          <a:p/>
        </p:txBody>
      </p:sp>
      <p:sp>
        <p:nvSpPr>
          <p:cNvPr id="32" name="Shape 32"/>
          <p:cNvSpPr txBox="1"/>
          <p:nvPr>
            <p:ph idx="1" type="body"/>
          </p:nvPr>
        </p:nvSpPr>
        <p:spPr>
          <a:xfrm>
            <a:off x="810000" y="5281201"/>
            <a:ext cx="10561418" cy="433955"/>
          </a:xfrm>
          <a:prstGeom prst="rect">
            <a:avLst/>
          </a:prstGeom>
          <a:noFill/>
          <a:ln>
            <a:noFill/>
          </a:ln>
          <a:effectLst>
            <a:outerShdw blurRad="50800">
              <a:srgbClr val="000000">
                <a:alpha val="40000"/>
              </a:srgbClr>
            </a:outerShdw>
          </a:effectLst>
        </p:spPr>
        <p:txBody>
          <a:bodyPr anchorCtr="0" anchor="t" bIns="91425" lIns="91425" spcFirstLastPara="1" rIns="91425" wrap="square" tIns="91425"/>
          <a:lstStyle>
            <a:lvl1pPr indent="-228600" lvl="0" marL="457200" marR="0" rtl="0" algn="r">
              <a:lnSpc>
                <a:spcPct val="100000"/>
              </a:lnSpc>
              <a:spcBef>
                <a:spcPts val="360"/>
              </a:spcBef>
              <a:spcAft>
                <a:spcPts val="0"/>
              </a:spcAft>
              <a:buClr>
                <a:schemeClr val="accent1"/>
              </a:buClr>
              <a:buSzPts val="1800"/>
              <a:buFont typeface="Noto Sans Symbols"/>
              <a:buNone/>
              <a:defRPr b="0" i="0" sz="1800" u="none" cap="none" strike="noStrike">
                <a:solidFill>
                  <a:schemeClr val="lt1"/>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chemeClr val="accent1"/>
              </a:buClr>
              <a:buSzPts val="1800"/>
              <a:buFont typeface="Noto Sans Symbols"/>
              <a:buNone/>
              <a:defRPr b="0" i="0" sz="1800" u="none" cap="none" strike="noStrike">
                <a:solidFill>
                  <a:schemeClr val="lt1"/>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600"/>
              <a:buFont typeface="Noto Sans Symbols"/>
              <a:buNone/>
              <a:defRPr b="0" i="0" sz="1600" u="none" cap="none" strike="noStrike">
                <a:solidFill>
                  <a:schemeClr val="lt1"/>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5pPr>
            <a:lvl6pPr indent="-228600" lvl="5" marL="2743200" marR="0" rtl="0" algn="l">
              <a:lnSpc>
                <a:spcPct val="100000"/>
              </a:lnSpc>
              <a:spcBef>
                <a:spcPts val="60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6pPr>
            <a:lvl7pPr indent="-228600" lvl="6" marL="3200400" marR="0" rtl="0" algn="l">
              <a:lnSpc>
                <a:spcPct val="100000"/>
              </a:lnSpc>
              <a:spcBef>
                <a:spcPts val="60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7pPr>
            <a:lvl8pPr indent="-228600" lvl="7" marL="3657600" marR="0" rtl="0" algn="l">
              <a:lnSpc>
                <a:spcPct val="100000"/>
              </a:lnSpc>
              <a:spcBef>
                <a:spcPts val="60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8pPr>
            <a:lvl9pPr indent="-228600" lvl="8" marL="4114800" marR="0" rtl="0" algn="l">
              <a:lnSpc>
                <a:spcPct val="100000"/>
              </a:lnSpc>
              <a:spcBef>
                <a:spcPts val="600"/>
              </a:spcBef>
              <a:spcAft>
                <a:spcPts val="60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33" name="Shape 33"/>
          <p:cNvSpPr txBox="1"/>
          <p:nvPr>
            <p:ph idx="10" type="dt"/>
          </p:nvPr>
        </p:nvSpPr>
        <p:spPr>
          <a:xfrm>
            <a:off x="9334626" y="6041362"/>
            <a:ext cx="1343706" cy="365125"/>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Clr>
                <a:schemeClr val="lt1"/>
              </a:buClr>
              <a:buSzPts val="1400"/>
              <a:buFont typeface="Century Gothic"/>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34" name="Shape 34"/>
          <p:cNvSpPr txBox="1"/>
          <p:nvPr>
            <p:ph idx="11" type="ftr"/>
          </p:nvPr>
        </p:nvSpPr>
        <p:spPr>
          <a:xfrm>
            <a:off x="451514" y="6041362"/>
            <a:ext cx="8644320" cy="36512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1400"/>
              <a:buFont typeface="Century Gothic"/>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35" name="Shape 35"/>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6" name="Shape 36"/>
        <p:cNvGrpSpPr/>
        <p:nvPr/>
      </p:nvGrpSpPr>
      <p:grpSpPr>
        <a:xfrm>
          <a:off x="0" y="0"/>
          <a:ext cx="0" cy="0"/>
          <a:chOff x="0" y="0"/>
          <a:chExt cx="0" cy="0"/>
        </a:xfrm>
      </p:grpSpPr>
      <p:sp>
        <p:nvSpPr>
          <p:cNvPr id="37" name="Shape 37"/>
          <p:cNvSpPr/>
          <p:nvPr/>
        </p:nvSpPr>
        <p:spPr>
          <a:xfrm>
            <a:off x="0" y="0"/>
            <a:ext cx="12192000" cy="2185988"/>
          </a:xfrm>
          <a:custGeom>
            <a:pathLst>
              <a:path extrusionOk="0" h="120000" w="120000">
                <a:moveTo>
                  <a:pt x="120000" y="0"/>
                </a:moveTo>
                <a:lnTo>
                  <a:pt x="0" y="0"/>
                </a:lnTo>
                <a:lnTo>
                  <a:pt x="0" y="103616"/>
                </a:lnTo>
                <a:lnTo>
                  <a:pt x="19645" y="103616"/>
                </a:lnTo>
                <a:lnTo>
                  <a:pt x="23395" y="119302"/>
                </a:lnTo>
                <a:lnTo>
                  <a:pt x="23395" y="119302"/>
                </a:lnTo>
                <a:lnTo>
                  <a:pt x="23479" y="119477"/>
                </a:lnTo>
                <a:lnTo>
                  <a:pt x="23604" y="119738"/>
                </a:lnTo>
                <a:lnTo>
                  <a:pt x="23729" y="120000"/>
                </a:lnTo>
                <a:lnTo>
                  <a:pt x="23833" y="120000"/>
                </a:lnTo>
                <a:lnTo>
                  <a:pt x="23958" y="120000"/>
                </a:lnTo>
                <a:lnTo>
                  <a:pt x="24062" y="119738"/>
                </a:lnTo>
                <a:lnTo>
                  <a:pt x="24187" y="119477"/>
                </a:lnTo>
                <a:lnTo>
                  <a:pt x="24270" y="119302"/>
                </a:lnTo>
                <a:lnTo>
                  <a:pt x="28020" y="103616"/>
                </a:lnTo>
                <a:lnTo>
                  <a:pt x="120000" y="103616"/>
                </a:lnTo>
                <a:lnTo>
                  <a:pt x="12000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38" name="Shape 38"/>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91425" lIns="91425" spcFirstLastPara="1" rIns="91425" wrap="square" tIns="91425"/>
          <a:lstStyle>
            <a:lvl1pPr lvl="0" marR="0" rtl="0" algn="l">
              <a:lnSpc>
                <a:spcPct val="100000"/>
              </a:lnSpc>
              <a:spcBef>
                <a:spcPts val="0"/>
              </a:spcBef>
              <a:spcAft>
                <a:spcPts val="0"/>
              </a:spcAft>
              <a:buClr>
                <a:srgbClr val="FEFEFE"/>
              </a:buClr>
              <a:buSzPts val="4000"/>
              <a:buFont typeface="Century Gothic"/>
              <a:buNone/>
              <a:defRPr b="1" i="0" sz="4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Clr>
                <a:schemeClr val="lt2"/>
              </a:buClr>
              <a:buSzPts val="1400"/>
              <a:buFont typeface="Arial"/>
              <a:buNone/>
              <a:defRPr b="0" i="0" sz="1800" u="none" cap="none" strike="noStrike">
                <a:solidFill>
                  <a:schemeClr val="lt2"/>
                </a:solidFill>
              </a:defRPr>
            </a:lvl2pPr>
            <a:lvl3pPr lvl="2" marR="0" rtl="0" algn="l">
              <a:spcBef>
                <a:spcPts val="0"/>
              </a:spcBef>
              <a:spcAft>
                <a:spcPts val="0"/>
              </a:spcAft>
              <a:buClr>
                <a:schemeClr val="lt2"/>
              </a:buClr>
              <a:buSzPts val="1400"/>
              <a:buFont typeface="Arial"/>
              <a:buNone/>
              <a:defRPr b="0" i="0" sz="1800" u="none" cap="none" strike="noStrike">
                <a:solidFill>
                  <a:schemeClr val="lt2"/>
                </a:solidFill>
              </a:defRPr>
            </a:lvl3pPr>
            <a:lvl4pPr lvl="3" marR="0" rtl="0" algn="l">
              <a:spcBef>
                <a:spcPts val="0"/>
              </a:spcBef>
              <a:spcAft>
                <a:spcPts val="0"/>
              </a:spcAft>
              <a:buClr>
                <a:schemeClr val="lt2"/>
              </a:buClr>
              <a:buSzPts val="1400"/>
              <a:buFont typeface="Arial"/>
              <a:buNone/>
              <a:defRPr b="0" i="0" sz="1800" u="none" cap="none" strike="noStrike">
                <a:solidFill>
                  <a:schemeClr val="lt2"/>
                </a:solidFill>
              </a:defRPr>
            </a:lvl4pPr>
            <a:lvl5pPr lvl="4" marR="0" rtl="0" algn="l">
              <a:spcBef>
                <a:spcPts val="0"/>
              </a:spcBef>
              <a:spcAft>
                <a:spcPts val="0"/>
              </a:spcAft>
              <a:buClr>
                <a:schemeClr val="lt2"/>
              </a:buClr>
              <a:buSzPts val="1400"/>
              <a:buFont typeface="Arial"/>
              <a:buNone/>
              <a:defRPr b="0" i="0" sz="1800" u="none" cap="none" strike="noStrike">
                <a:solidFill>
                  <a:schemeClr val="lt2"/>
                </a:solidFill>
              </a:defRPr>
            </a:lvl5pPr>
            <a:lvl6pPr lvl="5" marR="0" rtl="0" algn="l">
              <a:spcBef>
                <a:spcPts val="0"/>
              </a:spcBef>
              <a:spcAft>
                <a:spcPts val="0"/>
              </a:spcAft>
              <a:buClr>
                <a:schemeClr val="lt2"/>
              </a:buClr>
              <a:buSzPts val="1400"/>
              <a:buFont typeface="Arial"/>
              <a:buNone/>
              <a:defRPr b="0" i="0" sz="1800" u="none" cap="none" strike="noStrike">
                <a:solidFill>
                  <a:schemeClr val="lt2"/>
                </a:solidFill>
              </a:defRPr>
            </a:lvl6pPr>
            <a:lvl7pPr lvl="6" marR="0" rtl="0" algn="l">
              <a:spcBef>
                <a:spcPts val="0"/>
              </a:spcBef>
              <a:spcAft>
                <a:spcPts val="0"/>
              </a:spcAft>
              <a:buClr>
                <a:schemeClr val="lt2"/>
              </a:buClr>
              <a:buSzPts val="1400"/>
              <a:buFont typeface="Arial"/>
              <a:buNone/>
              <a:defRPr b="0" i="0" sz="1800" u="none" cap="none" strike="noStrike">
                <a:solidFill>
                  <a:schemeClr val="lt2"/>
                </a:solidFill>
              </a:defRPr>
            </a:lvl7pPr>
            <a:lvl8pPr lvl="7" marR="0" rtl="0" algn="l">
              <a:spcBef>
                <a:spcPts val="0"/>
              </a:spcBef>
              <a:spcAft>
                <a:spcPts val="0"/>
              </a:spcAft>
              <a:buClr>
                <a:schemeClr val="lt2"/>
              </a:buClr>
              <a:buSzPts val="1400"/>
              <a:buFont typeface="Arial"/>
              <a:buNone/>
              <a:defRPr b="0" i="0" sz="1800" u="none" cap="none" strike="noStrike">
                <a:solidFill>
                  <a:schemeClr val="lt2"/>
                </a:solidFill>
              </a:defRPr>
            </a:lvl8pPr>
            <a:lvl9pPr lvl="8" marR="0" rtl="0" algn="l">
              <a:spcBef>
                <a:spcPts val="0"/>
              </a:spcBef>
              <a:spcAft>
                <a:spcPts val="0"/>
              </a:spcAft>
              <a:buClr>
                <a:schemeClr val="lt2"/>
              </a:buClr>
              <a:buSzPts val="1400"/>
              <a:buFont typeface="Arial"/>
              <a:buNone/>
              <a:defRPr b="0" i="0" sz="1800" u="none" cap="none" strike="noStrike">
                <a:solidFill>
                  <a:schemeClr val="lt2"/>
                </a:solidFill>
              </a:defRPr>
            </a:lvl9pPr>
          </a:lstStyle>
          <a:p/>
        </p:txBody>
      </p:sp>
      <p:sp>
        <p:nvSpPr>
          <p:cNvPr id="39" name="Shape 39"/>
          <p:cNvSpPr txBox="1"/>
          <p:nvPr>
            <p:ph idx="1" type="body"/>
          </p:nvPr>
        </p:nvSpPr>
        <p:spPr>
          <a:xfrm>
            <a:off x="818712" y="2222287"/>
            <a:ext cx="5185873" cy="3638763"/>
          </a:xfrm>
          <a:prstGeom prst="rect">
            <a:avLst/>
          </a:prstGeom>
          <a:noFill/>
          <a:ln>
            <a:noFill/>
          </a:ln>
          <a:effectLst>
            <a:outerShdw blurRad="50800">
              <a:srgbClr val="000000">
                <a:alpha val="40000"/>
              </a:srgbClr>
            </a:outerShdw>
          </a:effectLst>
        </p:spPr>
        <p:txBody>
          <a:bodyPr anchorCtr="0" anchor="ctr" bIns="91425" lIns="91425" spcFirstLastPara="1" rIns="91425" wrap="square" tIns="91425"/>
          <a:lstStyle>
            <a:lvl1pPr indent="-342900" lvl="0" marL="457200" marR="0" rtl="0" algn="l">
              <a:lnSpc>
                <a:spcPct val="100000"/>
              </a:lnSpc>
              <a:spcBef>
                <a:spcPts val="360"/>
              </a:spcBef>
              <a:spcAft>
                <a:spcPts val="0"/>
              </a:spcAft>
              <a:buClr>
                <a:schemeClr val="accen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30200" lvl="1" marL="914400" marR="0" rtl="0" algn="l">
              <a:lnSpc>
                <a:spcPct val="100000"/>
              </a:lnSpc>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lnSpc>
                <a:spcPct val="100000"/>
              </a:lnSpc>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lnSpc>
                <a:spcPct val="100000"/>
              </a:lnSpc>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40" name="Shape 40"/>
          <p:cNvSpPr txBox="1"/>
          <p:nvPr>
            <p:ph idx="2" type="body"/>
          </p:nvPr>
        </p:nvSpPr>
        <p:spPr>
          <a:xfrm>
            <a:off x="6187415" y="2222287"/>
            <a:ext cx="5194583" cy="3638764"/>
          </a:xfrm>
          <a:prstGeom prst="rect">
            <a:avLst/>
          </a:prstGeom>
          <a:noFill/>
          <a:ln>
            <a:noFill/>
          </a:ln>
          <a:effectLst>
            <a:outerShdw blurRad="50800">
              <a:srgbClr val="000000">
                <a:alpha val="40000"/>
              </a:srgbClr>
            </a:outerShdw>
          </a:effectLst>
        </p:spPr>
        <p:txBody>
          <a:bodyPr anchorCtr="0" anchor="ctr" bIns="91425" lIns="91425" spcFirstLastPara="1" rIns="91425" wrap="square" tIns="91425"/>
          <a:lstStyle>
            <a:lvl1pPr indent="-342900" lvl="0" marL="457200" marR="0" rtl="0" algn="l">
              <a:lnSpc>
                <a:spcPct val="100000"/>
              </a:lnSpc>
              <a:spcBef>
                <a:spcPts val="360"/>
              </a:spcBef>
              <a:spcAft>
                <a:spcPts val="0"/>
              </a:spcAft>
              <a:buClr>
                <a:schemeClr val="accen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30200" lvl="1" marL="914400" marR="0" rtl="0" algn="l">
              <a:lnSpc>
                <a:spcPct val="100000"/>
              </a:lnSpc>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lnSpc>
                <a:spcPct val="100000"/>
              </a:lnSpc>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lnSpc>
                <a:spcPct val="100000"/>
              </a:lnSpc>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41" name="Shape 41"/>
          <p:cNvSpPr txBox="1"/>
          <p:nvPr>
            <p:ph idx="10" type="dt"/>
          </p:nvPr>
        </p:nvSpPr>
        <p:spPr>
          <a:xfrm>
            <a:off x="9334626" y="6041362"/>
            <a:ext cx="1343706" cy="365125"/>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Clr>
                <a:schemeClr val="lt1"/>
              </a:buClr>
              <a:buSzPts val="1400"/>
              <a:buFont typeface="Century Gothic"/>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42" name="Shape 42"/>
          <p:cNvSpPr txBox="1"/>
          <p:nvPr>
            <p:ph idx="11" type="ftr"/>
          </p:nvPr>
        </p:nvSpPr>
        <p:spPr>
          <a:xfrm>
            <a:off x="451514" y="6041362"/>
            <a:ext cx="8644320" cy="36512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1400"/>
              <a:buFont typeface="Century Gothic"/>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43" name="Shape 43"/>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4" name="Shape 44"/>
        <p:cNvGrpSpPr/>
        <p:nvPr/>
      </p:nvGrpSpPr>
      <p:grpSpPr>
        <a:xfrm>
          <a:off x="0" y="0"/>
          <a:ext cx="0" cy="0"/>
          <a:chOff x="0" y="0"/>
          <a:chExt cx="0" cy="0"/>
        </a:xfrm>
      </p:grpSpPr>
      <p:sp>
        <p:nvSpPr>
          <p:cNvPr id="45" name="Shape 45"/>
          <p:cNvSpPr/>
          <p:nvPr/>
        </p:nvSpPr>
        <p:spPr>
          <a:xfrm>
            <a:off x="0" y="0"/>
            <a:ext cx="12192000" cy="2185988"/>
          </a:xfrm>
          <a:custGeom>
            <a:pathLst>
              <a:path extrusionOk="0" h="120000" w="120000">
                <a:moveTo>
                  <a:pt x="120000" y="0"/>
                </a:moveTo>
                <a:lnTo>
                  <a:pt x="0" y="0"/>
                </a:lnTo>
                <a:lnTo>
                  <a:pt x="0" y="103616"/>
                </a:lnTo>
                <a:lnTo>
                  <a:pt x="19645" y="103616"/>
                </a:lnTo>
                <a:lnTo>
                  <a:pt x="23395" y="119302"/>
                </a:lnTo>
                <a:lnTo>
                  <a:pt x="23395" y="119302"/>
                </a:lnTo>
                <a:lnTo>
                  <a:pt x="23479" y="119477"/>
                </a:lnTo>
                <a:lnTo>
                  <a:pt x="23604" y="119738"/>
                </a:lnTo>
                <a:lnTo>
                  <a:pt x="23729" y="120000"/>
                </a:lnTo>
                <a:lnTo>
                  <a:pt x="23833" y="120000"/>
                </a:lnTo>
                <a:lnTo>
                  <a:pt x="23958" y="120000"/>
                </a:lnTo>
                <a:lnTo>
                  <a:pt x="24062" y="119738"/>
                </a:lnTo>
                <a:lnTo>
                  <a:pt x="24187" y="119477"/>
                </a:lnTo>
                <a:lnTo>
                  <a:pt x="24270" y="119302"/>
                </a:lnTo>
                <a:lnTo>
                  <a:pt x="28020" y="103616"/>
                </a:lnTo>
                <a:lnTo>
                  <a:pt x="120000" y="103616"/>
                </a:lnTo>
                <a:lnTo>
                  <a:pt x="12000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46" name="Shape 46"/>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91425" lIns="91425" spcFirstLastPara="1" rIns="91425" wrap="square" tIns="91425"/>
          <a:lstStyle>
            <a:lvl1pPr lvl="0" marR="0" rtl="0" algn="l">
              <a:lnSpc>
                <a:spcPct val="100000"/>
              </a:lnSpc>
              <a:spcBef>
                <a:spcPts val="0"/>
              </a:spcBef>
              <a:spcAft>
                <a:spcPts val="0"/>
              </a:spcAft>
              <a:buClr>
                <a:srgbClr val="FEFEFE"/>
              </a:buClr>
              <a:buSzPts val="4000"/>
              <a:buFont typeface="Century Gothic"/>
              <a:buNone/>
              <a:defRPr b="1" i="0" sz="4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Clr>
                <a:schemeClr val="lt2"/>
              </a:buClr>
              <a:buSzPts val="1400"/>
              <a:buFont typeface="Arial"/>
              <a:buNone/>
              <a:defRPr b="0" i="0" sz="1800" u="none" cap="none" strike="noStrike">
                <a:solidFill>
                  <a:schemeClr val="lt2"/>
                </a:solidFill>
              </a:defRPr>
            </a:lvl2pPr>
            <a:lvl3pPr lvl="2" marR="0" rtl="0" algn="l">
              <a:spcBef>
                <a:spcPts val="0"/>
              </a:spcBef>
              <a:spcAft>
                <a:spcPts val="0"/>
              </a:spcAft>
              <a:buClr>
                <a:schemeClr val="lt2"/>
              </a:buClr>
              <a:buSzPts val="1400"/>
              <a:buFont typeface="Arial"/>
              <a:buNone/>
              <a:defRPr b="0" i="0" sz="1800" u="none" cap="none" strike="noStrike">
                <a:solidFill>
                  <a:schemeClr val="lt2"/>
                </a:solidFill>
              </a:defRPr>
            </a:lvl3pPr>
            <a:lvl4pPr lvl="3" marR="0" rtl="0" algn="l">
              <a:spcBef>
                <a:spcPts val="0"/>
              </a:spcBef>
              <a:spcAft>
                <a:spcPts val="0"/>
              </a:spcAft>
              <a:buClr>
                <a:schemeClr val="lt2"/>
              </a:buClr>
              <a:buSzPts val="1400"/>
              <a:buFont typeface="Arial"/>
              <a:buNone/>
              <a:defRPr b="0" i="0" sz="1800" u="none" cap="none" strike="noStrike">
                <a:solidFill>
                  <a:schemeClr val="lt2"/>
                </a:solidFill>
              </a:defRPr>
            </a:lvl4pPr>
            <a:lvl5pPr lvl="4" marR="0" rtl="0" algn="l">
              <a:spcBef>
                <a:spcPts val="0"/>
              </a:spcBef>
              <a:spcAft>
                <a:spcPts val="0"/>
              </a:spcAft>
              <a:buClr>
                <a:schemeClr val="lt2"/>
              </a:buClr>
              <a:buSzPts val="1400"/>
              <a:buFont typeface="Arial"/>
              <a:buNone/>
              <a:defRPr b="0" i="0" sz="1800" u="none" cap="none" strike="noStrike">
                <a:solidFill>
                  <a:schemeClr val="lt2"/>
                </a:solidFill>
              </a:defRPr>
            </a:lvl5pPr>
            <a:lvl6pPr lvl="5" marR="0" rtl="0" algn="l">
              <a:spcBef>
                <a:spcPts val="0"/>
              </a:spcBef>
              <a:spcAft>
                <a:spcPts val="0"/>
              </a:spcAft>
              <a:buClr>
                <a:schemeClr val="lt2"/>
              </a:buClr>
              <a:buSzPts val="1400"/>
              <a:buFont typeface="Arial"/>
              <a:buNone/>
              <a:defRPr b="0" i="0" sz="1800" u="none" cap="none" strike="noStrike">
                <a:solidFill>
                  <a:schemeClr val="lt2"/>
                </a:solidFill>
              </a:defRPr>
            </a:lvl6pPr>
            <a:lvl7pPr lvl="6" marR="0" rtl="0" algn="l">
              <a:spcBef>
                <a:spcPts val="0"/>
              </a:spcBef>
              <a:spcAft>
                <a:spcPts val="0"/>
              </a:spcAft>
              <a:buClr>
                <a:schemeClr val="lt2"/>
              </a:buClr>
              <a:buSzPts val="1400"/>
              <a:buFont typeface="Arial"/>
              <a:buNone/>
              <a:defRPr b="0" i="0" sz="1800" u="none" cap="none" strike="noStrike">
                <a:solidFill>
                  <a:schemeClr val="lt2"/>
                </a:solidFill>
              </a:defRPr>
            </a:lvl7pPr>
            <a:lvl8pPr lvl="7" marR="0" rtl="0" algn="l">
              <a:spcBef>
                <a:spcPts val="0"/>
              </a:spcBef>
              <a:spcAft>
                <a:spcPts val="0"/>
              </a:spcAft>
              <a:buClr>
                <a:schemeClr val="lt2"/>
              </a:buClr>
              <a:buSzPts val="1400"/>
              <a:buFont typeface="Arial"/>
              <a:buNone/>
              <a:defRPr b="0" i="0" sz="1800" u="none" cap="none" strike="noStrike">
                <a:solidFill>
                  <a:schemeClr val="lt2"/>
                </a:solidFill>
              </a:defRPr>
            </a:lvl8pPr>
            <a:lvl9pPr lvl="8" marR="0" rtl="0" algn="l">
              <a:spcBef>
                <a:spcPts val="0"/>
              </a:spcBef>
              <a:spcAft>
                <a:spcPts val="0"/>
              </a:spcAft>
              <a:buClr>
                <a:schemeClr val="lt2"/>
              </a:buClr>
              <a:buSzPts val="1400"/>
              <a:buFont typeface="Arial"/>
              <a:buNone/>
              <a:defRPr b="0" i="0" sz="1800" u="none" cap="none" strike="noStrike">
                <a:solidFill>
                  <a:schemeClr val="lt2"/>
                </a:solidFill>
              </a:defRPr>
            </a:lvl9pPr>
          </a:lstStyle>
          <a:p/>
        </p:txBody>
      </p:sp>
      <p:sp>
        <p:nvSpPr>
          <p:cNvPr id="47" name="Shape 47"/>
          <p:cNvSpPr txBox="1"/>
          <p:nvPr>
            <p:ph idx="1" type="body"/>
          </p:nvPr>
        </p:nvSpPr>
        <p:spPr>
          <a:xfrm>
            <a:off x="814728" y="2174875"/>
            <a:ext cx="5189857" cy="576262"/>
          </a:xfrm>
          <a:prstGeom prst="rect">
            <a:avLst/>
          </a:prstGeom>
          <a:noFill/>
          <a:ln>
            <a:noFill/>
          </a:ln>
          <a:effectLst>
            <a:outerShdw blurRad="50800">
              <a:srgbClr val="000000">
                <a:alpha val="40000"/>
              </a:srgbClr>
            </a:outerShdw>
          </a:effectLst>
        </p:spPr>
        <p:txBody>
          <a:bodyPr anchorCtr="0" anchor="b" bIns="91425" lIns="91425" spcFirstLastPara="1" rIns="91425" wrap="square" tIns="91425"/>
          <a:lstStyle>
            <a:lvl1pPr indent="-228600" lvl="0" marL="457200" marR="0" rtl="0" algn="ctr">
              <a:lnSpc>
                <a:spcPct val="100000"/>
              </a:lnSpc>
              <a:spcBef>
                <a:spcPts val="400"/>
              </a:spcBef>
              <a:spcAft>
                <a:spcPts val="0"/>
              </a:spcAft>
              <a:buClr>
                <a:schemeClr val="accent1"/>
              </a:buClr>
              <a:buSzPts val="2000"/>
              <a:buFont typeface="Noto Sans Symbols"/>
              <a:buNone/>
              <a:defRPr b="0" i="0" sz="2000" u="none" cap="none" strike="noStrike">
                <a:solidFill>
                  <a:schemeClr val="lt1"/>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chemeClr val="accent1"/>
              </a:buClr>
              <a:buSzPts val="2000"/>
              <a:buFont typeface="Noto Sans Symbols"/>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800"/>
              <a:buFont typeface="Noto Sans Symbols"/>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chemeClr val="accent1"/>
              </a:buClr>
              <a:buSzPts val="1600"/>
              <a:buFont typeface="Noto Sans Symbols"/>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1600"/>
              <a:buFont typeface="Noto Sans Symbols"/>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lnSpc>
                <a:spcPct val="100000"/>
              </a:lnSpc>
              <a:spcBef>
                <a:spcPts val="600"/>
              </a:spcBef>
              <a:spcAft>
                <a:spcPts val="0"/>
              </a:spcAft>
              <a:buClr>
                <a:schemeClr val="accent1"/>
              </a:buClr>
              <a:buSzPts val="1600"/>
              <a:buFont typeface="Noto Sans Symbols"/>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lnSpc>
                <a:spcPct val="100000"/>
              </a:lnSpc>
              <a:spcBef>
                <a:spcPts val="600"/>
              </a:spcBef>
              <a:spcAft>
                <a:spcPts val="0"/>
              </a:spcAft>
              <a:buClr>
                <a:schemeClr val="accent1"/>
              </a:buClr>
              <a:buSzPts val="1600"/>
              <a:buFont typeface="Noto Sans Symbols"/>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lnSpc>
                <a:spcPct val="100000"/>
              </a:lnSpc>
              <a:spcBef>
                <a:spcPts val="600"/>
              </a:spcBef>
              <a:spcAft>
                <a:spcPts val="0"/>
              </a:spcAft>
              <a:buClr>
                <a:schemeClr val="accent1"/>
              </a:buClr>
              <a:buSzPts val="1600"/>
              <a:buFont typeface="Noto Sans Symbols"/>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lnSpc>
                <a:spcPct val="100000"/>
              </a:lnSpc>
              <a:spcBef>
                <a:spcPts val="600"/>
              </a:spcBef>
              <a:spcAft>
                <a:spcPts val="600"/>
              </a:spcAft>
              <a:buClr>
                <a:schemeClr val="accent1"/>
              </a:buClr>
              <a:buSzPts val="160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48" name="Shape 48"/>
          <p:cNvSpPr txBox="1"/>
          <p:nvPr>
            <p:ph idx="2" type="body"/>
          </p:nvPr>
        </p:nvSpPr>
        <p:spPr>
          <a:xfrm>
            <a:off x="814729" y="2751138"/>
            <a:ext cx="5189856" cy="3109913"/>
          </a:xfrm>
          <a:prstGeom prst="rect">
            <a:avLst/>
          </a:prstGeom>
          <a:noFill/>
          <a:ln>
            <a:noFill/>
          </a:ln>
          <a:effectLst>
            <a:outerShdw blurRad="50800">
              <a:srgbClr val="000000">
                <a:alpha val="40000"/>
              </a:srgbClr>
            </a:outerShdw>
          </a:effectLst>
        </p:spPr>
        <p:txBody>
          <a:bodyPr anchorCtr="0" anchor="t" bIns="91425" lIns="91425" spcFirstLastPara="1" rIns="91425" wrap="square" tIns="91425"/>
          <a:lstStyle>
            <a:lvl1pPr indent="-342900" lvl="0" marL="457200" marR="0" rtl="0" algn="l">
              <a:lnSpc>
                <a:spcPct val="100000"/>
              </a:lnSpc>
              <a:spcBef>
                <a:spcPts val="360"/>
              </a:spcBef>
              <a:spcAft>
                <a:spcPts val="0"/>
              </a:spcAft>
              <a:buClr>
                <a:schemeClr val="accen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30200" lvl="1" marL="914400" marR="0" rtl="0" algn="l">
              <a:lnSpc>
                <a:spcPct val="100000"/>
              </a:lnSpc>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lnSpc>
                <a:spcPct val="100000"/>
              </a:lnSpc>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lnSpc>
                <a:spcPct val="100000"/>
              </a:lnSpc>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49" name="Shape 49"/>
          <p:cNvSpPr txBox="1"/>
          <p:nvPr>
            <p:ph idx="3" type="body"/>
          </p:nvPr>
        </p:nvSpPr>
        <p:spPr>
          <a:xfrm>
            <a:off x="6187415" y="2174875"/>
            <a:ext cx="5194583" cy="576262"/>
          </a:xfrm>
          <a:prstGeom prst="rect">
            <a:avLst/>
          </a:prstGeom>
          <a:noFill/>
          <a:ln>
            <a:noFill/>
          </a:ln>
          <a:effectLst>
            <a:outerShdw blurRad="50800">
              <a:srgbClr val="000000">
                <a:alpha val="40000"/>
              </a:srgbClr>
            </a:outerShdw>
          </a:effectLst>
        </p:spPr>
        <p:txBody>
          <a:bodyPr anchorCtr="0" anchor="b" bIns="91425" lIns="91425" spcFirstLastPara="1" rIns="91425" wrap="square" tIns="91425"/>
          <a:lstStyle>
            <a:lvl1pPr indent="-228600" lvl="0" marL="457200" marR="0" rtl="0" algn="ctr">
              <a:lnSpc>
                <a:spcPct val="100000"/>
              </a:lnSpc>
              <a:spcBef>
                <a:spcPts val="400"/>
              </a:spcBef>
              <a:spcAft>
                <a:spcPts val="0"/>
              </a:spcAft>
              <a:buClr>
                <a:schemeClr val="accent1"/>
              </a:buClr>
              <a:buSzPts val="2000"/>
              <a:buFont typeface="Noto Sans Symbols"/>
              <a:buNone/>
              <a:defRPr b="0" i="0" sz="2000" u="none" cap="none" strike="noStrike">
                <a:solidFill>
                  <a:schemeClr val="lt1"/>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chemeClr val="accent1"/>
              </a:buClr>
              <a:buSzPts val="2000"/>
              <a:buFont typeface="Noto Sans Symbols"/>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800"/>
              <a:buFont typeface="Noto Sans Symbols"/>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chemeClr val="accent1"/>
              </a:buClr>
              <a:buSzPts val="1600"/>
              <a:buFont typeface="Noto Sans Symbols"/>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1600"/>
              <a:buFont typeface="Noto Sans Symbols"/>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lnSpc>
                <a:spcPct val="100000"/>
              </a:lnSpc>
              <a:spcBef>
                <a:spcPts val="600"/>
              </a:spcBef>
              <a:spcAft>
                <a:spcPts val="0"/>
              </a:spcAft>
              <a:buClr>
                <a:schemeClr val="accent1"/>
              </a:buClr>
              <a:buSzPts val="1600"/>
              <a:buFont typeface="Noto Sans Symbols"/>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lnSpc>
                <a:spcPct val="100000"/>
              </a:lnSpc>
              <a:spcBef>
                <a:spcPts val="600"/>
              </a:spcBef>
              <a:spcAft>
                <a:spcPts val="0"/>
              </a:spcAft>
              <a:buClr>
                <a:schemeClr val="accent1"/>
              </a:buClr>
              <a:buSzPts val="1600"/>
              <a:buFont typeface="Noto Sans Symbols"/>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lnSpc>
                <a:spcPct val="100000"/>
              </a:lnSpc>
              <a:spcBef>
                <a:spcPts val="600"/>
              </a:spcBef>
              <a:spcAft>
                <a:spcPts val="0"/>
              </a:spcAft>
              <a:buClr>
                <a:schemeClr val="accent1"/>
              </a:buClr>
              <a:buSzPts val="1600"/>
              <a:buFont typeface="Noto Sans Symbols"/>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lnSpc>
                <a:spcPct val="100000"/>
              </a:lnSpc>
              <a:spcBef>
                <a:spcPts val="600"/>
              </a:spcBef>
              <a:spcAft>
                <a:spcPts val="600"/>
              </a:spcAft>
              <a:buClr>
                <a:schemeClr val="accent1"/>
              </a:buClr>
              <a:buSzPts val="160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50" name="Shape 50"/>
          <p:cNvSpPr txBox="1"/>
          <p:nvPr>
            <p:ph idx="4" type="body"/>
          </p:nvPr>
        </p:nvSpPr>
        <p:spPr>
          <a:xfrm>
            <a:off x="6187415" y="2751138"/>
            <a:ext cx="5194583" cy="3109913"/>
          </a:xfrm>
          <a:prstGeom prst="rect">
            <a:avLst/>
          </a:prstGeom>
          <a:noFill/>
          <a:ln>
            <a:noFill/>
          </a:ln>
          <a:effectLst>
            <a:outerShdw blurRad="50800">
              <a:srgbClr val="000000">
                <a:alpha val="40000"/>
              </a:srgbClr>
            </a:outerShdw>
          </a:effectLst>
        </p:spPr>
        <p:txBody>
          <a:bodyPr anchorCtr="0" anchor="t" bIns="91425" lIns="91425" spcFirstLastPara="1" rIns="91425" wrap="square" tIns="91425"/>
          <a:lstStyle>
            <a:lvl1pPr indent="-342900" lvl="0" marL="457200" marR="0" rtl="0" algn="l">
              <a:lnSpc>
                <a:spcPct val="100000"/>
              </a:lnSpc>
              <a:spcBef>
                <a:spcPts val="360"/>
              </a:spcBef>
              <a:spcAft>
                <a:spcPts val="0"/>
              </a:spcAft>
              <a:buClr>
                <a:schemeClr val="accen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30200" lvl="1" marL="914400" marR="0" rtl="0" algn="l">
              <a:lnSpc>
                <a:spcPct val="100000"/>
              </a:lnSpc>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lnSpc>
                <a:spcPct val="100000"/>
              </a:lnSpc>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lnSpc>
                <a:spcPct val="100000"/>
              </a:lnSpc>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51" name="Shape 51"/>
          <p:cNvSpPr txBox="1"/>
          <p:nvPr>
            <p:ph idx="10" type="dt"/>
          </p:nvPr>
        </p:nvSpPr>
        <p:spPr>
          <a:xfrm>
            <a:off x="9334626" y="6041362"/>
            <a:ext cx="1343706" cy="365125"/>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Clr>
                <a:schemeClr val="lt1"/>
              </a:buClr>
              <a:buSzPts val="1400"/>
              <a:buFont typeface="Century Gothic"/>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52" name="Shape 52"/>
          <p:cNvSpPr txBox="1"/>
          <p:nvPr>
            <p:ph idx="11" type="ftr"/>
          </p:nvPr>
        </p:nvSpPr>
        <p:spPr>
          <a:xfrm>
            <a:off x="451514" y="6041362"/>
            <a:ext cx="8644320" cy="36512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1400"/>
              <a:buFont typeface="Century Gothic"/>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53" name="Shape 53"/>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54" name="Shape 54"/>
        <p:cNvGrpSpPr/>
        <p:nvPr/>
      </p:nvGrpSpPr>
      <p:grpSpPr>
        <a:xfrm>
          <a:off x="0" y="0"/>
          <a:ext cx="0" cy="0"/>
          <a:chOff x="0" y="0"/>
          <a:chExt cx="0" cy="0"/>
        </a:xfrm>
      </p:grpSpPr>
      <p:sp>
        <p:nvSpPr>
          <p:cNvPr id="55" name="Shape 55"/>
          <p:cNvSpPr/>
          <p:nvPr/>
        </p:nvSpPr>
        <p:spPr>
          <a:xfrm>
            <a:off x="0" y="0"/>
            <a:ext cx="12192000" cy="2185988"/>
          </a:xfrm>
          <a:custGeom>
            <a:pathLst>
              <a:path extrusionOk="0" h="120000" w="120000">
                <a:moveTo>
                  <a:pt x="120000" y="0"/>
                </a:moveTo>
                <a:lnTo>
                  <a:pt x="0" y="0"/>
                </a:lnTo>
                <a:lnTo>
                  <a:pt x="0" y="103616"/>
                </a:lnTo>
                <a:lnTo>
                  <a:pt x="19645" y="103616"/>
                </a:lnTo>
                <a:lnTo>
                  <a:pt x="23395" y="119302"/>
                </a:lnTo>
                <a:lnTo>
                  <a:pt x="23395" y="119302"/>
                </a:lnTo>
                <a:lnTo>
                  <a:pt x="23479" y="119477"/>
                </a:lnTo>
                <a:lnTo>
                  <a:pt x="23604" y="119738"/>
                </a:lnTo>
                <a:lnTo>
                  <a:pt x="23729" y="120000"/>
                </a:lnTo>
                <a:lnTo>
                  <a:pt x="23833" y="120000"/>
                </a:lnTo>
                <a:lnTo>
                  <a:pt x="23958" y="120000"/>
                </a:lnTo>
                <a:lnTo>
                  <a:pt x="24062" y="119738"/>
                </a:lnTo>
                <a:lnTo>
                  <a:pt x="24187" y="119477"/>
                </a:lnTo>
                <a:lnTo>
                  <a:pt x="24270" y="119302"/>
                </a:lnTo>
                <a:lnTo>
                  <a:pt x="28020" y="103616"/>
                </a:lnTo>
                <a:lnTo>
                  <a:pt x="120000" y="103616"/>
                </a:lnTo>
                <a:lnTo>
                  <a:pt x="12000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56" name="Shape 56"/>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91425" lIns="91425" spcFirstLastPara="1" rIns="91425" wrap="square" tIns="91425"/>
          <a:lstStyle>
            <a:lvl1pPr lvl="0" marR="0" rtl="0" algn="l">
              <a:lnSpc>
                <a:spcPct val="100000"/>
              </a:lnSpc>
              <a:spcBef>
                <a:spcPts val="0"/>
              </a:spcBef>
              <a:spcAft>
                <a:spcPts val="0"/>
              </a:spcAft>
              <a:buClr>
                <a:srgbClr val="FEFEFE"/>
              </a:buClr>
              <a:buSzPts val="4000"/>
              <a:buFont typeface="Century Gothic"/>
              <a:buNone/>
              <a:defRPr b="1" i="0" sz="4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Clr>
                <a:schemeClr val="lt2"/>
              </a:buClr>
              <a:buSzPts val="1400"/>
              <a:buFont typeface="Arial"/>
              <a:buNone/>
              <a:defRPr b="0" i="0" sz="1800" u="none" cap="none" strike="noStrike">
                <a:solidFill>
                  <a:schemeClr val="lt2"/>
                </a:solidFill>
              </a:defRPr>
            </a:lvl2pPr>
            <a:lvl3pPr lvl="2" marR="0" rtl="0" algn="l">
              <a:spcBef>
                <a:spcPts val="0"/>
              </a:spcBef>
              <a:spcAft>
                <a:spcPts val="0"/>
              </a:spcAft>
              <a:buClr>
                <a:schemeClr val="lt2"/>
              </a:buClr>
              <a:buSzPts val="1400"/>
              <a:buFont typeface="Arial"/>
              <a:buNone/>
              <a:defRPr b="0" i="0" sz="1800" u="none" cap="none" strike="noStrike">
                <a:solidFill>
                  <a:schemeClr val="lt2"/>
                </a:solidFill>
              </a:defRPr>
            </a:lvl3pPr>
            <a:lvl4pPr lvl="3" marR="0" rtl="0" algn="l">
              <a:spcBef>
                <a:spcPts val="0"/>
              </a:spcBef>
              <a:spcAft>
                <a:spcPts val="0"/>
              </a:spcAft>
              <a:buClr>
                <a:schemeClr val="lt2"/>
              </a:buClr>
              <a:buSzPts val="1400"/>
              <a:buFont typeface="Arial"/>
              <a:buNone/>
              <a:defRPr b="0" i="0" sz="1800" u="none" cap="none" strike="noStrike">
                <a:solidFill>
                  <a:schemeClr val="lt2"/>
                </a:solidFill>
              </a:defRPr>
            </a:lvl4pPr>
            <a:lvl5pPr lvl="4" marR="0" rtl="0" algn="l">
              <a:spcBef>
                <a:spcPts val="0"/>
              </a:spcBef>
              <a:spcAft>
                <a:spcPts val="0"/>
              </a:spcAft>
              <a:buClr>
                <a:schemeClr val="lt2"/>
              </a:buClr>
              <a:buSzPts val="1400"/>
              <a:buFont typeface="Arial"/>
              <a:buNone/>
              <a:defRPr b="0" i="0" sz="1800" u="none" cap="none" strike="noStrike">
                <a:solidFill>
                  <a:schemeClr val="lt2"/>
                </a:solidFill>
              </a:defRPr>
            </a:lvl5pPr>
            <a:lvl6pPr lvl="5" marR="0" rtl="0" algn="l">
              <a:spcBef>
                <a:spcPts val="0"/>
              </a:spcBef>
              <a:spcAft>
                <a:spcPts val="0"/>
              </a:spcAft>
              <a:buClr>
                <a:schemeClr val="lt2"/>
              </a:buClr>
              <a:buSzPts val="1400"/>
              <a:buFont typeface="Arial"/>
              <a:buNone/>
              <a:defRPr b="0" i="0" sz="1800" u="none" cap="none" strike="noStrike">
                <a:solidFill>
                  <a:schemeClr val="lt2"/>
                </a:solidFill>
              </a:defRPr>
            </a:lvl6pPr>
            <a:lvl7pPr lvl="6" marR="0" rtl="0" algn="l">
              <a:spcBef>
                <a:spcPts val="0"/>
              </a:spcBef>
              <a:spcAft>
                <a:spcPts val="0"/>
              </a:spcAft>
              <a:buClr>
                <a:schemeClr val="lt2"/>
              </a:buClr>
              <a:buSzPts val="1400"/>
              <a:buFont typeface="Arial"/>
              <a:buNone/>
              <a:defRPr b="0" i="0" sz="1800" u="none" cap="none" strike="noStrike">
                <a:solidFill>
                  <a:schemeClr val="lt2"/>
                </a:solidFill>
              </a:defRPr>
            </a:lvl7pPr>
            <a:lvl8pPr lvl="7" marR="0" rtl="0" algn="l">
              <a:spcBef>
                <a:spcPts val="0"/>
              </a:spcBef>
              <a:spcAft>
                <a:spcPts val="0"/>
              </a:spcAft>
              <a:buClr>
                <a:schemeClr val="lt2"/>
              </a:buClr>
              <a:buSzPts val="1400"/>
              <a:buFont typeface="Arial"/>
              <a:buNone/>
              <a:defRPr b="0" i="0" sz="1800" u="none" cap="none" strike="noStrike">
                <a:solidFill>
                  <a:schemeClr val="lt2"/>
                </a:solidFill>
              </a:defRPr>
            </a:lvl8pPr>
            <a:lvl9pPr lvl="8" marR="0" rtl="0" algn="l">
              <a:spcBef>
                <a:spcPts val="0"/>
              </a:spcBef>
              <a:spcAft>
                <a:spcPts val="0"/>
              </a:spcAft>
              <a:buClr>
                <a:schemeClr val="lt2"/>
              </a:buClr>
              <a:buSzPts val="1400"/>
              <a:buFont typeface="Arial"/>
              <a:buNone/>
              <a:defRPr b="0" i="0" sz="1800" u="none" cap="none" strike="noStrike">
                <a:solidFill>
                  <a:schemeClr val="lt2"/>
                </a:solidFill>
              </a:defRPr>
            </a:lvl9pPr>
          </a:lstStyle>
          <a:p/>
        </p:txBody>
      </p:sp>
      <p:sp>
        <p:nvSpPr>
          <p:cNvPr id="57" name="Shape 57"/>
          <p:cNvSpPr txBox="1"/>
          <p:nvPr>
            <p:ph idx="10" type="dt"/>
          </p:nvPr>
        </p:nvSpPr>
        <p:spPr>
          <a:xfrm>
            <a:off x="9334626" y="6041362"/>
            <a:ext cx="1343706" cy="365125"/>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Clr>
                <a:schemeClr val="lt1"/>
              </a:buClr>
              <a:buSzPts val="1400"/>
              <a:buFont typeface="Century Gothic"/>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58" name="Shape 58"/>
          <p:cNvSpPr txBox="1"/>
          <p:nvPr>
            <p:ph idx="11" type="ftr"/>
          </p:nvPr>
        </p:nvSpPr>
        <p:spPr>
          <a:xfrm>
            <a:off x="451514" y="6041362"/>
            <a:ext cx="8644320" cy="36512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1400"/>
              <a:buFont typeface="Century Gothic"/>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59" name="Shape 59"/>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60" name="Shape 60"/>
        <p:cNvGrpSpPr/>
        <p:nvPr/>
      </p:nvGrpSpPr>
      <p:grpSpPr>
        <a:xfrm>
          <a:off x="0" y="0"/>
          <a:ext cx="0" cy="0"/>
          <a:chOff x="0" y="0"/>
          <a:chExt cx="0" cy="0"/>
        </a:xfrm>
      </p:grpSpPr>
      <p:sp>
        <p:nvSpPr>
          <p:cNvPr id="61" name="Shape 61"/>
          <p:cNvSpPr txBox="1"/>
          <p:nvPr>
            <p:ph idx="10" type="dt"/>
          </p:nvPr>
        </p:nvSpPr>
        <p:spPr>
          <a:xfrm>
            <a:off x="9334626" y="6041362"/>
            <a:ext cx="1343706" cy="365125"/>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Clr>
                <a:schemeClr val="lt1"/>
              </a:buClr>
              <a:buSzPts val="1400"/>
              <a:buFont typeface="Century Gothic"/>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62" name="Shape 62"/>
          <p:cNvSpPr txBox="1"/>
          <p:nvPr>
            <p:ph idx="11" type="ftr"/>
          </p:nvPr>
        </p:nvSpPr>
        <p:spPr>
          <a:xfrm>
            <a:off x="451514" y="6041362"/>
            <a:ext cx="8644320" cy="36512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1400"/>
              <a:buFont typeface="Century Gothic"/>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63" name="Shape 63"/>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64" name="Shape 64"/>
        <p:cNvGrpSpPr/>
        <p:nvPr/>
      </p:nvGrpSpPr>
      <p:grpSpPr>
        <a:xfrm>
          <a:off x="0" y="0"/>
          <a:ext cx="0" cy="0"/>
          <a:chOff x="0" y="0"/>
          <a:chExt cx="0" cy="0"/>
        </a:xfrm>
      </p:grpSpPr>
      <p:sp>
        <p:nvSpPr>
          <p:cNvPr id="65" name="Shape 65"/>
          <p:cNvSpPr/>
          <p:nvPr/>
        </p:nvSpPr>
        <p:spPr>
          <a:xfrm>
            <a:off x="1073151" y="446087"/>
            <a:ext cx="3547533" cy="1814651"/>
          </a:xfrm>
          <a:custGeom>
            <a:pathLst>
              <a:path extrusionOk="0" h="120000" w="120000">
                <a:moveTo>
                  <a:pt x="118439" y="0"/>
                </a:moveTo>
                <a:lnTo>
                  <a:pt x="1560" y="0"/>
                </a:lnTo>
                <a:lnTo>
                  <a:pt x="1560" y="0"/>
                </a:lnTo>
                <a:lnTo>
                  <a:pt x="1205" y="0"/>
                </a:lnTo>
                <a:lnTo>
                  <a:pt x="921" y="207"/>
                </a:lnTo>
                <a:lnTo>
                  <a:pt x="709" y="415"/>
                </a:lnTo>
                <a:lnTo>
                  <a:pt x="425" y="623"/>
                </a:lnTo>
                <a:lnTo>
                  <a:pt x="283" y="1039"/>
                </a:lnTo>
                <a:lnTo>
                  <a:pt x="141" y="1351"/>
                </a:lnTo>
                <a:lnTo>
                  <a:pt x="0" y="1767"/>
                </a:lnTo>
                <a:lnTo>
                  <a:pt x="0" y="2287"/>
                </a:lnTo>
                <a:lnTo>
                  <a:pt x="0" y="107937"/>
                </a:lnTo>
                <a:lnTo>
                  <a:pt x="0" y="107937"/>
                </a:lnTo>
                <a:lnTo>
                  <a:pt x="0" y="108457"/>
                </a:lnTo>
                <a:lnTo>
                  <a:pt x="141" y="108873"/>
                </a:lnTo>
                <a:lnTo>
                  <a:pt x="283" y="109185"/>
                </a:lnTo>
                <a:lnTo>
                  <a:pt x="425" y="109601"/>
                </a:lnTo>
                <a:lnTo>
                  <a:pt x="709" y="109809"/>
                </a:lnTo>
                <a:lnTo>
                  <a:pt x="921" y="110017"/>
                </a:lnTo>
                <a:lnTo>
                  <a:pt x="1205" y="110225"/>
                </a:lnTo>
                <a:lnTo>
                  <a:pt x="1560" y="110225"/>
                </a:lnTo>
                <a:lnTo>
                  <a:pt x="16808" y="110225"/>
                </a:lnTo>
                <a:lnTo>
                  <a:pt x="23049" y="119376"/>
                </a:lnTo>
                <a:lnTo>
                  <a:pt x="23049" y="119376"/>
                </a:lnTo>
                <a:lnTo>
                  <a:pt x="23262" y="119584"/>
                </a:lnTo>
                <a:lnTo>
                  <a:pt x="23546" y="119792"/>
                </a:lnTo>
                <a:lnTo>
                  <a:pt x="23829" y="120000"/>
                </a:lnTo>
                <a:lnTo>
                  <a:pt x="24113" y="120000"/>
                </a:lnTo>
                <a:lnTo>
                  <a:pt x="24397" y="120000"/>
                </a:lnTo>
                <a:lnTo>
                  <a:pt x="24680" y="119792"/>
                </a:lnTo>
                <a:lnTo>
                  <a:pt x="24964" y="119584"/>
                </a:lnTo>
                <a:lnTo>
                  <a:pt x="25177" y="119376"/>
                </a:lnTo>
                <a:lnTo>
                  <a:pt x="31418" y="110225"/>
                </a:lnTo>
                <a:lnTo>
                  <a:pt x="118439" y="110225"/>
                </a:lnTo>
                <a:lnTo>
                  <a:pt x="118439" y="110225"/>
                </a:lnTo>
                <a:lnTo>
                  <a:pt x="118794" y="110225"/>
                </a:lnTo>
                <a:lnTo>
                  <a:pt x="119078" y="110017"/>
                </a:lnTo>
                <a:lnTo>
                  <a:pt x="119290" y="109809"/>
                </a:lnTo>
                <a:lnTo>
                  <a:pt x="119574" y="109601"/>
                </a:lnTo>
                <a:lnTo>
                  <a:pt x="119716" y="109185"/>
                </a:lnTo>
                <a:lnTo>
                  <a:pt x="119858" y="108873"/>
                </a:lnTo>
                <a:lnTo>
                  <a:pt x="120000" y="108457"/>
                </a:lnTo>
                <a:lnTo>
                  <a:pt x="120000" y="107937"/>
                </a:lnTo>
                <a:lnTo>
                  <a:pt x="120000" y="2287"/>
                </a:lnTo>
                <a:lnTo>
                  <a:pt x="120000" y="2287"/>
                </a:lnTo>
                <a:lnTo>
                  <a:pt x="120000" y="1767"/>
                </a:lnTo>
                <a:lnTo>
                  <a:pt x="119858" y="1351"/>
                </a:lnTo>
                <a:lnTo>
                  <a:pt x="119716" y="1039"/>
                </a:lnTo>
                <a:lnTo>
                  <a:pt x="119574" y="623"/>
                </a:lnTo>
                <a:lnTo>
                  <a:pt x="119290" y="415"/>
                </a:lnTo>
                <a:lnTo>
                  <a:pt x="119078" y="207"/>
                </a:lnTo>
                <a:lnTo>
                  <a:pt x="118794" y="0"/>
                </a:lnTo>
                <a:lnTo>
                  <a:pt x="118439" y="0"/>
                </a:lnTo>
                <a:lnTo>
                  <a:pt x="118439"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66" name="Shape 66"/>
          <p:cNvSpPr txBox="1"/>
          <p:nvPr>
            <p:ph type="title"/>
          </p:nvPr>
        </p:nvSpPr>
        <p:spPr>
          <a:xfrm>
            <a:off x="1073151" y="446088"/>
            <a:ext cx="3547533" cy="1618396"/>
          </a:xfrm>
          <a:prstGeom prst="rect">
            <a:avLst/>
          </a:prstGeom>
          <a:noFill/>
          <a:ln>
            <a:noFill/>
          </a:ln>
          <a:effectLst>
            <a:outerShdw blurRad="50800">
              <a:srgbClr val="000000">
                <a:alpha val="60000"/>
              </a:srgbClr>
            </a:outerShdw>
          </a:effectLst>
        </p:spPr>
        <p:txBody>
          <a:bodyPr anchorCtr="0" anchor="b" bIns="91425" lIns="91425" spcFirstLastPara="1" rIns="91425" wrap="square" tIns="91425"/>
          <a:lstStyle>
            <a:lvl1pPr lvl="0" marR="0" rtl="0" algn="l">
              <a:lnSpc>
                <a:spcPct val="100000"/>
              </a:lnSpc>
              <a:spcBef>
                <a:spcPts val="0"/>
              </a:spcBef>
              <a:spcAft>
                <a:spcPts val="0"/>
              </a:spcAft>
              <a:buClr>
                <a:srgbClr val="FEFEFE"/>
              </a:buClr>
              <a:buSzPts val="2000"/>
              <a:buFont typeface="Century Gothic"/>
              <a:buNone/>
              <a:defRPr b="1" i="0" sz="2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Clr>
                <a:schemeClr val="lt2"/>
              </a:buClr>
              <a:buSzPts val="1400"/>
              <a:buFont typeface="Arial"/>
              <a:buNone/>
              <a:defRPr b="0" i="0" sz="1800" u="none" cap="none" strike="noStrike">
                <a:solidFill>
                  <a:schemeClr val="lt2"/>
                </a:solidFill>
              </a:defRPr>
            </a:lvl2pPr>
            <a:lvl3pPr lvl="2" marR="0" rtl="0" algn="l">
              <a:spcBef>
                <a:spcPts val="0"/>
              </a:spcBef>
              <a:spcAft>
                <a:spcPts val="0"/>
              </a:spcAft>
              <a:buClr>
                <a:schemeClr val="lt2"/>
              </a:buClr>
              <a:buSzPts val="1400"/>
              <a:buFont typeface="Arial"/>
              <a:buNone/>
              <a:defRPr b="0" i="0" sz="1800" u="none" cap="none" strike="noStrike">
                <a:solidFill>
                  <a:schemeClr val="lt2"/>
                </a:solidFill>
              </a:defRPr>
            </a:lvl3pPr>
            <a:lvl4pPr lvl="3" marR="0" rtl="0" algn="l">
              <a:spcBef>
                <a:spcPts val="0"/>
              </a:spcBef>
              <a:spcAft>
                <a:spcPts val="0"/>
              </a:spcAft>
              <a:buClr>
                <a:schemeClr val="lt2"/>
              </a:buClr>
              <a:buSzPts val="1400"/>
              <a:buFont typeface="Arial"/>
              <a:buNone/>
              <a:defRPr b="0" i="0" sz="1800" u="none" cap="none" strike="noStrike">
                <a:solidFill>
                  <a:schemeClr val="lt2"/>
                </a:solidFill>
              </a:defRPr>
            </a:lvl4pPr>
            <a:lvl5pPr lvl="4" marR="0" rtl="0" algn="l">
              <a:spcBef>
                <a:spcPts val="0"/>
              </a:spcBef>
              <a:spcAft>
                <a:spcPts val="0"/>
              </a:spcAft>
              <a:buClr>
                <a:schemeClr val="lt2"/>
              </a:buClr>
              <a:buSzPts val="1400"/>
              <a:buFont typeface="Arial"/>
              <a:buNone/>
              <a:defRPr b="0" i="0" sz="1800" u="none" cap="none" strike="noStrike">
                <a:solidFill>
                  <a:schemeClr val="lt2"/>
                </a:solidFill>
              </a:defRPr>
            </a:lvl5pPr>
            <a:lvl6pPr lvl="5" marR="0" rtl="0" algn="l">
              <a:spcBef>
                <a:spcPts val="0"/>
              </a:spcBef>
              <a:spcAft>
                <a:spcPts val="0"/>
              </a:spcAft>
              <a:buClr>
                <a:schemeClr val="lt2"/>
              </a:buClr>
              <a:buSzPts val="1400"/>
              <a:buFont typeface="Arial"/>
              <a:buNone/>
              <a:defRPr b="0" i="0" sz="1800" u="none" cap="none" strike="noStrike">
                <a:solidFill>
                  <a:schemeClr val="lt2"/>
                </a:solidFill>
              </a:defRPr>
            </a:lvl6pPr>
            <a:lvl7pPr lvl="6" marR="0" rtl="0" algn="l">
              <a:spcBef>
                <a:spcPts val="0"/>
              </a:spcBef>
              <a:spcAft>
                <a:spcPts val="0"/>
              </a:spcAft>
              <a:buClr>
                <a:schemeClr val="lt2"/>
              </a:buClr>
              <a:buSzPts val="1400"/>
              <a:buFont typeface="Arial"/>
              <a:buNone/>
              <a:defRPr b="0" i="0" sz="1800" u="none" cap="none" strike="noStrike">
                <a:solidFill>
                  <a:schemeClr val="lt2"/>
                </a:solidFill>
              </a:defRPr>
            </a:lvl7pPr>
            <a:lvl8pPr lvl="7" marR="0" rtl="0" algn="l">
              <a:spcBef>
                <a:spcPts val="0"/>
              </a:spcBef>
              <a:spcAft>
                <a:spcPts val="0"/>
              </a:spcAft>
              <a:buClr>
                <a:schemeClr val="lt2"/>
              </a:buClr>
              <a:buSzPts val="1400"/>
              <a:buFont typeface="Arial"/>
              <a:buNone/>
              <a:defRPr b="0" i="0" sz="1800" u="none" cap="none" strike="noStrike">
                <a:solidFill>
                  <a:schemeClr val="lt2"/>
                </a:solidFill>
              </a:defRPr>
            </a:lvl8pPr>
            <a:lvl9pPr lvl="8" marR="0" rtl="0" algn="l">
              <a:spcBef>
                <a:spcPts val="0"/>
              </a:spcBef>
              <a:spcAft>
                <a:spcPts val="0"/>
              </a:spcAft>
              <a:buClr>
                <a:schemeClr val="lt2"/>
              </a:buClr>
              <a:buSzPts val="1400"/>
              <a:buFont typeface="Arial"/>
              <a:buNone/>
              <a:defRPr b="0" i="0" sz="1800" u="none" cap="none" strike="noStrike">
                <a:solidFill>
                  <a:schemeClr val="lt2"/>
                </a:solidFill>
              </a:defRPr>
            </a:lvl9pPr>
          </a:lstStyle>
          <a:p/>
        </p:txBody>
      </p:sp>
      <p:sp>
        <p:nvSpPr>
          <p:cNvPr id="67" name="Shape 67"/>
          <p:cNvSpPr txBox="1"/>
          <p:nvPr>
            <p:ph idx="1" type="body"/>
          </p:nvPr>
        </p:nvSpPr>
        <p:spPr>
          <a:xfrm>
            <a:off x="4855633" y="446088"/>
            <a:ext cx="6252633" cy="5414963"/>
          </a:xfrm>
          <a:prstGeom prst="rect">
            <a:avLst/>
          </a:prstGeom>
          <a:noFill/>
          <a:ln>
            <a:noFill/>
          </a:ln>
          <a:effectLst>
            <a:outerShdw blurRad="50800">
              <a:srgbClr val="000000">
                <a:alpha val="40000"/>
              </a:srgbClr>
            </a:outerShdw>
          </a:effectLst>
        </p:spPr>
        <p:txBody>
          <a:bodyPr anchorCtr="0" anchor="ctr" bIns="91425" lIns="91425" spcFirstLastPara="1" rIns="91425" wrap="square" tIns="91425"/>
          <a:lstStyle>
            <a:lvl1pPr indent="-342900" lvl="0" marL="457200" marR="0" rtl="0" algn="l">
              <a:lnSpc>
                <a:spcPct val="100000"/>
              </a:lnSpc>
              <a:spcBef>
                <a:spcPts val="360"/>
              </a:spcBef>
              <a:spcAft>
                <a:spcPts val="0"/>
              </a:spcAft>
              <a:buClr>
                <a:schemeClr val="accen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30200" lvl="1" marL="914400" marR="0" rtl="0" algn="l">
              <a:lnSpc>
                <a:spcPct val="100000"/>
              </a:lnSpc>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lnSpc>
                <a:spcPct val="100000"/>
              </a:lnSpc>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lnSpc>
                <a:spcPct val="100000"/>
              </a:lnSpc>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68" name="Shape 68"/>
          <p:cNvSpPr txBox="1"/>
          <p:nvPr>
            <p:ph idx="2" type="body"/>
          </p:nvPr>
        </p:nvSpPr>
        <p:spPr>
          <a:xfrm>
            <a:off x="1073151" y="2260738"/>
            <a:ext cx="3547533" cy="3600311"/>
          </a:xfrm>
          <a:prstGeom prst="rect">
            <a:avLst/>
          </a:prstGeom>
          <a:noFill/>
          <a:ln>
            <a:noFill/>
          </a:ln>
          <a:effectLst>
            <a:outerShdw blurRad="50800">
              <a:srgbClr val="000000">
                <a:alpha val="40000"/>
              </a:srgbClr>
            </a:outerShdw>
          </a:effectLst>
        </p:spPr>
        <p:txBody>
          <a:bodyPr anchorCtr="0" anchor="ctr" bIns="91425" lIns="91425" spcFirstLastPara="1" rIns="91425" wrap="square" tIns="91425"/>
          <a:lstStyle>
            <a:lvl1pPr indent="-228600" lvl="0" marL="457200" marR="0" rtl="0" algn="l">
              <a:lnSpc>
                <a:spcPct val="100000"/>
              </a:lnSpc>
              <a:spcBef>
                <a:spcPts val="28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chemeClr val="accent1"/>
              </a:buClr>
              <a:buSzPts val="120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00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lnSpc>
                <a:spcPct val="100000"/>
              </a:lnSpc>
              <a:spcBef>
                <a:spcPts val="6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lnSpc>
                <a:spcPct val="100000"/>
              </a:lnSpc>
              <a:spcBef>
                <a:spcPts val="6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lnSpc>
                <a:spcPct val="100000"/>
              </a:lnSpc>
              <a:spcBef>
                <a:spcPts val="6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lnSpc>
                <a:spcPct val="100000"/>
              </a:lnSpc>
              <a:spcBef>
                <a:spcPts val="600"/>
              </a:spcBef>
              <a:spcAft>
                <a:spcPts val="60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69" name="Shape 69"/>
          <p:cNvSpPr txBox="1"/>
          <p:nvPr>
            <p:ph idx="10" type="dt"/>
          </p:nvPr>
        </p:nvSpPr>
        <p:spPr>
          <a:xfrm>
            <a:off x="9334626" y="6041362"/>
            <a:ext cx="1343706" cy="365125"/>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Clr>
                <a:schemeClr val="lt1"/>
              </a:buClr>
              <a:buSzPts val="1400"/>
              <a:buFont typeface="Century Gothic"/>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70" name="Shape 70"/>
          <p:cNvSpPr txBox="1"/>
          <p:nvPr>
            <p:ph idx="11" type="ftr"/>
          </p:nvPr>
        </p:nvSpPr>
        <p:spPr>
          <a:xfrm>
            <a:off x="451514" y="6041362"/>
            <a:ext cx="8644320" cy="36512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1400"/>
              <a:buFont typeface="Century Gothic"/>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71" name="Shape 71"/>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72" name="Shape 72"/>
        <p:cNvGrpSpPr/>
        <p:nvPr/>
      </p:nvGrpSpPr>
      <p:grpSpPr>
        <a:xfrm>
          <a:off x="0" y="0"/>
          <a:ext cx="0" cy="0"/>
          <a:chOff x="0" y="0"/>
          <a:chExt cx="0" cy="0"/>
        </a:xfrm>
      </p:grpSpPr>
      <p:sp>
        <p:nvSpPr>
          <p:cNvPr id="73" name="Shape 73"/>
          <p:cNvSpPr txBox="1"/>
          <p:nvPr>
            <p:ph type="title"/>
          </p:nvPr>
        </p:nvSpPr>
        <p:spPr>
          <a:xfrm>
            <a:off x="814728" y="727522"/>
            <a:ext cx="4852988" cy="1617163"/>
          </a:xfrm>
          <a:prstGeom prst="rect">
            <a:avLst/>
          </a:prstGeom>
          <a:noFill/>
          <a:ln>
            <a:noFill/>
          </a:ln>
          <a:effectLst>
            <a:outerShdw blurRad="50800">
              <a:srgbClr val="000000">
                <a:alpha val="60000"/>
              </a:srgbClr>
            </a:outerShdw>
          </a:effectLst>
        </p:spPr>
        <p:txBody>
          <a:bodyPr anchorCtr="0" anchor="b" bIns="91425" lIns="91425" spcFirstLastPara="1" rIns="91425" wrap="square" tIns="91425"/>
          <a:lstStyle>
            <a:lvl1pPr lvl="0" marR="0" rtl="0" algn="l">
              <a:lnSpc>
                <a:spcPct val="100000"/>
              </a:lnSpc>
              <a:spcBef>
                <a:spcPts val="0"/>
              </a:spcBef>
              <a:spcAft>
                <a:spcPts val="0"/>
              </a:spcAft>
              <a:buClr>
                <a:srgbClr val="FEFEFE"/>
              </a:buClr>
              <a:buSzPts val="2400"/>
              <a:buFont typeface="Century Gothic"/>
              <a:buNone/>
              <a:defRPr b="0" i="0" sz="24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Clr>
                <a:schemeClr val="lt2"/>
              </a:buClr>
              <a:buSzPts val="1400"/>
              <a:buFont typeface="Arial"/>
              <a:buNone/>
              <a:defRPr b="0" i="0" sz="1800" u="none" cap="none" strike="noStrike">
                <a:solidFill>
                  <a:schemeClr val="lt2"/>
                </a:solidFill>
              </a:defRPr>
            </a:lvl2pPr>
            <a:lvl3pPr lvl="2" marR="0" rtl="0" algn="l">
              <a:spcBef>
                <a:spcPts val="0"/>
              </a:spcBef>
              <a:spcAft>
                <a:spcPts val="0"/>
              </a:spcAft>
              <a:buClr>
                <a:schemeClr val="lt2"/>
              </a:buClr>
              <a:buSzPts val="1400"/>
              <a:buFont typeface="Arial"/>
              <a:buNone/>
              <a:defRPr b="0" i="0" sz="1800" u="none" cap="none" strike="noStrike">
                <a:solidFill>
                  <a:schemeClr val="lt2"/>
                </a:solidFill>
              </a:defRPr>
            </a:lvl3pPr>
            <a:lvl4pPr lvl="3" marR="0" rtl="0" algn="l">
              <a:spcBef>
                <a:spcPts val="0"/>
              </a:spcBef>
              <a:spcAft>
                <a:spcPts val="0"/>
              </a:spcAft>
              <a:buClr>
                <a:schemeClr val="lt2"/>
              </a:buClr>
              <a:buSzPts val="1400"/>
              <a:buFont typeface="Arial"/>
              <a:buNone/>
              <a:defRPr b="0" i="0" sz="1800" u="none" cap="none" strike="noStrike">
                <a:solidFill>
                  <a:schemeClr val="lt2"/>
                </a:solidFill>
              </a:defRPr>
            </a:lvl4pPr>
            <a:lvl5pPr lvl="4" marR="0" rtl="0" algn="l">
              <a:spcBef>
                <a:spcPts val="0"/>
              </a:spcBef>
              <a:spcAft>
                <a:spcPts val="0"/>
              </a:spcAft>
              <a:buClr>
                <a:schemeClr val="lt2"/>
              </a:buClr>
              <a:buSzPts val="1400"/>
              <a:buFont typeface="Arial"/>
              <a:buNone/>
              <a:defRPr b="0" i="0" sz="1800" u="none" cap="none" strike="noStrike">
                <a:solidFill>
                  <a:schemeClr val="lt2"/>
                </a:solidFill>
              </a:defRPr>
            </a:lvl5pPr>
            <a:lvl6pPr lvl="5" marR="0" rtl="0" algn="l">
              <a:spcBef>
                <a:spcPts val="0"/>
              </a:spcBef>
              <a:spcAft>
                <a:spcPts val="0"/>
              </a:spcAft>
              <a:buClr>
                <a:schemeClr val="lt2"/>
              </a:buClr>
              <a:buSzPts val="1400"/>
              <a:buFont typeface="Arial"/>
              <a:buNone/>
              <a:defRPr b="0" i="0" sz="1800" u="none" cap="none" strike="noStrike">
                <a:solidFill>
                  <a:schemeClr val="lt2"/>
                </a:solidFill>
              </a:defRPr>
            </a:lvl6pPr>
            <a:lvl7pPr lvl="6" marR="0" rtl="0" algn="l">
              <a:spcBef>
                <a:spcPts val="0"/>
              </a:spcBef>
              <a:spcAft>
                <a:spcPts val="0"/>
              </a:spcAft>
              <a:buClr>
                <a:schemeClr val="lt2"/>
              </a:buClr>
              <a:buSzPts val="1400"/>
              <a:buFont typeface="Arial"/>
              <a:buNone/>
              <a:defRPr b="0" i="0" sz="1800" u="none" cap="none" strike="noStrike">
                <a:solidFill>
                  <a:schemeClr val="lt2"/>
                </a:solidFill>
              </a:defRPr>
            </a:lvl7pPr>
            <a:lvl8pPr lvl="7" marR="0" rtl="0" algn="l">
              <a:spcBef>
                <a:spcPts val="0"/>
              </a:spcBef>
              <a:spcAft>
                <a:spcPts val="0"/>
              </a:spcAft>
              <a:buClr>
                <a:schemeClr val="lt2"/>
              </a:buClr>
              <a:buSzPts val="1400"/>
              <a:buFont typeface="Arial"/>
              <a:buNone/>
              <a:defRPr b="0" i="0" sz="1800" u="none" cap="none" strike="noStrike">
                <a:solidFill>
                  <a:schemeClr val="lt2"/>
                </a:solidFill>
              </a:defRPr>
            </a:lvl8pPr>
            <a:lvl9pPr lvl="8" marR="0" rtl="0" algn="l">
              <a:spcBef>
                <a:spcPts val="0"/>
              </a:spcBef>
              <a:spcAft>
                <a:spcPts val="0"/>
              </a:spcAft>
              <a:buClr>
                <a:schemeClr val="lt2"/>
              </a:buClr>
              <a:buSzPts val="1400"/>
              <a:buFont typeface="Arial"/>
              <a:buNone/>
              <a:defRPr b="0" i="0" sz="1800" u="none" cap="none" strike="noStrike">
                <a:solidFill>
                  <a:schemeClr val="lt2"/>
                </a:solidFill>
              </a:defRPr>
            </a:lvl9pPr>
          </a:lstStyle>
          <a:p/>
        </p:txBody>
      </p:sp>
      <p:sp>
        <p:nvSpPr>
          <p:cNvPr id="74" name="Shape 74"/>
          <p:cNvSpPr/>
          <p:nvPr>
            <p:ph idx="2" type="pic"/>
          </p:nvPr>
        </p:nvSpPr>
        <p:spPr>
          <a:xfrm>
            <a:off x="6098117" y="0"/>
            <a:ext cx="6093883" cy="6858000"/>
          </a:xfrm>
          <a:prstGeom prst="rect">
            <a:avLst/>
          </a:prstGeom>
          <a:noFill/>
          <a:ln cap="flat" cmpd="sng" w="9525">
            <a:solidFill>
              <a:schemeClr val="lt2"/>
            </a:solidFill>
            <a:prstDash val="solid"/>
            <a:round/>
            <a:headEnd len="sm" w="sm" type="none"/>
            <a:tailEnd len="sm" w="sm" type="none"/>
          </a:ln>
          <a:effectLst>
            <a:outerShdw blurRad="50800">
              <a:srgbClr val="000000">
                <a:alpha val="40000"/>
              </a:srgbClr>
            </a:outerShdw>
          </a:effectLst>
        </p:spPr>
        <p:txBody>
          <a:bodyPr anchorCtr="0" anchor="t" bIns="91425" lIns="91425" spcFirstLastPara="1" rIns="91425" wrap="square" tIns="91425"/>
          <a:lstStyle>
            <a:lvl1pPr lvl="0" marR="0" rtl="0" algn="ctr">
              <a:lnSpc>
                <a:spcPct val="100000"/>
              </a:lnSpc>
              <a:spcBef>
                <a:spcPts val="28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75" name="Shape 75"/>
          <p:cNvSpPr txBox="1"/>
          <p:nvPr>
            <p:ph idx="1" type="body"/>
          </p:nvPr>
        </p:nvSpPr>
        <p:spPr>
          <a:xfrm>
            <a:off x="814728" y="2344684"/>
            <a:ext cx="4852988" cy="3516365"/>
          </a:xfrm>
          <a:prstGeom prst="rect">
            <a:avLst/>
          </a:prstGeom>
          <a:noFill/>
          <a:ln>
            <a:noFill/>
          </a:ln>
          <a:effectLst>
            <a:outerShdw blurRad="50800">
              <a:srgbClr val="000000">
                <a:alpha val="40000"/>
              </a:srgbClr>
            </a:outerShdw>
          </a:effectLst>
        </p:spPr>
        <p:txBody>
          <a:bodyPr anchorCtr="0" anchor="t" bIns="91425" lIns="91425" spcFirstLastPara="1" rIns="91425" wrap="square" tIns="91425"/>
          <a:lstStyle>
            <a:lvl1pPr indent="-228600" lvl="0" marL="457200" marR="0" rtl="0" algn="l">
              <a:lnSpc>
                <a:spcPct val="100000"/>
              </a:lnSpc>
              <a:spcBef>
                <a:spcPts val="240"/>
              </a:spcBef>
              <a:spcAft>
                <a:spcPts val="0"/>
              </a:spcAft>
              <a:buClr>
                <a:schemeClr val="accent1"/>
              </a:buClr>
              <a:buSzPts val="1200"/>
              <a:buFont typeface="Noto Sans Symbols"/>
              <a:buNone/>
              <a:defRPr b="0" i="0" sz="1200" u="none" cap="none" strike="noStrike">
                <a:solidFill>
                  <a:schemeClr val="lt1"/>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chemeClr val="accent1"/>
              </a:buClr>
              <a:buSzPts val="120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00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lnSpc>
                <a:spcPct val="100000"/>
              </a:lnSpc>
              <a:spcBef>
                <a:spcPts val="6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lnSpc>
                <a:spcPct val="100000"/>
              </a:lnSpc>
              <a:spcBef>
                <a:spcPts val="6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lnSpc>
                <a:spcPct val="100000"/>
              </a:lnSpc>
              <a:spcBef>
                <a:spcPts val="600"/>
              </a:spcBef>
              <a:spcAft>
                <a:spcPts val="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lnSpc>
                <a:spcPct val="100000"/>
              </a:lnSpc>
              <a:spcBef>
                <a:spcPts val="600"/>
              </a:spcBef>
              <a:spcAft>
                <a:spcPts val="600"/>
              </a:spcAft>
              <a:buClr>
                <a:schemeClr val="accent1"/>
              </a:buClr>
              <a:buSzPts val="90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76" name="Shape 76"/>
          <p:cNvSpPr txBox="1"/>
          <p:nvPr>
            <p:ph idx="10" type="dt"/>
          </p:nvPr>
        </p:nvSpPr>
        <p:spPr>
          <a:xfrm>
            <a:off x="3885810" y="6041362"/>
            <a:ext cx="976879" cy="365125"/>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Clr>
                <a:schemeClr val="lt1"/>
              </a:buClr>
              <a:buSzPts val="1400"/>
              <a:buFont typeface="Century Gothic"/>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77" name="Shape 77"/>
          <p:cNvSpPr txBox="1"/>
          <p:nvPr>
            <p:ph idx="11" type="ftr"/>
          </p:nvPr>
        </p:nvSpPr>
        <p:spPr>
          <a:xfrm>
            <a:off x="590396" y="6041362"/>
            <a:ext cx="3295413" cy="36512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1400"/>
              <a:buFont typeface="Century Gothic"/>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78" name="Shape 78"/>
          <p:cNvSpPr txBox="1"/>
          <p:nvPr>
            <p:ph idx="12" type="sldNum"/>
          </p:nvPr>
        </p:nvSpPr>
        <p:spPr>
          <a:xfrm>
            <a:off x="4862689"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91425" lIns="91425" spcFirstLastPara="1" rIns="91425" wrap="square" tIns="91425"/>
          <a:lstStyle>
            <a:lvl1pPr lvl="0" marR="0" rtl="0" algn="l">
              <a:lnSpc>
                <a:spcPct val="100000"/>
              </a:lnSpc>
              <a:spcBef>
                <a:spcPts val="0"/>
              </a:spcBef>
              <a:spcAft>
                <a:spcPts val="0"/>
              </a:spcAft>
              <a:buClr>
                <a:srgbClr val="FEFEFE"/>
              </a:buClr>
              <a:buSzPts val="4000"/>
              <a:buFont typeface="Century Gothic"/>
              <a:buNone/>
              <a:defRPr b="1" i="0" sz="4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Clr>
                <a:schemeClr val="lt2"/>
              </a:buClr>
              <a:buSzPts val="1400"/>
              <a:buFont typeface="Arial"/>
              <a:buNone/>
              <a:defRPr b="0" i="0" sz="1800" u="none" cap="none" strike="noStrike">
                <a:solidFill>
                  <a:schemeClr val="lt2"/>
                </a:solidFill>
              </a:defRPr>
            </a:lvl2pPr>
            <a:lvl3pPr lvl="2" marR="0" rtl="0" algn="l">
              <a:spcBef>
                <a:spcPts val="0"/>
              </a:spcBef>
              <a:spcAft>
                <a:spcPts val="0"/>
              </a:spcAft>
              <a:buClr>
                <a:schemeClr val="lt2"/>
              </a:buClr>
              <a:buSzPts val="1400"/>
              <a:buFont typeface="Arial"/>
              <a:buNone/>
              <a:defRPr b="0" i="0" sz="1800" u="none" cap="none" strike="noStrike">
                <a:solidFill>
                  <a:schemeClr val="lt2"/>
                </a:solidFill>
              </a:defRPr>
            </a:lvl3pPr>
            <a:lvl4pPr lvl="3" marR="0" rtl="0" algn="l">
              <a:spcBef>
                <a:spcPts val="0"/>
              </a:spcBef>
              <a:spcAft>
                <a:spcPts val="0"/>
              </a:spcAft>
              <a:buClr>
                <a:schemeClr val="lt2"/>
              </a:buClr>
              <a:buSzPts val="1400"/>
              <a:buFont typeface="Arial"/>
              <a:buNone/>
              <a:defRPr b="0" i="0" sz="1800" u="none" cap="none" strike="noStrike">
                <a:solidFill>
                  <a:schemeClr val="lt2"/>
                </a:solidFill>
              </a:defRPr>
            </a:lvl4pPr>
            <a:lvl5pPr lvl="4" marR="0" rtl="0" algn="l">
              <a:spcBef>
                <a:spcPts val="0"/>
              </a:spcBef>
              <a:spcAft>
                <a:spcPts val="0"/>
              </a:spcAft>
              <a:buClr>
                <a:schemeClr val="lt2"/>
              </a:buClr>
              <a:buSzPts val="1400"/>
              <a:buFont typeface="Arial"/>
              <a:buNone/>
              <a:defRPr b="0" i="0" sz="1800" u="none" cap="none" strike="noStrike">
                <a:solidFill>
                  <a:schemeClr val="lt2"/>
                </a:solidFill>
              </a:defRPr>
            </a:lvl5pPr>
            <a:lvl6pPr lvl="5" marR="0" rtl="0" algn="l">
              <a:spcBef>
                <a:spcPts val="0"/>
              </a:spcBef>
              <a:spcAft>
                <a:spcPts val="0"/>
              </a:spcAft>
              <a:buClr>
                <a:schemeClr val="lt2"/>
              </a:buClr>
              <a:buSzPts val="1400"/>
              <a:buFont typeface="Arial"/>
              <a:buNone/>
              <a:defRPr b="0" i="0" sz="1800" u="none" cap="none" strike="noStrike">
                <a:solidFill>
                  <a:schemeClr val="lt2"/>
                </a:solidFill>
              </a:defRPr>
            </a:lvl6pPr>
            <a:lvl7pPr lvl="6" marR="0" rtl="0" algn="l">
              <a:spcBef>
                <a:spcPts val="0"/>
              </a:spcBef>
              <a:spcAft>
                <a:spcPts val="0"/>
              </a:spcAft>
              <a:buClr>
                <a:schemeClr val="lt2"/>
              </a:buClr>
              <a:buSzPts val="1400"/>
              <a:buFont typeface="Arial"/>
              <a:buNone/>
              <a:defRPr b="0" i="0" sz="1800" u="none" cap="none" strike="noStrike">
                <a:solidFill>
                  <a:schemeClr val="lt2"/>
                </a:solidFill>
              </a:defRPr>
            </a:lvl7pPr>
            <a:lvl8pPr lvl="7" marR="0" rtl="0" algn="l">
              <a:spcBef>
                <a:spcPts val="0"/>
              </a:spcBef>
              <a:spcAft>
                <a:spcPts val="0"/>
              </a:spcAft>
              <a:buClr>
                <a:schemeClr val="lt2"/>
              </a:buClr>
              <a:buSzPts val="1400"/>
              <a:buFont typeface="Arial"/>
              <a:buNone/>
              <a:defRPr b="0" i="0" sz="1800" u="none" cap="none" strike="noStrike">
                <a:solidFill>
                  <a:schemeClr val="lt2"/>
                </a:solidFill>
              </a:defRPr>
            </a:lvl8pPr>
            <a:lvl9pPr lvl="8" marR="0" rtl="0" algn="l">
              <a:spcBef>
                <a:spcPts val="0"/>
              </a:spcBef>
              <a:spcAft>
                <a:spcPts val="0"/>
              </a:spcAft>
              <a:buClr>
                <a:schemeClr val="lt2"/>
              </a:buClr>
              <a:buSzPts val="1400"/>
              <a:buFont typeface="Arial"/>
              <a:buNone/>
              <a:defRPr b="0" i="0" sz="1800" u="none" cap="none" strike="noStrike">
                <a:solidFill>
                  <a:schemeClr val="lt2"/>
                </a:solidFill>
              </a:defRPr>
            </a:lvl9pPr>
          </a:lstStyle>
          <a:p/>
        </p:txBody>
      </p:sp>
      <p:sp>
        <p:nvSpPr>
          <p:cNvPr id="11" name="Shape 11"/>
          <p:cNvSpPr txBox="1"/>
          <p:nvPr>
            <p:ph idx="1" type="body"/>
          </p:nvPr>
        </p:nvSpPr>
        <p:spPr>
          <a:xfrm>
            <a:off x="810000" y="2184401"/>
            <a:ext cx="10563285" cy="3674397"/>
          </a:xfrm>
          <a:prstGeom prst="rect">
            <a:avLst/>
          </a:prstGeom>
          <a:noFill/>
          <a:ln>
            <a:noFill/>
          </a:ln>
          <a:effectLst>
            <a:outerShdw blurRad="50800">
              <a:srgbClr val="000000">
                <a:alpha val="40000"/>
              </a:srgbClr>
            </a:outerShdw>
          </a:effectLst>
        </p:spPr>
        <p:txBody>
          <a:bodyPr anchorCtr="0" anchor="ctr" bIns="91425" lIns="91425" spcFirstLastPara="1" rIns="91425" wrap="square" tIns="91425"/>
          <a:lstStyle>
            <a:lvl1pPr indent="-342900" lvl="0" marL="457200" marR="0" rtl="0" algn="l">
              <a:lnSpc>
                <a:spcPct val="100000"/>
              </a:lnSpc>
              <a:spcBef>
                <a:spcPts val="360"/>
              </a:spcBef>
              <a:spcAft>
                <a:spcPts val="0"/>
              </a:spcAft>
              <a:buClr>
                <a:schemeClr val="accen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30200" lvl="1" marL="914400" marR="0" rtl="0" algn="l">
              <a:lnSpc>
                <a:spcPct val="100000"/>
              </a:lnSpc>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lnSpc>
                <a:spcPct val="100000"/>
              </a:lnSpc>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lnSpc>
                <a:spcPct val="100000"/>
              </a:lnSpc>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12" name="Shape 12"/>
          <p:cNvSpPr txBox="1"/>
          <p:nvPr>
            <p:ph idx="11" type="ftr"/>
          </p:nvPr>
        </p:nvSpPr>
        <p:spPr>
          <a:xfrm>
            <a:off x="451514" y="6041362"/>
            <a:ext cx="8644320" cy="36512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1400"/>
              <a:buFont typeface="Century Gothic"/>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13" name="Shape 13"/>
          <p:cNvSpPr txBox="1"/>
          <p:nvPr>
            <p:ph idx="10" type="dt"/>
          </p:nvPr>
        </p:nvSpPr>
        <p:spPr>
          <a:xfrm>
            <a:off x="9334626" y="6041362"/>
            <a:ext cx="1343706" cy="365125"/>
          </a:xfrm>
          <a:prstGeom prst="rect">
            <a:avLst/>
          </a:prstGeom>
          <a:noFill/>
          <a:ln>
            <a:noFill/>
          </a:ln>
        </p:spPr>
        <p:txBody>
          <a:bodyPr anchorCtr="0" anchor="b" bIns="91425" lIns="91425" spcFirstLastPara="1" rIns="91425" wrap="square" tIns="91425"/>
          <a:lstStyle>
            <a:lvl1pPr lvl="0" marR="0" rtl="0" algn="r">
              <a:lnSpc>
                <a:spcPct val="100000"/>
              </a:lnSpc>
              <a:spcBef>
                <a:spcPts val="0"/>
              </a:spcBef>
              <a:spcAft>
                <a:spcPts val="0"/>
              </a:spcAft>
              <a:buClr>
                <a:schemeClr val="lt1"/>
              </a:buClr>
              <a:buSzPts val="1400"/>
              <a:buFont typeface="Century Gothic"/>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chemeClr val="lt1"/>
              </a:buClr>
              <a:buSzPts val="1400"/>
              <a:buFont typeface="Century Gothic"/>
              <a:buNone/>
              <a:defRPr b="0" i="0" sz="1800" u="none" cap="none" strike="noStrike">
                <a:solidFill>
                  <a:schemeClr val="lt1"/>
                </a:solidFill>
                <a:latin typeface="Century Gothic"/>
                <a:ea typeface="Century Gothic"/>
                <a:cs typeface="Century Gothic"/>
                <a:sym typeface="Century Gothic"/>
              </a:defRPr>
            </a:lvl9pPr>
          </a:lstStyle>
          <a:p/>
        </p:txBody>
      </p:sp>
      <p:sp>
        <p:nvSpPr>
          <p:cNvPr id="14" name="Shape 14"/>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accent1"/>
              </a:buClr>
              <a:buSzPts val="2000"/>
              <a:buFont typeface="Century Gothic"/>
              <a:buNone/>
              <a:defRPr b="0" i="0" sz="2000" u="none" cap="none" strike="noStrike">
                <a:solidFill>
                  <a:schemeClr val="accen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EFEFE"/>
              </a:buClr>
              <a:buSzPts val="5400"/>
              <a:buFont typeface="Century Gothic"/>
              <a:buNone/>
            </a:pPr>
            <a:r>
              <a:rPr b="1" i="0" lang="es-ES" sz="5400" u="none" cap="none" strike="noStrike">
                <a:solidFill>
                  <a:srgbClr val="FEFEFE"/>
                </a:solidFill>
                <a:latin typeface="Century Gothic"/>
                <a:ea typeface="Century Gothic"/>
                <a:cs typeface="Century Gothic"/>
                <a:sym typeface="Century Gothic"/>
              </a:rPr>
              <a:t>Modelo estructurado</a:t>
            </a:r>
            <a:endParaRPr b="1" i="0" sz="5400" u="none" cap="none" strike="noStrike">
              <a:solidFill>
                <a:srgbClr val="FEFEFE"/>
              </a:solidFill>
              <a:latin typeface="Century Gothic"/>
              <a:ea typeface="Century Gothic"/>
              <a:cs typeface="Century Gothic"/>
              <a:sym typeface="Century Gothic"/>
            </a:endParaRPr>
          </a:p>
        </p:txBody>
      </p:sp>
      <p:sp>
        <p:nvSpPr>
          <p:cNvPr id="121" name="Shape 121"/>
          <p:cNvSpPr txBox="1"/>
          <p:nvPr>
            <p:ph idx="1" type="subTitle"/>
          </p:nvPr>
        </p:nvSpPr>
        <p:spPr>
          <a:xfrm>
            <a:off x="810001" y="5280847"/>
            <a:ext cx="10572000" cy="434974"/>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Noto Sans Symbols"/>
              <a:buNone/>
            </a:pPr>
            <a:r>
              <a:rPr b="0" i="0" lang="es-ES" sz="1800" u="none" cap="none" strike="noStrike">
                <a:solidFill>
                  <a:schemeClr val="lt1"/>
                </a:solidFill>
                <a:latin typeface="Century Gothic"/>
                <a:ea typeface="Century Gothic"/>
                <a:cs typeface="Century Gothic"/>
                <a:sym typeface="Century Gothic"/>
              </a:rPr>
              <a:t>Daniel, Andrea, Aitor y Ekaitz</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EFEFE"/>
              </a:buClr>
              <a:buSzPts val="4000"/>
              <a:buFont typeface="Century Gothic"/>
              <a:buNone/>
            </a:pPr>
            <a:r>
              <a:rPr b="1" i="0" lang="es-ES" sz="4000" u="none" cap="none" strike="noStrike">
                <a:solidFill>
                  <a:srgbClr val="FEFEFE"/>
                </a:solidFill>
                <a:latin typeface="Century Gothic"/>
                <a:ea typeface="Century Gothic"/>
                <a:cs typeface="Century Gothic"/>
                <a:sym typeface="Century Gothic"/>
              </a:rPr>
              <a:t>¿En qué consiste?</a:t>
            </a:r>
            <a:endParaRPr b="1" i="0" sz="4000" u="none" cap="none" strike="noStrike">
              <a:solidFill>
                <a:srgbClr val="FEFEFE"/>
              </a:solidFill>
              <a:latin typeface="Century Gothic"/>
              <a:ea typeface="Century Gothic"/>
              <a:cs typeface="Century Gothic"/>
              <a:sym typeface="Century Gothic"/>
            </a:endParaRPr>
          </a:p>
        </p:txBody>
      </p:sp>
      <p:pic>
        <p:nvPicPr>
          <p:cNvPr id="128" name="Shape 128"/>
          <p:cNvPicPr preferRelativeResize="0"/>
          <p:nvPr>
            <p:ph idx="1" type="body"/>
          </p:nvPr>
        </p:nvPicPr>
        <p:blipFill rotWithShape="1">
          <a:blip r:embed="rId3">
            <a:alphaModFix/>
          </a:blip>
          <a:srcRect b="0" l="0" r="0" t="0"/>
          <a:stretch/>
        </p:blipFill>
        <p:spPr>
          <a:xfrm>
            <a:off x="4164550" y="1691465"/>
            <a:ext cx="4084714" cy="4738270"/>
          </a:xfrm>
          <a:prstGeom prst="rect">
            <a:avLst/>
          </a:prstGeom>
          <a:noFill/>
          <a:ln>
            <a:noFill/>
          </a:ln>
          <a:effectLst>
            <a:outerShdw blurRad="50800">
              <a:srgbClr val="000000">
                <a:alpha val="4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EFEFE"/>
              </a:buClr>
              <a:buSzPts val="4000"/>
              <a:buFont typeface="Century Gothic"/>
              <a:buNone/>
            </a:pPr>
            <a:r>
              <a:rPr b="1" i="0" lang="es-ES" sz="4000" u="none" cap="none" strike="noStrike">
                <a:solidFill>
                  <a:srgbClr val="FEFEFE"/>
                </a:solidFill>
                <a:latin typeface="Century Gothic"/>
                <a:ea typeface="Century Gothic"/>
                <a:cs typeface="Century Gothic"/>
                <a:sym typeface="Century Gothic"/>
              </a:rPr>
              <a:t>Ventajas</a:t>
            </a:r>
            <a:endParaRPr b="1" i="0" sz="4000" u="none" cap="none" strike="noStrike">
              <a:solidFill>
                <a:srgbClr val="FEFEFE"/>
              </a:solidFill>
              <a:latin typeface="Century Gothic"/>
              <a:ea typeface="Century Gothic"/>
              <a:cs typeface="Century Gothic"/>
              <a:sym typeface="Century Gothic"/>
            </a:endParaRPr>
          </a:p>
        </p:txBody>
      </p:sp>
      <p:pic>
        <p:nvPicPr>
          <p:cNvPr id="135" name="Shape 135"/>
          <p:cNvPicPr preferRelativeResize="0"/>
          <p:nvPr>
            <p:ph idx="1" type="body"/>
          </p:nvPr>
        </p:nvPicPr>
        <p:blipFill rotWithShape="1">
          <a:blip r:embed="rId3">
            <a:alphaModFix/>
          </a:blip>
          <a:srcRect b="0" l="0" r="0" t="0"/>
          <a:stretch/>
        </p:blipFill>
        <p:spPr>
          <a:xfrm>
            <a:off x="3079467" y="2269644"/>
            <a:ext cx="6033064" cy="3653356"/>
          </a:xfrm>
          <a:prstGeom prst="rect">
            <a:avLst/>
          </a:prstGeom>
          <a:noFill/>
          <a:ln>
            <a:noFill/>
          </a:ln>
          <a:effectLst>
            <a:outerShdw blurRad="50800">
              <a:srgbClr val="000000">
                <a:alpha val="4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FEFEFE"/>
              </a:buClr>
              <a:buSzPts val="4000"/>
              <a:buFont typeface="Century Gothic"/>
              <a:buNone/>
            </a:pPr>
            <a:r>
              <a:rPr b="1" i="0" lang="es-ES" sz="4000" u="none" cap="none" strike="noStrike">
                <a:solidFill>
                  <a:srgbClr val="FEFEFE"/>
                </a:solidFill>
                <a:latin typeface="Century Gothic"/>
                <a:ea typeface="Century Gothic"/>
                <a:cs typeface="Century Gothic"/>
                <a:sym typeface="Century Gothic"/>
              </a:rPr>
              <a:t>Desventajas</a:t>
            </a:r>
            <a:endParaRPr b="1" i="0" sz="4000" u="none" cap="none" strike="noStrike">
              <a:solidFill>
                <a:srgbClr val="FEFEFE"/>
              </a:solidFill>
              <a:latin typeface="Century Gothic"/>
              <a:ea typeface="Century Gothic"/>
              <a:cs typeface="Century Gothic"/>
              <a:sym typeface="Century Gothic"/>
            </a:endParaRPr>
          </a:p>
        </p:txBody>
      </p:sp>
      <p:pic>
        <p:nvPicPr>
          <p:cNvPr id="142" name="Shape 142"/>
          <p:cNvPicPr preferRelativeResize="0"/>
          <p:nvPr>
            <p:ph idx="1" type="body"/>
          </p:nvPr>
        </p:nvPicPr>
        <p:blipFill rotWithShape="1">
          <a:blip r:embed="rId3">
            <a:alphaModFix/>
          </a:blip>
          <a:srcRect b="0" l="0" r="0" t="0"/>
          <a:stretch/>
        </p:blipFill>
        <p:spPr>
          <a:xfrm>
            <a:off x="2755926" y="2028523"/>
            <a:ext cx="7823583" cy="4470037"/>
          </a:xfrm>
          <a:prstGeom prst="rect">
            <a:avLst/>
          </a:prstGeom>
          <a:noFill/>
          <a:ln>
            <a:noFill/>
          </a:ln>
          <a:effectLst>
            <a:outerShdw blurRad="50800">
              <a:srgbClr val="000000">
                <a:alpha val="4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table">
  <a:themeElements>
    <a:clrScheme name="Quotable">
      <a:dk1>
        <a:srgbClr val="000000"/>
      </a:dk1>
      <a:lt1>
        <a:srgbClr val="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