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5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6"/>
            <a:ext cx="6332416" cy="3239188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4" y="2286585"/>
            <a:ext cx="4895115" cy="2503972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1" y="446089"/>
            <a:ext cx="4522349" cy="5414962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1"/>
            <a:ext cx="12192000" cy="52038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1" y="446087"/>
            <a:ext cx="3547533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s-E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 showdown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Daniel Barragues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Assistant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36" y="2773849"/>
            <a:ext cx="7273926" cy="3636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Alexa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571" y="2773849"/>
            <a:ext cx="5458856" cy="3636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Siri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Shape 1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720" y="2560772"/>
            <a:ext cx="6854559" cy="38500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Cortana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Shape 1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600" y="2867025"/>
            <a:ext cx="6872799" cy="35437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we really need AI?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Companies want to integrate it in EVERYTHING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Invasive?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improvement program or NSA improvement program?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