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 decentralized digital currency.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-Satoshi Nakamoto.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 transaction: 10,000 BTC for a papa johns pizza.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-Jamie Dimon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-News report about bitcoin only when it falls down dramatically or when it goes up like a rocket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-Decentralized, no governments involved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-Peer to peer (P2P)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-Much lower fees, use it everywhere and accounts cant be frozen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-Before I said that it worked via a P2P network, but how does that network work?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-First we have to understand what the blockchain 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-Board sample of sending bitcoin vs traditional banking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-Transparent public lecture of the transactions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-Everyone wants to mine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-They verify transactions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-Because the difficulty of the block increases, you need more power each time to remain profitable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-Goverments and banks print money whenever they want, so value goes up and down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-There only can be 21 million BTC, this means that it regulates itself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-Value will go up and down depending on the users, not on a decision of high ranked people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-There cant be inflation, because holding the bitcoin increases value too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Shape 5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Shape 5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Shape 96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Shape 110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Shape 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Shape 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Shape 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Shape 2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Shape 2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Shape 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Shape 3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Shape 3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Shape 4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Shape 4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Shape 4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Shape 5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5.jpg"/><Relationship Id="rId9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9.jpg"/><Relationship Id="rId7" Type="http://schemas.openxmlformats.org/officeDocument/2006/relationships/image" Target="../media/image16.jpg"/><Relationship Id="rId8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s-E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CRYPTOCURRENCIES: BITCOIN</a:t>
            </a:r>
            <a:endParaRPr b="0" i="0" sz="4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s-E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Daniel Barragues</a:t>
            </a:r>
            <a:endParaRPr b="0" i="0" sz="20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Bitcoin?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Imagen que contiene comida  Descripción generada con confianza alta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575" y="2097088"/>
            <a:ext cx="8269672" cy="40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little bit of its story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701" y="2236391"/>
            <a:ext cx="8265419" cy="356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News and Bitcoin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57756" t="0"/>
          <a:stretch/>
        </p:blipFill>
        <p:spPr>
          <a:xfrm>
            <a:off x="1965330" y="1742249"/>
            <a:ext cx="3421679" cy="453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42243" r="35668" t="0"/>
          <a:stretch/>
        </p:blipFill>
        <p:spPr>
          <a:xfrm>
            <a:off x="5387009" y="1742247"/>
            <a:ext cx="1789044" cy="453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64390" r="0" t="0"/>
          <a:stretch/>
        </p:blipFill>
        <p:spPr>
          <a:xfrm>
            <a:off x="7176053" y="1742248"/>
            <a:ext cx="2884269" cy="45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BUT, HOW DOES IT WORK?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1" name="Shape 2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097088"/>
            <a:ext cx="5666739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7353" y="2097088"/>
            <a:ext cx="3813627" cy="353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1413" y="2097088"/>
            <a:ext cx="9975973" cy="444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BUT, BUT, HOW DOES THINGS WORK?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854539">
            <a:off x="4181473" y="1331566"/>
            <a:ext cx="7286625" cy="509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MINERS, THE COOL GUYS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8" name="Shape 2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6270" r="7762" t="0"/>
          <a:stretch/>
        </p:blipFill>
        <p:spPr>
          <a:xfrm>
            <a:off x="4064645" y="2097088"/>
            <a:ext cx="4059534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4071" y="1879042"/>
            <a:ext cx="5720068" cy="429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306" y="1741505"/>
            <a:ext cx="6079744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7674" y="1589394"/>
            <a:ext cx="6170613" cy="347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9027" y="2315134"/>
            <a:ext cx="5835859" cy="437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8705" y="1761556"/>
            <a:ext cx="4375744" cy="328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6668" y="2167460"/>
            <a:ext cx="6068218" cy="441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15993" y="1653153"/>
            <a:ext cx="8011596" cy="452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6070" y="1655851"/>
            <a:ext cx="5124450" cy="38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141412" y="618518"/>
            <a:ext cx="1007903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IT ISN’T CENTRALIZED, WHO REGULATES IT?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381" y="2187539"/>
            <a:ext cx="6056061" cy="403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668" l="0" r="0" t="27559"/>
          <a:stretch/>
        </p:blipFill>
        <p:spPr>
          <a:xfrm>
            <a:off x="2175673" y="2095116"/>
            <a:ext cx="7837476" cy="4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questions?</a:t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011" y="2343944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