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E439-6E9C-4DC7-8EF9-DD79FA6A2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20DF6-3B8D-417D-8853-123BF7DD0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E5165-452E-4020-B407-2242A346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5232-B7DF-4A62-9AED-2C65491F1E0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0748B-1705-47E9-A9C7-FEB92C54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06CB6-D1C3-4A43-B7D6-02FC196C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9E14-B19D-47F3-B778-42CEC8DD0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3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496-2AA9-4DF2-AC88-12992EF4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00FF6-D353-430E-AE0D-304204F3A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F820-9D50-4881-A806-9B671540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5232-B7DF-4A62-9AED-2C65491F1E0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CED8F-07EC-460A-BC90-9CDAA6E4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6543-F19A-4B88-A8AA-6AE3C4AE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9E14-B19D-47F3-B778-42CEC8DD0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6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32269-EBDF-4BDA-AF4A-06BE6C23E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4E8C-9706-48C2-B5E2-D73FB18CB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B9486-598A-4F4C-B198-80D022C5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5232-B7DF-4A62-9AED-2C65491F1E0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C19F-C984-401C-A3B5-8DA945FA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C3BEC-B837-4216-BC1A-38F5CB40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9E14-B19D-47F3-B778-42CEC8DD0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6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BA64-FDBC-424E-A11C-A7F592AF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792A-C998-404A-89C3-D5E8CE06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EFB79-89EC-480E-90D3-28C28BB2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5232-B7DF-4A62-9AED-2C65491F1E0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A4D2-72C8-4E9F-8E93-B67EAB77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200B-B617-4DE3-99B7-E41AC861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9E14-B19D-47F3-B778-42CEC8DD0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6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186C-B03A-4CDE-9357-C44A67E6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5571-56E0-41B1-B029-EF7A973EB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3C7F9-FCD6-49CE-B539-56DBBC90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5232-B7DF-4A62-9AED-2C65491F1E0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4E81-B597-456D-87ED-CB1A4FBA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234B2-CC1E-4CFC-986D-24A09709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9E14-B19D-47F3-B778-42CEC8DD0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52DF-C7FD-4039-8877-0EA61AB7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2FD9-31AE-4E75-9AD1-5849942C9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F0D1C-B743-45F6-8941-78B31EB35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1FC3A-1D3F-4BE1-8C8A-93F76F39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5232-B7DF-4A62-9AED-2C65491F1E0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A3D1E-A413-475D-BADD-D60F9D00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0764D-B5B0-45A9-BEB8-456AF96B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9E14-B19D-47F3-B778-42CEC8DD0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2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0B05-6513-4094-B5A7-595F4E95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29299-AFC8-4C86-97B1-F0A9E1134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63405-19CA-45D3-9154-8D21CD736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6FF96-A985-46DF-844B-3725DE0DC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B5BF8-80D5-4B87-883C-0DBA51D22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F1731-07B2-4562-B1F4-0DAB63EF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5232-B7DF-4A62-9AED-2C65491F1E0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2CAF9-5989-4806-B359-F9CEAB6F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816A4-2E9B-487A-B83F-D9E291F7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9E14-B19D-47F3-B778-42CEC8DD0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9036-D085-46AA-81F9-D622506D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6A7CC-DD93-4BF5-9A43-F8DFD27D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5232-B7DF-4A62-9AED-2C65491F1E0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B75B0-B993-45EC-AFCF-EF82FF2B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62E9D-5CE0-42FC-AB5D-30DF177D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9E14-B19D-47F3-B778-42CEC8DD0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3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6B5FA-94EE-45F1-8693-EF4F79E7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5232-B7DF-4A62-9AED-2C65491F1E0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EFE0E-21C5-4FBF-85AF-0C87FEFE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079B5-FF2C-4D74-9527-B6B9A4CD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9E14-B19D-47F3-B778-42CEC8DD0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1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57C4-0468-44C0-BED8-B50E147E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CD2E-D904-466D-BAE0-916F18445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13651-8431-4256-97AB-D5DE3D701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68366-577D-421F-ABBF-3F09A681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5232-B7DF-4A62-9AED-2C65491F1E0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51406-E674-4AF5-B8D0-8909A0D8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88011-0037-4905-884B-F0FAAB7F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9E14-B19D-47F3-B778-42CEC8DD0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5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CE3D-D2F9-4FFF-A343-3457F6D0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652B8-7C1A-42C4-A748-4DE639833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BED41-4339-4AC4-88D7-B2C11E511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3049E-9A59-4062-A16D-465EE228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5232-B7DF-4A62-9AED-2C65491F1E0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AD613-460C-4273-A241-70BCF013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D16C1-413F-4218-B6B1-22491704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9E14-B19D-47F3-B778-42CEC8DD0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71CB5-91A7-4150-9AB9-B0A7D611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BE54C-6505-40F2-8898-B2CF83081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A8371-0581-4F14-BFA6-84AA84138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95232-B7DF-4A62-9AED-2C65491F1E0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DDE0-3D9B-493A-9EE0-98C5B5F1D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75D39-FFE6-489D-8007-0E0E94F44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79E14-B19D-47F3-B778-42CEC8DD0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C0851D-6A04-4BEF-A32F-0F290821626A}"/>
              </a:ext>
            </a:extLst>
          </p:cNvPr>
          <p:cNvSpPr/>
          <p:nvPr/>
        </p:nvSpPr>
        <p:spPr>
          <a:xfrm>
            <a:off x="4516080" y="2091809"/>
            <a:ext cx="3159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Some Title Slide</a:t>
            </a:r>
          </a:p>
        </p:txBody>
      </p:sp>
    </p:spTree>
    <p:extLst>
      <p:ext uri="{BB962C8B-B14F-4D97-AF65-F5344CB8AC3E}">
        <p14:creationId xmlns:p14="http://schemas.microsoft.com/office/powerpoint/2010/main" val="367415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32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62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Ilua200313@gmail.com</dc:creator>
  <cp:lastModifiedBy>Ilua200313@gmail.com</cp:lastModifiedBy>
  <cp:revision>6</cp:revision>
  <dcterms:created xsi:type="dcterms:W3CDTF">2022-11-01T12:20:33Z</dcterms:created>
  <dcterms:modified xsi:type="dcterms:W3CDTF">2022-11-01T15:00:18Z</dcterms:modified>
</cp:coreProperties>
</file>