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5"/>
  </p:notesMasterIdLst>
  <p:sldIdLst>
    <p:sldId id="256" r:id="rId2"/>
    <p:sldId id="257" r:id="rId3"/>
    <p:sldId id="271" r:id="rId4"/>
    <p:sldId id="258" r:id="rId5"/>
    <p:sldId id="260" r:id="rId6"/>
    <p:sldId id="268" r:id="rId7"/>
    <p:sldId id="267" r:id="rId8"/>
    <p:sldId id="269" r:id="rId9"/>
    <p:sldId id="261" r:id="rId10"/>
    <p:sldId id="272" r:id="rId11"/>
    <p:sldId id="273" r:id="rId12"/>
    <p:sldId id="274" r:id="rId13"/>
    <p:sldId id="275" r:id="rId14"/>
    <p:sldId id="276" r:id="rId15"/>
    <p:sldId id="277" r:id="rId16"/>
    <p:sldId id="278" r:id="rId17"/>
    <p:sldId id="279" r:id="rId18"/>
    <p:sldId id="280" r:id="rId19"/>
    <p:sldId id="282" r:id="rId20"/>
    <p:sldId id="281" r:id="rId21"/>
    <p:sldId id="283" r:id="rId22"/>
    <p:sldId id="284" r:id="rId23"/>
    <p:sldId id="262" r:id="rId24"/>
    <p:sldId id="287"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288" r:id="rId40"/>
    <p:sldId id="264" r:id="rId41"/>
    <p:sldId id="303" r:id="rId42"/>
    <p:sldId id="265" r:id="rId43"/>
    <p:sldId id="2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EE793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5B5A8D-0049-4D48-9A39-D8064CCB3055}" v="5112" dt="2025-05-07T22:54:27.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57356" autoAdjust="0"/>
  </p:normalViewPr>
  <p:slideViewPr>
    <p:cSldViewPr snapToGrid="0">
      <p:cViewPr>
        <p:scale>
          <a:sx n="50" d="100"/>
          <a:sy n="50" d="100"/>
        </p:scale>
        <p:origin x="1287" y="-420"/>
      </p:cViewPr>
      <p:guideLst/>
    </p:cSldViewPr>
  </p:slideViewPr>
  <p:notesTextViewPr>
    <p:cViewPr>
      <p:scale>
        <a:sx n="1" d="1"/>
        <a:sy n="1" d="1"/>
      </p:scale>
      <p:origin x="0" y="-86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Johnstone" userId="ec8eae68fd372c78" providerId="LiveId" clId="{815B5A8D-0049-4D48-9A39-D8064CCB3055}"/>
    <pc:docChg chg="undo custSel addSld delSld modSld sldOrd addMainMaster delMainMaster modMainMaster">
      <pc:chgData name="Adam Johnstone" userId="ec8eae68fd372c78" providerId="LiveId" clId="{815B5A8D-0049-4D48-9A39-D8064CCB3055}" dt="2025-05-08T08:52:55.624" v="28357" actId="20577"/>
      <pc:docMkLst>
        <pc:docMk/>
      </pc:docMkLst>
      <pc:sldChg chg="addSp delSp modSp mod modTransition setBg modClrScheme addAnim modAnim setClrOvrMap delDesignElem chgLayout modNotesTx">
        <pc:chgData name="Adam Johnstone" userId="ec8eae68fd372c78" providerId="LiveId" clId="{815B5A8D-0049-4D48-9A39-D8064CCB3055}" dt="2025-05-07T19:38:55.862" v="10391" actId="20577"/>
        <pc:sldMkLst>
          <pc:docMk/>
          <pc:sldMk cId="2337137156" sldId="256"/>
        </pc:sldMkLst>
        <pc:spChg chg="mod">
          <ac:chgData name="Adam Johnstone" userId="ec8eae68fd372c78" providerId="LiveId" clId="{815B5A8D-0049-4D48-9A39-D8064CCB3055}" dt="2025-05-07T09:47:24.959" v="1286" actId="26606"/>
          <ac:spMkLst>
            <pc:docMk/>
            <pc:sldMk cId="2337137156" sldId="256"/>
            <ac:spMk id="2" creationId="{F9CD7D51-58BD-8879-8AB8-0A6E61198018}"/>
          </ac:spMkLst>
        </pc:spChg>
        <pc:spChg chg="mod">
          <ac:chgData name="Adam Johnstone" userId="ec8eae68fd372c78" providerId="LiveId" clId="{815B5A8D-0049-4D48-9A39-D8064CCB3055}" dt="2025-05-07T12:13:05.446" v="5933" actId="14100"/>
          <ac:spMkLst>
            <pc:docMk/>
            <pc:sldMk cId="2337137156" sldId="256"/>
            <ac:spMk id="3" creationId="{6E7991D4-66AF-B2A2-83FD-8DF6702E31DC}"/>
          </ac:spMkLst>
        </pc:spChg>
        <pc:spChg chg="add del">
          <ac:chgData name="Adam Johnstone" userId="ec8eae68fd372c78" providerId="LiveId" clId="{815B5A8D-0049-4D48-9A39-D8064CCB3055}" dt="2025-05-07T08:35:50.120" v="507" actId="26606"/>
          <ac:spMkLst>
            <pc:docMk/>
            <pc:sldMk cId="2337137156" sldId="256"/>
            <ac:spMk id="9" creationId="{1A32057F-F015-B1B2-4E3E-2307F8EFC97B}"/>
          </ac:spMkLst>
        </pc:spChg>
        <pc:spChg chg="add del">
          <ac:chgData name="Adam Johnstone" userId="ec8eae68fd372c78" providerId="LiveId" clId="{815B5A8D-0049-4D48-9A39-D8064CCB3055}" dt="2025-05-07T09:47:52.368" v="1295"/>
          <ac:spMkLst>
            <pc:docMk/>
            <pc:sldMk cId="2337137156" sldId="256"/>
            <ac:spMk id="14" creationId="{6E448DB1-4196-18A6-15DA-C72635C1B11E}"/>
          </ac:spMkLst>
        </pc:spChg>
        <pc:spChg chg="add del">
          <ac:chgData name="Adam Johnstone" userId="ec8eae68fd372c78" providerId="LiveId" clId="{815B5A8D-0049-4D48-9A39-D8064CCB3055}" dt="2025-05-07T09:47:52.368" v="1295"/>
          <ac:spMkLst>
            <pc:docMk/>
            <pc:sldMk cId="2337137156" sldId="256"/>
            <ac:spMk id="16" creationId="{76A10D8F-D463-70E5-239B-17AD65EF433D}"/>
          </ac:spMkLst>
        </pc:spChg>
        <pc:spChg chg="add del">
          <ac:chgData name="Adam Johnstone" userId="ec8eae68fd372c78" providerId="LiveId" clId="{815B5A8D-0049-4D48-9A39-D8064CCB3055}" dt="2025-05-07T09:47:24.959" v="1286" actId="26606"/>
          <ac:spMkLst>
            <pc:docMk/>
            <pc:sldMk cId="2337137156" sldId="256"/>
            <ac:spMk id="21" creationId="{21E0DC6F-DB0E-DBE1-8178-AE81BC6B96EA}"/>
          </ac:spMkLst>
        </pc:spChg>
        <pc:spChg chg="add del">
          <ac:chgData name="Adam Johnstone" userId="ec8eae68fd372c78" providerId="LiveId" clId="{815B5A8D-0049-4D48-9A39-D8064CCB3055}" dt="2025-05-07T09:47:24.959" v="1286" actId="26606"/>
          <ac:spMkLst>
            <pc:docMk/>
            <pc:sldMk cId="2337137156" sldId="256"/>
            <ac:spMk id="23" creationId="{84D07BF5-D29E-918E-55FE-747AF2A0E23F}"/>
          </ac:spMkLst>
        </pc:spChg>
        <pc:picChg chg="add del mod ord">
          <ac:chgData name="Adam Johnstone" userId="ec8eae68fd372c78" providerId="LiveId" clId="{815B5A8D-0049-4D48-9A39-D8064CCB3055}" dt="2025-05-07T09:47:32.308" v="1288" actId="478"/>
          <ac:picMkLst>
            <pc:docMk/>
            <pc:sldMk cId="2337137156" sldId="256"/>
            <ac:picMk id="4" creationId="{574C6DDC-483A-6718-16EF-5D17BC01D7CC}"/>
          </ac:picMkLst>
        </pc:picChg>
        <pc:picChg chg="add mod">
          <ac:chgData name="Adam Johnstone" userId="ec8eae68fd372c78" providerId="LiveId" clId="{815B5A8D-0049-4D48-9A39-D8064CCB3055}" dt="2025-05-07T09:47:26.583" v="1287"/>
          <ac:picMkLst>
            <pc:docMk/>
            <pc:sldMk cId="2337137156" sldId="256"/>
            <ac:picMk id="5" creationId="{97E752B2-EF9A-C2E8-76FE-E2302D9AEAE5}"/>
          </ac:picMkLst>
        </pc:picChg>
        <pc:picChg chg="add mod ord">
          <ac:chgData name="Adam Johnstone" userId="ec8eae68fd372c78" providerId="LiveId" clId="{815B5A8D-0049-4D48-9A39-D8064CCB3055}" dt="2025-05-07T11:23:41.399" v="4614" actId="1036"/>
          <ac:picMkLst>
            <pc:docMk/>
            <pc:sldMk cId="2337137156" sldId="256"/>
            <ac:picMk id="6" creationId="{ECDF7A32-8D9E-C32E-86AF-8C34014507B6}"/>
          </ac:picMkLst>
        </pc:picChg>
      </pc:sldChg>
      <pc:sldChg chg="addSp delSp modSp new mod modTransition setBg delDesignElem modNotesTx">
        <pc:chgData name="Adam Johnstone" userId="ec8eae68fd372c78" providerId="LiveId" clId="{815B5A8D-0049-4D48-9A39-D8064CCB3055}" dt="2025-05-07T20:36:22.185" v="16212" actId="20577"/>
        <pc:sldMkLst>
          <pc:docMk/>
          <pc:sldMk cId="1076964619" sldId="257"/>
        </pc:sldMkLst>
        <pc:spChg chg="mod">
          <ac:chgData name="Adam Johnstone" userId="ec8eae68fd372c78" providerId="LiveId" clId="{815B5A8D-0049-4D48-9A39-D8064CCB3055}" dt="2025-05-07T11:48:49.474" v="4898" actId="120"/>
          <ac:spMkLst>
            <pc:docMk/>
            <pc:sldMk cId="1076964619" sldId="257"/>
            <ac:spMk id="2" creationId="{27C54989-D329-C2E2-54A7-0752FE6170B5}"/>
          </ac:spMkLst>
        </pc:spChg>
        <pc:spChg chg="del mod">
          <ac:chgData name="Adam Johnstone" userId="ec8eae68fd372c78" providerId="LiveId" clId="{815B5A8D-0049-4D48-9A39-D8064CCB3055}" dt="2025-05-07T08:30:47.298" v="342" actId="26606"/>
          <ac:spMkLst>
            <pc:docMk/>
            <pc:sldMk cId="1076964619" sldId="257"/>
            <ac:spMk id="3" creationId="{4F99EF57-83F0-66D5-F6BE-3A161CC69E7F}"/>
          </ac:spMkLst>
        </pc:spChg>
        <pc:spChg chg="add del">
          <ac:chgData name="Adam Johnstone" userId="ec8eae68fd372c78" providerId="LiveId" clId="{815B5A8D-0049-4D48-9A39-D8064CCB3055}" dt="2025-05-07T09:37:12.995" v="1174" actId="26606"/>
          <ac:spMkLst>
            <pc:docMk/>
            <pc:sldMk cId="1076964619" sldId="257"/>
            <ac:spMk id="9" creationId="{600DC1B0-7E1A-BD02-3F93-19E6B1B75075}"/>
          </ac:spMkLst>
        </pc:spChg>
        <pc:spChg chg="add del">
          <ac:chgData name="Adam Johnstone" userId="ec8eae68fd372c78" providerId="LiveId" clId="{815B5A8D-0049-4D48-9A39-D8064CCB3055}" dt="2025-05-07T09:47:52.368" v="1295"/>
          <ac:spMkLst>
            <pc:docMk/>
            <pc:sldMk cId="1076964619" sldId="257"/>
            <ac:spMk id="11" creationId="{600DC1B0-7E1A-BD02-3F93-19E6B1B75075}"/>
          </ac:spMkLst>
        </pc:spChg>
        <pc:spChg chg="add del">
          <ac:chgData name="Adam Johnstone" userId="ec8eae68fd372c78" providerId="LiveId" clId="{815B5A8D-0049-4D48-9A39-D8064CCB3055}" dt="2025-05-07T09:37:03.324" v="1173" actId="26606"/>
          <ac:spMkLst>
            <pc:docMk/>
            <pc:sldMk cId="1076964619" sldId="257"/>
            <ac:spMk id="14" creationId="{600DC1B0-7E1A-BD02-3F93-19E6B1B75075}"/>
          </ac:spMkLst>
        </pc:spChg>
        <pc:graphicFrameChg chg="add mod modGraphic">
          <ac:chgData name="Adam Johnstone" userId="ec8eae68fd372c78" providerId="LiveId" clId="{815B5A8D-0049-4D48-9A39-D8064CCB3055}" dt="2025-05-07T20:35:33.389" v="16198" actId="20577"/>
          <ac:graphicFrameMkLst>
            <pc:docMk/>
            <pc:sldMk cId="1076964619" sldId="257"/>
            <ac:graphicFrameMk id="5" creationId="{38B955EC-FE38-BAE3-E12E-DD30B96A61F9}"/>
          </ac:graphicFrameMkLst>
        </pc:graphicFrameChg>
        <pc:picChg chg="add mod ord">
          <ac:chgData name="Adam Johnstone" userId="ec8eae68fd372c78" providerId="LiveId" clId="{815B5A8D-0049-4D48-9A39-D8064CCB3055}" dt="2025-05-07T09:36:26.583" v="1171" actId="167"/>
          <ac:picMkLst>
            <pc:docMk/>
            <pc:sldMk cId="1076964619" sldId="257"/>
            <ac:picMk id="4" creationId="{3811F6DD-4C3A-BF2F-F00B-F5654A81DF2F}"/>
          </ac:picMkLst>
        </pc:picChg>
      </pc:sldChg>
      <pc:sldChg chg="addSp delSp modSp new mod modTransition setBg delDesignElem modNotesTx">
        <pc:chgData name="Adam Johnstone" userId="ec8eae68fd372c78" providerId="LiveId" clId="{815B5A8D-0049-4D48-9A39-D8064CCB3055}" dt="2025-05-07T20:39:04.979" v="16344" actId="20577"/>
        <pc:sldMkLst>
          <pc:docMk/>
          <pc:sldMk cId="3704638394" sldId="258"/>
        </pc:sldMkLst>
        <pc:spChg chg="mod">
          <ac:chgData name="Adam Johnstone" userId="ec8eae68fd372c78" providerId="LiveId" clId="{815B5A8D-0049-4D48-9A39-D8064CCB3055}" dt="2025-05-07T09:35:11.587" v="1165" actId="26606"/>
          <ac:spMkLst>
            <pc:docMk/>
            <pc:sldMk cId="3704638394" sldId="258"/>
            <ac:spMk id="2" creationId="{D8BE8250-2214-3203-E769-62CA9B0C33BE}"/>
          </ac:spMkLst>
        </pc:spChg>
        <pc:spChg chg="del mod">
          <ac:chgData name="Adam Johnstone" userId="ec8eae68fd372c78" providerId="LiveId" clId="{815B5A8D-0049-4D48-9A39-D8064CCB3055}" dt="2025-05-07T09:35:11.587" v="1165" actId="26606"/>
          <ac:spMkLst>
            <pc:docMk/>
            <pc:sldMk cId="3704638394" sldId="258"/>
            <ac:spMk id="3" creationId="{B4E8911D-029E-E8DD-09B7-27C42B1ED521}"/>
          </ac:spMkLst>
        </pc:spChg>
        <pc:spChg chg="add del">
          <ac:chgData name="Adam Johnstone" userId="ec8eae68fd372c78" providerId="LiveId" clId="{815B5A8D-0049-4D48-9A39-D8064CCB3055}" dt="2025-05-07T09:47:52.368" v="1295"/>
          <ac:spMkLst>
            <pc:docMk/>
            <pc:sldMk cId="3704638394" sldId="258"/>
            <ac:spMk id="9" creationId="{600DC1B0-7E1A-BD02-3F93-19E6B1B75075}"/>
          </ac:spMkLst>
        </pc:spChg>
        <pc:graphicFrameChg chg="add mod">
          <ac:chgData name="Adam Johnstone" userId="ec8eae68fd372c78" providerId="LiveId" clId="{815B5A8D-0049-4D48-9A39-D8064CCB3055}" dt="2025-05-07T20:37:43.937" v="16278"/>
          <ac:graphicFrameMkLst>
            <pc:docMk/>
            <pc:sldMk cId="3704638394" sldId="258"/>
            <ac:graphicFrameMk id="5" creationId="{AFC28627-86DB-6FC1-F289-01F04636AF6D}"/>
          </ac:graphicFrameMkLst>
        </pc:graphicFrameChg>
      </pc:sldChg>
      <pc:sldChg chg="modSp new del mod">
        <pc:chgData name="Adam Johnstone" userId="ec8eae68fd372c78" providerId="LiveId" clId="{815B5A8D-0049-4D48-9A39-D8064CCB3055}" dt="2025-05-07T08:56:22.609" v="538" actId="2696"/>
        <pc:sldMkLst>
          <pc:docMk/>
          <pc:sldMk cId="492762105" sldId="259"/>
        </pc:sldMkLst>
        <pc:spChg chg="mod">
          <ac:chgData name="Adam Johnstone" userId="ec8eae68fd372c78" providerId="LiveId" clId="{815B5A8D-0049-4D48-9A39-D8064CCB3055}" dt="2025-05-07T08:31:20.469" v="380" actId="20577"/>
          <ac:spMkLst>
            <pc:docMk/>
            <pc:sldMk cId="492762105" sldId="259"/>
            <ac:spMk id="2" creationId="{734F576D-3724-5BD5-94EF-8E9BE5486660}"/>
          </ac:spMkLst>
        </pc:spChg>
      </pc:sldChg>
      <pc:sldChg chg="addSp delSp modSp new mod modTransition setBg delDesignElem modNotesTx">
        <pc:chgData name="Adam Johnstone" userId="ec8eae68fd372c78" providerId="LiveId" clId="{815B5A8D-0049-4D48-9A39-D8064CCB3055}" dt="2025-05-08T08:52:55.624" v="28357" actId="20577"/>
        <pc:sldMkLst>
          <pc:docMk/>
          <pc:sldMk cId="1236737734" sldId="260"/>
        </pc:sldMkLst>
        <pc:spChg chg="mod">
          <ac:chgData name="Adam Johnstone" userId="ec8eae68fd372c78" providerId="LiveId" clId="{815B5A8D-0049-4D48-9A39-D8064CCB3055}" dt="2025-05-07T09:55:48.515" v="1860" actId="26606"/>
          <ac:spMkLst>
            <pc:docMk/>
            <pc:sldMk cId="1236737734" sldId="260"/>
            <ac:spMk id="2" creationId="{6B2BF7B5-A5AC-967A-D794-9F064CDC5F7D}"/>
          </ac:spMkLst>
        </pc:spChg>
        <pc:spChg chg="del mod">
          <ac:chgData name="Adam Johnstone" userId="ec8eae68fd372c78" providerId="LiveId" clId="{815B5A8D-0049-4D48-9A39-D8064CCB3055}" dt="2025-05-07T09:55:03.310" v="1859" actId="26606"/>
          <ac:spMkLst>
            <pc:docMk/>
            <pc:sldMk cId="1236737734" sldId="260"/>
            <ac:spMk id="3" creationId="{9725C4D3-68C5-0B24-1489-40AC942FFDDA}"/>
          </ac:spMkLst>
        </pc:spChg>
        <pc:spChg chg="add del">
          <ac:chgData name="Adam Johnstone" userId="ec8eae68fd372c78" providerId="LiveId" clId="{815B5A8D-0049-4D48-9A39-D8064CCB3055}" dt="2025-05-07T09:55:48.515" v="1860" actId="26606"/>
          <ac:spMkLst>
            <pc:docMk/>
            <pc:sldMk cId="1236737734" sldId="260"/>
            <ac:spMk id="9" creationId="{1A466FCC-26A6-AD0C-513D-472AAABEC282}"/>
          </ac:spMkLst>
        </pc:spChg>
        <pc:spChg chg="add del">
          <ac:chgData name="Adam Johnstone" userId="ec8eae68fd372c78" providerId="LiveId" clId="{815B5A8D-0049-4D48-9A39-D8064CCB3055}" dt="2025-05-07T11:14:50.036" v="4480"/>
          <ac:spMkLst>
            <pc:docMk/>
            <pc:sldMk cId="1236737734" sldId="260"/>
            <ac:spMk id="14" creationId="{01A22726-DA03-BCB0-F12E-98258FB7E5C0}"/>
          </ac:spMkLst>
        </pc:spChg>
        <pc:graphicFrameChg chg="add mod modGraphic">
          <ac:chgData name="Adam Johnstone" userId="ec8eae68fd372c78" providerId="LiveId" clId="{815B5A8D-0049-4D48-9A39-D8064CCB3055}" dt="2025-05-07T20:33:26.132" v="16052" actId="20577"/>
          <ac:graphicFrameMkLst>
            <pc:docMk/>
            <pc:sldMk cId="1236737734" sldId="260"/>
            <ac:graphicFrameMk id="5" creationId="{6AB3B24C-38A1-A6DD-C2DF-9FA05E4DDDB1}"/>
          </ac:graphicFrameMkLst>
        </pc:graphicFrameChg>
      </pc:sldChg>
      <pc:sldChg chg="addSp delSp modSp new mod modTransition modAnim modNotesTx">
        <pc:chgData name="Adam Johnstone" userId="ec8eae68fd372c78" providerId="LiveId" clId="{815B5A8D-0049-4D48-9A39-D8064CCB3055}" dt="2025-05-07T22:41:29.371" v="24579" actId="20577"/>
        <pc:sldMkLst>
          <pc:docMk/>
          <pc:sldMk cId="3873402437" sldId="261"/>
        </pc:sldMkLst>
        <pc:spChg chg="mod">
          <ac:chgData name="Adam Johnstone" userId="ec8eae68fd372c78" providerId="LiveId" clId="{815B5A8D-0049-4D48-9A39-D8064CCB3055}" dt="2025-05-07T14:59:39.108" v="7218" actId="14100"/>
          <ac:spMkLst>
            <pc:docMk/>
            <pc:sldMk cId="3873402437" sldId="261"/>
            <ac:spMk id="2" creationId="{EC7F487D-923A-6DD9-9716-4BD5AE658948}"/>
          </ac:spMkLst>
        </pc:spChg>
        <pc:spChg chg="del mod">
          <ac:chgData name="Adam Johnstone" userId="ec8eae68fd372c78" providerId="LiveId" clId="{815B5A8D-0049-4D48-9A39-D8064CCB3055}" dt="2025-05-07T12:27:08.489" v="6537" actId="478"/>
          <ac:spMkLst>
            <pc:docMk/>
            <pc:sldMk cId="3873402437" sldId="261"/>
            <ac:spMk id="3" creationId="{8DBA0800-1F48-B686-E869-2CDAEADFA3A8}"/>
          </ac:spMkLst>
        </pc:spChg>
        <pc:spChg chg="add del">
          <ac:chgData name="Adam Johnstone" userId="ec8eae68fd372c78" providerId="LiveId" clId="{815B5A8D-0049-4D48-9A39-D8064CCB3055}" dt="2025-05-07T12:28:05.448" v="6539" actId="11529"/>
          <ac:spMkLst>
            <pc:docMk/>
            <pc:sldMk cId="3873402437" sldId="261"/>
            <ac:spMk id="4" creationId="{4E7CB491-813F-21DD-43B7-085F6208171F}"/>
          </ac:spMkLst>
        </pc:spChg>
        <pc:spChg chg="add del mod">
          <ac:chgData name="Adam Johnstone" userId="ec8eae68fd372c78" providerId="LiveId" clId="{815B5A8D-0049-4D48-9A39-D8064CCB3055}" dt="2025-05-07T14:54:32.942" v="7173" actId="478"/>
          <ac:spMkLst>
            <pc:docMk/>
            <pc:sldMk cId="3873402437" sldId="261"/>
            <ac:spMk id="5" creationId="{132FD7B8-AB46-EBDF-F3A5-BCEED8AE426B}"/>
          </ac:spMkLst>
        </pc:spChg>
        <pc:spChg chg="add del mod">
          <ac:chgData name="Adam Johnstone" userId="ec8eae68fd372c78" providerId="LiveId" clId="{815B5A8D-0049-4D48-9A39-D8064CCB3055}" dt="2025-05-07T14:54:32.942" v="7173" actId="478"/>
          <ac:spMkLst>
            <pc:docMk/>
            <pc:sldMk cId="3873402437" sldId="261"/>
            <ac:spMk id="6" creationId="{771B03FF-4B24-165D-FDC1-570B3B95C2C6}"/>
          </ac:spMkLst>
        </pc:spChg>
        <pc:spChg chg="add del mod">
          <ac:chgData name="Adam Johnstone" userId="ec8eae68fd372c78" providerId="LiveId" clId="{815B5A8D-0049-4D48-9A39-D8064CCB3055}" dt="2025-05-07T14:54:32.942" v="7173" actId="478"/>
          <ac:spMkLst>
            <pc:docMk/>
            <pc:sldMk cId="3873402437" sldId="261"/>
            <ac:spMk id="7" creationId="{732F06A6-C3A7-55E3-9E59-2A4FEDA7B8AC}"/>
          </ac:spMkLst>
        </pc:spChg>
        <pc:spChg chg="add mod">
          <ac:chgData name="Adam Johnstone" userId="ec8eae68fd372c78" providerId="LiveId" clId="{815B5A8D-0049-4D48-9A39-D8064CCB3055}" dt="2025-05-07T12:29:26.517" v="6547" actId="1076"/>
          <ac:spMkLst>
            <pc:docMk/>
            <pc:sldMk cId="3873402437" sldId="261"/>
            <ac:spMk id="8" creationId="{C95A8878-637A-878C-4F4A-267CFDA7EDBD}"/>
          </ac:spMkLst>
        </pc:spChg>
        <pc:spChg chg="add del mod">
          <ac:chgData name="Adam Johnstone" userId="ec8eae68fd372c78" providerId="LiveId" clId="{815B5A8D-0049-4D48-9A39-D8064CCB3055}" dt="2025-05-07T14:54:32.942" v="7173" actId="478"/>
          <ac:spMkLst>
            <pc:docMk/>
            <pc:sldMk cId="3873402437" sldId="261"/>
            <ac:spMk id="9" creationId="{095986C8-B8B6-CAE6-5CE0-7536A6FEDDA5}"/>
          </ac:spMkLst>
        </pc:spChg>
        <pc:spChg chg="add del mod">
          <ac:chgData name="Adam Johnstone" userId="ec8eae68fd372c78" providerId="LiveId" clId="{815B5A8D-0049-4D48-9A39-D8064CCB3055}" dt="2025-05-07T14:54:32.942" v="7173" actId="478"/>
          <ac:spMkLst>
            <pc:docMk/>
            <pc:sldMk cId="3873402437" sldId="261"/>
            <ac:spMk id="10" creationId="{8E1B29D5-62A9-6635-B57F-671759BBD691}"/>
          </ac:spMkLst>
        </pc:spChg>
        <pc:spChg chg="add del mod">
          <ac:chgData name="Adam Johnstone" userId="ec8eae68fd372c78" providerId="LiveId" clId="{815B5A8D-0049-4D48-9A39-D8064CCB3055}" dt="2025-05-07T14:54:32.942" v="7173" actId="478"/>
          <ac:spMkLst>
            <pc:docMk/>
            <pc:sldMk cId="3873402437" sldId="261"/>
            <ac:spMk id="11" creationId="{94088019-691B-54CA-78BA-37CDC454FAC1}"/>
          </ac:spMkLst>
        </pc:spChg>
        <pc:spChg chg="add del mod">
          <ac:chgData name="Adam Johnstone" userId="ec8eae68fd372c78" providerId="LiveId" clId="{815B5A8D-0049-4D48-9A39-D8064CCB3055}" dt="2025-05-07T14:54:32.942" v="7173" actId="478"/>
          <ac:spMkLst>
            <pc:docMk/>
            <pc:sldMk cId="3873402437" sldId="261"/>
            <ac:spMk id="12" creationId="{0999E08F-2457-151F-5BE0-E573F2905FEF}"/>
          </ac:spMkLst>
        </pc:spChg>
        <pc:spChg chg="add del mod">
          <ac:chgData name="Adam Johnstone" userId="ec8eae68fd372c78" providerId="LiveId" clId="{815B5A8D-0049-4D48-9A39-D8064CCB3055}" dt="2025-05-07T14:54:32.942" v="7173" actId="478"/>
          <ac:spMkLst>
            <pc:docMk/>
            <pc:sldMk cId="3873402437" sldId="261"/>
            <ac:spMk id="13" creationId="{F13F1E25-652A-8A29-3EA5-5820C0302AD6}"/>
          </ac:spMkLst>
        </pc:spChg>
        <pc:spChg chg="add mod">
          <ac:chgData name="Adam Johnstone" userId="ec8eae68fd372c78" providerId="LiveId" clId="{815B5A8D-0049-4D48-9A39-D8064CCB3055}" dt="2025-05-07T14:19:00.722" v="6735" actId="207"/>
          <ac:spMkLst>
            <pc:docMk/>
            <pc:sldMk cId="3873402437" sldId="261"/>
            <ac:spMk id="14" creationId="{C6D5D838-C2B2-78F8-0AE4-55EE465A35A6}"/>
          </ac:spMkLst>
        </pc:spChg>
        <pc:spChg chg="add del mod">
          <ac:chgData name="Adam Johnstone" userId="ec8eae68fd372c78" providerId="LiveId" clId="{815B5A8D-0049-4D48-9A39-D8064CCB3055}" dt="2025-05-07T14:54:32.942" v="7173" actId="478"/>
          <ac:spMkLst>
            <pc:docMk/>
            <pc:sldMk cId="3873402437" sldId="261"/>
            <ac:spMk id="15" creationId="{B128162A-1458-A276-7A98-F21CEDB26E27}"/>
          </ac:spMkLst>
        </pc:spChg>
        <pc:spChg chg="add del mod">
          <ac:chgData name="Adam Johnstone" userId="ec8eae68fd372c78" providerId="LiveId" clId="{815B5A8D-0049-4D48-9A39-D8064CCB3055}" dt="2025-05-07T14:54:32.942" v="7173" actId="478"/>
          <ac:spMkLst>
            <pc:docMk/>
            <pc:sldMk cId="3873402437" sldId="261"/>
            <ac:spMk id="16" creationId="{88DAE094-B298-E2D8-1515-F56660126F36}"/>
          </ac:spMkLst>
        </pc:spChg>
        <pc:spChg chg="add del mod">
          <ac:chgData name="Adam Johnstone" userId="ec8eae68fd372c78" providerId="LiveId" clId="{815B5A8D-0049-4D48-9A39-D8064CCB3055}" dt="2025-05-07T14:58:14.307" v="7193" actId="478"/>
          <ac:spMkLst>
            <pc:docMk/>
            <pc:sldMk cId="3873402437" sldId="261"/>
            <ac:spMk id="57" creationId="{49922AB5-602A-4FD7-12F9-15D7E9994911}"/>
          </ac:spMkLst>
        </pc:spChg>
        <pc:spChg chg="add del mod">
          <ac:chgData name="Adam Johnstone" userId="ec8eae68fd372c78" providerId="LiveId" clId="{815B5A8D-0049-4D48-9A39-D8064CCB3055}" dt="2025-05-07T14:31:14.182" v="6852" actId="478"/>
          <ac:spMkLst>
            <pc:docMk/>
            <pc:sldMk cId="3873402437" sldId="261"/>
            <ac:spMk id="58" creationId="{83C4879A-BBAB-619A-2CA7-DE7E52893B03}"/>
          </ac:spMkLst>
        </pc:spChg>
        <pc:spChg chg="add mod">
          <ac:chgData name="Adam Johnstone" userId="ec8eae68fd372c78" providerId="LiveId" clId="{815B5A8D-0049-4D48-9A39-D8064CCB3055}" dt="2025-05-07T14:39:11.891" v="7038" actId="1076"/>
          <ac:spMkLst>
            <pc:docMk/>
            <pc:sldMk cId="3873402437" sldId="261"/>
            <ac:spMk id="60" creationId="{CC084FFC-DDEC-29D4-4185-6C2B8370E48F}"/>
          </ac:spMkLst>
        </pc:spChg>
        <pc:spChg chg="add mod">
          <ac:chgData name="Adam Johnstone" userId="ec8eae68fd372c78" providerId="LiveId" clId="{815B5A8D-0049-4D48-9A39-D8064CCB3055}" dt="2025-05-07T14:54:43.240" v="7175" actId="1076"/>
          <ac:spMkLst>
            <pc:docMk/>
            <pc:sldMk cId="3873402437" sldId="261"/>
            <ac:spMk id="61" creationId="{489FE0F7-BFBC-ECA4-26BD-6891367D244B}"/>
          </ac:spMkLst>
        </pc:spChg>
        <pc:spChg chg="add mod">
          <ac:chgData name="Adam Johnstone" userId="ec8eae68fd372c78" providerId="LiveId" clId="{815B5A8D-0049-4D48-9A39-D8064CCB3055}" dt="2025-05-07T14:54:43.240" v="7175" actId="1076"/>
          <ac:spMkLst>
            <pc:docMk/>
            <pc:sldMk cId="3873402437" sldId="261"/>
            <ac:spMk id="62" creationId="{68A4FF5D-C409-6EBB-D896-278F7EA780FA}"/>
          </ac:spMkLst>
        </pc:spChg>
        <pc:spChg chg="add mod">
          <ac:chgData name="Adam Johnstone" userId="ec8eae68fd372c78" providerId="LiveId" clId="{815B5A8D-0049-4D48-9A39-D8064CCB3055}" dt="2025-05-07T14:54:43.240" v="7175" actId="1076"/>
          <ac:spMkLst>
            <pc:docMk/>
            <pc:sldMk cId="3873402437" sldId="261"/>
            <ac:spMk id="63" creationId="{21BAD366-1435-3CF4-EC16-A5C1C1515A44}"/>
          </ac:spMkLst>
        </pc:spChg>
        <pc:spChg chg="add mod">
          <ac:chgData name="Adam Johnstone" userId="ec8eae68fd372c78" providerId="LiveId" clId="{815B5A8D-0049-4D48-9A39-D8064CCB3055}" dt="2025-05-07T14:54:43.240" v="7175" actId="1076"/>
          <ac:spMkLst>
            <pc:docMk/>
            <pc:sldMk cId="3873402437" sldId="261"/>
            <ac:spMk id="64" creationId="{86ADA968-CF64-E7A0-ADF9-7BDDA0072A04}"/>
          </ac:spMkLst>
        </pc:spChg>
        <pc:spChg chg="add mod">
          <ac:chgData name="Adam Johnstone" userId="ec8eae68fd372c78" providerId="LiveId" clId="{815B5A8D-0049-4D48-9A39-D8064CCB3055}" dt="2025-05-07T14:54:43.240" v="7175" actId="1076"/>
          <ac:spMkLst>
            <pc:docMk/>
            <pc:sldMk cId="3873402437" sldId="261"/>
            <ac:spMk id="67" creationId="{75A15B95-6798-B20A-C271-9700F2659014}"/>
          </ac:spMkLst>
        </pc:spChg>
        <pc:spChg chg="add mod">
          <ac:chgData name="Adam Johnstone" userId="ec8eae68fd372c78" providerId="LiveId" clId="{815B5A8D-0049-4D48-9A39-D8064CCB3055}" dt="2025-05-07T14:54:43.240" v="7175" actId="1076"/>
          <ac:spMkLst>
            <pc:docMk/>
            <pc:sldMk cId="3873402437" sldId="261"/>
            <ac:spMk id="68" creationId="{D0B96BDC-5232-DBF3-2BFD-24370EC9B29D}"/>
          </ac:spMkLst>
        </pc:spChg>
        <pc:spChg chg="add mod">
          <ac:chgData name="Adam Johnstone" userId="ec8eae68fd372c78" providerId="LiveId" clId="{815B5A8D-0049-4D48-9A39-D8064CCB3055}" dt="2025-05-07T14:54:43.240" v="7175" actId="1076"/>
          <ac:spMkLst>
            <pc:docMk/>
            <pc:sldMk cId="3873402437" sldId="261"/>
            <ac:spMk id="69" creationId="{1C68BD66-2AFE-5576-D4DC-4C9EA8C12388}"/>
          </ac:spMkLst>
        </pc:spChg>
        <pc:spChg chg="add mod">
          <ac:chgData name="Adam Johnstone" userId="ec8eae68fd372c78" providerId="LiveId" clId="{815B5A8D-0049-4D48-9A39-D8064CCB3055}" dt="2025-05-07T14:54:43.240" v="7175" actId="1076"/>
          <ac:spMkLst>
            <pc:docMk/>
            <pc:sldMk cId="3873402437" sldId="261"/>
            <ac:spMk id="70" creationId="{AA3275DF-EE7D-0C66-3812-E57F61A625C8}"/>
          </ac:spMkLst>
        </pc:spChg>
        <pc:spChg chg="add mod">
          <ac:chgData name="Adam Johnstone" userId="ec8eae68fd372c78" providerId="LiveId" clId="{815B5A8D-0049-4D48-9A39-D8064CCB3055}" dt="2025-05-07T14:54:43.240" v="7175" actId="1076"/>
          <ac:spMkLst>
            <pc:docMk/>
            <pc:sldMk cId="3873402437" sldId="261"/>
            <ac:spMk id="71" creationId="{500117AE-D7E2-FAC0-0DDA-83AFD6EEC732}"/>
          </ac:spMkLst>
        </pc:spChg>
        <pc:spChg chg="add mod">
          <ac:chgData name="Adam Johnstone" userId="ec8eae68fd372c78" providerId="LiveId" clId="{815B5A8D-0049-4D48-9A39-D8064CCB3055}" dt="2025-05-07T14:54:43.240" v="7175" actId="1076"/>
          <ac:spMkLst>
            <pc:docMk/>
            <pc:sldMk cId="3873402437" sldId="261"/>
            <ac:spMk id="72" creationId="{ECEDED0D-9A98-61F1-AC2D-04777F92F07C}"/>
          </ac:spMkLst>
        </pc:spChg>
        <pc:graphicFrameChg chg="add mod modGraphic">
          <ac:chgData name="Adam Johnstone" userId="ec8eae68fd372c78" providerId="LiveId" clId="{815B5A8D-0049-4D48-9A39-D8064CCB3055}" dt="2025-05-07T14:37:12.235" v="7028" actId="20577"/>
          <ac:graphicFrameMkLst>
            <pc:docMk/>
            <pc:sldMk cId="3873402437" sldId="261"/>
            <ac:graphicFrameMk id="59" creationId="{22613790-573F-B5AE-A0B0-141F2E8F6D4D}"/>
          </ac:graphicFrameMkLst>
        </pc:graphicFrameChg>
        <pc:cxnChg chg="add mod">
          <ac:chgData name="Adam Johnstone" userId="ec8eae68fd372c78" providerId="LiveId" clId="{815B5A8D-0049-4D48-9A39-D8064CCB3055}" dt="2025-05-07T12:36:32.896" v="6630" actId="692"/>
          <ac:cxnSpMkLst>
            <pc:docMk/>
            <pc:sldMk cId="3873402437" sldId="261"/>
            <ac:cxnSpMk id="18" creationId="{5E52226A-5FE9-FE3E-B4C3-A6DB063C02B3}"/>
          </ac:cxnSpMkLst>
        </pc:cxnChg>
        <pc:cxnChg chg="add mod">
          <ac:chgData name="Adam Johnstone" userId="ec8eae68fd372c78" providerId="LiveId" clId="{815B5A8D-0049-4D48-9A39-D8064CCB3055}" dt="2025-05-07T12:36:20.627" v="6628" actId="692"/>
          <ac:cxnSpMkLst>
            <pc:docMk/>
            <pc:sldMk cId="3873402437" sldId="261"/>
            <ac:cxnSpMk id="20" creationId="{90F861FC-E4BE-CCF8-2285-FD0DA850A13C}"/>
          </ac:cxnSpMkLst>
        </pc:cxnChg>
        <pc:cxnChg chg="add mod">
          <ac:chgData name="Adam Johnstone" userId="ec8eae68fd372c78" providerId="LiveId" clId="{815B5A8D-0049-4D48-9A39-D8064CCB3055}" dt="2025-05-07T14:18:44.230" v="6733" actId="692"/>
          <ac:cxnSpMkLst>
            <pc:docMk/>
            <pc:sldMk cId="3873402437" sldId="261"/>
            <ac:cxnSpMk id="22" creationId="{277787BE-D206-947A-3231-476DE0C494BA}"/>
          </ac:cxnSpMkLst>
        </pc:cxnChg>
        <pc:cxnChg chg="add mod">
          <ac:chgData name="Adam Johnstone" userId="ec8eae68fd372c78" providerId="LiveId" clId="{815B5A8D-0049-4D48-9A39-D8064CCB3055}" dt="2025-05-07T14:18:48.020" v="6734" actId="692"/>
          <ac:cxnSpMkLst>
            <pc:docMk/>
            <pc:sldMk cId="3873402437" sldId="261"/>
            <ac:cxnSpMk id="24" creationId="{A27D1DCE-EBA9-E953-13B4-D323DFCBDA4B}"/>
          </ac:cxnSpMkLst>
        </pc:cxnChg>
        <pc:cxnChg chg="add del mod">
          <ac:chgData name="Adam Johnstone" userId="ec8eae68fd372c78" providerId="LiveId" clId="{815B5A8D-0049-4D48-9A39-D8064CCB3055}" dt="2025-05-07T14:15:33.314" v="6679" actId="478"/>
          <ac:cxnSpMkLst>
            <pc:docMk/>
            <pc:sldMk cId="3873402437" sldId="261"/>
            <ac:cxnSpMk id="26" creationId="{9944CF77-C4AC-EA2C-2B7A-DC72E2DFD99F}"/>
          </ac:cxnSpMkLst>
        </pc:cxnChg>
        <pc:cxnChg chg="add del mod">
          <ac:chgData name="Adam Johnstone" userId="ec8eae68fd372c78" providerId="LiveId" clId="{815B5A8D-0049-4D48-9A39-D8064CCB3055}" dt="2025-05-07T14:15:34.222" v="6680" actId="478"/>
          <ac:cxnSpMkLst>
            <pc:docMk/>
            <pc:sldMk cId="3873402437" sldId="261"/>
            <ac:cxnSpMk id="28" creationId="{72447259-7491-2A5A-E67B-920D2F8340C7}"/>
          </ac:cxnSpMkLst>
        </pc:cxnChg>
        <pc:cxnChg chg="add del mod">
          <ac:chgData name="Adam Johnstone" userId="ec8eae68fd372c78" providerId="LiveId" clId="{815B5A8D-0049-4D48-9A39-D8064CCB3055}" dt="2025-05-07T14:15:29.440" v="6678" actId="478"/>
          <ac:cxnSpMkLst>
            <pc:docMk/>
            <pc:sldMk cId="3873402437" sldId="261"/>
            <ac:cxnSpMk id="30" creationId="{4CE21793-59FE-F94F-5666-E12C31DD8A6F}"/>
          </ac:cxnSpMkLst>
        </pc:cxnChg>
        <pc:cxnChg chg="add mod">
          <ac:chgData name="Adam Johnstone" userId="ec8eae68fd372c78" providerId="LiveId" clId="{815B5A8D-0049-4D48-9A39-D8064CCB3055}" dt="2025-05-07T14:15:51.904" v="6692" actId="692"/>
          <ac:cxnSpMkLst>
            <pc:docMk/>
            <pc:sldMk cId="3873402437" sldId="261"/>
            <ac:cxnSpMk id="32" creationId="{126D6A64-FD6E-0C93-0609-D8C48C5F8DAD}"/>
          </ac:cxnSpMkLst>
        </pc:cxnChg>
        <pc:cxnChg chg="add mod">
          <ac:chgData name="Adam Johnstone" userId="ec8eae68fd372c78" providerId="LiveId" clId="{815B5A8D-0049-4D48-9A39-D8064CCB3055}" dt="2025-05-07T14:16:09.368" v="6704" actId="692"/>
          <ac:cxnSpMkLst>
            <pc:docMk/>
            <pc:sldMk cId="3873402437" sldId="261"/>
            <ac:cxnSpMk id="34" creationId="{7C2A2628-D252-6A2E-9B09-E6E60B4DDE77}"/>
          </ac:cxnSpMkLst>
        </pc:cxnChg>
        <pc:cxnChg chg="add mod">
          <ac:chgData name="Adam Johnstone" userId="ec8eae68fd372c78" providerId="LiveId" clId="{815B5A8D-0049-4D48-9A39-D8064CCB3055}" dt="2025-05-07T14:19:55.656" v="6739" actId="692"/>
          <ac:cxnSpMkLst>
            <pc:docMk/>
            <pc:sldMk cId="3873402437" sldId="261"/>
            <ac:cxnSpMk id="36" creationId="{34818BFD-032B-511B-57EB-63095AA547CA}"/>
          </ac:cxnSpMkLst>
        </pc:cxnChg>
        <pc:cxnChg chg="add mod">
          <ac:chgData name="Adam Johnstone" userId="ec8eae68fd372c78" providerId="LiveId" clId="{815B5A8D-0049-4D48-9A39-D8064CCB3055}" dt="2025-05-07T14:19:48.414" v="6737" actId="692"/>
          <ac:cxnSpMkLst>
            <pc:docMk/>
            <pc:sldMk cId="3873402437" sldId="261"/>
            <ac:cxnSpMk id="38" creationId="{C4E1B2F5-8ED1-4211-33B2-758E70A63BF5}"/>
          </ac:cxnSpMkLst>
        </pc:cxnChg>
        <pc:cxnChg chg="add del">
          <ac:chgData name="Adam Johnstone" userId="ec8eae68fd372c78" providerId="LiveId" clId="{815B5A8D-0049-4D48-9A39-D8064CCB3055}" dt="2025-05-07T14:18:21.186" v="6730" actId="478"/>
          <ac:cxnSpMkLst>
            <pc:docMk/>
            <pc:sldMk cId="3873402437" sldId="261"/>
            <ac:cxnSpMk id="40" creationId="{991027CE-4011-A6B9-DECE-4BD713436E7A}"/>
          </ac:cxnSpMkLst>
        </pc:cxnChg>
        <pc:cxnChg chg="add mod">
          <ac:chgData name="Adam Johnstone" userId="ec8eae68fd372c78" providerId="LiveId" clId="{815B5A8D-0049-4D48-9A39-D8064CCB3055}" dt="2025-05-07T14:21:47.163" v="6777" actId="692"/>
          <ac:cxnSpMkLst>
            <pc:docMk/>
            <pc:sldMk cId="3873402437" sldId="261"/>
            <ac:cxnSpMk id="42" creationId="{D79C2B23-44E4-5CE3-94BD-9BBFC1831741}"/>
          </ac:cxnSpMkLst>
        </pc:cxnChg>
        <pc:cxnChg chg="add mod">
          <ac:chgData name="Adam Johnstone" userId="ec8eae68fd372c78" providerId="LiveId" clId="{815B5A8D-0049-4D48-9A39-D8064CCB3055}" dt="2025-05-07T14:21:55.800" v="6781" actId="692"/>
          <ac:cxnSpMkLst>
            <pc:docMk/>
            <pc:sldMk cId="3873402437" sldId="261"/>
            <ac:cxnSpMk id="44" creationId="{614CB8ED-D40D-47F2-C00C-F8579299A78D}"/>
          </ac:cxnSpMkLst>
        </pc:cxnChg>
        <pc:cxnChg chg="add mod">
          <ac:chgData name="Adam Johnstone" userId="ec8eae68fd372c78" providerId="LiveId" clId="{815B5A8D-0049-4D48-9A39-D8064CCB3055}" dt="2025-05-07T14:22:35.159" v="6790" actId="692"/>
          <ac:cxnSpMkLst>
            <pc:docMk/>
            <pc:sldMk cId="3873402437" sldId="261"/>
            <ac:cxnSpMk id="46" creationId="{C3E01EA6-7334-9885-D566-E9BFC3FC926D}"/>
          </ac:cxnSpMkLst>
        </pc:cxnChg>
        <pc:cxnChg chg="add mod">
          <ac:chgData name="Adam Johnstone" userId="ec8eae68fd372c78" providerId="LiveId" clId="{815B5A8D-0049-4D48-9A39-D8064CCB3055}" dt="2025-05-07T14:22:56.234" v="6798" actId="692"/>
          <ac:cxnSpMkLst>
            <pc:docMk/>
            <pc:sldMk cId="3873402437" sldId="261"/>
            <ac:cxnSpMk id="48" creationId="{08774FBB-ECBC-8F46-ED7B-6F7096214075}"/>
          </ac:cxnSpMkLst>
        </pc:cxnChg>
        <pc:cxnChg chg="add mod">
          <ac:chgData name="Adam Johnstone" userId="ec8eae68fd372c78" providerId="LiveId" clId="{815B5A8D-0049-4D48-9A39-D8064CCB3055}" dt="2025-05-07T14:27:44.517" v="6847" actId="692"/>
          <ac:cxnSpMkLst>
            <pc:docMk/>
            <pc:sldMk cId="3873402437" sldId="261"/>
            <ac:cxnSpMk id="50" creationId="{632AD691-3ED7-934C-E348-8314E45EC5FD}"/>
          </ac:cxnSpMkLst>
        </pc:cxnChg>
        <pc:cxnChg chg="add mod">
          <ac:chgData name="Adam Johnstone" userId="ec8eae68fd372c78" providerId="LiveId" clId="{815B5A8D-0049-4D48-9A39-D8064CCB3055}" dt="2025-05-07T14:27:41.168" v="6846" actId="692"/>
          <ac:cxnSpMkLst>
            <pc:docMk/>
            <pc:sldMk cId="3873402437" sldId="261"/>
            <ac:cxnSpMk id="52" creationId="{08C07BD5-DD89-44F3-8B76-D7AE36DE802A}"/>
          </ac:cxnSpMkLst>
        </pc:cxnChg>
        <pc:cxnChg chg="add mod">
          <ac:chgData name="Adam Johnstone" userId="ec8eae68fd372c78" providerId="LiveId" clId="{815B5A8D-0049-4D48-9A39-D8064CCB3055}" dt="2025-05-07T14:26:09.454" v="6832" actId="692"/>
          <ac:cxnSpMkLst>
            <pc:docMk/>
            <pc:sldMk cId="3873402437" sldId="261"/>
            <ac:cxnSpMk id="54" creationId="{BD0B34A7-D35C-3424-C5FE-3EF49B1BDC2B}"/>
          </ac:cxnSpMkLst>
        </pc:cxnChg>
        <pc:cxnChg chg="add mod">
          <ac:chgData name="Adam Johnstone" userId="ec8eae68fd372c78" providerId="LiveId" clId="{815B5A8D-0049-4D48-9A39-D8064CCB3055}" dt="2025-05-07T14:26:37.856" v="6845" actId="692"/>
          <ac:cxnSpMkLst>
            <pc:docMk/>
            <pc:sldMk cId="3873402437" sldId="261"/>
            <ac:cxnSpMk id="56" creationId="{B6953208-EB78-19AE-1787-71E1AFA0A0AD}"/>
          </ac:cxnSpMkLst>
        </pc:cxnChg>
        <pc:cxnChg chg="mod">
          <ac:chgData name="Adam Johnstone" userId="ec8eae68fd372c78" providerId="LiveId" clId="{815B5A8D-0049-4D48-9A39-D8064CCB3055}" dt="2025-05-07T16:57:22.205" v="8889" actId="692"/>
          <ac:cxnSpMkLst>
            <pc:docMk/>
            <pc:sldMk cId="3873402437" sldId="261"/>
            <ac:cxnSpMk id="84" creationId="{6D559266-32B8-7D08-06F1-6ABEE3CF582F}"/>
          </ac:cxnSpMkLst>
        </pc:cxnChg>
      </pc:sldChg>
      <pc:sldChg chg="addSp delSp modSp new mod modTransition modNotesTx">
        <pc:chgData name="Adam Johnstone" userId="ec8eae68fd372c78" providerId="LiveId" clId="{815B5A8D-0049-4D48-9A39-D8064CCB3055}" dt="2025-05-07T22:40:41.816" v="24468" actId="20577"/>
        <pc:sldMkLst>
          <pc:docMk/>
          <pc:sldMk cId="101267397" sldId="262"/>
        </pc:sldMkLst>
        <pc:spChg chg="mod">
          <ac:chgData name="Adam Johnstone" userId="ec8eae68fd372c78" providerId="LiveId" clId="{815B5A8D-0049-4D48-9A39-D8064CCB3055}" dt="2025-05-07T16:23:19.425" v="8484" actId="1076"/>
          <ac:spMkLst>
            <pc:docMk/>
            <pc:sldMk cId="101267397" sldId="262"/>
            <ac:spMk id="2" creationId="{3800807C-57FD-5650-3A7D-6F924BB486DE}"/>
          </ac:spMkLst>
        </pc:spChg>
        <pc:spChg chg="del mod">
          <ac:chgData name="Adam Johnstone" userId="ec8eae68fd372c78" providerId="LiveId" clId="{815B5A8D-0049-4D48-9A39-D8064CCB3055}" dt="2025-05-07T16:20:16.479" v="8424" actId="478"/>
          <ac:spMkLst>
            <pc:docMk/>
            <pc:sldMk cId="101267397" sldId="262"/>
            <ac:spMk id="3" creationId="{7ED97DAD-075A-D3DA-5336-D880F82EBF99}"/>
          </ac:spMkLst>
        </pc:spChg>
        <pc:picChg chg="add mod ord">
          <ac:chgData name="Adam Johnstone" userId="ec8eae68fd372c78" providerId="LiveId" clId="{815B5A8D-0049-4D48-9A39-D8064CCB3055}" dt="2025-05-07T16:22:20.020" v="8483" actId="167"/>
          <ac:picMkLst>
            <pc:docMk/>
            <pc:sldMk cId="101267397" sldId="262"/>
            <ac:picMk id="4" creationId="{8536A113-01AD-713F-4679-1B78588DB757}"/>
          </ac:picMkLst>
        </pc:picChg>
      </pc:sldChg>
      <pc:sldChg chg="modSp new del mod">
        <pc:chgData name="Adam Johnstone" userId="ec8eae68fd372c78" providerId="LiveId" clId="{815B5A8D-0049-4D48-9A39-D8064CCB3055}" dt="2025-05-07T16:24:41.188" v="8488" actId="2696"/>
        <pc:sldMkLst>
          <pc:docMk/>
          <pc:sldMk cId="3176098735" sldId="263"/>
        </pc:sldMkLst>
        <pc:spChg chg="mod">
          <ac:chgData name="Adam Johnstone" userId="ec8eae68fd372c78" providerId="LiveId" clId="{815B5A8D-0049-4D48-9A39-D8064CCB3055}" dt="2025-05-07T11:59:42.040" v="5334"/>
          <ac:spMkLst>
            <pc:docMk/>
            <pc:sldMk cId="3176098735" sldId="263"/>
            <ac:spMk id="2" creationId="{0D5F6959-6EA0-5B2D-68FE-5D1699A81B08}"/>
          </ac:spMkLst>
        </pc:spChg>
        <pc:spChg chg="mod">
          <ac:chgData name="Adam Johnstone" userId="ec8eae68fd372c78" providerId="LiveId" clId="{815B5A8D-0049-4D48-9A39-D8064CCB3055}" dt="2025-05-07T11:59:42.040" v="5334"/>
          <ac:spMkLst>
            <pc:docMk/>
            <pc:sldMk cId="3176098735" sldId="263"/>
            <ac:spMk id="3" creationId="{BE592D69-0868-5326-414A-A9C090798B7F}"/>
          </ac:spMkLst>
        </pc:spChg>
      </pc:sldChg>
      <pc:sldChg chg="addSp delSp modSp new mod modTransition setBg delDesignElem modNotesTx">
        <pc:chgData name="Adam Johnstone" userId="ec8eae68fd372c78" providerId="LiveId" clId="{815B5A8D-0049-4D48-9A39-D8064CCB3055}" dt="2025-05-07T22:53:37.204" v="26269" actId="20577"/>
        <pc:sldMkLst>
          <pc:docMk/>
          <pc:sldMk cId="1984687812" sldId="264"/>
        </pc:sldMkLst>
        <pc:spChg chg="mod">
          <ac:chgData name="Adam Johnstone" userId="ec8eae68fd372c78" providerId="LiveId" clId="{815B5A8D-0049-4D48-9A39-D8064CCB3055}" dt="2025-05-07T17:33:12.322" v="10152"/>
          <ac:spMkLst>
            <pc:docMk/>
            <pc:sldMk cId="1984687812" sldId="264"/>
            <ac:spMk id="2" creationId="{EF8C3E50-13A9-A772-FA3C-C7F9C3548831}"/>
          </ac:spMkLst>
        </pc:spChg>
        <pc:spChg chg="del mod">
          <ac:chgData name="Adam Johnstone" userId="ec8eae68fd372c78" providerId="LiveId" clId="{815B5A8D-0049-4D48-9A39-D8064CCB3055}" dt="2025-05-07T17:32:04.393" v="10132" actId="26606"/>
          <ac:spMkLst>
            <pc:docMk/>
            <pc:sldMk cId="1984687812" sldId="264"/>
            <ac:spMk id="3" creationId="{D61592A6-9D09-FD8D-8E70-11EA74FECA0D}"/>
          </ac:spMkLst>
        </pc:spChg>
        <pc:spChg chg="add del">
          <ac:chgData name="Adam Johnstone" userId="ec8eae68fd372c78" providerId="LiveId" clId="{815B5A8D-0049-4D48-9A39-D8064CCB3055}" dt="2025-05-07T17:32:14.393" v="10133" actId="26606"/>
          <ac:spMkLst>
            <pc:docMk/>
            <pc:sldMk cId="1984687812" sldId="264"/>
            <ac:spMk id="9" creationId="{951922D2-D397-9EA4-A66D-55B0884D1A6A}"/>
          </ac:spMkLst>
        </pc:spChg>
        <pc:spChg chg="add del">
          <ac:chgData name="Adam Johnstone" userId="ec8eae68fd372c78" providerId="LiveId" clId="{815B5A8D-0049-4D48-9A39-D8064CCB3055}" dt="2025-05-07T17:32:35.788" v="10137"/>
          <ac:spMkLst>
            <pc:docMk/>
            <pc:sldMk cId="1984687812" sldId="264"/>
            <ac:spMk id="14" creationId="{01A22726-DA03-BCB0-F12E-98258FB7E5C0}"/>
          </ac:spMkLst>
        </pc:spChg>
        <pc:graphicFrameChg chg="add mod">
          <ac:chgData name="Adam Johnstone" userId="ec8eae68fd372c78" providerId="LiveId" clId="{815B5A8D-0049-4D48-9A39-D8064CCB3055}" dt="2025-05-07T17:35:23.030" v="10278" actId="20577"/>
          <ac:graphicFrameMkLst>
            <pc:docMk/>
            <pc:sldMk cId="1984687812" sldId="264"/>
            <ac:graphicFrameMk id="5" creationId="{05388682-AA37-89CE-EB05-185FDC11B080}"/>
          </ac:graphicFrameMkLst>
        </pc:graphicFrameChg>
      </pc:sldChg>
      <pc:sldChg chg="addSp delSp modSp new mod modTransition modNotesTx">
        <pc:chgData name="Adam Johnstone" userId="ec8eae68fd372c78" providerId="LiveId" clId="{815B5A8D-0049-4D48-9A39-D8064CCB3055}" dt="2025-05-07T22:54:07.440" v="26377" actId="20577"/>
        <pc:sldMkLst>
          <pc:docMk/>
          <pc:sldMk cId="3124842097" sldId="265"/>
        </pc:sldMkLst>
        <pc:spChg chg="mod">
          <ac:chgData name="Adam Johnstone" userId="ec8eae68fd372c78" providerId="LiveId" clId="{815B5A8D-0049-4D48-9A39-D8064CCB3055}" dt="2025-05-07T17:18:32.644" v="9157" actId="1076"/>
          <ac:spMkLst>
            <pc:docMk/>
            <pc:sldMk cId="3124842097" sldId="265"/>
            <ac:spMk id="2" creationId="{EF361302-A8E0-414D-72A7-A930D272AA54}"/>
          </ac:spMkLst>
        </pc:spChg>
        <pc:spChg chg="del mod">
          <ac:chgData name="Adam Johnstone" userId="ec8eae68fd372c78" providerId="LiveId" clId="{815B5A8D-0049-4D48-9A39-D8064CCB3055}" dt="2025-05-07T17:18:07.053" v="9149" actId="478"/>
          <ac:spMkLst>
            <pc:docMk/>
            <pc:sldMk cId="3124842097" sldId="265"/>
            <ac:spMk id="3" creationId="{5D4E27B5-E3EB-4C9A-06BB-1C7CAE32ECAD}"/>
          </ac:spMkLst>
        </pc:spChg>
        <pc:picChg chg="add mod ord">
          <ac:chgData name="Adam Johnstone" userId="ec8eae68fd372c78" providerId="LiveId" clId="{815B5A8D-0049-4D48-9A39-D8064CCB3055}" dt="2025-05-07T17:18:11.346" v="9151" actId="167"/>
          <ac:picMkLst>
            <pc:docMk/>
            <pc:sldMk cId="3124842097" sldId="265"/>
            <ac:picMk id="4" creationId="{E72A1474-649E-1AF7-FE89-46F46B9D5482}"/>
          </ac:picMkLst>
        </pc:picChg>
      </pc:sldChg>
      <pc:sldChg chg="modSp new mod modTransition setBg">
        <pc:chgData name="Adam Johnstone" userId="ec8eae68fd372c78" providerId="LiveId" clId="{815B5A8D-0049-4D48-9A39-D8064CCB3055}" dt="2025-05-07T22:54:27.878" v="26379"/>
        <pc:sldMkLst>
          <pc:docMk/>
          <pc:sldMk cId="3776920127" sldId="266"/>
        </pc:sldMkLst>
        <pc:spChg chg="mod">
          <ac:chgData name="Adam Johnstone" userId="ec8eae68fd372c78" providerId="LiveId" clId="{815B5A8D-0049-4D48-9A39-D8064CCB3055}" dt="2025-05-07T22:54:27.878" v="26379"/>
          <ac:spMkLst>
            <pc:docMk/>
            <pc:sldMk cId="3776920127" sldId="266"/>
            <ac:spMk id="2" creationId="{E6B653BA-51E0-80D1-0B01-DF8EA9B09205}"/>
          </ac:spMkLst>
        </pc:spChg>
        <pc:spChg chg="mod">
          <ac:chgData name="Adam Johnstone" userId="ec8eae68fd372c78" providerId="LiveId" clId="{815B5A8D-0049-4D48-9A39-D8064CCB3055}" dt="2025-05-07T22:54:27.878" v="26379"/>
          <ac:spMkLst>
            <pc:docMk/>
            <pc:sldMk cId="3776920127" sldId="266"/>
            <ac:spMk id="3" creationId="{7F86B5F1-5C1A-C887-47B0-5B8DCB4570D0}"/>
          </ac:spMkLst>
        </pc:spChg>
      </pc:sldChg>
      <pc:sldChg chg="addSp delSp modSp add mod ord modTransition setBg delDesignElem modNotesTx">
        <pc:chgData name="Adam Johnstone" userId="ec8eae68fd372c78" providerId="LiveId" clId="{815B5A8D-0049-4D48-9A39-D8064CCB3055}" dt="2025-05-07T22:24:24.261" v="22184" actId="20577"/>
        <pc:sldMkLst>
          <pc:docMk/>
          <pc:sldMk cId="3011456887" sldId="267"/>
        </pc:sldMkLst>
        <pc:spChg chg="mod">
          <ac:chgData name="Adam Johnstone" userId="ec8eae68fd372c78" providerId="LiveId" clId="{815B5A8D-0049-4D48-9A39-D8064CCB3055}" dt="2025-05-07T17:33:12.322" v="10152"/>
          <ac:spMkLst>
            <pc:docMk/>
            <pc:sldMk cId="3011456887" sldId="267"/>
            <ac:spMk id="2" creationId="{4BB7C2E1-574E-6B94-372C-89CC864A6174}"/>
          </ac:spMkLst>
        </pc:spChg>
        <pc:spChg chg="add mod">
          <ac:chgData name="Adam Johnstone" userId="ec8eae68fd372c78" providerId="LiveId" clId="{815B5A8D-0049-4D48-9A39-D8064CCB3055}" dt="2025-05-07T21:08:24.216" v="19131" actId="20577"/>
          <ac:spMkLst>
            <pc:docMk/>
            <pc:sldMk cId="3011456887" sldId="267"/>
            <ac:spMk id="6" creationId="{129CB7E9-C930-9006-105A-3E6D1539E6B9}"/>
          </ac:spMkLst>
        </pc:spChg>
        <pc:spChg chg="add del mod">
          <ac:chgData name="Adam Johnstone" userId="ec8eae68fd372c78" providerId="LiveId" clId="{815B5A8D-0049-4D48-9A39-D8064CCB3055}" dt="2025-05-07T10:47:28.502" v="3363"/>
          <ac:spMkLst>
            <pc:docMk/>
            <pc:sldMk cId="3011456887" sldId="267"/>
            <ac:spMk id="12" creationId="{8AA05479-0766-ACF2-DCC7-C9469DFB4ECB}"/>
          </ac:spMkLst>
        </pc:spChg>
        <pc:spChg chg="add del">
          <ac:chgData name="Adam Johnstone" userId="ec8eae68fd372c78" providerId="LiveId" clId="{815B5A8D-0049-4D48-9A39-D8064CCB3055}" dt="2025-05-07T10:16:50.853" v="2178" actId="26606"/>
          <ac:spMkLst>
            <pc:docMk/>
            <pc:sldMk cId="3011456887" sldId="267"/>
            <ac:spMk id="14" creationId="{C37A8D90-3948-A59A-149A-3D9E7A03D289}"/>
          </ac:spMkLst>
        </pc:spChg>
        <pc:spChg chg="add del">
          <ac:chgData name="Adam Johnstone" userId="ec8eae68fd372c78" providerId="LiveId" clId="{815B5A8D-0049-4D48-9A39-D8064CCB3055}" dt="2025-05-07T10:16:50.525" v="2177" actId="26606"/>
          <ac:spMkLst>
            <pc:docMk/>
            <pc:sldMk cId="3011456887" sldId="267"/>
            <ac:spMk id="19" creationId="{CBB0869A-0BE5-B3E9-F73D-2F3691E4D932}"/>
          </ac:spMkLst>
        </pc:spChg>
        <pc:spChg chg="add del">
          <ac:chgData name="Adam Johnstone" userId="ec8eae68fd372c78" providerId="LiveId" clId="{815B5A8D-0049-4D48-9A39-D8064CCB3055}" dt="2025-05-07T11:14:50.036" v="4480"/>
          <ac:spMkLst>
            <pc:docMk/>
            <pc:sldMk cId="3011456887" sldId="267"/>
            <ac:spMk id="21" creationId="{8207B083-EAC0-A5BB-C369-C9589EC7F2F0}"/>
          </ac:spMkLst>
        </pc:spChg>
        <pc:graphicFrameChg chg="del mod ord modGraphic">
          <ac:chgData name="Adam Johnstone" userId="ec8eae68fd372c78" providerId="LiveId" clId="{815B5A8D-0049-4D48-9A39-D8064CCB3055}" dt="2025-05-07T10:47:16.564" v="3361" actId="478"/>
          <ac:graphicFrameMkLst>
            <pc:docMk/>
            <pc:sldMk cId="3011456887" sldId="267"/>
            <ac:graphicFrameMk id="5" creationId="{73BA6B7A-5FCC-73B8-2113-D9880A16B5D2}"/>
          </ac:graphicFrameMkLst>
        </pc:graphicFrameChg>
        <pc:graphicFrameChg chg="add mod modGraphic">
          <ac:chgData name="Adam Johnstone" userId="ec8eae68fd372c78" providerId="LiveId" clId="{815B5A8D-0049-4D48-9A39-D8064CCB3055}" dt="2025-05-07T10:49:24.844" v="3444" actId="20577"/>
          <ac:graphicFrameMkLst>
            <pc:docMk/>
            <pc:sldMk cId="3011456887" sldId="267"/>
            <ac:graphicFrameMk id="13" creationId="{F272B347-2CC9-222C-6027-78086830BF01}"/>
          </ac:graphicFrameMkLst>
        </pc:graphicFrameChg>
        <pc:picChg chg="add del mod">
          <ac:chgData name="Adam Johnstone" userId="ec8eae68fd372c78" providerId="LiveId" clId="{815B5A8D-0049-4D48-9A39-D8064CCB3055}" dt="2025-05-07T10:37:14.013" v="2784" actId="478"/>
          <ac:picMkLst>
            <pc:docMk/>
            <pc:sldMk cId="3011456887" sldId="267"/>
            <ac:picMk id="4" creationId="{6D891891-4089-AF60-B9F1-A0EF7FEBDFE2}"/>
          </ac:picMkLst>
        </pc:picChg>
        <pc:picChg chg="add mod">
          <ac:chgData name="Adam Johnstone" userId="ec8eae68fd372c78" providerId="LiveId" clId="{815B5A8D-0049-4D48-9A39-D8064CCB3055}" dt="2025-05-07T10:37:12.552" v="2783"/>
          <ac:picMkLst>
            <pc:docMk/>
            <pc:sldMk cId="3011456887" sldId="267"/>
            <ac:picMk id="8" creationId="{4ABD2023-EA96-C392-4A96-445FADA49357}"/>
          </ac:picMkLst>
        </pc:picChg>
        <pc:picChg chg="add mod">
          <ac:chgData name="Adam Johnstone" userId="ec8eae68fd372c78" providerId="LiveId" clId="{815B5A8D-0049-4D48-9A39-D8064CCB3055}" dt="2025-05-07T10:38:02.828" v="2791" actId="14100"/>
          <ac:picMkLst>
            <pc:docMk/>
            <pc:sldMk cId="3011456887" sldId="267"/>
            <ac:picMk id="10" creationId="{687CFF3A-4625-7AE1-030C-F3A7068DA606}"/>
          </ac:picMkLst>
        </pc:picChg>
      </pc:sldChg>
      <pc:sldChg chg="delSp modSp add mod modTransition setBg delDesignElem modNotesTx">
        <pc:chgData name="Adam Johnstone" userId="ec8eae68fd372c78" providerId="LiveId" clId="{815B5A8D-0049-4D48-9A39-D8064CCB3055}" dt="2025-05-07T21:19:54.669" v="20121" actId="5793"/>
        <pc:sldMkLst>
          <pc:docMk/>
          <pc:sldMk cId="3899837734" sldId="268"/>
        </pc:sldMkLst>
        <pc:spChg chg="mod">
          <ac:chgData name="Adam Johnstone" userId="ec8eae68fd372c78" providerId="LiveId" clId="{815B5A8D-0049-4D48-9A39-D8064CCB3055}" dt="2025-05-07T17:33:12.322" v="10152"/>
          <ac:spMkLst>
            <pc:docMk/>
            <pc:sldMk cId="3899837734" sldId="268"/>
            <ac:spMk id="2" creationId="{C3621653-9A08-B436-F041-D1EA3FDCB4B2}"/>
          </ac:spMkLst>
        </pc:spChg>
        <pc:spChg chg="mod">
          <ac:chgData name="Adam Johnstone" userId="ec8eae68fd372c78" providerId="LiveId" clId="{815B5A8D-0049-4D48-9A39-D8064CCB3055}" dt="2025-05-07T12:12:38.968" v="5929" actId="20577"/>
          <ac:spMkLst>
            <pc:docMk/>
            <pc:sldMk cId="3899837734" sldId="268"/>
            <ac:spMk id="6" creationId="{3023584C-9C40-A5CC-8C69-8D758D4DC5BD}"/>
          </ac:spMkLst>
        </pc:spChg>
        <pc:spChg chg="del">
          <ac:chgData name="Adam Johnstone" userId="ec8eae68fd372c78" providerId="LiveId" clId="{815B5A8D-0049-4D48-9A39-D8064CCB3055}" dt="2025-05-07T11:14:50.036" v="4480"/>
          <ac:spMkLst>
            <pc:docMk/>
            <pc:sldMk cId="3899837734" sldId="268"/>
            <ac:spMk id="21" creationId="{F9A5686D-B964-4AB9-43B3-E480E2C93992}"/>
          </ac:spMkLst>
        </pc:spChg>
        <pc:graphicFrameChg chg="mod modGraphic">
          <ac:chgData name="Adam Johnstone" userId="ec8eae68fd372c78" providerId="LiveId" clId="{815B5A8D-0049-4D48-9A39-D8064CCB3055}" dt="2025-05-07T10:41:36.438" v="3144" actId="20577"/>
          <ac:graphicFrameMkLst>
            <pc:docMk/>
            <pc:sldMk cId="3899837734" sldId="268"/>
            <ac:graphicFrameMk id="5" creationId="{A5CB254F-9078-2A5A-64E7-5C889D1370E9}"/>
          </ac:graphicFrameMkLst>
        </pc:graphicFrameChg>
      </pc:sldChg>
      <pc:sldChg chg="addSp delSp modSp add mod modTransition setBg delDesignElem modNotesTx">
        <pc:chgData name="Adam Johnstone" userId="ec8eae68fd372c78" providerId="LiveId" clId="{815B5A8D-0049-4D48-9A39-D8064CCB3055}" dt="2025-05-07T22:37:54.680" v="24137" actId="33524"/>
        <pc:sldMkLst>
          <pc:docMk/>
          <pc:sldMk cId="1267757120" sldId="269"/>
        </pc:sldMkLst>
        <pc:spChg chg="mod">
          <ac:chgData name="Adam Johnstone" userId="ec8eae68fd372c78" providerId="LiveId" clId="{815B5A8D-0049-4D48-9A39-D8064CCB3055}" dt="2025-05-07T17:33:12.322" v="10152"/>
          <ac:spMkLst>
            <pc:docMk/>
            <pc:sldMk cId="1267757120" sldId="269"/>
            <ac:spMk id="2" creationId="{C1C5EF6F-9050-7FA8-E784-E953B96E8453}"/>
          </ac:spMkLst>
        </pc:spChg>
        <pc:spChg chg="add del mod">
          <ac:chgData name="Adam Johnstone" userId="ec8eae68fd372c78" providerId="LiveId" clId="{815B5A8D-0049-4D48-9A39-D8064CCB3055}" dt="2025-05-07T11:06:59.157" v="4324" actId="478"/>
          <ac:spMkLst>
            <pc:docMk/>
            <pc:sldMk cId="1267757120" sldId="269"/>
            <ac:spMk id="4" creationId="{5C46348A-591D-21CC-3A2F-A8D9F2ABD60E}"/>
          </ac:spMkLst>
        </pc:spChg>
        <pc:spChg chg="add del mod">
          <ac:chgData name="Adam Johnstone" userId="ec8eae68fd372c78" providerId="LiveId" clId="{815B5A8D-0049-4D48-9A39-D8064CCB3055}" dt="2025-05-07T11:09:21.593" v="4361" actId="478"/>
          <ac:spMkLst>
            <pc:docMk/>
            <pc:sldMk cId="1267757120" sldId="269"/>
            <ac:spMk id="5" creationId="{6ADBC3D5-BB21-3951-15C4-2362963BCCBD}"/>
          </ac:spMkLst>
        </pc:spChg>
        <pc:spChg chg="del">
          <ac:chgData name="Adam Johnstone" userId="ec8eae68fd372c78" providerId="LiveId" clId="{815B5A8D-0049-4D48-9A39-D8064CCB3055}" dt="2025-05-07T10:53:56.562" v="3446" actId="478"/>
          <ac:spMkLst>
            <pc:docMk/>
            <pc:sldMk cId="1267757120" sldId="269"/>
            <ac:spMk id="6" creationId="{D80B2803-CA89-9E5D-BB81-405B5BAB948D}"/>
          </ac:spMkLst>
        </pc:spChg>
        <pc:spChg chg="add del mod">
          <ac:chgData name="Adam Johnstone" userId="ec8eae68fd372c78" providerId="LiveId" clId="{815B5A8D-0049-4D48-9A39-D8064CCB3055}" dt="2025-05-07T11:07:45.441" v="4332" actId="478"/>
          <ac:spMkLst>
            <pc:docMk/>
            <pc:sldMk cId="1267757120" sldId="269"/>
            <ac:spMk id="9" creationId="{A3D30950-A180-2982-D49C-EC3BC3C9BDA7}"/>
          </ac:spMkLst>
        </pc:spChg>
        <pc:spChg chg="del">
          <ac:chgData name="Adam Johnstone" userId="ec8eae68fd372c78" providerId="LiveId" clId="{815B5A8D-0049-4D48-9A39-D8064CCB3055}" dt="2025-05-07T10:55:33.273" v="3616" actId="26606"/>
          <ac:spMkLst>
            <pc:docMk/>
            <pc:sldMk cId="1267757120" sldId="269"/>
            <ac:spMk id="21" creationId="{5E07FF7D-406F-C5DB-9035-478312627BBE}"/>
          </ac:spMkLst>
        </pc:spChg>
        <pc:spChg chg="add del">
          <ac:chgData name="Adam Johnstone" userId="ec8eae68fd372c78" providerId="LiveId" clId="{815B5A8D-0049-4D48-9A39-D8064CCB3055}" dt="2025-05-07T11:14:50.036" v="4480"/>
          <ac:spMkLst>
            <pc:docMk/>
            <pc:sldMk cId="1267757120" sldId="269"/>
            <ac:spMk id="26" creationId="{9B65F7F7-2FCE-8F01-53DE-15C39342BE99}"/>
          </ac:spMkLst>
        </pc:spChg>
        <pc:graphicFrameChg chg="add mod modGraphic">
          <ac:chgData name="Adam Johnstone" userId="ec8eae68fd372c78" providerId="LiveId" clId="{815B5A8D-0049-4D48-9A39-D8064CCB3055}" dt="2025-05-07T11:16:08.179" v="4494"/>
          <ac:graphicFrameMkLst>
            <pc:docMk/>
            <pc:sldMk cId="1267757120" sldId="269"/>
            <ac:graphicFrameMk id="7" creationId="{C86EA0A3-AF97-3F48-1CB9-9DD138349A53}"/>
          </ac:graphicFrameMkLst>
        </pc:graphicFrameChg>
        <pc:graphicFrameChg chg="add mod modGraphic">
          <ac:chgData name="Adam Johnstone" userId="ec8eae68fd372c78" providerId="LiveId" clId="{815B5A8D-0049-4D48-9A39-D8064CCB3055}" dt="2025-05-07T22:25:34.449" v="22191" actId="1076"/>
          <ac:graphicFrameMkLst>
            <pc:docMk/>
            <pc:sldMk cId="1267757120" sldId="269"/>
            <ac:graphicFrameMk id="11" creationId="{B85C7AA2-BA77-E0E6-6C61-4628B7EE261D}"/>
          </ac:graphicFrameMkLst>
        </pc:graphicFrameChg>
        <pc:graphicFrameChg chg="del mod">
          <ac:chgData name="Adam Johnstone" userId="ec8eae68fd372c78" providerId="LiveId" clId="{815B5A8D-0049-4D48-9A39-D8064CCB3055}" dt="2025-05-07T10:56:19.164" v="3618" actId="478"/>
          <ac:graphicFrameMkLst>
            <pc:docMk/>
            <pc:sldMk cId="1267757120" sldId="269"/>
            <ac:graphicFrameMk id="13" creationId="{98DC08DC-BB7A-6C4A-4843-2199E499AD6E}"/>
          </ac:graphicFrameMkLst>
        </pc:graphicFrameChg>
        <pc:picChg chg="del">
          <ac:chgData name="Adam Johnstone" userId="ec8eae68fd372c78" providerId="LiveId" clId="{815B5A8D-0049-4D48-9A39-D8064CCB3055}" dt="2025-05-07T10:53:58.391" v="3447" actId="478"/>
          <ac:picMkLst>
            <pc:docMk/>
            <pc:sldMk cId="1267757120" sldId="269"/>
            <ac:picMk id="10" creationId="{B9C217D2-DFF5-383C-2E38-5C684EC44D7D}"/>
          </ac:picMkLst>
        </pc:picChg>
      </pc:sldChg>
      <pc:sldChg chg="addSp delSp modSp new del mod">
        <pc:chgData name="Adam Johnstone" userId="ec8eae68fd372c78" providerId="LiveId" clId="{815B5A8D-0049-4D48-9A39-D8064CCB3055}" dt="2025-05-07T11:46:08.654" v="4854" actId="47"/>
        <pc:sldMkLst>
          <pc:docMk/>
          <pc:sldMk cId="2675791435" sldId="270"/>
        </pc:sldMkLst>
        <pc:spChg chg="mod">
          <ac:chgData name="Adam Johnstone" userId="ec8eae68fd372c78" providerId="LiveId" clId="{815B5A8D-0049-4D48-9A39-D8064CCB3055}" dt="2025-05-07T11:26:10.118" v="4794" actId="13822"/>
          <ac:spMkLst>
            <pc:docMk/>
            <pc:sldMk cId="2675791435" sldId="270"/>
            <ac:spMk id="2" creationId="{47B63797-C35D-EE32-5DE0-8CCD1254B134}"/>
          </ac:spMkLst>
        </pc:spChg>
        <pc:spChg chg="del mod">
          <ac:chgData name="Adam Johnstone" userId="ec8eae68fd372c78" providerId="LiveId" clId="{815B5A8D-0049-4D48-9A39-D8064CCB3055}" dt="2025-05-07T11:45:03.597" v="4838" actId="478"/>
          <ac:spMkLst>
            <pc:docMk/>
            <pc:sldMk cId="2675791435" sldId="270"/>
            <ac:spMk id="3" creationId="{6707200F-F00E-0FBE-4B1E-58C00E681529}"/>
          </ac:spMkLst>
        </pc:spChg>
        <pc:spChg chg="add del mod">
          <ac:chgData name="Adam Johnstone" userId="ec8eae68fd372c78" providerId="LiveId" clId="{815B5A8D-0049-4D48-9A39-D8064CCB3055}" dt="2025-05-07T11:45:05.907" v="4839" actId="478"/>
          <ac:spMkLst>
            <pc:docMk/>
            <pc:sldMk cId="2675791435" sldId="270"/>
            <ac:spMk id="5" creationId="{4E7E032E-FEA2-C648-0AA1-FCF3C55F1EB2}"/>
          </ac:spMkLst>
        </pc:spChg>
        <pc:graphicFrameChg chg="add mod modGraphic">
          <ac:chgData name="Adam Johnstone" userId="ec8eae68fd372c78" providerId="LiveId" clId="{815B5A8D-0049-4D48-9A39-D8064CCB3055}" dt="2025-05-07T11:45:29.756" v="4846" actId="1076"/>
          <ac:graphicFrameMkLst>
            <pc:docMk/>
            <pc:sldMk cId="2675791435" sldId="270"/>
            <ac:graphicFrameMk id="6" creationId="{7BFA289A-D2DE-27B1-139B-D9220945ED12}"/>
          </ac:graphicFrameMkLst>
        </pc:graphicFrameChg>
      </pc:sldChg>
      <pc:sldChg chg="addSp delSp modSp add mod ord modTransition setBg delDesignElem modNotesTx">
        <pc:chgData name="Adam Johnstone" userId="ec8eae68fd372c78" providerId="LiveId" clId="{815B5A8D-0049-4D48-9A39-D8064CCB3055}" dt="2025-05-07T20:56:44.805" v="18287" actId="20577"/>
        <pc:sldMkLst>
          <pc:docMk/>
          <pc:sldMk cId="2605640455" sldId="271"/>
        </pc:sldMkLst>
        <pc:spChg chg="mod">
          <ac:chgData name="Adam Johnstone" userId="ec8eae68fd372c78" providerId="LiveId" clId="{815B5A8D-0049-4D48-9A39-D8064CCB3055}" dt="2025-05-07T20:38:17.564" v="16285" actId="1076"/>
          <ac:spMkLst>
            <pc:docMk/>
            <pc:sldMk cId="2605640455" sldId="271"/>
            <ac:spMk id="2" creationId="{B9D128A2-60B7-5890-5760-01E0C0678B0D}"/>
          </ac:spMkLst>
        </pc:spChg>
        <pc:spChg chg="add del mod">
          <ac:chgData name="Adam Johnstone" userId="ec8eae68fd372c78" providerId="LiveId" clId="{815B5A8D-0049-4D48-9A39-D8064CCB3055}" dt="2025-05-07T11:45:52.891" v="4849" actId="478"/>
          <ac:spMkLst>
            <pc:docMk/>
            <pc:sldMk cId="2605640455" sldId="271"/>
            <ac:spMk id="4" creationId="{8F7084F0-B3B2-683B-37E6-7FC7EE298764}"/>
          </ac:spMkLst>
        </pc:spChg>
        <pc:spChg chg="add del">
          <ac:chgData name="Adam Johnstone" userId="ec8eae68fd372c78" providerId="LiveId" clId="{815B5A8D-0049-4D48-9A39-D8064CCB3055}" dt="2025-05-07T11:59:42.040" v="5334"/>
          <ac:spMkLst>
            <pc:docMk/>
            <pc:sldMk cId="2605640455" sldId="271"/>
            <ac:spMk id="11" creationId="{01A22726-DA03-BCB0-F12E-98258FB7E5C0}"/>
          </ac:spMkLst>
        </pc:spChg>
        <pc:graphicFrameChg chg="del">
          <ac:chgData name="Adam Johnstone" userId="ec8eae68fd372c78" providerId="LiveId" clId="{815B5A8D-0049-4D48-9A39-D8064CCB3055}" dt="2025-05-07T11:45:50.602" v="4848" actId="478"/>
          <ac:graphicFrameMkLst>
            <pc:docMk/>
            <pc:sldMk cId="2605640455" sldId="271"/>
            <ac:graphicFrameMk id="5" creationId="{463F6411-4D99-1A6E-6307-26CABA8839D1}"/>
          </ac:graphicFrameMkLst>
        </pc:graphicFrameChg>
        <pc:graphicFrameChg chg="add mod modGraphic">
          <ac:chgData name="Adam Johnstone" userId="ec8eae68fd372c78" providerId="LiveId" clId="{815B5A8D-0049-4D48-9A39-D8064CCB3055}" dt="2025-05-07T20:38:24.852" v="16287" actId="14100"/>
          <ac:graphicFrameMkLst>
            <pc:docMk/>
            <pc:sldMk cId="2605640455" sldId="271"/>
            <ac:graphicFrameMk id="6" creationId="{8D41496D-AC41-358F-4E27-11D73749ED1F}"/>
          </ac:graphicFrameMkLst>
        </pc:graphicFrameChg>
      </pc:sldChg>
      <pc:sldChg chg="addSp delSp modSp add mod modTransition modAnim">
        <pc:chgData name="Adam Johnstone" userId="ec8eae68fd372c78" providerId="LiveId" clId="{815B5A8D-0049-4D48-9A39-D8064CCB3055}" dt="2025-05-07T16:57:32.776" v="8890" actId="692"/>
        <pc:sldMkLst>
          <pc:docMk/>
          <pc:sldMk cId="2553031993" sldId="272"/>
        </pc:sldMkLst>
        <pc:spChg chg="mod">
          <ac:chgData name="Adam Johnstone" userId="ec8eae68fd372c78" providerId="LiveId" clId="{815B5A8D-0049-4D48-9A39-D8064CCB3055}" dt="2025-05-07T14:59:48.893" v="7226" actId="14100"/>
          <ac:spMkLst>
            <pc:docMk/>
            <pc:sldMk cId="2553031993" sldId="272"/>
            <ac:spMk id="2" creationId="{F284DEF2-9583-3898-42F1-45B5BA170651}"/>
          </ac:spMkLst>
        </pc:spChg>
        <pc:spChg chg="add mod">
          <ac:chgData name="Adam Johnstone" userId="ec8eae68fd372c78" providerId="LiveId" clId="{815B5A8D-0049-4D48-9A39-D8064CCB3055}" dt="2025-05-07T14:39:58.462" v="7040"/>
          <ac:spMkLst>
            <pc:docMk/>
            <pc:sldMk cId="2553031993" sldId="272"/>
            <ac:spMk id="3" creationId="{519D3EBC-37A5-024F-27AA-1A81EFD12E53}"/>
          </ac:spMkLst>
        </pc:spChg>
        <pc:spChg chg="add mod">
          <ac:chgData name="Adam Johnstone" userId="ec8eae68fd372c78" providerId="LiveId" clId="{815B5A8D-0049-4D48-9A39-D8064CCB3055}" dt="2025-05-07T14:40:29.880" v="7051" actId="20577"/>
          <ac:spMkLst>
            <pc:docMk/>
            <pc:sldMk cId="2553031993" sldId="272"/>
            <ac:spMk id="4" creationId="{D43FA100-BBF1-943E-AFE1-95DE547FAC51}"/>
          </ac:spMkLst>
        </pc:spChg>
        <pc:spChg chg="mod">
          <ac:chgData name="Adam Johnstone" userId="ec8eae68fd372c78" providerId="LiveId" clId="{815B5A8D-0049-4D48-9A39-D8064CCB3055}" dt="2025-05-07T14:55:05.432" v="7178" actId="1076"/>
          <ac:spMkLst>
            <pc:docMk/>
            <pc:sldMk cId="2553031993" sldId="272"/>
            <ac:spMk id="5" creationId="{1DBD7086-4F03-8B18-81B5-C17681651DDB}"/>
          </ac:spMkLst>
        </pc:spChg>
        <pc:spChg chg="mod">
          <ac:chgData name="Adam Johnstone" userId="ec8eae68fd372c78" providerId="LiveId" clId="{815B5A8D-0049-4D48-9A39-D8064CCB3055}" dt="2025-05-07T14:55:05.432" v="7178" actId="1076"/>
          <ac:spMkLst>
            <pc:docMk/>
            <pc:sldMk cId="2553031993" sldId="272"/>
            <ac:spMk id="8" creationId="{1563B8B0-DC9F-60B9-A017-447C0AFB8032}"/>
          </ac:spMkLst>
        </pc:spChg>
        <pc:spChg chg="mod">
          <ac:chgData name="Adam Johnstone" userId="ec8eae68fd372c78" providerId="LiveId" clId="{815B5A8D-0049-4D48-9A39-D8064CCB3055}" dt="2025-05-07T14:55:05.432" v="7178" actId="1076"/>
          <ac:spMkLst>
            <pc:docMk/>
            <pc:sldMk cId="2553031993" sldId="272"/>
            <ac:spMk id="9" creationId="{BABB474C-A51D-AFB1-8236-68BBCE93F5A6}"/>
          </ac:spMkLst>
        </pc:spChg>
        <pc:spChg chg="mod">
          <ac:chgData name="Adam Johnstone" userId="ec8eae68fd372c78" providerId="LiveId" clId="{815B5A8D-0049-4D48-9A39-D8064CCB3055}" dt="2025-05-07T14:55:05.432" v="7178" actId="1076"/>
          <ac:spMkLst>
            <pc:docMk/>
            <pc:sldMk cId="2553031993" sldId="272"/>
            <ac:spMk id="10" creationId="{3D664519-1C18-BD48-82DC-69F82E52DC6C}"/>
          </ac:spMkLst>
        </pc:spChg>
        <pc:spChg chg="mod">
          <ac:chgData name="Adam Johnstone" userId="ec8eae68fd372c78" providerId="LiveId" clId="{815B5A8D-0049-4D48-9A39-D8064CCB3055}" dt="2025-05-07T14:55:05.432" v="7178" actId="1076"/>
          <ac:spMkLst>
            <pc:docMk/>
            <pc:sldMk cId="2553031993" sldId="272"/>
            <ac:spMk id="11" creationId="{E51D8DB5-3D1D-68A5-8A04-8622068A5D64}"/>
          </ac:spMkLst>
        </pc:spChg>
        <pc:spChg chg="mod">
          <ac:chgData name="Adam Johnstone" userId="ec8eae68fd372c78" providerId="LiveId" clId="{815B5A8D-0049-4D48-9A39-D8064CCB3055}" dt="2025-05-07T14:55:05.432" v="7178" actId="1076"/>
          <ac:spMkLst>
            <pc:docMk/>
            <pc:sldMk cId="2553031993" sldId="272"/>
            <ac:spMk id="12" creationId="{9736BF46-56F8-B2B2-2F30-4FD081ADA0D7}"/>
          </ac:spMkLst>
        </pc:spChg>
        <pc:spChg chg="mod">
          <ac:chgData name="Adam Johnstone" userId="ec8eae68fd372c78" providerId="LiveId" clId="{815B5A8D-0049-4D48-9A39-D8064CCB3055}" dt="2025-05-07T14:55:05.432" v="7178" actId="1076"/>
          <ac:spMkLst>
            <pc:docMk/>
            <pc:sldMk cId="2553031993" sldId="272"/>
            <ac:spMk id="13" creationId="{FCDEE170-695D-6553-92F0-3104400AAFEB}"/>
          </ac:spMkLst>
        </pc:spChg>
        <pc:spChg chg="mod">
          <ac:chgData name="Adam Johnstone" userId="ec8eae68fd372c78" providerId="LiveId" clId="{815B5A8D-0049-4D48-9A39-D8064CCB3055}" dt="2025-05-07T14:55:05.432" v="7178" actId="1076"/>
          <ac:spMkLst>
            <pc:docMk/>
            <pc:sldMk cId="2553031993" sldId="272"/>
            <ac:spMk id="14" creationId="{3C5100C3-792E-83AD-0033-264BB138943D}"/>
          </ac:spMkLst>
        </pc:spChg>
        <pc:spChg chg="mod">
          <ac:chgData name="Adam Johnstone" userId="ec8eae68fd372c78" providerId="LiveId" clId="{815B5A8D-0049-4D48-9A39-D8064CCB3055}" dt="2025-05-07T14:55:05.432" v="7178" actId="1076"/>
          <ac:spMkLst>
            <pc:docMk/>
            <pc:sldMk cId="2553031993" sldId="272"/>
            <ac:spMk id="15" creationId="{D4279660-B5ED-8874-F431-2E2233143AA9}"/>
          </ac:spMkLst>
        </pc:spChg>
        <pc:spChg chg="mod">
          <ac:chgData name="Adam Johnstone" userId="ec8eae68fd372c78" providerId="LiveId" clId="{815B5A8D-0049-4D48-9A39-D8064CCB3055}" dt="2025-05-07T14:55:05.432" v="7178" actId="1076"/>
          <ac:spMkLst>
            <pc:docMk/>
            <pc:sldMk cId="2553031993" sldId="272"/>
            <ac:spMk id="16" creationId="{F4746C16-6045-7EE5-2966-D7B78A208006}"/>
          </ac:spMkLst>
        </pc:spChg>
        <pc:spChg chg="add mod">
          <ac:chgData name="Adam Johnstone" userId="ec8eae68fd372c78" providerId="LiveId" clId="{815B5A8D-0049-4D48-9A39-D8064CCB3055}" dt="2025-05-07T14:40:35.547" v="7055" actId="20577"/>
          <ac:spMkLst>
            <pc:docMk/>
            <pc:sldMk cId="2553031993" sldId="272"/>
            <ac:spMk id="17" creationId="{E2073D8F-7B89-105A-A41F-9BEECF649FD6}"/>
          </ac:spMkLst>
        </pc:spChg>
        <pc:spChg chg="add mod">
          <ac:chgData name="Adam Johnstone" userId="ec8eae68fd372c78" providerId="LiveId" clId="{815B5A8D-0049-4D48-9A39-D8064CCB3055}" dt="2025-05-07T14:40:32.635" v="7053" actId="20577"/>
          <ac:spMkLst>
            <pc:docMk/>
            <pc:sldMk cId="2553031993" sldId="272"/>
            <ac:spMk id="19" creationId="{65FF49B0-95D1-719B-7F15-3FFD79530D60}"/>
          </ac:spMkLst>
        </pc:spChg>
        <pc:spChg chg="add del">
          <ac:chgData name="Adam Johnstone" userId="ec8eae68fd372c78" providerId="LiveId" clId="{815B5A8D-0049-4D48-9A39-D8064CCB3055}" dt="2025-05-07T14:49:05.001" v="7104" actId="478"/>
          <ac:spMkLst>
            <pc:docMk/>
            <pc:sldMk cId="2553031993" sldId="272"/>
            <ac:spMk id="21" creationId="{3B1321A2-79F5-5498-2FB4-7C923B657C00}"/>
          </ac:spMkLst>
        </pc:spChg>
        <pc:spChg chg="add mod">
          <ac:chgData name="Adam Johnstone" userId="ec8eae68fd372c78" providerId="LiveId" clId="{815B5A8D-0049-4D48-9A39-D8064CCB3055}" dt="2025-05-07T14:42:59.087" v="7074" actId="1076"/>
          <ac:spMkLst>
            <pc:docMk/>
            <pc:sldMk cId="2553031993" sldId="272"/>
            <ac:spMk id="23" creationId="{8B431560-2058-4FF6-A315-5BEB083A9C06}"/>
          </ac:spMkLst>
        </pc:spChg>
        <pc:spChg chg="add mod">
          <ac:chgData name="Adam Johnstone" userId="ec8eae68fd372c78" providerId="LiveId" clId="{815B5A8D-0049-4D48-9A39-D8064CCB3055}" dt="2025-05-07T14:43:05.626" v="7075" actId="1076"/>
          <ac:spMkLst>
            <pc:docMk/>
            <pc:sldMk cId="2553031993" sldId="272"/>
            <ac:spMk id="25" creationId="{05B0F071-0B3D-F421-43BD-0C13BF267404}"/>
          </ac:spMkLst>
        </pc:spChg>
        <pc:spChg chg="add mod">
          <ac:chgData name="Adam Johnstone" userId="ec8eae68fd372c78" providerId="LiveId" clId="{815B5A8D-0049-4D48-9A39-D8064CCB3055}" dt="2025-05-07T14:43:08.589" v="7076" actId="1076"/>
          <ac:spMkLst>
            <pc:docMk/>
            <pc:sldMk cId="2553031993" sldId="272"/>
            <ac:spMk id="26" creationId="{E8E74710-1577-337A-2EB6-C1AC466BFABE}"/>
          </ac:spMkLst>
        </pc:spChg>
        <pc:spChg chg="add mod">
          <ac:chgData name="Adam Johnstone" userId="ec8eae68fd372c78" providerId="LiveId" clId="{815B5A8D-0049-4D48-9A39-D8064CCB3055}" dt="2025-05-07T14:43:27.182" v="7078" actId="1076"/>
          <ac:spMkLst>
            <pc:docMk/>
            <pc:sldMk cId="2553031993" sldId="272"/>
            <ac:spMk id="27" creationId="{22E70AC1-566A-4BAC-C7A7-690F162CB26C}"/>
          </ac:spMkLst>
        </pc:spChg>
        <pc:spChg chg="add mod">
          <ac:chgData name="Adam Johnstone" userId="ec8eae68fd372c78" providerId="LiveId" clId="{815B5A8D-0049-4D48-9A39-D8064CCB3055}" dt="2025-05-07T14:44:44.232" v="7082" actId="767"/>
          <ac:spMkLst>
            <pc:docMk/>
            <pc:sldMk cId="2553031993" sldId="272"/>
            <ac:spMk id="28" creationId="{1EA821FF-A479-5101-7366-A7B9AFD1178C}"/>
          </ac:spMkLst>
        </pc:spChg>
        <pc:spChg chg="add mod">
          <ac:chgData name="Adam Johnstone" userId="ec8eae68fd372c78" providerId="LiveId" clId="{815B5A8D-0049-4D48-9A39-D8064CCB3055}" dt="2025-05-07T15:05:32.534" v="7355" actId="404"/>
          <ac:spMkLst>
            <pc:docMk/>
            <pc:sldMk cId="2553031993" sldId="272"/>
            <ac:spMk id="29" creationId="{0FA5FFA6-AA34-C3EE-41F5-85A50FB7B503}"/>
          </ac:spMkLst>
        </pc:spChg>
        <pc:spChg chg="add mod">
          <ac:chgData name="Adam Johnstone" userId="ec8eae68fd372c78" providerId="LiveId" clId="{815B5A8D-0049-4D48-9A39-D8064CCB3055}" dt="2025-05-07T14:47:57.233" v="7095" actId="14100"/>
          <ac:spMkLst>
            <pc:docMk/>
            <pc:sldMk cId="2553031993" sldId="272"/>
            <ac:spMk id="30" creationId="{DE09EC74-D74D-A79E-5870-64D3486E237D}"/>
          </ac:spMkLst>
        </pc:spChg>
        <pc:spChg chg="add mod">
          <ac:chgData name="Adam Johnstone" userId="ec8eae68fd372c78" providerId="LiveId" clId="{815B5A8D-0049-4D48-9A39-D8064CCB3055}" dt="2025-05-07T14:48:25.054" v="7097" actId="1076"/>
          <ac:spMkLst>
            <pc:docMk/>
            <pc:sldMk cId="2553031993" sldId="272"/>
            <ac:spMk id="31" creationId="{5A2A1D41-3D10-6441-356A-65DAEC190A0E}"/>
          </ac:spMkLst>
        </pc:spChg>
        <pc:spChg chg="add mod">
          <ac:chgData name="Adam Johnstone" userId="ec8eae68fd372c78" providerId="LiveId" clId="{815B5A8D-0049-4D48-9A39-D8064CCB3055}" dt="2025-05-07T15:05:36.607" v="7358" actId="403"/>
          <ac:spMkLst>
            <pc:docMk/>
            <pc:sldMk cId="2553031993" sldId="272"/>
            <ac:spMk id="33" creationId="{B5969AFB-63E1-FD78-BD22-37F6868E8504}"/>
          </ac:spMkLst>
        </pc:spChg>
        <pc:spChg chg="add mod">
          <ac:chgData name="Adam Johnstone" userId="ec8eae68fd372c78" providerId="LiveId" clId="{815B5A8D-0049-4D48-9A39-D8064CCB3055}" dt="2025-05-07T14:48:33.472" v="7099" actId="20577"/>
          <ac:spMkLst>
            <pc:docMk/>
            <pc:sldMk cId="2553031993" sldId="272"/>
            <ac:spMk id="35" creationId="{4A049724-C8DD-911C-256B-FB0393C47DB7}"/>
          </ac:spMkLst>
        </pc:spChg>
        <pc:spChg chg="add mod">
          <ac:chgData name="Adam Johnstone" userId="ec8eae68fd372c78" providerId="LiveId" clId="{815B5A8D-0049-4D48-9A39-D8064CCB3055}" dt="2025-05-07T14:48:52.931" v="7103" actId="20577"/>
          <ac:spMkLst>
            <pc:docMk/>
            <pc:sldMk cId="2553031993" sldId="272"/>
            <ac:spMk id="37" creationId="{45C858A9-69FF-4C0A-0FCA-C698F0AD06BB}"/>
          </ac:spMkLst>
        </pc:spChg>
        <pc:spChg chg="add mod">
          <ac:chgData name="Adam Johnstone" userId="ec8eae68fd372c78" providerId="LiveId" clId="{815B5A8D-0049-4D48-9A39-D8064CCB3055}" dt="2025-05-07T15:05:39.532" v="7361" actId="403"/>
          <ac:spMkLst>
            <pc:docMk/>
            <pc:sldMk cId="2553031993" sldId="272"/>
            <ac:spMk id="39" creationId="{289F2730-CF3C-5B90-388A-487799AC2471}"/>
          </ac:spMkLst>
        </pc:spChg>
        <pc:spChg chg="add mod">
          <ac:chgData name="Adam Johnstone" userId="ec8eae68fd372c78" providerId="LiveId" clId="{815B5A8D-0049-4D48-9A39-D8064CCB3055}" dt="2025-05-07T14:48:50.421" v="7101" actId="1076"/>
          <ac:spMkLst>
            <pc:docMk/>
            <pc:sldMk cId="2553031993" sldId="272"/>
            <ac:spMk id="40" creationId="{18EB2564-91C1-CDB2-72DA-83BB60EC0411}"/>
          </ac:spMkLst>
        </pc:spChg>
        <pc:spChg chg="del">
          <ac:chgData name="Adam Johnstone" userId="ec8eae68fd372c78" providerId="LiveId" clId="{815B5A8D-0049-4D48-9A39-D8064CCB3055}" dt="2025-05-07T14:58:12.302" v="7192" actId="478"/>
          <ac:spMkLst>
            <pc:docMk/>
            <pc:sldMk cId="2553031993" sldId="272"/>
            <ac:spMk id="57" creationId="{4E2410E6-4B6C-D091-AE3E-3AA99B8BBE17}"/>
          </ac:spMkLst>
        </pc:spChg>
        <pc:graphicFrameChg chg="mod">
          <ac:chgData name="Adam Johnstone" userId="ec8eae68fd372c78" providerId="LiveId" clId="{815B5A8D-0049-4D48-9A39-D8064CCB3055}" dt="2025-05-07T14:37:47.177" v="7034" actId="20577"/>
          <ac:graphicFrameMkLst>
            <pc:docMk/>
            <pc:sldMk cId="2553031993" sldId="272"/>
            <ac:graphicFrameMk id="59" creationId="{FA171F2B-3BC6-730D-C142-AAC6B51194D6}"/>
          </ac:graphicFrameMkLst>
        </pc:graphicFrameChg>
        <pc:cxnChg chg="mod">
          <ac:chgData name="Adam Johnstone" userId="ec8eae68fd372c78" providerId="LiveId" clId="{815B5A8D-0049-4D48-9A39-D8064CCB3055}" dt="2025-05-07T14:40:59.819" v="7057" actId="692"/>
          <ac:cxnSpMkLst>
            <pc:docMk/>
            <pc:sldMk cId="2553031993" sldId="272"/>
            <ac:cxnSpMk id="22" creationId="{AACE3481-8923-9480-057A-354CB7270395}"/>
          </ac:cxnSpMkLst>
        </pc:cxnChg>
        <pc:cxnChg chg="mod">
          <ac:chgData name="Adam Johnstone" userId="ec8eae68fd372c78" providerId="LiveId" clId="{815B5A8D-0049-4D48-9A39-D8064CCB3055}" dt="2025-05-07T14:41:07.576" v="7059" actId="692"/>
          <ac:cxnSpMkLst>
            <pc:docMk/>
            <pc:sldMk cId="2553031993" sldId="272"/>
            <ac:cxnSpMk id="24" creationId="{130ACAD2-9C7D-840B-B629-A64746473C86}"/>
          </ac:cxnSpMkLst>
        </pc:cxnChg>
        <pc:cxnChg chg="mod">
          <ac:chgData name="Adam Johnstone" userId="ec8eae68fd372c78" providerId="LiveId" clId="{815B5A8D-0049-4D48-9A39-D8064CCB3055}" dt="2025-05-07T14:41:41.421" v="7066" actId="692"/>
          <ac:cxnSpMkLst>
            <pc:docMk/>
            <pc:sldMk cId="2553031993" sldId="272"/>
            <ac:cxnSpMk id="32" creationId="{FB6B2954-5A16-7570-1261-344A5F5C237E}"/>
          </ac:cxnSpMkLst>
        </pc:cxnChg>
        <pc:cxnChg chg="mod">
          <ac:chgData name="Adam Johnstone" userId="ec8eae68fd372c78" providerId="LiveId" clId="{815B5A8D-0049-4D48-9A39-D8064CCB3055}" dt="2025-05-07T14:41:24.809" v="7062" actId="692"/>
          <ac:cxnSpMkLst>
            <pc:docMk/>
            <pc:sldMk cId="2553031993" sldId="272"/>
            <ac:cxnSpMk id="34" creationId="{947C90D1-68EB-FAF9-BF1A-3F0DE48F963C}"/>
          </ac:cxnSpMkLst>
        </pc:cxnChg>
        <pc:cxnChg chg="mod">
          <ac:chgData name="Adam Johnstone" userId="ec8eae68fd372c78" providerId="LiveId" clId="{815B5A8D-0049-4D48-9A39-D8064CCB3055}" dt="2025-05-07T16:57:32.776" v="8890" actId="692"/>
          <ac:cxnSpMkLst>
            <pc:docMk/>
            <pc:sldMk cId="2553031993" sldId="272"/>
            <ac:cxnSpMk id="48" creationId="{69C2DD61-DD5C-B85F-3A57-CB9303563974}"/>
          </ac:cxnSpMkLst>
        </pc:cxnChg>
      </pc:sldChg>
      <pc:sldChg chg="delSp modSp add mod modTransition modAnim">
        <pc:chgData name="Adam Johnstone" userId="ec8eae68fd372c78" providerId="LiveId" clId="{815B5A8D-0049-4D48-9A39-D8064CCB3055}" dt="2025-05-07T16:57:39.859" v="8891" actId="692"/>
        <pc:sldMkLst>
          <pc:docMk/>
          <pc:sldMk cId="705413045" sldId="273"/>
        </pc:sldMkLst>
        <pc:spChg chg="mod">
          <ac:chgData name="Adam Johnstone" userId="ec8eae68fd372c78" providerId="LiveId" clId="{815B5A8D-0049-4D48-9A39-D8064CCB3055}" dt="2025-05-07T14:59:57.995" v="7234" actId="14100"/>
          <ac:spMkLst>
            <pc:docMk/>
            <pc:sldMk cId="705413045" sldId="273"/>
            <ac:spMk id="2" creationId="{E8DD4A27-79F3-569A-C362-C753020C50B9}"/>
          </ac:spMkLst>
        </pc:spChg>
        <pc:spChg chg="mod">
          <ac:chgData name="Adam Johnstone" userId="ec8eae68fd372c78" providerId="LiveId" clId="{815B5A8D-0049-4D48-9A39-D8064CCB3055}" dt="2025-05-07T14:55:35.520" v="7181" actId="1076"/>
          <ac:spMkLst>
            <pc:docMk/>
            <pc:sldMk cId="705413045" sldId="273"/>
            <ac:spMk id="3" creationId="{AB095A78-CAAE-868F-CFFA-5F9B1D2CC3A0}"/>
          </ac:spMkLst>
        </pc:spChg>
        <pc:spChg chg="mod">
          <ac:chgData name="Adam Johnstone" userId="ec8eae68fd372c78" providerId="LiveId" clId="{815B5A8D-0049-4D48-9A39-D8064CCB3055}" dt="2025-05-07T14:55:39.295" v="7182" actId="1076"/>
          <ac:spMkLst>
            <pc:docMk/>
            <pc:sldMk cId="705413045" sldId="273"/>
            <ac:spMk id="4" creationId="{F4499E3B-8616-A9AE-C3DE-694CF2DF340C}"/>
          </ac:spMkLst>
        </pc:spChg>
        <pc:spChg chg="mod">
          <ac:chgData name="Adam Johnstone" userId="ec8eae68fd372c78" providerId="LiveId" clId="{815B5A8D-0049-4D48-9A39-D8064CCB3055}" dt="2025-05-07T14:55:23.031" v="7180" actId="1076"/>
          <ac:spMkLst>
            <pc:docMk/>
            <pc:sldMk cId="705413045" sldId="273"/>
            <ac:spMk id="5" creationId="{E6E86DA4-7A20-B916-78C5-20FC147DAFA1}"/>
          </ac:spMkLst>
        </pc:spChg>
        <pc:spChg chg="mod">
          <ac:chgData name="Adam Johnstone" userId="ec8eae68fd372c78" providerId="LiveId" clId="{815B5A8D-0049-4D48-9A39-D8064CCB3055}" dt="2025-05-07T14:55:23.031" v="7180" actId="1076"/>
          <ac:spMkLst>
            <pc:docMk/>
            <pc:sldMk cId="705413045" sldId="273"/>
            <ac:spMk id="6" creationId="{4DCD7549-E587-B51A-8F5A-6B476525B730}"/>
          </ac:spMkLst>
        </pc:spChg>
        <pc:spChg chg="mod">
          <ac:chgData name="Adam Johnstone" userId="ec8eae68fd372c78" providerId="LiveId" clId="{815B5A8D-0049-4D48-9A39-D8064CCB3055}" dt="2025-05-07T14:55:23.031" v="7180" actId="1076"/>
          <ac:spMkLst>
            <pc:docMk/>
            <pc:sldMk cId="705413045" sldId="273"/>
            <ac:spMk id="8" creationId="{3DE7A8B3-F177-4EF5-0355-DF1F40CFBEBC}"/>
          </ac:spMkLst>
        </pc:spChg>
        <pc:spChg chg="mod">
          <ac:chgData name="Adam Johnstone" userId="ec8eae68fd372c78" providerId="LiveId" clId="{815B5A8D-0049-4D48-9A39-D8064CCB3055}" dt="2025-05-07T14:55:23.031" v="7180" actId="1076"/>
          <ac:spMkLst>
            <pc:docMk/>
            <pc:sldMk cId="705413045" sldId="273"/>
            <ac:spMk id="9" creationId="{EF753B53-D253-55B7-6F0B-7F2BA334B608}"/>
          </ac:spMkLst>
        </pc:spChg>
        <pc:spChg chg="mod">
          <ac:chgData name="Adam Johnstone" userId="ec8eae68fd372c78" providerId="LiveId" clId="{815B5A8D-0049-4D48-9A39-D8064CCB3055}" dt="2025-05-07T14:55:23.031" v="7180" actId="1076"/>
          <ac:spMkLst>
            <pc:docMk/>
            <pc:sldMk cId="705413045" sldId="273"/>
            <ac:spMk id="10" creationId="{BB2F69B3-4432-C5B7-CF2C-EEDC73581818}"/>
          </ac:spMkLst>
        </pc:spChg>
        <pc:spChg chg="mod">
          <ac:chgData name="Adam Johnstone" userId="ec8eae68fd372c78" providerId="LiveId" clId="{815B5A8D-0049-4D48-9A39-D8064CCB3055}" dt="2025-05-07T14:55:23.031" v="7180" actId="1076"/>
          <ac:spMkLst>
            <pc:docMk/>
            <pc:sldMk cId="705413045" sldId="273"/>
            <ac:spMk id="11" creationId="{A7A9CD63-D9E1-9764-7308-8758F73FD79A}"/>
          </ac:spMkLst>
        </pc:spChg>
        <pc:spChg chg="mod">
          <ac:chgData name="Adam Johnstone" userId="ec8eae68fd372c78" providerId="LiveId" clId="{815B5A8D-0049-4D48-9A39-D8064CCB3055}" dt="2025-05-07T14:55:23.031" v="7180" actId="1076"/>
          <ac:spMkLst>
            <pc:docMk/>
            <pc:sldMk cId="705413045" sldId="273"/>
            <ac:spMk id="12" creationId="{AF9155B4-5720-370E-7EF3-D9807AAE085C}"/>
          </ac:spMkLst>
        </pc:spChg>
        <pc:spChg chg="mod">
          <ac:chgData name="Adam Johnstone" userId="ec8eae68fd372c78" providerId="LiveId" clId="{815B5A8D-0049-4D48-9A39-D8064CCB3055}" dt="2025-05-07T14:55:23.031" v="7180" actId="1076"/>
          <ac:spMkLst>
            <pc:docMk/>
            <pc:sldMk cId="705413045" sldId="273"/>
            <ac:spMk id="13" creationId="{A4B880E1-CCF8-4B2C-3596-244C48E36F46}"/>
          </ac:spMkLst>
        </pc:spChg>
        <pc:spChg chg="mod">
          <ac:chgData name="Adam Johnstone" userId="ec8eae68fd372c78" providerId="LiveId" clId="{815B5A8D-0049-4D48-9A39-D8064CCB3055}" dt="2025-05-07T14:55:23.031" v="7180" actId="1076"/>
          <ac:spMkLst>
            <pc:docMk/>
            <pc:sldMk cId="705413045" sldId="273"/>
            <ac:spMk id="14" creationId="{94DD180D-7E1F-A8EE-B856-AAE2107F9DAE}"/>
          </ac:spMkLst>
        </pc:spChg>
        <pc:spChg chg="mod">
          <ac:chgData name="Adam Johnstone" userId="ec8eae68fd372c78" providerId="LiveId" clId="{815B5A8D-0049-4D48-9A39-D8064CCB3055}" dt="2025-05-07T14:55:23.031" v="7180" actId="1076"/>
          <ac:spMkLst>
            <pc:docMk/>
            <pc:sldMk cId="705413045" sldId="273"/>
            <ac:spMk id="15" creationId="{0A161BC4-BCD0-3492-DFC1-A6738EDFCA1C}"/>
          </ac:spMkLst>
        </pc:spChg>
        <pc:spChg chg="mod">
          <ac:chgData name="Adam Johnstone" userId="ec8eae68fd372c78" providerId="LiveId" clId="{815B5A8D-0049-4D48-9A39-D8064CCB3055}" dt="2025-05-07T14:55:55.709" v="7184" actId="1076"/>
          <ac:spMkLst>
            <pc:docMk/>
            <pc:sldMk cId="705413045" sldId="273"/>
            <ac:spMk id="17" creationId="{51A65713-67F8-F1C1-4302-096B3CD7D574}"/>
          </ac:spMkLst>
        </pc:spChg>
        <pc:spChg chg="mod">
          <ac:chgData name="Adam Johnstone" userId="ec8eae68fd372c78" providerId="LiveId" clId="{815B5A8D-0049-4D48-9A39-D8064CCB3055}" dt="2025-05-07T14:55:50.320" v="7183" actId="1076"/>
          <ac:spMkLst>
            <pc:docMk/>
            <pc:sldMk cId="705413045" sldId="273"/>
            <ac:spMk id="19" creationId="{9CFD16EB-B4A6-C491-D711-64E355888733}"/>
          </ac:spMkLst>
        </pc:spChg>
        <pc:spChg chg="del">
          <ac:chgData name="Adam Johnstone" userId="ec8eae68fd372c78" providerId="LiveId" clId="{815B5A8D-0049-4D48-9A39-D8064CCB3055}" dt="2025-05-07T14:55:59.062" v="7185" actId="478"/>
          <ac:spMkLst>
            <pc:docMk/>
            <pc:sldMk cId="705413045" sldId="273"/>
            <ac:spMk id="23" creationId="{C058F31D-92DF-0E9C-5358-1D8EEBF057FF}"/>
          </ac:spMkLst>
        </pc:spChg>
        <pc:spChg chg="del">
          <ac:chgData name="Adam Johnstone" userId="ec8eae68fd372c78" providerId="LiveId" clId="{815B5A8D-0049-4D48-9A39-D8064CCB3055}" dt="2025-05-07T14:55:59.062" v="7185" actId="478"/>
          <ac:spMkLst>
            <pc:docMk/>
            <pc:sldMk cId="705413045" sldId="273"/>
            <ac:spMk id="25" creationId="{3738FD0B-EE51-60D8-EE75-6390ACD37376}"/>
          </ac:spMkLst>
        </pc:spChg>
        <pc:spChg chg="del">
          <ac:chgData name="Adam Johnstone" userId="ec8eae68fd372c78" providerId="LiveId" clId="{815B5A8D-0049-4D48-9A39-D8064CCB3055}" dt="2025-05-07T14:55:59.062" v="7185" actId="478"/>
          <ac:spMkLst>
            <pc:docMk/>
            <pc:sldMk cId="705413045" sldId="273"/>
            <ac:spMk id="27" creationId="{0FF77E1D-6C84-19F0-3545-7D70B26BE216}"/>
          </ac:spMkLst>
        </pc:spChg>
        <pc:spChg chg="del">
          <ac:chgData name="Adam Johnstone" userId="ec8eae68fd372c78" providerId="LiveId" clId="{815B5A8D-0049-4D48-9A39-D8064CCB3055}" dt="2025-05-07T14:55:59.062" v="7185" actId="478"/>
          <ac:spMkLst>
            <pc:docMk/>
            <pc:sldMk cId="705413045" sldId="273"/>
            <ac:spMk id="29" creationId="{E8F7D786-5250-D561-DEE4-F7BDCC964106}"/>
          </ac:spMkLst>
        </pc:spChg>
        <pc:spChg chg="del">
          <ac:chgData name="Adam Johnstone" userId="ec8eae68fd372c78" providerId="LiveId" clId="{815B5A8D-0049-4D48-9A39-D8064CCB3055}" dt="2025-05-07T14:55:59.062" v="7185" actId="478"/>
          <ac:spMkLst>
            <pc:docMk/>
            <pc:sldMk cId="705413045" sldId="273"/>
            <ac:spMk id="30" creationId="{ECD4628E-9365-E541-0A6B-936850B7D866}"/>
          </ac:spMkLst>
        </pc:spChg>
        <pc:spChg chg="del">
          <ac:chgData name="Adam Johnstone" userId="ec8eae68fd372c78" providerId="LiveId" clId="{815B5A8D-0049-4D48-9A39-D8064CCB3055}" dt="2025-05-07T14:55:59.062" v="7185" actId="478"/>
          <ac:spMkLst>
            <pc:docMk/>
            <pc:sldMk cId="705413045" sldId="273"/>
            <ac:spMk id="31" creationId="{9F0A3115-602F-3B3E-E698-D758ED4F2BBE}"/>
          </ac:spMkLst>
        </pc:spChg>
        <pc:spChg chg="del">
          <ac:chgData name="Adam Johnstone" userId="ec8eae68fd372c78" providerId="LiveId" clId="{815B5A8D-0049-4D48-9A39-D8064CCB3055}" dt="2025-05-07T14:55:59.062" v="7185" actId="478"/>
          <ac:spMkLst>
            <pc:docMk/>
            <pc:sldMk cId="705413045" sldId="273"/>
            <ac:spMk id="33" creationId="{B4E7078D-525C-0C27-F8BE-E83C6EE5DE2E}"/>
          </ac:spMkLst>
        </pc:spChg>
        <pc:spChg chg="del">
          <ac:chgData name="Adam Johnstone" userId="ec8eae68fd372c78" providerId="LiveId" clId="{815B5A8D-0049-4D48-9A39-D8064CCB3055}" dt="2025-05-07T14:55:59.062" v="7185" actId="478"/>
          <ac:spMkLst>
            <pc:docMk/>
            <pc:sldMk cId="705413045" sldId="273"/>
            <ac:spMk id="35" creationId="{AE320FFD-CF6E-F793-68B3-E1DB6799CEC5}"/>
          </ac:spMkLst>
        </pc:spChg>
        <pc:spChg chg="del">
          <ac:chgData name="Adam Johnstone" userId="ec8eae68fd372c78" providerId="LiveId" clId="{815B5A8D-0049-4D48-9A39-D8064CCB3055}" dt="2025-05-07T14:55:59.062" v="7185" actId="478"/>
          <ac:spMkLst>
            <pc:docMk/>
            <pc:sldMk cId="705413045" sldId="273"/>
            <ac:spMk id="39" creationId="{8D8D72A4-C3F9-B6EA-8793-A72839C6AA30}"/>
          </ac:spMkLst>
        </pc:spChg>
        <pc:spChg chg="del">
          <ac:chgData name="Adam Johnstone" userId="ec8eae68fd372c78" providerId="LiveId" clId="{815B5A8D-0049-4D48-9A39-D8064CCB3055}" dt="2025-05-07T14:55:59.062" v="7185" actId="478"/>
          <ac:spMkLst>
            <pc:docMk/>
            <pc:sldMk cId="705413045" sldId="273"/>
            <ac:spMk id="40" creationId="{46A7E478-A083-78CB-8540-8E3BF0209C57}"/>
          </ac:spMkLst>
        </pc:spChg>
        <pc:spChg chg="mod">
          <ac:chgData name="Adam Johnstone" userId="ec8eae68fd372c78" providerId="LiveId" clId="{815B5A8D-0049-4D48-9A39-D8064CCB3055}" dt="2025-05-07T14:58:56.931" v="7206" actId="1076"/>
          <ac:spMkLst>
            <pc:docMk/>
            <pc:sldMk cId="705413045" sldId="273"/>
            <ac:spMk id="57" creationId="{5B4BB9A1-6742-059A-E151-643F4F6FFA44}"/>
          </ac:spMkLst>
        </pc:spChg>
        <pc:graphicFrameChg chg="mod">
          <ac:chgData name="Adam Johnstone" userId="ec8eae68fd372c78" providerId="LiveId" clId="{815B5A8D-0049-4D48-9A39-D8064CCB3055}" dt="2025-05-07T14:53:20.407" v="7166" actId="20577"/>
          <ac:graphicFrameMkLst>
            <pc:docMk/>
            <pc:sldMk cId="705413045" sldId="273"/>
            <ac:graphicFrameMk id="59" creationId="{F8930FF5-EDB5-2263-6B95-CAC825768B26}"/>
          </ac:graphicFrameMkLst>
        </pc:graphicFrameChg>
        <pc:cxnChg chg="mod">
          <ac:chgData name="Adam Johnstone" userId="ec8eae68fd372c78" providerId="LiveId" clId="{815B5A8D-0049-4D48-9A39-D8064CCB3055}" dt="2025-05-07T16:57:39.859" v="8891" actId="692"/>
          <ac:cxnSpMkLst>
            <pc:docMk/>
            <pc:sldMk cId="705413045" sldId="273"/>
            <ac:cxnSpMk id="48" creationId="{0FA5C136-D19B-66CA-FC8D-D3D5E7AC461E}"/>
          </ac:cxnSpMkLst>
        </pc:cxnChg>
      </pc:sldChg>
      <pc:sldChg chg="addSp delSp modSp add mod delAnim modAnim">
        <pc:chgData name="Adam Johnstone" userId="ec8eae68fd372c78" providerId="LiveId" clId="{815B5A8D-0049-4D48-9A39-D8064CCB3055}" dt="2025-05-07T16:57:44.209" v="8892" actId="692"/>
        <pc:sldMkLst>
          <pc:docMk/>
          <pc:sldMk cId="164108280" sldId="274"/>
        </pc:sldMkLst>
        <pc:spChg chg="add mod">
          <ac:chgData name="Adam Johnstone" userId="ec8eae68fd372c78" providerId="LiveId" clId="{815B5A8D-0049-4D48-9A39-D8064CCB3055}" dt="2025-05-07T15:02:01.992" v="7317" actId="20577"/>
          <ac:spMkLst>
            <pc:docMk/>
            <pc:sldMk cId="164108280" sldId="274"/>
            <ac:spMk id="21" creationId="{B1B99486-DA5F-39C6-184B-DE080F729C96}"/>
          </ac:spMkLst>
        </pc:spChg>
        <pc:spChg chg="add mod">
          <ac:chgData name="Adam Johnstone" userId="ec8eae68fd372c78" providerId="LiveId" clId="{815B5A8D-0049-4D48-9A39-D8064CCB3055}" dt="2025-05-07T15:02:26.043" v="7321" actId="1076"/>
          <ac:spMkLst>
            <pc:docMk/>
            <pc:sldMk cId="164108280" sldId="274"/>
            <ac:spMk id="23" creationId="{A017AF85-F6BF-FCB2-7B15-33CA30907205}"/>
          </ac:spMkLst>
        </pc:spChg>
        <pc:spChg chg="add mod">
          <ac:chgData name="Adam Johnstone" userId="ec8eae68fd372c78" providerId="LiveId" clId="{815B5A8D-0049-4D48-9A39-D8064CCB3055}" dt="2025-05-07T15:03:44.537" v="7324" actId="1076"/>
          <ac:spMkLst>
            <pc:docMk/>
            <pc:sldMk cId="164108280" sldId="274"/>
            <ac:spMk id="25" creationId="{F619E877-9B00-71F2-2E9A-085B30E6574B}"/>
          </ac:spMkLst>
        </pc:spChg>
        <pc:spChg chg="add del mod">
          <ac:chgData name="Adam Johnstone" userId="ec8eae68fd372c78" providerId="LiveId" clId="{815B5A8D-0049-4D48-9A39-D8064CCB3055}" dt="2025-05-07T15:05:13.327" v="7350" actId="478"/>
          <ac:spMkLst>
            <pc:docMk/>
            <pc:sldMk cId="164108280" sldId="274"/>
            <ac:spMk id="26" creationId="{7BB0C1A8-72B1-2270-51A8-24BFC8787EB8}"/>
          </ac:spMkLst>
        </pc:spChg>
        <pc:spChg chg="add mod">
          <ac:chgData name="Adam Johnstone" userId="ec8eae68fd372c78" providerId="LiveId" clId="{815B5A8D-0049-4D48-9A39-D8064CCB3055}" dt="2025-05-07T15:04:16.511" v="7327"/>
          <ac:spMkLst>
            <pc:docMk/>
            <pc:sldMk cId="164108280" sldId="274"/>
            <ac:spMk id="27" creationId="{CB0A6B3D-069F-D3C6-1D7E-1777BBF82FE7}"/>
          </ac:spMkLst>
        </pc:spChg>
        <pc:spChg chg="add mod">
          <ac:chgData name="Adam Johnstone" userId="ec8eae68fd372c78" providerId="LiveId" clId="{815B5A8D-0049-4D48-9A39-D8064CCB3055}" dt="2025-05-07T15:05:09.470" v="7349"/>
          <ac:spMkLst>
            <pc:docMk/>
            <pc:sldMk cId="164108280" sldId="274"/>
            <ac:spMk id="28" creationId="{FD409BFA-D354-2DFD-2CA6-B74D993323E7}"/>
          </ac:spMkLst>
        </pc:spChg>
        <pc:spChg chg="add mod">
          <ac:chgData name="Adam Johnstone" userId="ec8eae68fd372c78" providerId="LiveId" clId="{815B5A8D-0049-4D48-9A39-D8064CCB3055}" dt="2025-05-07T15:06:00.412" v="7366" actId="20577"/>
          <ac:spMkLst>
            <pc:docMk/>
            <pc:sldMk cId="164108280" sldId="274"/>
            <ac:spMk id="29" creationId="{2B981037-2403-B507-5953-0035750928C7}"/>
          </ac:spMkLst>
        </pc:spChg>
        <pc:graphicFrameChg chg="mod">
          <ac:chgData name="Adam Johnstone" userId="ec8eae68fd372c78" providerId="LiveId" clId="{815B5A8D-0049-4D48-9A39-D8064CCB3055}" dt="2025-05-07T15:01:36.703" v="7313"/>
          <ac:graphicFrameMkLst>
            <pc:docMk/>
            <pc:sldMk cId="164108280" sldId="274"/>
            <ac:graphicFrameMk id="59" creationId="{66E3537B-ADCC-F12D-7674-84684902C6E9}"/>
          </ac:graphicFrameMkLst>
        </pc:graphicFrameChg>
        <pc:cxnChg chg="mod">
          <ac:chgData name="Adam Johnstone" userId="ec8eae68fd372c78" providerId="LiveId" clId="{815B5A8D-0049-4D48-9A39-D8064CCB3055}" dt="2025-05-07T16:57:44.209" v="8892" actId="692"/>
          <ac:cxnSpMkLst>
            <pc:docMk/>
            <pc:sldMk cId="164108280" sldId="274"/>
            <ac:cxnSpMk id="48" creationId="{A99594B8-C2D5-BD59-54F8-F5CAED09FDAD}"/>
          </ac:cxnSpMkLst>
        </pc:cxnChg>
      </pc:sldChg>
      <pc:sldChg chg="addSp delSp modSp add mod modAnim">
        <pc:chgData name="Adam Johnstone" userId="ec8eae68fd372c78" providerId="LiveId" clId="{815B5A8D-0049-4D48-9A39-D8064CCB3055}" dt="2025-05-07T16:57:49.088" v="8893" actId="692"/>
        <pc:sldMkLst>
          <pc:docMk/>
          <pc:sldMk cId="1882506673" sldId="275"/>
        </pc:sldMkLst>
        <pc:spChg chg="mod">
          <ac:chgData name="Adam Johnstone" userId="ec8eae68fd372c78" providerId="LiveId" clId="{815B5A8D-0049-4D48-9A39-D8064CCB3055}" dt="2025-05-07T15:13:35.778" v="7458" actId="1076"/>
          <ac:spMkLst>
            <pc:docMk/>
            <pc:sldMk cId="1882506673" sldId="275"/>
            <ac:spMk id="6" creationId="{25DC3998-6E0A-68F1-AC8F-3742D802CEDA}"/>
          </ac:spMkLst>
        </pc:spChg>
        <pc:spChg chg="mod">
          <ac:chgData name="Adam Johnstone" userId="ec8eae68fd372c78" providerId="LiveId" clId="{815B5A8D-0049-4D48-9A39-D8064CCB3055}" dt="2025-05-07T15:08:40.962" v="7376" actId="1076"/>
          <ac:spMkLst>
            <pc:docMk/>
            <pc:sldMk cId="1882506673" sldId="275"/>
            <ac:spMk id="21" creationId="{98FD70A0-B575-29C5-06C3-AE145F492D32}"/>
          </ac:spMkLst>
        </pc:spChg>
        <pc:spChg chg="del">
          <ac:chgData name="Adam Johnstone" userId="ec8eae68fd372c78" providerId="LiveId" clId="{815B5A8D-0049-4D48-9A39-D8064CCB3055}" dt="2025-05-07T15:08:10.793" v="7374" actId="478"/>
          <ac:spMkLst>
            <pc:docMk/>
            <pc:sldMk cId="1882506673" sldId="275"/>
            <ac:spMk id="23" creationId="{5D4F3222-7B80-6646-DB21-548766C8F8EA}"/>
          </ac:spMkLst>
        </pc:spChg>
        <pc:spChg chg="del">
          <ac:chgData name="Adam Johnstone" userId="ec8eae68fd372c78" providerId="LiveId" clId="{815B5A8D-0049-4D48-9A39-D8064CCB3055}" dt="2025-05-07T15:08:10.793" v="7374" actId="478"/>
          <ac:spMkLst>
            <pc:docMk/>
            <pc:sldMk cId="1882506673" sldId="275"/>
            <ac:spMk id="25" creationId="{DE5905A4-16C2-D705-A5FD-B85497A688C3}"/>
          </ac:spMkLst>
        </pc:spChg>
        <pc:spChg chg="add del mod">
          <ac:chgData name="Adam Johnstone" userId="ec8eae68fd372c78" providerId="LiveId" clId="{815B5A8D-0049-4D48-9A39-D8064CCB3055}" dt="2025-05-07T15:12:12.079" v="7447" actId="21"/>
          <ac:spMkLst>
            <pc:docMk/>
            <pc:sldMk cId="1882506673" sldId="275"/>
            <ac:spMk id="26" creationId="{BD518174-9ADF-09E5-CB10-09D756F137C5}"/>
          </ac:spMkLst>
        </pc:spChg>
        <pc:spChg chg="add del mod">
          <ac:chgData name="Adam Johnstone" userId="ec8eae68fd372c78" providerId="LiveId" clId="{815B5A8D-0049-4D48-9A39-D8064CCB3055}" dt="2025-05-07T15:12:12.079" v="7447" actId="21"/>
          <ac:spMkLst>
            <pc:docMk/>
            <pc:sldMk cId="1882506673" sldId="275"/>
            <ac:spMk id="27" creationId="{1BB0F17F-66FF-1809-B9DF-5372E8714679}"/>
          </ac:spMkLst>
        </pc:spChg>
        <pc:spChg chg="del">
          <ac:chgData name="Adam Johnstone" userId="ec8eae68fd372c78" providerId="LiveId" clId="{815B5A8D-0049-4D48-9A39-D8064CCB3055}" dt="2025-05-07T15:08:10.793" v="7374" actId="478"/>
          <ac:spMkLst>
            <pc:docMk/>
            <pc:sldMk cId="1882506673" sldId="275"/>
            <ac:spMk id="28" creationId="{1237FF0C-5BAE-E83C-79DC-4B4609AC10A3}"/>
          </ac:spMkLst>
        </pc:spChg>
        <pc:spChg chg="mod">
          <ac:chgData name="Adam Johnstone" userId="ec8eae68fd372c78" providerId="LiveId" clId="{815B5A8D-0049-4D48-9A39-D8064CCB3055}" dt="2025-05-07T15:08:03.786" v="7373" actId="1076"/>
          <ac:spMkLst>
            <pc:docMk/>
            <pc:sldMk cId="1882506673" sldId="275"/>
            <ac:spMk id="29" creationId="{0A739F32-7E3F-71FE-B8D7-75DB87EE3ADB}"/>
          </ac:spMkLst>
        </pc:spChg>
        <pc:spChg chg="add mod">
          <ac:chgData name="Adam Johnstone" userId="ec8eae68fd372c78" providerId="LiveId" clId="{815B5A8D-0049-4D48-9A39-D8064CCB3055}" dt="2025-05-07T15:15:09.932" v="7468"/>
          <ac:spMkLst>
            <pc:docMk/>
            <pc:sldMk cId="1882506673" sldId="275"/>
            <ac:spMk id="37" creationId="{BD518174-9ADF-09E5-CB10-09D756F137C5}"/>
          </ac:spMkLst>
        </pc:spChg>
        <pc:spChg chg="add mod">
          <ac:chgData name="Adam Johnstone" userId="ec8eae68fd372c78" providerId="LiveId" clId="{815B5A8D-0049-4D48-9A39-D8064CCB3055}" dt="2025-05-07T15:15:09.932" v="7468"/>
          <ac:spMkLst>
            <pc:docMk/>
            <pc:sldMk cId="1882506673" sldId="275"/>
            <ac:spMk id="39" creationId="{1BB0F17F-66FF-1809-B9DF-5372E8714679}"/>
          </ac:spMkLst>
        </pc:spChg>
        <pc:spChg chg="mod">
          <ac:chgData name="Adam Johnstone" userId="ec8eae68fd372c78" providerId="LiveId" clId="{815B5A8D-0049-4D48-9A39-D8064CCB3055}" dt="2025-05-07T15:08:31.644" v="7375" actId="1076"/>
          <ac:spMkLst>
            <pc:docMk/>
            <pc:sldMk cId="1882506673" sldId="275"/>
            <ac:spMk id="57" creationId="{00E33848-806F-3287-FAC2-C17AA06E0078}"/>
          </ac:spMkLst>
        </pc:spChg>
        <pc:graphicFrameChg chg="mod">
          <ac:chgData name="Adam Johnstone" userId="ec8eae68fd372c78" providerId="LiveId" clId="{815B5A8D-0049-4D48-9A39-D8064CCB3055}" dt="2025-05-07T15:20:02.060" v="7517" actId="20577"/>
          <ac:graphicFrameMkLst>
            <pc:docMk/>
            <pc:sldMk cId="1882506673" sldId="275"/>
            <ac:graphicFrameMk id="59" creationId="{FD66D29D-C490-36FD-FA3E-9028750F190D}"/>
          </ac:graphicFrameMkLst>
        </pc:graphicFrameChg>
        <pc:cxnChg chg="mod">
          <ac:chgData name="Adam Johnstone" userId="ec8eae68fd372c78" providerId="LiveId" clId="{815B5A8D-0049-4D48-9A39-D8064CCB3055}" dt="2025-05-07T15:13:35.778" v="7458" actId="1076"/>
          <ac:cxnSpMkLst>
            <pc:docMk/>
            <pc:sldMk cId="1882506673" sldId="275"/>
            <ac:cxnSpMk id="18" creationId="{FDA38AF9-96F0-1BEB-2AF4-43CE297B2920}"/>
          </ac:cxnSpMkLst>
        </pc:cxnChg>
        <pc:cxnChg chg="mod">
          <ac:chgData name="Adam Johnstone" userId="ec8eae68fd372c78" providerId="LiveId" clId="{815B5A8D-0049-4D48-9A39-D8064CCB3055}" dt="2025-05-07T15:13:35.778" v="7458" actId="1076"/>
          <ac:cxnSpMkLst>
            <pc:docMk/>
            <pc:sldMk cId="1882506673" sldId="275"/>
            <ac:cxnSpMk id="20" creationId="{AF953F16-B9CF-E349-A59F-BBA4B95EA7E3}"/>
          </ac:cxnSpMkLst>
        </pc:cxnChg>
        <pc:cxnChg chg="mod">
          <ac:chgData name="Adam Johnstone" userId="ec8eae68fd372c78" providerId="LiveId" clId="{815B5A8D-0049-4D48-9A39-D8064CCB3055}" dt="2025-05-07T15:13:35.778" v="7458" actId="1076"/>
          <ac:cxnSpMkLst>
            <pc:docMk/>
            <pc:sldMk cId="1882506673" sldId="275"/>
            <ac:cxnSpMk id="44" creationId="{E3BBEB07-FD76-ECCD-004D-913287585578}"/>
          </ac:cxnSpMkLst>
        </pc:cxnChg>
        <pc:cxnChg chg="mod">
          <ac:chgData name="Adam Johnstone" userId="ec8eae68fd372c78" providerId="LiveId" clId="{815B5A8D-0049-4D48-9A39-D8064CCB3055}" dt="2025-05-07T16:57:49.088" v="8893" actId="692"/>
          <ac:cxnSpMkLst>
            <pc:docMk/>
            <pc:sldMk cId="1882506673" sldId="275"/>
            <ac:cxnSpMk id="48" creationId="{E916206E-A920-60DE-3423-290E7E86F079}"/>
          </ac:cxnSpMkLst>
        </pc:cxnChg>
        <pc:cxnChg chg="mod">
          <ac:chgData name="Adam Johnstone" userId="ec8eae68fd372c78" providerId="LiveId" clId="{815B5A8D-0049-4D48-9A39-D8064CCB3055}" dt="2025-05-07T15:13:35.778" v="7458" actId="1076"/>
          <ac:cxnSpMkLst>
            <pc:docMk/>
            <pc:sldMk cId="1882506673" sldId="275"/>
            <ac:cxnSpMk id="54" creationId="{610EB5B5-5CA4-55AD-8B87-7E00FD7786B9}"/>
          </ac:cxnSpMkLst>
        </pc:cxnChg>
      </pc:sldChg>
      <pc:sldChg chg="addSp delSp modSp add mod modAnim">
        <pc:chgData name="Adam Johnstone" userId="ec8eae68fd372c78" providerId="LiveId" clId="{815B5A8D-0049-4D48-9A39-D8064CCB3055}" dt="2025-05-07T16:57:54.166" v="8894" actId="692"/>
        <pc:sldMkLst>
          <pc:docMk/>
          <pc:sldMk cId="4241377687" sldId="276"/>
        </pc:sldMkLst>
        <pc:spChg chg="mod">
          <ac:chgData name="Adam Johnstone" userId="ec8eae68fd372c78" providerId="LiveId" clId="{815B5A8D-0049-4D48-9A39-D8064CCB3055}" dt="2025-05-07T15:12:42.769" v="7455" actId="20577"/>
          <ac:spMkLst>
            <pc:docMk/>
            <pc:sldMk cId="4241377687" sldId="276"/>
            <ac:spMk id="21" creationId="{30798214-BF3B-D15A-2216-42E0C8BDFCD8}"/>
          </ac:spMkLst>
        </pc:spChg>
        <pc:spChg chg="add mod">
          <ac:chgData name="Adam Johnstone" userId="ec8eae68fd372c78" providerId="LiveId" clId="{815B5A8D-0049-4D48-9A39-D8064CCB3055}" dt="2025-05-07T15:16:14.596" v="7472"/>
          <ac:spMkLst>
            <pc:docMk/>
            <pc:sldMk cId="4241377687" sldId="276"/>
            <ac:spMk id="23" creationId="{C5868E82-C1A3-EA71-C5A9-1E1DFA7A0C41}"/>
          </ac:spMkLst>
        </pc:spChg>
        <pc:spChg chg="add mod">
          <ac:chgData name="Adam Johnstone" userId="ec8eae68fd372c78" providerId="LiveId" clId="{815B5A8D-0049-4D48-9A39-D8064CCB3055}" dt="2025-05-07T15:16:14.596" v="7472"/>
          <ac:spMkLst>
            <pc:docMk/>
            <pc:sldMk cId="4241377687" sldId="276"/>
            <ac:spMk id="25" creationId="{8D9CAD94-A0C1-F88B-03DE-2E5EDA21006F}"/>
          </ac:spMkLst>
        </pc:spChg>
        <pc:spChg chg="add del mod">
          <ac:chgData name="Adam Johnstone" userId="ec8eae68fd372c78" providerId="LiveId" clId="{815B5A8D-0049-4D48-9A39-D8064CCB3055}" dt="2025-05-07T15:14:23.814" v="7464" actId="21"/>
          <ac:spMkLst>
            <pc:docMk/>
            <pc:sldMk cId="4241377687" sldId="276"/>
            <ac:spMk id="26" creationId="{BD518174-9ADF-09E5-CB10-09D756F137C5}"/>
          </ac:spMkLst>
        </pc:spChg>
        <pc:spChg chg="add del mod">
          <ac:chgData name="Adam Johnstone" userId="ec8eae68fd372c78" providerId="LiveId" clId="{815B5A8D-0049-4D48-9A39-D8064CCB3055}" dt="2025-05-07T15:14:23.814" v="7464" actId="21"/>
          <ac:spMkLst>
            <pc:docMk/>
            <pc:sldMk cId="4241377687" sldId="276"/>
            <ac:spMk id="27" creationId="{1BB0F17F-66FF-1809-B9DF-5372E8714679}"/>
          </ac:spMkLst>
        </pc:spChg>
        <pc:spChg chg="add del mod">
          <ac:chgData name="Adam Johnstone" userId="ec8eae68fd372c78" providerId="LiveId" clId="{815B5A8D-0049-4D48-9A39-D8064CCB3055}" dt="2025-05-07T15:20:55.723" v="7540" actId="478"/>
          <ac:spMkLst>
            <pc:docMk/>
            <pc:sldMk cId="4241377687" sldId="276"/>
            <ac:spMk id="28" creationId="{CC191230-5066-E877-8DCC-4A48331FAA92}"/>
          </ac:spMkLst>
        </pc:spChg>
        <pc:spChg chg="mod">
          <ac:chgData name="Adam Johnstone" userId="ec8eae68fd372c78" providerId="LiveId" clId="{815B5A8D-0049-4D48-9A39-D8064CCB3055}" dt="2025-05-07T15:12:40.157" v="7453" actId="20577"/>
          <ac:spMkLst>
            <pc:docMk/>
            <pc:sldMk cId="4241377687" sldId="276"/>
            <ac:spMk id="57" creationId="{08BFEA05-A8BE-43D1-FDBB-DE9F79E4CB78}"/>
          </ac:spMkLst>
        </pc:spChg>
        <pc:graphicFrameChg chg="mod">
          <ac:chgData name="Adam Johnstone" userId="ec8eae68fd372c78" providerId="LiveId" clId="{815B5A8D-0049-4D48-9A39-D8064CCB3055}" dt="2025-05-07T15:20:12.257" v="7537" actId="20577"/>
          <ac:graphicFrameMkLst>
            <pc:docMk/>
            <pc:sldMk cId="4241377687" sldId="276"/>
            <ac:graphicFrameMk id="59" creationId="{B2C51730-2D49-089C-7029-76AF7E192E95}"/>
          </ac:graphicFrameMkLst>
        </pc:graphicFrameChg>
        <pc:cxnChg chg="mod">
          <ac:chgData name="Adam Johnstone" userId="ec8eae68fd372c78" providerId="LiveId" clId="{815B5A8D-0049-4D48-9A39-D8064CCB3055}" dt="2025-05-07T16:57:54.166" v="8894" actId="692"/>
          <ac:cxnSpMkLst>
            <pc:docMk/>
            <pc:sldMk cId="4241377687" sldId="276"/>
            <ac:cxnSpMk id="48" creationId="{B237BAE9-FAFF-141C-14F9-B103A36F27F4}"/>
          </ac:cxnSpMkLst>
        </pc:cxnChg>
      </pc:sldChg>
      <pc:sldChg chg="addSp delSp modSp add mod modAnim">
        <pc:chgData name="Adam Johnstone" userId="ec8eae68fd372c78" providerId="LiveId" clId="{815B5A8D-0049-4D48-9A39-D8064CCB3055}" dt="2025-05-07T16:57:59.157" v="8895" actId="692"/>
        <pc:sldMkLst>
          <pc:docMk/>
          <pc:sldMk cId="2023264632" sldId="277"/>
        </pc:sldMkLst>
        <pc:spChg chg="add mod">
          <ac:chgData name="Adam Johnstone" userId="ec8eae68fd372c78" providerId="LiveId" clId="{815B5A8D-0049-4D48-9A39-D8064CCB3055}" dt="2025-05-07T15:21:42.697" v="7590" actId="1076"/>
          <ac:spMkLst>
            <pc:docMk/>
            <pc:sldMk cId="2023264632" sldId="277"/>
            <ac:spMk id="26" creationId="{E12C6F37-9D2A-B947-FC60-7291F339E06A}"/>
          </ac:spMkLst>
        </pc:spChg>
        <pc:spChg chg="add mod">
          <ac:chgData name="Adam Johnstone" userId="ec8eae68fd372c78" providerId="LiveId" clId="{815B5A8D-0049-4D48-9A39-D8064CCB3055}" dt="2025-05-07T15:21:45.573" v="7592" actId="20577"/>
          <ac:spMkLst>
            <pc:docMk/>
            <pc:sldMk cId="2023264632" sldId="277"/>
            <ac:spMk id="27" creationId="{83AB3845-9D82-15B7-D467-E9374CA71199}"/>
          </ac:spMkLst>
        </pc:spChg>
        <pc:spChg chg="del">
          <ac:chgData name="Adam Johnstone" userId="ec8eae68fd372c78" providerId="LiveId" clId="{815B5A8D-0049-4D48-9A39-D8064CCB3055}" dt="2025-05-07T15:21:58.430" v="7594" actId="478"/>
          <ac:spMkLst>
            <pc:docMk/>
            <pc:sldMk cId="2023264632" sldId="277"/>
            <ac:spMk id="28" creationId="{A6BE4175-E46E-34B9-B2BC-F4FD018CBA35}"/>
          </ac:spMkLst>
        </pc:spChg>
        <pc:graphicFrameChg chg="mod">
          <ac:chgData name="Adam Johnstone" userId="ec8eae68fd372c78" providerId="LiveId" clId="{815B5A8D-0049-4D48-9A39-D8064CCB3055}" dt="2025-05-07T15:22:31.277" v="7628" actId="20577"/>
          <ac:graphicFrameMkLst>
            <pc:docMk/>
            <pc:sldMk cId="2023264632" sldId="277"/>
            <ac:graphicFrameMk id="59" creationId="{D4510EC1-906F-A179-78B3-C5141ADA6F0D}"/>
          </ac:graphicFrameMkLst>
        </pc:graphicFrameChg>
        <pc:cxnChg chg="mod">
          <ac:chgData name="Adam Johnstone" userId="ec8eae68fd372c78" providerId="LiveId" clId="{815B5A8D-0049-4D48-9A39-D8064CCB3055}" dt="2025-05-07T16:57:59.157" v="8895" actId="692"/>
          <ac:cxnSpMkLst>
            <pc:docMk/>
            <pc:sldMk cId="2023264632" sldId="277"/>
            <ac:cxnSpMk id="48" creationId="{68202B92-9FED-3049-B8A8-9FD58E7F8311}"/>
          </ac:cxnSpMkLst>
        </pc:cxnChg>
      </pc:sldChg>
      <pc:sldChg chg="addSp delSp modSp add mod modAnim">
        <pc:chgData name="Adam Johnstone" userId="ec8eae68fd372c78" providerId="LiveId" clId="{815B5A8D-0049-4D48-9A39-D8064CCB3055}" dt="2025-05-07T16:58:05.721" v="8896" actId="692"/>
        <pc:sldMkLst>
          <pc:docMk/>
          <pc:sldMk cId="2962128353" sldId="278"/>
        </pc:sldMkLst>
        <pc:spChg chg="mod">
          <ac:chgData name="Adam Johnstone" userId="ec8eae68fd372c78" providerId="LiveId" clId="{815B5A8D-0049-4D48-9A39-D8064CCB3055}" dt="2025-05-07T15:24:29.325" v="7685" actId="20577"/>
          <ac:spMkLst>
            <pc:docMk/>
            <pc:sldMk cId="2962128353" sldId="278"/>
            <ac:spMk id="21" creationId="{A3B4790C-FF57-C5AD-3D00-A97C8F4B7CB4}"/>
          </ac:spMkLst>
        </pc:spChg>
        <pc:spChg chg="del">
          <ac:chgData name="Adam Johnstone" userId="ec8eae68fd372c78" providerId="LiveId" clId="{815B5A8D-0049-4D48-9A39-D8064CCB3055}" dt="2025-05-07T15:32:17.011" v="7807" actId="478"/>
          <ac:spMkLst>
            <pc:docMk/>
            <pc:sldMk cId="2962128353" sldId="278"/>
            <ac:spMk id="28" creationId="{2780F757-9588-0D07-6706-78C3EEF92BDA}"/>
          </ac:spMkLst>
        </pc:spChg>
        <pc:spChg chg="add mod">
          <ac:chgData name="Adam Johnstone" userId="ec8eae68fd372c78" providerId="LiveId" clId="{815B5A8D-0049-4D48-9A39-D8064CCB3055}" dt="2025-05-07T15:27:55.482" v="7770" actId="20577"/>
          <ac:spMkLst>
            <pc:docMk/>
            <pc:sldMk cId="2962128353" sldId="278"/>
            <ac:spMk id="30" creationId="{7A15BDCA-5632-D3CF-222D-B5D3D33E22AF}"/>
          </ac:spMkLst>
        </pc:spChg>
        <pc:spChg chg="add mod">
          <ac:chgData name="Adam Johnstone" userId="ec8eae68fd372c78" providerId="LiveId" clId="{815B5A8D-0049-4D48-9A39-D8064CCB3055}" dt="2025-05-07T15:28:20.760" v="7783" actId="20577"/>
          <ac:spMkLst>
            <pc:docMk/>
            <pc:sldMk cId="2962128353" sldId="278"/>
            <ac:spMk id="31" creationId="{3C416936-1058-CF05-7D5D-FF81C3BB8C89}"/>
          </ac:spMkLst>
        </pc:spChg>
        <pc:spChg chg="add mod">
          <ac:chgData name="Adam Johnstone" userId="ec8eae68fd372c78" providerId="LiveId" clId="{815B5A8D-0049-4D48-9A39-D8064CCB3055}" dt="2025-05-07T15:26:51.043" v="7760" actId="1076"/>
          <ac:spMkLst>
            <pc:docMk/>
            <pc:sldMk cId="2962128353" sldId="278"/>
            <ac:spMk id="33" creationId="{6B8A475E-8CA0-D11F-420C-D4836370C0FE}"/>
          </ac:spMkLst>
        </pc:spChg>
        <pc:spChg chg="add mod">
          <ac:chgData name="Adam Johnstone" userId="ec8eae68fd372c78" providerId="LiveId" clId="{815B5A8D-0049-4D48-9A39-D8064CCB3055}" dt="2025-05-07T15:28:17.655" v="7781" actId="20577"/>
          <ac:spMkLst>
            <pc:docMk/>
            <pc:sldMk cId="2962128353" sldId="278"/>
            <ac:spMk id="35" creationId="{EF8AAA11-54E5-C0CD-F811-13D9C3306CC6}"/>
          </ac:spMkLst>
        </pc:spChg>
        <pc:spChg chg="add mod">
          <ac:chgData name="Adam Johnstone" userId="ec8eae68fd372c78" providerId="LiveId" clId="{815B5A8D-0049-4D48-9A39-D8064CCB3055}" dt="2025-05-07T15:26:51.043" v="7760" actId="1076"/>
          <ac:spMkLst>
            <pc:docMk/>
            <pc:sldMk cId="2962128353" sldId="278"/>
            <ac:spMk id="37" creationId="{6A5FC52C-EFCA-47A1-410D-31B70C65254C}"/>
          </ac:spMkLst>
        </pc:spChg>
        <pc:spChg chg="add mod">
          <ac:chgData name="Adam Johnstone" userId="ec8eae68fd372c78" providerId="LiveId" clId="{815B5A8D-0049-4D48-9A39-D8064CCB3055}" dt="2025-05-07T15:28:24.692" v="7786" actId="20577"/>
          <ac:spMkLst>
            <pc:docMk/>
            <pc:sldMk cId="2962128353" sldId="278"/>
            <ac:spMk id="39" creationId="{861FFA33-519A-D296-3D1F-D54A3A6A5EA6}"/>
          </ac:spMkLst>
        </pc:spChg>
        <pc:spChg chg="add mod">
          <ac:chgData name="Adam Johnstone" userId="ec8eae68fd372c78" providerId="LiveId" clId="{815B5A8D-0049-4D48-9A39-D8064CCB3055}" dt="2025-05-07T15:27:04.480" v="7763" actId="1076"/>
          <ac:spMkLst>
            <pc:docMk/>
            <pc:sldMk cId="2962128353" sldId="278"/>
            <ac:spMk id="40" creationId="{A7F76F2E-28BD-A1F0-376D-52DC8F046618}"/>
          </ac:spMkLst>
        </pc:spChg>
        <pc:spChg chg="add mod">
          <ac:chgData name="Adam Johnstone" userId="ec8eae68fd372c78" providerId="LiveId" clId="{815B5A8D-0049-4D48-9A39-D8064CCB3055}" dt="2025-05-07T15:27:04.480" v="7763" actId="1076"/>
          <ac:spMkLst>
            <pc:docMk/>
            <pc:sldMk cId="2962128353" sldId="278"/>
            <ac:spMk id="41" creationId="{FF96BD1D-97EB-56E8-5CD8-230BEB4CD84C}"/>
          </ac:spMkLst>
        </pc:spChg>
        <pc:spChg chg="add mod">
          <ac:chgData name="Adam Johnstone" userId="ec8eae68fd372c78" providerId="LiveId" clId="{815B5A8D-0049-4D48-9A39-D8064CCB3055}" dt="2025-05-07T15:27:04.480" v="7763" actId="1076"/>
          <ac:spMkLst>
            <pc:docMk/>
            <pc:sldMk cId="2962128353" sldId="278"/>
            <ac:spMk id="43" creationId="{38DAB94F-7682-4366-2F19-805285677BFF}"/>
          </ac:spMkLst>
        </pc:spChg>
        <pc:spChg chg="add mod">
          <ac:chgData name="Adam Johnstone" userId="ec8eae68fd372c78" providerId="LiveId" clId="{815B5A8D-0049-4D48-9A39-D8064CCB3055}" dt="2025-05-07T15:27:35.949" v="7766" actId="1076"/>
          <ac:spMkLst>
            <pc:docMk/>
            <pc:sldMk cId="2962128353" sldId="278"/>
            <ac:spMk id="45" creationId="{50715C29-60E6-816C-7591-3492695E5DB6}"/>
          </ac:spMkLst>
        </pc:spChg>
        <pc:spChg chg="add mod">
          <ac:chgData name="Adam Johnstone" userId="ec8eae68fd372c78" providerId="LiveId" clId="{815B5A8D-0049-4D48-9A39-D8064CCB3055}" dt="2025-05-07T15:27:59.913" v="7772" actId="20577"/>
          <ac:spMkLst>
            <pc:docMk/>
            <pc:sldMk cId="2962128353" sldId="278"/>
            <ac:spMk id="47" creationId="{C957881F-D498-BC1B-86B4-6C8239FDF906}"/>
          </ac:spMkLst>
        </pc:spChg>
        <pc:spChg chg="add mod">
          <ac:chgData name="Adam Johnstone" userId="ec8eae68fd372c78" providerId="LiveId" clId="{815B5A8D-0049-4D48-9A39-D8064CCB3055}" dt="2025-05-07T15:27:35.949" v="7766" actId="1076"/>
          <ac:spMkLst>
            <pc:docMk/>
            <pc:sldMk cId="2962128353" sldId="278"/>
            <ac:spMk id="49" creationId="{C70FDFB6-C8C6-52C8-243C-0C0FA9C7838C}"/>
          </ac:spMkLst>
        </pc:spChg>
        <pc:spChg chg="add mod">
          <ac:chgData name="Adam Johnstone" userId="ec8eae68fd372c78" providerId="LiveId" clId="{815B5A8D-0049-4D48-9A39-D8064CCB3055}" dt="2025-05-07T15:28:08.862" v="7775" actId="20577"/>
          <ac:spMkLst>
            <pc:docMk/>
            <pc:sldMk cId="2962128353" sldId="278"/>
            <ac:spMk id="51" creationId="{FBF8754F-9963-41B8-EE4F-9E5892165F8A}"/>
          </ac:spMkLst>
        </pc:spChg>
        <pc:spChg chg="mod">
          <ac:chgData name="Adam Johnstone" userId="ec8eae68fd372c78" providerId="LiveId" clId="{815B5A8D-0049-4D48-9A39-D8064CCB3055}" dt="2025-05-07T15:24:20.039" v="7682" actId="20577"/>
          <ac:spMkLst>
            <pc:docMk/>
            <pc:sldMk cId="2962128353" sldId="278"/>
            <ac:spMk id="57" creationId="{55DD8E5C-818C-F540-C7D0-5E2E53666F04}"/>
          </ac:spMkLst>
        </pc:spChg>
        <pc:graphicFrameChg chg="mod">
          <ac:chgData name="Adam Johnstone" userId="ec8eae68fd372c78" providerId="LiveId" clId="{815B5A8D-0049-4D48-9A39-D8064CCB3055}" dt="2025-05-07T15:26:12.658" v="7757"/>
          <ac:graphicFrameMkLst>
            <pc:docMk/>
            <pc:sldMk cId="2962128353" sldId="278"/>
            <ac:graphicFrameMk id="59" creationId="{D6EE0C7D-9974-8D74-7A91-19D6544AC4F2}"/>
          </ac:graphicFrameMkLst>
        </pc:graphicFrameChg>
        <pc:cxnChg chg="mod">
          <ac:chgData name="Adam Johnstone" userId="ec8eae68fd372c78" providerId="LiveId" clId="{815B5A8D-0049-4D48-9A39-D8064CCB3055}" dt="2025-05-07T16:58:05.721" v="8896" actId="692"/>
          <ac:cxnSpMkLst>
            <pc:docMk/>
            <pc:sldMk cId="2962128353" sldId="278"/>
            <ac:cxnSpMk id="48" creationId="{8126AE4A-7D69-4BE6-91AB-6B32B252DD95}"/>
          </ac:cxnSpMkLst>
        </pc:cxnChg>
      </pc:sldChg>
      <pc:sldChg chg="addSp delSp modSp add mod modAnim">
        <pc:chgData name="Adam Johnstone" userId="ec8eae68fd372c78" providerId="LiveId" clId="{815B5A8D-0049-4D48-9A39-D8064CCB3055}" dt="2025-05-07T16:58:10.823" v="8897" actId="692"/>
        <pc:sldMkLst>
          <pc:docMk/>
          <pc:sldMk cId="3887791382" sldId="279"/>
        </pc:sldMkLst>
        <pc:spChg chg="mod">
          <ac:chgData name="Adam Johnstone" userId="ec8eae68fd372c78" providerId="LiveId" clId="{815B5A8D-0049-4D48-9A39-D8064CCB3055}" dt="2025-05-07T15:31:58.721" v="7804" actId="20577"/>
          <ac:spMkLst>
            <pc:docMk/>
            <pc:sldMk cId="3887791382" sldId="279"/>
            <ac:spMk id="21" creationId="{F39BD0DC-A9E9-BEB9-3DBA-26A60C92391B}"/>
          </ac:spMkLst>
        </pc:spChg>
        <pc:spChg chg="del">
          <ac:chgData name="Adam Johnstone" userId="ec8eae68fd372c78" providerId="LiveId" clId="{815B5A8D-0049-4D48-9A39-D8064CCB3055}" dt="2025-05-07T15:36:22.140" v="7887" actId="478"/>
          <ac:spMkLst>
            <pc:docMk/>
            <pc:sldMk cId="3887791382" sldId="279"/>
            <ac:spMk id="28" creationId="{3B6F522A-4F5C-BB89-E331-721848267821}"/>
          </ac:spMkLst>
        </pc:spChg>
        <pc:spChg chg="del">
          <ac:chgData name="Adam Johnstone" userId="ec8eae68fd372c78" providerId="LiveId" clId="{815B5A8D-0049-4D48-9A39-D8064CCB3055}" dt="2025-05-07T15:32:52.488" v="7815" actId="478"/>
          <ac:spMkLst>
            <pc:docMk/>
            <pc:sldMk cId="3887791382" sldId="279"/>
            <ac:spMk id="30" creationId="{0734F8D2-F19F-23C5-6D7D-0F7860BCDEF1}"/>
          </ac:spMkLst>
        </pc:spChg>
        <pc:spChg chg="del">
          <ac:chgData name="Adam Johnstone" userId="ec8eae68fd372c78" providerId="LiveId" clId="{815B5A8D-0049-4D48-9A39-D8064CCB3055}" dt="2025-05-07T15:32:52.488" v="7815" actId="478"/>
          <ac:spMkLst>
            <pc:docMk/>
            <pc:sldMk cId="3887791382" sldId="279"/>
            <ac:spMk id="31" creationId="{12AC1D05-60AF-2584-4CE4-2B9CD24C79B8}"/>
          </ac:spMkLst>
        </pc:spChg>
        <pc:spChg chg="del">
          <ac:chgData name="Adam Johnstone" userId="ec8eae68fd372c78" providerId="LiveId" clId="{815B5A8D-0049-4D48-9A39-D8064CCB3055}" dt="2025-05-07T15:32:52.488" v="7815" actId="478"/>
          <ac:spMkLst>
            <pc:docMk/>
            <pc:sldMk cId="3887791382" sldId="279"/>
            <ac:spMk id="33" creationId="{85075290-BB36-40CD-B908-846CCCB6492F}"/>
          </ac:spMkLst>
        </pc:spChg>
        <pc:spChg chg="del">
          <ac:chgData name="Adam Johnstone" userId="ec8eae68fd372c78" providerId="LiveId" clId="{815B5A8D-0049-4D48-9A39-D8064CCB3055}" dt="2025-05-07T15:32:52.488" v="7815" actId="478"/>
          <ac:spMkLst>
            <pc:docMk/>
            <pc:sldMk cId="3887791382" sldId="279"/>
            <ac:spMk id="35" creationId="{DB97DC3B-3ED3-2EE8-6AA3-ED27C34721DB}"/>
          </ac:spMkLst>
        </pc:spChg>
        <pc:spChg chg="del">
          <ac:chgData name="Adam Johnstone" userId="ec8eae68fd372c78" providerId="LiveId" clId="{815B5A8D-0049-4D48-9A39-D8064CCB3055}" dt="2025-05-07T15:32:52.488" v="7815" actId="478"/>
          <ac:spMkLst>
            <pc:docMk/>
            <pc:sldMk cId="3887791382" sldId="279"/>
            <ac:spMk id="37" creationId="{AD0696E2-AE5D-8403-A634-A0E94FDFEDA6}"/>
          </ac:spMkLst>
        </pc:spChg>
        <pc:spChg chg="del mod">
          <ac:chgData name="Adam Johnstone" userId="ec8eae68fd372c78" providerId="LiveId" clId="{815B5A8D-0049-4D48-9A39-D8064CCB3055}" dt="2025-05-07T15:32:32.812" v="7810" actId="478"/>
          <ac:spMkLst>
            <pc:docMk/>
            <pc:sldMk cId="3887791382" sldId="279"/>
            <ac:spMk id="39" creationId="{2D2FB35E-71D6-1C93-0241-BAE3EECBFDC0}"/>
          </ac:spMkLst>
        </pc:spChg>
        <pc:spChg chg="add mod">
          <ac:chgData name="Adam Johnstone" userId="ec8eae68fd372c78" providerId="LiveId" clId="{815B5A8D-0049-4D48-9A39-D8064CCB3055}" dt="2025-05-07T15:32:45.968" v="7814" actId="1076"/>
          <ac:spMkLst>
            <pc:docMk/>
            <pc:sldMk cId="3887791382" sldId="279"/>
            <ac:spMk id="40" creationId="{2B247409-D5C2-B9E7-C78C-E7BDF1BDD8BD}"/>
          </ac:spMkLst>
        </pc:spChg>
        <pc:spChg chg="del">
          <ac:chgData name="Adam Johnstone" userId="ec8eae68fd372c78" providerId="LiveId" clId="{815B5A8D-0049-4D48-9A39-D8064CCB3055}" dt="2025-05-07T15:32:52.488" v="7815" actId="478"/>
          <ac:spMkLst>
            <pc:docMk/>
            <pc:sldMk cId="3887791382" sldId="279"/>
            <ac:spMk id="45" creationId="{22C21599-B7DC-F63F-1FB5-3DCA25DC21BB}"/>
          </ac:spMkLst>
        </pc:spChg>
        <pc:spChg chg="del">
          <ac:chgData name="Adam Johnstone" userId="ec8eae68fd372c78" providerId="LiveId" clId="{815B5A8D-0049-4D48-9A39-D8064CCB3055}" dt="2025-05-07T15:32:52.488" v="7815" actId="478"/>
          <ac:spMkLst>
            <pc:docMk/>
            <pc:sldMk cId="3887791382" sldId="279"/>
            <ac:spMk id="47" creationId="{A2EB51E7-79EF-3EA1-145F-CBCDC747750F}"/>
          </ac:spMkLst>
        </pc:spChg>
        <pc:spChg chg="del">
          <ac:chgData name="Adam Johnstone" userId="ec8eae68fd372c78" providerId="LiveId" clId="{815B5A8D-0049-4D48-9A39-D8064CCB3055}" dt="2025-05-07T15:32:52.488" v="7815" actId="478"/>
          <ac:spMkLst>
            <pc:docMk/>
            <pc:sldMk cId="3887791382" sldId="279"/>
            <ac:spMk id="49" creationId="{124ADD6D-A756-0CE5-8358-5B27947CBFC3}"/>
          </ac:spMkLst>
        </pc:spChg>
        <pc:spChg chg="mod">
          <ac:chgData name="Adam Johnstone" userId="ec8eae68fd372c78" providerId="LiveId" clId="{815B5A8D-0049-4D48-9A39-D8064CCB3055}" dt="2025-05-07T15:32:41.797" v="7812" actId="1076"/>
          <ac:spMkLst>
            <pc:docMk/>
            <pc:sldMk cId="3887791382" sldId="279"/>
            <ac:spMk id="51" creationId="{30AB4031-E3E0-0BBF-0D69-9B4D7BF364FC}"/>
          </ac:spMkLst>
        </pc:spChg>
        <pc:spChg chg="mod">
          <ac:chgData name="Adam Johnstone" userId="ec8eae68fd372c78" providerId="LiveId" clId="{815B5A8D-0049-4D48-9A39-D8064CCB3055}" dt="2025-05-07T15:31:50.151" v="7800" actId="20577"/>
          <ac:spMkLst>
            <pc:docMk/>
            <pc:sldMk cId="3887791382" sldId="279"/>
            <ac:spMk id="57" creationId="{19E9F385-82D6-C120-C3BD-5F0401E27738}"/>
          </ac:spMkLst>
        </pc:spChg>
        <pc:graphicFrameChg chg="mod">
          <ac:chgData name="Adam Johnstone" userId="ec8eae68fd372c78" providerId="LiveId" clId="{815B5A8D-0049-4D48-9A39-D8064CCB3055}" dt="2025-05-07T15:34:42.721" v="7872" actId="20577"/>
          <ac:graphicFrameMkLst>
            <pc:docMk/>
            <pc:sldMk cId="3887791382" sldId="279"/>
            <ac:graphicFrameMk id="59" creationId="{7F84CA8E-EEF9-964A-278E-141437EE5F1E}"/>
          </ac:graphicFrameMkLst>
        </pc:graphicFrameChg>
        <pc:cxnChg chg="mod">
          <ac:chgData name="Adam Johnstone" userId="ec8eae68fd372c78" providerId="LiveId" clId="{815B5A8D-0049-4D48-9A39-D8064CCB3055}" dt="2025-05-07T16:58:10.823" v="8897" actId="692"/>
          <ac:cxnSpMkLst>
            <pc:docMk/>
            <pc:sldMk cId="3887791382" sldId="279"/>
            <ac:cxnSpMk id="48" creationId="{553C3768-E0D3-A92B-D972-E435F0E950C0}"/>
          </ac:cxnSpMkLst>
        </pc:cxnChg>
      </pc:sldChg>
      <pc:sldChg chg="delSp modSp add mod modAnim">
        <pc:chgData name="Adam Johnstone" userId="ec8eae68fd372c78" providerId="LiveId" clId="{815B5A8D-0049-4D48-9A39-D8064CCB3055}" dt="2025-05-07T16:58:16.620" v="8899" actId="692"/>
        <pc:sldMkLst>
          <pc:docMk/>
          <pc:sldMk cId="3294979196" sldId="280"/>
        </pc:sldMkLst>
        <pc:spChg chg="mod">
          <ac:chgData name="Adam Johnstone" userId="ec8eae68fd372c78" providerId="LiveId" clId="{815B5A8D-0049-4D48-9A39-D8064CCB3055}" dt="2025-05-07T15:36:16.988" v="7886" actId="20577"/>
          <ac:spMkLst>
            <pc:docMk/>
            <pc:sldMk cId="3294979196" sldId="280"/>
            <ac:spMk id="21" creationId="{FFB5D08A-147F-83C9-65DB-EE49AE45B71F}"/>
          </ac:spMkLst>
        </pc:spChg>
        <pc:spChg chg="del">
          <ac:chgData name="Adam Johnstone" userId="ec8eae68fd372c78" providerId="LiveId" clId="{815B5A8D-0049-4D48-9A39-D8064CCB3055}" dt="2025-05-07T15:37:43.774" v="7944" actId="478"/>
          <ac:spMkLst>
            <pc:docMk/>
            <pc:sldMk cId="3294979196" sldId="280"/>
            <ac:spMk id="28" creationId="{2857657E-2F3F-60A0-3EE6-2BC91F286448}"/>
          </ac:spMkLst>
        </pc:spChg>
        <pc:spChg chg="mod">
          <ac:chgData name="Adam Johnstone" userId="ec8eae68fd372c78" providerId="LiveId" clId="{815B5A8D-0049-4D48-9A39-D8064CCB3055}" dt="2025-05-07T15:36:11.964" v="7884" actId="20577"/>
          <ac:spMkLst>
            <pc:docMk/>
            <pc:sldMk cId="3294979196" sldId="280"/>
            <ac:spMk id="57" creationId="{CF5AFF5D-3478-625A-737E-7F6DC198DBDF}"/>
          </ac:spMkLst>
        </pc:spChg>
        <pc:graphicFrameChg chg="mod">
          <ac:chgData name="Adam Johnstone" userId="ec8eae68fd372c78" providerId="LiveId" clId="{815B5A8D-0049-4D48-9A39-D8064CCB3055}" dt="2025-05-07T15:37:32.295" v="7942" actId="14100"/>
          <ac:graphicFrameMkLst>
            <pc:docMk/>
            <pc:sldMk cId="3294979196" sldId="280"/>
            <ac:graphicFrameMk id="59" creationId="{DCDD623A-583B-E9A4-9EC7-D0E477AF93B1}"/>
          </ac:graphicFrameMkLst>
        </pc:graphicFrameChg>
        <pc:cxnChg chg="mod">
          <ac:chgData name="Adam Johnstone" userId="ec8eae68fd372c78" providerId="LiveId" clId="{815B5A8D-0049-4D48-9A39-D8064CCB3055}" dt="2025-05-07T16:58:16.620" v="8899" actId="692"/>
          <ac:cxnSpMkLst>
            <pc:docMk/>
            <pc:sldMk cId="3294979196" sldId="280"/>
            <ac:cxnSpMk id="48" creationId="{65124573-12D1-A22A-CB72-0C569440E211}"/>
          </ac:cxnSpMkLst>
        </pc:cxnChg>
      </pc:sldChg>
      <pc:sldChg chg="addSp delSp modSp add mod delAnim modAnim">
        <pc:chgData name="Adam Johnstone" userId="ec8eae68fd372c78" providerId="LiveId" clId="{815B5A8D-0049-4D48-9A39-D8064CCB3055}" dt="2025-05-07T16:58:27.221" v="8901" actId="692"/>
        <pc:sldMkLst>
          <pc:docMk/>
          <pc:sldMk cId="496608813" sldId="281"/>
        </pc:sldMkLst>
        <pc:spChg chg="add del mod">
          <ac:chgData name="Adam Johnstone" userId="ec8eae68fd372c78" providerId="LiveId" clId="{815B5A8D-0049-4D48-9A39-D8064CCB3055}" dt="2025-05-07T15:55:48.622" v="8148" actId="21"/>
          <ac:spMkLst>
            <pc:docMk/>
            <pc:sldMk cId="496608813" sldId="281"/>
            <ac:spMk id="21" creationId="{3161DE6E-4C23-62D7-9238-3465C36DBD9D}"/>
          </ac:spMkLst>
        </pc:spChg>
        <pc:spChg chg="del">
          <ac:chgData name="Adam Johnstone" userId="ec8eae68fd372c78" providerId="LiveId" clId="{815B5A8D-0049-4D48-9A39-D8064CCB3055}" dt="2025-05-07T15:54:40.445" v="8134" actId="478"/>
          <ac:spMkLst>
            <pc:docMk/>
            <pc:sldMk cId="496608813" sldId="281"/>
            <ac:spMk id="28" creationId="{30311375-21AB-9C66-AB26-52F4E39D4B96}"/>
          </ac:spMkLst>
        </pc:spChg>
        <pc:spChg chg="add del mod">
          <ac:chgData name="Adam Johnstone" userId="ec8eae68fd372c78" providerId="LiveId" clId="{815B5A8D-0049-4D48-9A39-D8064CCB3055}" dt="2025-05-07T15:51:41.144" v="8107" actId="478"/>
          <ac:spMkLst>
            <pc:docMk/>
            <pc:sldMk cId="496608813" sldId="281"/>
            <ac:spMk id="30" creationId="{E2C0592A-02C1-9CAA-B78A-DFFC33349E31}"/>
          </ac:spMkLst>
        </pc:spChg>
        <pc:spChg chg="add del mod">
          <ac:chgData name="Adam Johnstone" userId="ec8eae68fd372c78" providerId="LiveId" clId="{815B5A8D-0049-4D48-9A39-D8064CCB3055}" dt="2025-05-07T16:17:50.101" v="8407" actId="478"/>
          <ac:spMkLst>
            <pc:docMk/>
            <pc:sldMk cId="496608813" sldId="281"/>
            <ac:spMk id="31" creationId="{E5CFB985-422C-0624-8C92-7AD201B1A0C9}"/>
          </ac:spMkLst>
        </pc:spChg>
        <pc:spChg chg="add del mod">
          <ac:chgData name="Adam Johnstone" userId="ec8eae68fd372c78" providerId="LiveId" clId="{815B5A8D-0049-4D48-9A39-D8064CCB3055}" dt="2025-05-07T16:17:50.101" v="8407" actId="478"/>
          <ac:spMkLst>
            <pc:docMk/>
            <pc:sldMk cId="496608813" sldId="281"/>
            <ac:spMk id="33" creationId="{6B720834-1738-E43E-86C7-DCF860C0F936}"/>
          </ac:spMkLst>
        </pc:spChg>
        <pc:spChg chg="add mod">
          <ac:chgData name="Adam Johnstone" userId="ec8eae68fd372c78" providerId="LiveId" clId="{815B5A8D-0049-4D48-9A39-D8064CCB3055}" dt="2025-05-07T15:50:34.077" v="8097" actId="1076"/>
          <ac:spMkLst>
            <pc:docMk/>
            <pc:sldMk cId="496608813" sldId="281"/>
            <ac:spMk id="35" creationId="{E345CAC6-982F-2E6E-9BCC-0158ED95C8A7}"/>
          </ac:spMkLst>
        </pc:spChg>
        <pc:spChg chg="add del mod">
          <ac:chgData name="Adam Johnstone" userId="ec8eae68fd372c78" providerId="LiveId" clId="{815B5A8D-0049-4D48-9A39-D8064CCB3055}" dt="2025-05-07T15:51:38.521" v="8106" actId="478"/>
          <ac:spMkLst>
            <pc:docMk/>
            <pc:sldMk cId="496608813" sldId="281"/>
            <ac:spMk id="37" creationId="{6B456C5D-9900-E800-4511-F162A63B278E}"/>
          </ac:spMkLst>
        </pc:spChg>
        <pc:spChg chg="add del mod">
          <ac:chgData name="Adam Johnstone" userId="ec8eae68fd372c78" providerId="LiveId" clId="{815B5A8D-0049-4D48-9A39-D8064CCB3055}" dt="2025-05-07T16:17:50.101" v="8407" actId="478"/>
          <ac:spMkLst>
            <pc:docMk/>
            <pc:sldMk cId="496608813" sldId="281"/>
            <ac:spMk id="39" creationId="{8086B99E-C21A-7FAB-625F-219556B18B37}"/>
          </ac:spMkLst>
        </pc:spChg>
        <pc:spChg chg="add mod">
          <ac:chgData name="Adam Johnstone" userId="ec8eae68fd372c78" providerId="LiveId" clId="{815B5A8D-0049-4D48-9A39-D8064CCB3055}" dt="2025-05-07T15:53:50.673" v="8120" actId="20577"/>
          <ac:spMkLst>
            <pc:docMk/>
            <pc:sldMk cId="496608813" sldId="281"/>
            <ac:spMk id="41" creationId="{B3696462-A544-2D83-54DD-6B241211737B}"/>
          </ac:spMkLst>
        </pc:spChg>
        <pc:spChg chg="add del mod">
          <ac:chgData name="Adam Johnstone" userId="ec8eae68fd372c78" providerId="LiveId" clId="{815B5A8D-0049-4D48-9A39-D8064CCB3055}" dt="2025-05-07T16:17:50.101" v="8407" actId="478"/>
          <ac:spMkLst>
            <pc:docMk/>
            <pc:sldMk cId="496608813" sldId="281"/>
            <ac:spMk id="43" creationId="{B44B9BE2-EC72-C61F-3F09-A2ACB928CDA4}"/>
          </ac:spMkLst>
        </pc:spChg>
        <pc:spChg chg="add mod">
          <ac:chgData name="Adam Johnstone" userId="ec8eae68fd372c78" providerId="LiveId" clId="{815B5A8D-0049-4D48-9A39-D8064CCB3055}" dt="2025-05-07T15:54:12.054" v="8127" actId="20577"/>
          <ac:spMkLst>
            <pc:docMk/>
            <pc:sldMk cId="496608813" sldId="281"/>
            <ac:spMk id="45" creationId="{3DF1699E-6B88-0809-BFA8-189E4563573D}"/>
          </ac:spMkLst>
        </pc:spChg>
        <pc:spChg chg="add del mod">
          <ac:chgData name="Adam Johnstone" userId="ec8eae68fd372c78" providerId="LiveId" clId="{815B5A8D-0049-4D48-9A39-D8064CCB3055}" dt="2025-05-07T16:17:50.101" v="8407" actId="478"/>
          <ac:spMkLst>
            <pc:docMk/>
            <pc:sldMk cId="496608813" sldId="281"/>
            <ac:spMk id="47" creationId="{C79AB914-471E-86D7-D062-8E70DF5A62E0}"/>
          </ac:spMkLst>
        </pc:spChg>
        <pc:spChg chg="add del mod">
          <ac:chgData name="Adam Johnstone" userId="ec8eae68fd372c78" providerId="LiveId" clId="{815B5A8D-0049-4D48-9A39-D8064CCB3055}" dt="2025-05-07T16:17:50.101" v="8407" actId="478"/>
          <ac:spMkLst>
            <pc:docMk/>
            <pc:sldMk cId="496608813" sldId="281"/>
            <ac:spMk id="49" creationId="{C0FB09FD-FA78-45A8-05F4-7C2336BA99EA}"/>
          </ac:spMkLst>
        </pc:spChg>
        <pc:spChg chg="add del mod">
          <ac:chgData name="Adam Johnstone" userId="ec8eae68fd372c78" providerId="LiveId" clId="{815B5A8D-0049-4D48-9A39-D8064CCB3055}" dt="2025-05-07T16:17:50.101" v="8407" actId="478"/>
          <ac:spMkLst>
            <pc:docMk/>
            <pc:sldMk cId="496608813" sldId="281"/>
            <ac:spMk id="53" creationId="{2EEAFE74-859D-3936-7B2D-E300E647026B}"/>
          </ac:spMkLst>
        </pc:spChg>
        <pc:spChg chg="add mod">
          <ac:chgData name="Adam Johnstone" userId="ec8eae68fd372c78" providerId="LiveId" clId="{815B5A8D-0049-4D48-9A39-D8064CCB3055}" dt="2025-05-07T15:56:54.269" v="8157" actId="20577"/>
          <ac:spMkLst>
            <pc:docMk/>
            <pc:sldMk cId="496608813" sldId="281"/>
            <ac:spMk id="55" creationId="{98BE3F37-6616-47F0-81F9-7A853DA36560}"/>
          </ac:spMkLst>
        </pc:spChg>
        <pc:spChg chg="add del mod">
          <ac:chgData name="Adam Johnstone" userId="ec8eae68fd372c78" providerId="LiveId" clId="{815B5A8D-0049-4D48-9A39-D8064CCB3055}" dt="2025-05-07T15:55:41.550" v="8146" actId="21"/>
          <ac:spMkLst>
            <pc:docMk/>
            <pc:sldMk cId="496608813" sldId="281"/>
            <ac:spMk id="57" creationId="{BD79B998-C37A-7C41-7594-1C7A91FDA681}"/>
          </ac:spMkLst>
        </pc:spChg>
        <pc:spChg chg="add del mod">
          <ac:chgData name="Adam Johnstone" userId="ec8eae68fd372c78" providerId="LiveId" clId="{815B5A8D-0049-4D48-9A39-D8064CCB3055}" dt="2025-05-07T16:17:50.101" v="8407" actId="478"/>
          <ac:spMkLst>
            <pc:docMk/>
            <pc:sldMk cId="496608813" sldId="281"/>
            <ac:spMk id="58" creationId="{0D35CE4B-3923-001C-A6D8-B643E8F24927}"/>
          </ac:spMkLst>
        </pc:spChg>
        <pc:spChg chg="add del mod">
          <ac:chgData name="Adam Johnstone" userId="ec8eae68fd372c78" providerId="LiveId" clId="{815B5A8D-0049-4D48-9A39-D8064CCB3055}" dt="2025-05-07T16:17:50.101" v="8407" actId="478"/>
          <ac:spMkLst>
            <pc:docMk/>
            <pc:sldMk cId="496608813" sldId="281"/>
            <ac:spMk id="60" creationId="{769EB7CB-802A-5CC7-0DC2-1E035767F007}"/>
          </ac:spMkLst>
        </pc:spChg>
        <pc:spChg chg="add mod">
          <ac:chgData name="Adam Johnstone" userId="ec8eae68fd372c78" providerId="LiveId" clId="{815B5A8D-0049-4D48-9A39-D8064CCB3055}" dt="2025-05-07T15:56:44.364" v="8153" actId="20577"/>
          <ac:spMkLst>
            <pc:docMk/>
            <pc:sldMk cId="496608813" sldId="281"/>
            <ac:spMk id="61" creationId="{E4C783C7-5A81-CA23-072F-4848EA63C42A}"/>
          </ac:spMkLst>
        </pc:spChg>
        <pc:spChg chg="add mod">
          <ac:chgData name="Adam Johnstone" userId="ec8eae68fd372c78" providerId="LiveId" clId="{815B5A8D-0049-4D48-9A39-D8064CCB3055}" dt="2025-05-07T15:56:32.473" v="8151" actId="1076"/>
          <ac:spMkLst>
            <pc:docMk/>
            <pc:sldMk cId="496608813" sldId="281"/>
            <ac:spMk id="62" creationId="{CC09DB3D-BB49-4B3E-F426-F14AAC6D879F}"/>
          </ac:spMkLst>
        </pc:spChg>
        <pc:spChg chg="add mod">
          <ac:chgData name="Adam Johnstone" userId="ec8eae68fd372c78" providerId="LiveId" clId="{815B5A8D-0049-4D48-9A39-D8064CCB3055}" dt="2025-05-07T15:57:07.751" v="8159"/>
          <ac:spMkLst>
            <pc:docMk/>
            <pc:sldMk cId="496608813" sldId="281"/>
            <ac:spMk id="63" creationId="{0C1AC455-CE8D-6B2B-0208-2BAE7C81B1F2}"/>
          </ac:spMkLst>
        </pc:spChg>
        <pc:spChg chg="add del mod">
          <ac:chgData name="Adam Johnstone" userId="ec8eae68fd372c78" providerId="LiveId" clId="{815B5A8D-0049-4D48-9A39-D8064CCB3055}" dt="2025-05-07T16:17:50.101" v="8407" actId="478"/>
          <ac:spMkLst>
            <pc:docMk/>
            <pc:sldMk cId="496608813" sldId="281"/>
            <ac:spMk id="64" creationId="{3848BD22-EB8E-C186-5005-0AC39A85DCDB}"/>
          </ac:spMkLst>
        </pc:spChg>
        <pc:spChg chg="add mod">
          <ac:chgData name="Adam Johnstone" userId="ec8eae68fd372c78" providerId="LiveId" clId="{815B5A8D-0049-4D48-9A39-D8064CCB3055}" dt="2025-05-07T15:56:32.473" v="8151" actId="1076"/>
          <ac:spMkLst>
            <pc:docMk/>
            <pc:sldMk cId="496608813" sldId="281"/>
            <ac:spMk id="65" creationId="{D34DF329-FD9B-BBBC-AC2E-EB43BFC7759D}"/>
          </ac:spMkLst>
        </pc:spChg>
        <pc:spChg chg="add mod">
          <ac:chgData name="Adam Johnstone" userId="ec8eae68fd372c78" providerId="LiveId" clId="{815B5A8D-0049-4D48-9A39-D8064CCB3055}" dt="2025-05-07T16:18:00.385" v="8410" actId="1076"/>
          <ac:spMkLst>
            <pc:docMk/>
            <pc:sldMk cId="496608813" sldId="281"/>
            <ac:spMk id="66" creationId="{8DB49B06-2931-543F-2327-9CB62520FF73}"/>
          </ac:spMkLst>
        </pc:spChg>
        <pc:spChg chg="add mod">
          <ac:chgData name="Adam Johnstone" userId="ec8eae68fd372c78" providerId="LiveId" clId="{815B5A8D-0049-4D48-9A39-D8064CCB3055}" dt="2025-05-07T16:18:00.385" v="8410" actId="1076"/>
          <ac:spMkLst>
            <pc:docMk/>
            <pc:sldMk cId="496608813" sldId="281"/>
            <ac:spMk id="67" creationId="{78BB2EA1-6DEC-F8B8-F5C8-8C0BF6BAFFC9}"/>
          </ac:spMkLst>
        </pc:spChg>
        <pc:spChg chg="add mod">
          <ac:chgData name="Adam Johnstone" userId="ec8eae68fd372c78" providerId="LiveId" clId="{815B5A8D-0049-4D48-9A39-D8064CCB3055}" dt="2025-05-07T16:18:00.385" v="8410" actId="1076"/>
          <ac:spMkLst>
            <pc:docMk/>
            <pc:sldMk cId="496608813" sldId="281"/>
            <ac:spMk id="68" creationId="{F5DCD7BE-FDDB-368A-A3F4-0D8C27A8CB12}"/>
          </ac:spMkLst>
        </pc:spChg>
        <pc:spChg chg="add mod">
          <ac:chgData name="Adam Johnstone" userId="ec8eae68fd372c78" providerId="LiveId" clId="{815B5A8D-0049-4D48-9A39-D8064CCB3055}" dt="2025-05-07T16:18:00.385" v="8410" actId="1076"/>
          <ac:spMkLst>
            <pc:docMk/>
            <pc:sldMk cId="496608813" sldId="281"/>
            <ac:spMk id="69" creationId="{EAEE4FC4-8B16-C742-528B-B462A7D605F1}"/>
          </ac:spMkLst>
        </pc:spChg>
        <pc:spChg chg="add mod">
          <ac:chgData name="Adam Johnstone" userId="ec8eae68fd372c78" providerId="LiveId" clId="{815B5A8D-0049-4D48-9A39-D8064CCB3055}" dt="2025-05-07T16:18:00.385" v="8410" actId="1076"/>
          <ac:spMkLst>
            <pc:docMk/>
            <pc:sldMk cId="496608813" sldId="281"/>
            <ac:spMk id="70" creationId="{7610A24E-D0B8-D5EB-91C5-231AA25C2A78}"/>
          </ac:spMkLst>
        </pc:spChg>
        <pc:graphicFrameChg chg="mod">
          <ac:chgData name="Adam Johnstone" userId="ec8eae68fd372c78" providerId="LiveId" clId="{815B5A8D-0049-4D48-9A39-D8064CCB3055}" dt="2025-05-07T16:03:19.838" v="8272" actId="20577"/>
          <ac:graphicFrameMkLst>
            <pc:docMk/>
            <pc:sldMk cId="496608813" sldId="281"/>
            <ac:graphicFrameMk id="59" creationId="{B3FBF559-4616-E905-763F-BBB4F3B45C40}"/>
          </ac:graphicFrameMkLst>
        </pc:graphicFrameChg>
        <pc:cxnChg chg="mod">
          <ac:chgData name="Adam Johnstone" userId="ec8eae68fd372c78" providerId="LiveId" clId="{815B5A8D-0049-4D48-9A39-D8064CCB3055}" dt="2025-05-07T16:58:27.221" v="8901" actId="692"/>
          <ac:cxnSpMkLst>
            <pc:docMk/>
            <pc:sldMk cId="496608813" sldId="281"/>
            <ac:cxnSpMk id="48" creationId="{BFDB130D-6353-3F92-5523-458133CEAB90}"/>
          </ac:cxnSpMkLst>
        </pc:cxnChg>
      </pc:sldChg>
      <pc:sldChg chg="addSp delSp modSp add mod delAnim">
        <pc:chgData name="Adam Johnstone" userId="ec8eae68fd372c78" providerId="LiveId" clId="{815B5A8D-0049-4D48-9A39-D8064CCB3055}" dt="2025-05-07T16:58:21.849" v="8900" actId="692"/>
        <pc:sldMkLst>
          <pc:docMk/>
          <pc:sldMk cId="1164269025" sldId="282"/>
        </pc:sldMkLst>
        <pc:spChg chg="del">
          <ac:chgData name="Adam Johnstone" userId="ec8eae68fd372c78" providerId="LiveId" clId="{815B5A8D-0049-4D48-9A39-D8064CCB3055}" dt="2025-05-07T15:55:37.873" v="8145" actId="478"/>
          <ac:spMkLst>
            <pc:docMk/>
            <pc:sldMk cId="1164269025" sldId="282"/>
            <ac:spMk id="21" creationId="{DB8D0875-6263-A5BA-87FB-5AA561BCDAA4}"/>
          </ac:spMkLst>
        </pc:spChg>
        <pc:spChg chg="add mod">
          <ac:chgData name="Adam Johnstone" userId="ec8eae68fd372c78" providerId="LiveId" clId="{815B5A8D-0049-4D48-9A39-D8064CCB3055}" dt="2025-05-07T15:55:44.078" v="8147"/>
          <ac:spMkLst>
            <pc:docMk/>
            <pc:sldMk cId="1164269025" sldId="282"/>
            <ac:spMk id="28" creationId="{BD79B998-C37A-7C41-7594-1C7A91FDA681}"/>
          </ac:spMkLst>
        </pc:spChg>
        <pc:spChg chg="add mod">
          <ac:chgData name="Adam Johnstone" userId="ec8eae68fd372c78" providerId="LiveId" clId="{815B5A8D-0049-4D48-9A39-D8064CCB3055}" dt="2025-05-07T15:55:50.654" v="8149"/>
          <ac:spMkLst>
            <pc:docMk/>
            <pc:sldMk cId="1164269025" sldId="282"/>
            <ac:spMk id="30" creationId="{3161DE6E-4C23-62D7-9238-3465C36DBD9D}"/>
          </ac:spMkLst>
        </pc:spChg>
        <pc:spChg chg="del">
          <ac:chgData name="Adam Johnstone" userId="ec8eae68fd372c78" providerId="LiveId" clId="{815B5A8D-0049-4D48-9A39-D8064CCB3055}" dt="2025-05-07T15:55:36.892" v="8144" actId="478"/>
          <ac:spMkLst>
            <pc:docMk/>
            <pc:sldMk cId="1164269025" sldId="282"/>
            <ac:spMk id="57" creationId="{70C9EF14-3A0E-ACA4-E7B2-FC86A64FCBD5}"/>
          </ac:spMkLst>
        </pc:spChg>
        <pc:cxnChg chg="mod">
          <ac:chgData name="Adam Johnstone" userId="ec8eae68fd372c78" providerId="LiveId" clId="{815B5A8D-0049-4D48-9A39-D8064CCB3055}" dt="2025-05-07T16:58:21.849" v="8900" actId="692"/>
          <ac:cxnSpMkLst>
            <pc:docMk/>
            <pc:sldMk cId="1164269025" sldId="282"/>
            <ac:cxnSpMk id="48" creationId="{43D64A98-C0BA-50ED-9514-CA80C0CF1E03}"/>
          </ac:cxnSpMkLst>
        </pc:cxnChg>
      </pc:sldChg>
      <pc:sldChg chg="add del ord">
        <pc:chgData name="Adam Johnstone" userId="ec8eae68fd372c78" providerId="LiveId" clId="{815B5A8D-0049-4D48-9A39-D8064CCB3055}" dt="2025-05-07T15:55:20.231" v="8142" actId="2696"/>
        <pc:sldMkLst>
          <pc:docMk/>
          <pc:sldMk cId="1332039402" sldId="282"/>
        </pc:sldMkLst>
      </pc:sldChg>
      <pc:sldChg chg="addSp delSp modSp add mod modAnim">
        <pc:chgData name="Adam Johnstone" userId="ec8eae68fd372c78" providerId="LiveId" clId="{815B5A8D-0049-4D48-9A39-D8064CCB3055}" dt="2025-05-07T16:58:32.451" v="8902" actId="692"/>
        <pc:sldMkLst>
          <pc:docMk/>
          <pc:sldMk cId="2436658219" sldId="283"/>
        </pc:sldMkLst>
        <pc:spChg chg="add mod">
          <ac:chgData name="Adam Johnstone" userId="ec8eae68fd372c78" providerId="LiveId" clId="{815B5A8D-0049-4D48-9A39-D8064CCB3055}" dt="2025-05-07T16:00:02.036" v="8187" actId="1076"/>
          <ac:spMkLst>
            <pc:docMk/>
            <pc:sldMk cId="2436658219" sldId="283"/>
            <ac:spMk id="21" creationId="{477E7566-8770-6F98-FDD3-47005DC655BC}"/>
          </ac:spMkLst>
        </pc:spChg>
        <pc:spChg chg="add del mod">
          <ac:chgData name="Adam Johnstone" userId="ec8eae68fd372c78" providerId="LiveId" clId="{815B5A8D-0049-4D48-9A39-D8064CCB3055}" dt="2025-05-07T16:19:13.520" v="8420" actId="478"/>
          <ac:spMkLst>
            <pc:docMk/>
            <pc:sldMk cId="2436658219" sldId="283"/>
            <ac:spMk id="28" creationId="{AF7FB251-F66D-89CB-6684-5132DCDF75D5}"/>
          </ac:spMkLst>
        </pc:spChg>
        <pc:spChg chg="mod">
          <ac:chgData name="Adam Johnstone" userId="ec8eae68fd372c78" providerId="LiveId" clId="{815B5A8D-0049-4D48-9A39-D8064CCB3055}" dt="2025-05-07T16:01:27.134" v="8207" actId="404"/>
          <ac:spMkLst>
            <pc:docMk/>
            <pc:sldMk cId="2436658219" sldId="283"/>
            <ac:spMk id="29" creationId="{7B1F4BA7-B3E4-D231-7D65-50EE58B4611A}"/>
          </ac:spMkLst>
        </pc:spChg>
        <pc:spChg chg="add del mod">
          <ac:chgData name="Adam Johnstone" userId="ec8eae68fd372c78" providerId="LiveId" clId="{815B5A8D-0049-4D48-9A39-D8064CCB3055}" dt="2025-05-07T16:19:16.614" v="8422" actId="478"/>
          <ac:spMkLst>
            <pc:docMk/>
            <pc:sldMk cId="2436658219" sldId="283"/>
            <ac:spMk id="30" creationId="{8CECF315-4DD5-2F55-3A1B-C1B8F1A85890}"/>
          </ac:spMkLst>
        </pc:spChg>
        <pc:spChg chg="del">
          <ac:chgData name="Adam Johnstone" userId="ec8eae68fd372c78" providerId="LiveId" clId="{815B5A8D-0049-4D48-9A39-D8064CCB3055}" dt="2025-05-07T16:02:33.599" v="8219" actId="478"/>
          <ac:spMkLst>
            <pc:docMk/>
            <pc:sldMk cId="2436658219" sldId="283"/>
            <ac:spMk id="33" creationId="{738A5CE7-19DC-62FB-BF92-D2B83DD0C5B0}"/>
          </ac:spMkLst>
        </pc:spChg>
        <pc:spChg chg="del">
          <ac:chgData name="Adam Johnstone" userId="ec8eae68fd372c78" providerId="LiveId" clId="{815B5A8D-0049-4D48-9A39-D8064CCB3055}" dt="2025-05-07T16:02:33.599" v="8219" actId="478"/>
          <ac:spMkLst>
            <pc:docMk/>
            <pc:sldMk cId="2436658219" sldId="283"/>
            <ac:spMk id="35" creationId="{AC7F686F-FD15-2192-DCD4-929325DCE95F}"/>
          </ac:spMkLst>
        </pc:spChg>
        <pc:spChg chg="add del mod">
          <ac:chgData name="Adam Johnstone" userId="ec8eae68fd372c78" providerId="LiveId" clId="{815B5A8D-0049-4D48-9A39-D8064CCB3055}" dt="2025-05-07T16:19:11.663" v="8419" actId="478"/>
          <ac:spMkLst>
            <pc:docMk/>
            <pc:sldMk cId="2436658219" sldId="283"/>
            <ac:spMk id="37" creationId="{0EB789A5-5C63-7051-507D-F3F12FD42E45}"/>
          </ac:spMkLst>
        </pc:spChg>
        <pc:spChg chg="del">
          <ac:chgData name="Adam Johnstone" userId="ec8eae68fd372c78" providerId="LiveId" clId="{815B5A8D-0049-4D48-9A39-D8064CCB3055}" dt="2025-05-07T16:02:33.599" v="8219" actId="478"/>
          <ac:spMkLst>
            <pc:docMk/>
            <pc:sldMk cId="2436658219" sldId="283"/>
            <ac:spMk id="43" creationId="{8D4E0B4E-2AD0-4085-6267-AE88CC31DE06}"/>
          </ac:spMkLst>
        </pc:spChg>
        <pc:spChg chg="del">
          <ac:chgData name="Adam Johnstone" userId="ec8eae68fd372c78" providerId="LiveId" clId="{815B5A8D-0049-4D48-9A39-D8064CCB3055}" dt="2025-05-07T16:02:33.599" v="8219" actId="478"/>
          <ac:spMkLst>
            <pc:docMk/>
            <pc:sldMk cId="2436658219" sldId="283"/>
            <ac:spMk id="45" creationId="{8DED3894-C9A4-991E-E935-0F6B3186A5DD}"/>
          </ac:spMkLst>
        </pc:spChg>
        <pc:spChg chg="del">
          <ac:chgData name="Adam Johnstone" userId="ec8eae68fd372c78" providerId="LiveId" clId="{815B5A8D-0049-4D48-9A39-D8064CCB3055}" dt="2025-05-07T16:02:33.599" v="8219" actId="478"/>
          <ac:spMkLst>
            <pc:docMk/>
            <pc:sldMk cId="2436658219" sldId="283"/>
            <ac:spMk id="47" creationId="{6A7A2F8A-C941-314C-A5CD-31B78A3B3022}"/>
          </ac:spMkLst>
        </pc:spChg>
        <pc:spChg chg="del">
          <ac:chgData name="Adam Johnstone" userId="ec8eae68fd372c78" providerId="LiveId" clId="{815B5A8D-0049-4D48-9A39-D8064CCB3055}" dt="2025-05-07T16:02:33.599" v="8219" actId="478"/>
          <ac:spMkLst>
            <pc:docMk/>
            <pc:sldMk cId="2436658219" sldId="283"/>
            <ac:spMk id="49" creationId="{9710088D-4B33-68FF-F331-CCD26892D59E}"/>
          </ac:spMkLst>
        </pc:spChg>
        <pc:spChg chg="del mod">
          <ac:chgData name="Adam Johnstone" userId="ec8eae68fd372c78" providerId="LiveId" clId="{815B5A8D-0049-4D48-9A39-D8064CCB3055}" dt="2025-05-07T16:18:31.548" v="8417" actId="478"/>
          <ac:spMkLst>
            <pc:docMk/>
            <pc:sldMk cId="2436658219" sldId="283"/>
            <ac:spMk id="55" creationId="{5A906BD5-4720-107E-2607-AA481C7AF8B3}"/>
          </ac:spMkLst>
        </pc:spChg>
        <pc:spChg chg="add del mod">
          <ac:chgData name="Adam Johnstone" userId="ec8eae68fd372c78" providerId="LiveId" clId="{815B5A8D-0049-4D48-9A39-D8064CCB3055}" dt="2025-05-07T16:19:15.212" v="8421" actId="478"/>
          <ac:spMkLst>
            <pc:docMk/>
            <pc:sldMk cId="2436658219" sldId="283"/>
            <ac:spMk id="57" creationId="{7B139C91-5B12-75F3-1CBD-AAF065958B7A}"/>
          </ac:spMkLst>
        </pc:spChg>
        <pc:spChg chg="del mod">
          <ac:chgData name="Adam Johnstone" userId="ec8eae68fd372c78" providerId="LiveId" clId="{815B5A8D-0049-4D48-9A39-D8064CCB3055}" dt="2025-05-07T16:18:33.093" v="8418" actId="478"/>
          <ac:spMkLst>
            <pc:docMk/>
            <pc:sldMk cId="2436658219" sldId="283"/>
            <ac:spMk id="61" creationId="{EBEE1C94-C5D1-EB2F-D69A-70F77C5215E7}"/>
          </ac:spMkLst>
        </pc:spChg>
        <pc:spChg chg="del">
          <ac:chgData name="Adam Johnstone" userId="ec8eae68fd372c78" providerId="LiveId" clId="{815B5A8D-0049-4D48-9A39-D8064CCB3055}" dt="2025-05-07T16:02:33.599" v="8219" actId="478"/>
          <ac:spMkLst>
            <pc:docMk/>
            <pc:sldMk cId="2436658219" sldId="283"/>
            <ac:spMk id="62" creationId="{49E8D38F-2B0B-B306-4D70-8D768CA9FE69}"/>
          </ac:spMkLst>
        </pc:spChg>
        <pc:spChg chg="del">
          <ac:chgData name="Adam Johnstone" userId="ec8eae68fd372c78" providerId="LiveId" clId="{815B5A8D-0049-4D48-9A39-D8064CCB3055}" dt="2025-05-07T16:02:33.599" v="8219" actId="478"/>
          <ac:spMkLst>
            <pc:docMk/>
            <pc:sldMk cId="2436658219" sldId="283"/>
            <ac:spMk id="63" creationId="{5AC2A192-307D-7EBE-870B-57DBB92F5E3F}"/>
          </ac:spMkLst>
        </pc:spChg>
        <pc:spChg chg="del mod">
          <ac:chgData name="Adam Johnstone" userId="ec8eae68fd372c78" providerId="LiveId" clId="{815B5A8D-0049-4D48-9A39-D8064CCB3055}" dt="2025-05-07T16:18:30.056" v="8416" actId="478"/>
          <ac:spMkLst>
            <pc:docMk/>
            <pc:sldMk cId="2436658219" sldId="283"/>
            <ac:spMk id="64" creationId="{3306FD12-9DF0-7A77-879E-5D4566432DDF}"/>
          </ac:spMkLst>
        </pc:spChg>
        <pc:spChg chg="del mod">
          <ac:chgData name="Adam Johnstone" userId="ec8eae68fd372c78" providerId="LiveId" clId="{815B5A8D-0049-4D48-9A39-D8064CCB3055}" dt="2025-05-07T16:19:37.329" v="8423" actId="478"/>
          <ac:spMkLst>
            <pc:docMk/>
            <pc:sldMk cId="2436658219" sldId="283"/>
            <ac:spMk id="65" creationId="{A65768E9-29EB-105C-B1BE-957C20B9186E}"/>
          </ac:spMkLst>
        </pc:spChg>
        <pc:spChg chg="del">
          <ac:chgData name="Adam Johnstone" userId="ec8eae68fd372c78" providerId="LiveId" clId="{815B5A8D-0049-4D48-9A39-D8064CCB3055}" dt="2025-05-07T16:02:33.599" v="8219" actId="478"/>
          <ac:spMkLst>
            <pc:docMk/>
            <pc:sldMk cId="2436658219" sldId="283"/>
            <ac:spMk id="66" creationId="{BD6D8004-FF8F-4EE6-9262-6732350DCD32}"/>
          </ac:spMkLst>
        </pc:spChg>
        <pc:spChg chg="mod">
          <ac:chgData name="Adam Johnstone" userId="ec8eae68fd372c78" providerId="LiveId" clId="{815B5A8D-0049-4D48-9A39-D8064CCB3055}" dt="2025-05-07T16:02:07.021" v="8214" actId="1076"/>
          <ac:spMkLst>
            <pc:docMk/>
            <pc:sldMk cId="2436658219" sldId="283"/>
            <ac:spMk id="67" creationId="{1B96BE84-4D37-3A61-59BB-75327D3082B0}"/>
          </ac:spMkLst>
        </pc:spChg>
        <pc:spChg chg="del">
          <ac:chgData name="Adam Johnstone" userId="ec8eae68fd372c78" providerId="LiveId" clId="{815B5A8D-0049-4D48-9A39-D8064CCB3055}" dt="2025-05-07T16:02:33.599" v="8219" actId="478"/>
          <ac:spMkLst>
            <pc:docMk/>
            <pc:sldMk cId="2436658219" sldId="283"/>
            <ac:spMk id="69" creationId="{3EB654A8-E577-1BE9-C2EB-32AC7CB24E89}"/>
          </ac:spMkLst>
        </pc:spChg>
        <pc:spChg chg="mod">
          <ac:chgData name="Adam Johnstone" userId="ec8eae68fd372c78" providerId="LiveId" clId="{815B5A8D-0049-4D48-9A39-D8064CCB3055}" dt="2025-05-07T16:02:03.154" v="8213" actId="1076"/>
          <ac:spMkLst>
            <pc:docMk/>
            <pc:sldMk cId="2436658219" sldId="283"/>
            <ac:spMk id="70" creationId="{742FB28D-787A-2361-42CB-056324A2FA1D}"/>
          </ac:spMkLst>
        </pc:spChg>
        <pc:graphicFrameChg chg="mod">
          <ac:chgData name="Adam Johnstone" userId="ec8eae68fd372c78" providerId="LiveId" clId="{815B5A8D-0049-4D48-9A39-D8064CCB3055}" dt="2025-05-07T16:03:31.825" v="8273"/>
          <ac:graphicFrameMkLst>
            <pc:docMk/>
            <pc:sldMk cId="2436658219" sldId="283"/>
            <ac:graphicFrameMk id="59" creationId="{4570BF83-01C7-B2A2-47A1-B91776EBCB04}"/>
          </ac:graphicFrameMkLst>
        </pc:graphicFrameChg>
        <pc:cxnChg chg="mod">
          <ac:chgData name="Adam Johnstone" userId="ec8eae68fd372c78" providerId="LiveId" clId="{815B5A8D-0049-4D48-9A39-D8064CCB3055}" dt="2025-05-07T16:58:32.451" v="8902" actId="692"/>
          <ac:cxnSpMkLst>
            <pc:docMk/>
            <pc:sldMk cId="2436658219" sldId="283"/>
            <ac:cxnSpMk id="48" creationId="{104C0F1F-5FA4-31C0-46D1-6C9760E4F643}"/>
          </ac:cxnSpMkLst>
        </pc:cxnChg>
      </pc:sldChg>
      <pc:sldChg chg="addSp delSp modSp add mod">
        <pc:chgData name="Adam Johnstone" userId="ec8eae68fd372c78" providerId="LiveId" clId="{815B5A8D-0049-4D48-9A39-D8064CCB3055}" dt="2025-05-07T16:58:58.201" v="8907" actId="478"/>
        <pc:sldMkLst>
          <pc:docMk/>
          <pc:sldMk cId="582357759" sldId="284"/>
        </pc:sldMkLst>
        <pc:spChg chg="del">
          <ac:chgData name="Adam Johnstone" userId="ec8eae68fd372c78" providerId="LiveId" clId="{815B5A8D-0049-4D48-9A39-D8064CCB3055}" dt="2025-05-07T16:58:53.263" v="8904" actId="478"/>
          <ac:spMkLst>
            <pc:docMk/>
            <pc:sldMk cId="582357759" sldId="284"/>
            <ac:spMk id="28" creationId="{5B8F5786-2BDB-BDF2-BBE4-82810C87685E}"/>
          </ac:spMkLst>
        </pc:spChg>
        <pc:spChg chg="del">
          <ac:chgData name="Adam Johnstone" userId="ec8eae68fd372c78" providerId="LiveId" clId="{815B5A8D-0049-4D48-9A39-D8064CCB3055}" dt="2025-05-07T16:58:58.201" v="8907" actId="478"/>
          <ac:spMkLst>
            <pc:docMk/>
            <pc:sldMk cId="582357759" sldId="284"/>
            <ac:spMk id="30" creationId="{E6D4F236-A0BD-01E5-DFB0-BD30FF3E3788}"/>
          </ac:spMkLst>
        </pc:spChg>
        <pc:spChg chg="add mod">
          <ac:chgData name="Adam Johnstone" userId="ec8eae68fd372c78" providerId="LiveId" clId="{815B5A8D-0049-4D48-9A39-D8064CCB3055}" dt="2025-05-07T16:06:20.750" v="8399" actId="1076"/>
          <ac:spMkLst>
            <pc:docMk/>
            <pc:sldMk cId="582357759" sldId="284"/>
            <ac:spMk id="31" creationId="{6AFBDD42-17BF-DB6C-2842-592975BBC075}"/>
          </ac:spMkLst>
        </pc:spChg>
        <pc:spChg chg="add mod">
          <ac:chgData name="Adam Johnstone" userId="ec8eae68fd372c78" providerId="LiveId" clId="{815B5A8D-0049-4D48-9A39-D8064CCB3055}" dt="2025-05-07T16:06:20.750" v="8399" actId="1076"/>
          <ac:spMkLst>
            <pc:docMk/>
            <pc:sldMk cId="582357759" sldId="284"/>
            <ac:spMk id="33" creationId="{71887A6F-80E5-C109-D13A-16AD0E0C27F4}"/>
          </ac:spMkLst>
        </pc:spChg>
        <pc:spChg chg="del">
          <ac:chgData name="Adam Johnstone" userId="ec8eae68fd372c78" providerId="LiveId" clId="{815B5A8D-0049-4D48-9A39-D8064CCB3055}" dt="2025-05-07T16:58:55.120" v="8905" actId="478"/>
          <ac:spMkLst>
            <pc:docMk/>
            <pc:sldMk cId="582357759" sldId="284"/>
            <ac:spMk id="37" creationId="{F0508579-7655-0013-84E4-8D304F8DC859}"/>
          </ac:spMkLst>
        </pc:spChg>
        <pc:spChg chg="del">
          <ac:chgData name="Adam Johnstone" userId="ec8eae68fd372c78" providerId="LiveId" clId="{815B5A8D-0049-4D48-9A39-D8064CCB3055}" dt="2025-05-07T16:05:17.252" v="8386" actId="478"/>
          <ac:spMkLst>
            <pc:docMk/>
            <pc:sldMk cId="582357759" sldId="284"/>
            <ac:spMk id="55" creationId="{3E712646-F12D-31E6-D145-168455F863F9}"/>
          </ac:spMkLst>
        </pc:spChg>
        <pc:spChg chg="del">
          <ac:chgData name="Adam Johnstone" userId="ec8eae68fd372c78" providerId="LiveId" clId="{815B5A8D-0049-4D48-9A39-D8064CCB3055}" dt="2025-05-07T16:58:56.745" v="8906" actId="478"/>
          <ac:spMkLst>
            <pc:docMk/>
            <pc:sldMk cId="582357759" sldId="284"/>
            <ac:spMk id="57" creationId="{60BFB489-9404-CB02-3FA7-083131E1BBC7}"/>
          </ac:spMkLst>
        </pc:spChg>
        <pc:spChg chg="del">
          <ac:chgData name="Adam Johnstone" userId="ec8eae68fd372c78" providerId="LiveId" clId="{815B5A8D-0049-4D48-9A39-D8064CCB3055}" dt="2025-05-07T16:05:18.039" v="8387" actId="478"/>
          <ac:spMkLst>
            <pc:docMk/>
            <pc:sldMk cId="582357759" sldId="284"/>
            <ac:spMk id="61" creationId="{9A0E8353-1EA7-74E4-F6A5-A18C2758FCED}"/>
          </ac:spMkLst>
        </pc:spChg>
        <pc:spChg chg="del">
          <ac:chgData name="Adam Johnstone" userId="ec8eae68fd372c78" providerId="LiveId" clId="{815B5A8D-0049-4D48-9A39-D8064CCB3055}" dt="2025-05-07T16:05:15.074" v="8385" actId="478"/>
          <ac:spMkLst>
            <pc:docMk/>
            <pc:sldMk cId="582357759" sldId="284"/>
            <ac:spMk id="64" creationId="{773D0E9E-D0AA-710E-2FB8-3A6F3970C950}"/>
          </ac:spMkLst>
        </pc:spChg>
        <pc:spChg chg="del">
          <ac:chgData name="Adam Johnstone" userId="ec8eae68fd372c78" providerId="LiveId" clId="{815B5A8D-0049-4D48-9A39-D8064CCB3055}" dt="2025-05-07T16:05:20.287" v="8388" actId="478"/>
          <ac:spMkLst>
            <pc:docMk/>
            <pc:sldMk cId="582357759" sldId="284"/>
            <ac:spMk id="65" creationId="{47FAD798-FC8A-7CA1-E873-64AC2ADAAD1F}"/>
          </ac:spMkLst>
        </pc:spChg>
        <pc:spChg chg="mod">
          <ac:chgData name="Adam Johnstone" userId="ec8eae68fd372c78" providerId="LiveId" clId="{815B5A8D-0049-4D48-9A39-D8064CCB3055}" dt="2025-05-07T16:06:20.750" v="8399" actId="1076"/>
          <ac:spMkLst>
            <pc:docMk/>
            <pc:sldMk cId="582357759" sldId="284"/>
            <ac:spMk id="67" creationId="{68903D86-147D-A350-983F-206155B94C93}"/>
          </ac:spMkLst>
        </pc:spChg>
        <pc:spChg chg="mod">
          <ac:chgData name="Adam Johnstone" userId="ec8eae68fd372c78" providerId="LiveId" clId="{815B5A8D-0049-4D48-9A39-D8064CCB3055}" dt="2025-05-07T16:06:20.750" v="8399" actId="1076"/>
          <ac:spMkLst>
            <pc:docMk/>
            <pc:sldMk cId="582357759" sldId="284"/>
            <ac:spMk id="70" creationId="{9144D1D7-1489-CF18-8B5D-40A31E6B7462}"/>
          </ac:spMkLst>
        </pc:spChg>
        <pc:graphicFrameChg chg="mod">
          <ac:chgData name="Adam Johnstone" userId="ec8eae68fd372c78" providerId="LiveId" clId="{815B5A8D-0049-4D48-9A39-D8064CCB3055}" dt="2025-05-07T16:05:01.780" v="8384" actId="14100"/>
          <ac:graphicFrameMkLst>
            <pc:docMk/>
            <pc:sldMk cId="582357759" sldId="284"/>
            <ac:graphicFrameMk id="59" creationId="{C7E26DDB-7497-BA58-26DB-5DB54A0D1F97}"/>
          </ac:graphicFrameMkLst>
        </pc:graphicFrameChg>
        <pc:picChg chg="add mod">
          <ac:chgData name="Adam Johnstone" userId="ec8eae68fd372c78" providerId="LiveId" clId="{815B5A8D-0049-4D48-9A39-D8064CCB3055}" dt="2025-05-07T16:07:59.138" v="8405" actId="208"/>
          <ac:picMkLst>
            <pc:docMk/>
            <pc:sldMk cId="582357759" sldId="284"/>
            <ac:picMk id="39" creationId="{745D236E-DAD2-47B1-EDE1-65F71814C7D3}"/>
          </ac:picMkLst>
        </pc:picChg>
        <pc:cxnChg chg="mod">
          <ac:chgData name="Adam Johnstone" userId="ec8eae68fd372c78" providerId="LiveId" clId="{815B5A8D-0049-4D48-9A39-D8064CCB3055}" dt="2025-05-07T16:58:42.195" v="8903" actId="692"/>
          <ac:cxnSpMkLst>
            <pc:docMk/>
            <pc:sldMk cId="582357759" sldId="284"/>
            <ac:cxnSpMk id="48" creationId="{9C74D02B-F7C4-3180-A88E-EED86CA7EC8E}"/>
          </ac:cxnSpMkLst>
        </pc:cxnChg>
      </pc:sldChg>
      <pc:sldChg chg="add del ord">
        <pc:chgData name="Adam Johnstone" userId="ec8eae68fd372c78" providerId="LiveId" clId="{815B5A8D-0049-4D48-9A39-D8064CCB3055}" dt="2025-05-07T17:04:57.016" v="9059" actId="2696"/>
        <pc:sldMkLst>
          <pc:docMk/>
          <pc:sldMk cId="1724785972" sldId="285"/>
        </pc:sldMkLst>
      </pc:sldChg>
      <pc:sldChg chg="add del ord">
        <pc:chgData name="Adam Johnstone" userId="ec8eae68fd372c78" providerId="LiveId" clId="{815B5A8D-0049-4D48-9A39-D8064CCB3055}" dt="2025-05-07T16:32:25.349" v="8672" actId="2696"/>
        <pc:sldMkLst>
          <pc:docMk/>
          <pc:sldMk cId="720169514" sldId="286"/>
        </pc:sldMkLst>
      </pc:sldChg>
      <pc:sldChg chg="addSp delSp modSp add mod ord modTransition modNotesTx">
        <pc:chgData name="Adam Johnstone" userId="ec8eae68fd372c78" providerId="LiveId" clId="{815B5A8D-0049-4D48-9A39-D8064CCB3055}" dt="2025-05-07T22:42:09.613" v="24696" actId="20577"/>
        <pc:sldMkLst>
          <pc:docMk/>
          <pc:sldMk cId="3991584694" sldId="287"/>
        </pc:sldMkLst>
        <pc:spChg chg="mod">
          <ac:chgData name="Adam Johnstone" userId="ec8eae68fd372c78" providerId="LiveId" clId="{815B5A8D-0049-4D48-9A39-D8064CCB3055}" dt="2025-05-07T16:32:56.803" v="8687" actId="14100"/>
          <ac:spMkLst>
            <pc:docMk/>
            <pc:sldMk cId="3991584694" sldId="287"/>
            <ac:spMk id="2" creationId="{EA7B3AA7-1A57-4C6B-FB8D-6EA822EC4E87}"/>
          </ac:spMkLst>
        </pc:spChg>
        <pc:spChg chg="add mod">
          <ac:chgData name="Adam Johnstone" userId="ec8eae68fd372c78" providerId="LiveId" clId="{815B5A8D-0049-4D48-9A39-D8064CCB3055}" dt="2025-05-07T16:26:47.211" v="8517" actId="1076"/>
          <ac:spMkLst>
            <pc:docMk/>
            <pc:sldMk cId="3991584694" sldId="287"/>
            <ac:spMk id="19" creationId="{0BD9E3CF-472B-15A1-BFD7-824BD6F94B85}"/>
          </ac:spMkLst>
        </pc:spChg>
        <pc:spChg chg="add mod">
          <ac:chgData name="Adam Johnstone" userId="ec8eae68fd372c78" providerId="LiveId" clId="{815B5A8D-0049-4D48-9A39-D8064CCB3055}" dt="2025-05-07T16:26:41.913" v="8516" actId="1076"/>
          <ac:spMkLst>
            <pc:docMk/>
            <pc:sldMk cId="3991584694" sldId="287"/>
            <ac:spMk id="20" creationId="{B0E880A4-B9A0-8FD4-0D81-56DC86124C44}"/>
          </ac:spMkLst>
        </pc:spChg>
        <pc:spChg chg="add mod">
          <ac:chgData name="Adam Johnstone" userId="ec8eae68fd372c78" providerId="LiveId" clId="{815B5A8D-0049-4D48-9A39-D8064CCB3055}" dt="2025-05-07T16:27:05.972" v="8520" actId="1076"/>
          <ac:spMkLst>
            <pc:docMk/>
            <pc:sldMk cId="3991584694" sldId="287"/>
            <ac:spMk id="21" creationId="{F8F32356-DFD7-74CC-4E40-C017F9B38D51}"/>
          </ac:spMkLst>
        </pc:spChg>
        <pc:spChg chg="add mod">
          <ac:chgData name="Adam Johnstone" userId="ec8eae68fd372c78" providerId="LiveId" clId="{815B5A8D-0049-4D48-9A39-D8064CCB3055}" dt="2025-05-07T16:27:21.505" v="8523" actId="1076"/>
          <ac:spMkLst>
            <pc:docMk/>
            <pc:sldMk cId="3991584694" sldId="287"/>
            <ac:spMk id="22" creationId="{484C1F52-432E-13FB-D756-ADA1BB95CDA6}"/>
          </ac:spMkLst>
        </pc:spChg>
        <pc:spChg chg="mod">
          <ac:chgData name="Adam Johnstone" userId="ec8eae68fd372c78" providerId="LiveId" clId="{815B5A8D-0049-4D48-9A39-D8064CCB3055}" dt="2025-05-07T16:25:17.652" v="8503" actId="1076"/>
          <ac:spMkLst>
            <pc:docMk/>
            <pc:sldMk cId="3991584694" sldId="287"/>
            <ac:spMk id="62" creationId="{CD1C6691-A44C-EE3C-4FDA-3A28E1B3C52D}"/>
          </ac:spMkLst>
        </pc:spChg>
        <pc:spChg chg="mod">
          <ac:chgData name="Adam Johnstone" userId="ec8eae68fd372c78" providerId="LiveId" clId="{815B5A8D-0049-4D48-9A39-D8064CCB3055}" dt="2025-05-07T16:25:53.642" v="8505" actId="1076"/>
          <ac:spMkLst>
            <pc:docMk/>
            <pc:sldMk cId="3991584694" sldId="287"/>
            <ac:spMk id="63" creationId="{A95EE6D3-F214-22ED-23E7-8F03582FE374}"/>
          </ac:spMkLst>
        </pc:spChg>
        <pc:spChg chg="mod">
          <ac:chgData name="Adam Johnstone" userId="ec8eae68fd372c78" providerId="LiveId" clId="{815B5A8D-0049-4D48-9A39-D8064CCB3055}" dt="2025-05-07T16:25:44.744" v="8504" actId="1076"/>
          <ac:spMkLst>
            <pc:docMk/>
            <pc:sldMk cId="3991584694" sldId="287"/>
            <ac:spMk id="69" creationId="{9D98551C-BE4A-ADD7-6A6F-B8F9E1E383EB}"/>
          </ac:spMkLst>
        </pc:spChg>
        <pc:spChg chg="mod">
          <ac:chgData name="Adam Johnstone" userId="ec8eae68fd372c78" providerId="LiveId" clId="{815B5A8D-0049-4D48-9A39-D8064CCB3055}" dt="2025-05-07T16:26:00.451" v="8506" actId="1076"/>
          <ac:spMkLst>
            <pc:docMk/>
            <pc:sldMk cId="3991584694" sldId="287"/>
            <ac:spMk id="72" creationId="{7BA06921-FFF2-1B46-2DA4-58FCB4578BF1}"/>
          </ac:spMkLst>
        </pc:spChg>
        <pc:cxnChg chg="add mod">
          <ac:chgData name="Adam Johnstone" userId="ec8eae68fd372c78" providerId="LiveId" clId="{815B5A8D-0049-4D48-9A39-D8064CCB3055}" dt="2025-05-07T16:27:57.471" v="8536" actId="692"/>
          <ac:cxnSpMkLst>
            <pc:docMk/>
            <pc:sldMk cId="3991584694" sldId="287"/>
            <ac:cxnSpMk id="24" creationId="{9505F171-B958-C463-CC60-E63C74E1062D}"/>
          </ac:cxnSpMkLst>
        </pc:cxnChg>
        <pc:cxnChg chg="add mod">
          <ac:chgData name="Adam Johnstone" userId="ec8eae68fd372c78" providerId="LiveId" clId="{815B5A8D-0049-4D48-9A39-D8064CCB3055}" dt="2025-05-07T16:28:15.325" v="8548" actId="692"/>
          <ac:cxnSpMkLst>
            <pc:docMk/>
            <pc:sldMk cId="3991584694" sldId="287"/>
            <ac:cxnSpMk id="26" creationId="{AB78FE47-55D8-BE5C-CD68-3EF25D5A539F}"/>
          </ac:cxnSpMkLst>
        </pc:cxnChg>
        <pc:cxnChg chg="add mod">
          <ac:chgData name="Adam Johnstone" userId="ec8eae68fd372c78" providerId="LiveId" clId="{815B5A8D-0049-4D48-9A39-D8064CCB3055}" dt="2025-05-07T16:28:33.687" v="8561" actId="692"/>
          <ac:cxnSpMkLst>
            <pc:docMk/>
            <pc:sldMk cId="3991584694" sldId="287"/>
            <ac:cxnSpMk id="28" creationId="{F3338B05-2283-4EA8-C341-13381EF7394C}"/>
          </ac:cxnSpMkLst>
        </pc:cxnChg>
        <pc:cxnChg chg="add mod">
          <ac:chgData name="Adam Johnstone" userId="ec8eae68fd372c78" providerId="LiveId" clId="{815B5A8D-0049-4D48-9A39-D8064CCB3055}" dt="2025-05-07T16:28:56.559" v="8576" actId="692"/>
          <ac:cxnSpMkLst>
            <pc:docMk/>
            <pc:sldMk cId="3991584694" sldId="287"/>
            <ac:cxnSpMk id="30" creationId="{87D74FCE-9091-A421-D27B-A9E3CDF5CA88}"/>
          </ac:cxnSpMkLst>
        </pc:cxnChg>
        <pc:cxnChg chg="add del mod">
          <ac:chgData name="Adam Johnstone" userId="ec8eae68fd372c78" providerId="LiveId" clId="{815B5A8D-0049-4D48-9A39-D8064CCB3055}" dt="2025-05-07T16:29:54.124" v="8602" actId="478"/>
          <ac:cxnSpMkLst>
            <pc:docMk/>
            <pc:sldMk cId="3991584694" sldId="287"/>
            <ac:cxnSpMk id="32" creationId="{27C465D5-D1F5-F1A7-04A7-6FBC59E3CB37}"/>
          </ac:cxnSpMkLst>
        </pc:cxnChg>
        <pc:cxnChg chg="add del mod">
          <ac:chgData name="Adam Johnstone" userId="ec8eae68fd372c78" providerId="LiveId" clId="{815B5A8D-0049-4D48-9A39-D8064CCB3055}" dt="2025-05-07T16:29:55.068" v="8603" actId="478"/>
          <ac:cxnSpMkLst>
            <pc:docMk/>
            <pc:sldMk cId="3991584694" sldId="287"/>
            <ac:cxnSpMk id="34" creationId="{CF1485D5-ED2B-905F-A087-B869E85D52D4}"/>
          </ac:cxnSpMkLst>
        </pc:cxnChg>
        <pc:cxnChg chg="add mod">
          <ac:chgData name="Adam Johnstone" userId="ec8eae68fd372c78" providerId="LiveId" clId="{815B5A8D-0049-4D48-9A39-D8064CCB3055}" dt="2025-05-07T16:30:07.862" v="8615" actId="692"/>
          <ac:cxnSpMkLst>
            <pc:docMk/>
            <pc:sldMk cId="3991584694" sldId="287"/>
            <ac:cxnSpMk id="36" creationId="{66E32DE2-EABF-1DC7-6993-FA0CE198E8BE}"/>
          </ac:cxnSpMkLst>
        </pc:cxnChg>
        <pc:cxnChg chg="add mod">
          <ac:chgData name="Adam Johnstone" userId="ec8eae68fd372c78" providerId="LiveId" clId="{815B5A8D-0049-4D48-9A39-D8064CCB3055}" dt="2025-05-07T16:30:22.610" v="8628" actId="692"/>
          <ac:cxnSpMkLst>
            <pc:docMk/>
            <pc:sldMk cId="3991584694" sldId="287"/>
            <ac:cxnSpMk id="38" creationId="{33BFAA82-40AA-CDAE-EF16-180EA0A67857}"/>
          </ac:cxnSpMkLst>
        </pc:cxnChg>
        <pc:cxnChg chg="add mod">
          <ac:chgData name="Adam Johnstone" userId="ec8eae68fd372c78" providerId="LiveId" clId="{815B5A8D-0049-4D48-9A39-D8064CCB3055}" dt="2025-05-07T16:30:36.707" v="8640" actId="692"/>
          <ac:cxnSpMkLst>
            <pc:docMk/>
            <pc:sldMk cId="3991584694" sldId="287"/>
            <ac:cxnSpMk id="40" creationId="{9A6ED840-451E-B5F9-232D-4784603B18FC}"/>
          </ac:cxnSpMkLst>
        </pc:cxnChg>
        <pc:cxnChg chg="add mod">
          <ac:chgData name="Adam Johnstone" userId="ec8eae68fd372c78" providerId="LiveId" clId="{815B5A8D-0049-4D48-9A39-D8064CCB3055}" dt="2025-05-07T16:30:51.495" v="8653" actId="692"/>
          <ac:cxnSpMkLst>
            <pc:docMk/>
            <pc:sldMk cId="3991584694" sldId="287"/>
            <ac:cxnSpMk id="42" creationId="{CA00BD1F-3497-77D2-AC1E-9C202D36AF8A}"/>
          </ac:cxnSpMkLst>
        </pc:cxnChg>
        <pc:cxnChg chg="add mod">
          <ac:chgData name="Adam Johnstone" userId="ec8eae68fd372c78" providerId="LiveId" clId="{815B5A8D-0049-4D48-9A39-D8064CCB3055}" dt="2025-05-07T16:31:27" v="8662" actId="692"/>
          <ac:cxnSpMkLst>
            <pc:docMk/>
            <pc:sldMk cId="3991584694" sldId="287"/>
            <ac:cxnSpMk id="44" creationId="{BB7364A4-CEA9-C336-DD27-A4A7BD3BF5B0}"/>
          </ac:cxnSpMkLst>
        </pc:cxnChg>
        <pc:cxnChg chg="add mod">
          <ac:chgData name="Adam Johnstone" userId="ec8eae68fd372c78" providerId="LiveId" clId="{815B5A8D-0049-4D48-9A39-D8064CCB3055}" dt="2025-05-07T16:31:46.096" v="8671" actId="692"/>
          <ac:cxnSpMkLst>
            <pc:docMk/>
            <pc:sldMk cId="3991584694" sldId="287"/>
            <ac:cxnSpMk id="46" creationId="{88F875C2-BA6A-9AF3-6AE8-3672A31ED82C}"/>
          </ac:cxnSpMkLst>
        </pc:cxnChg>
        <pc:cxnChg chg="mod">
          <ac:chgData name="Adam Johnstone" userId="ec8eae68fd372c78" providerId="LiveId" clId="{815B5A8D-0049-4D48-9A39-D8064CCB3055}" dt="2025-05-07T16:25:17.652" v="8503" actId="1076"/>
          <ac:cxnSpMkLst>
            <pc:docMk/>
            <pc:sldMk cId="3991584694" sldId="287"/>
            <ac:cxnSpMk id="73" creationId="{9CA00940-7FF1-405B-2DA8-AB4C1BDE4492}"/>
          </ac:cxnSpMkLst>
        </pc:cxnChg>
        <pc:cxnChg chg="del mod">
          <ac:chgData name="Adam Johnstone" userId="ec8eae68fd372c78" providerId="LiveId" clId="{815B5A8D-0049-4D48-9A39-D8064CCB3055}" dt="2025-05-07T16:26:06.509" v="8507" actId="478"/>
          <ac:cxnSpMkLst>
            <pc:docMk/>
            <pc:sldMk cId="3991584694" sldId="287"/>
            <ac:cxnSpMk id="74" creationId="{B33D020D-EABB-6352-AD5D-8B83F562DCF1}"/>
          </ac:cxnSpMkLst>
        </pc:cxnChg>
        <pc:cxnChg chg="mod">
          <ac:chgData name="Adam Johnstone" userId="ec8eae68fd372c78" providerId="LiveId" clId="{815B5A8D-0049-4D48-9A39-D8064CCB3055}" dt="2025-05-07T16:25:44.744" v="8504" actId="1076"/>
          <ac:cxnSpMkLst>
            <pc:docMk/>
            <pc:sldMk cId="3991584694" sldId="287"/>
            <ac:cxnSpMk id="75" creationId="{CCE45933-0FBD-4AC4-54D4-3CFBD06A4BDA}"/>
          </ac:cxnSpMkLst>
        </pc:cxnChg>
        <pc:cxnChg chg="del mod">
          <ac:chgData name="Adam Johnstone" userId="ec8eae68fd372c78" providerId="LiveId" clId="{815B5A8D-0049-4D48-9A39-D8064CCB3055}" dt="2025-05-07T16:26:07.263" v="8508" actId="478"/>
          <ac:cxnSpMkLst>
            <pc:docMk/>
            <pc:sldMk cId="3991584694" sldId="287"/>
            <ac:cxnSpMk id="76" creationId="{8F44AFEE-9DEC-DC16-6127-E65BBE5B7DFA}"/>
          </ac:cxnSpMkLst>
        </pc:cxnChg>
        <pc:cxnChg chg="del mod">
          <ac:chgData name="Adam Johnstone" userId="ec8eae68fd372c78" providerId="LiveId" clId="{815B5A8D-0049-4D48-9A39-D8064CCB3055}" dt="2025-05-07T16:26:08.706" v="8510" actId="478"/>
          <ac:cxnSpMkLst>
            <pc:docMk/>
            <pc:sldMk cId="3991584694" sldId="287"/>
            <ac:cxnSpMk id="77" creationId="{A5E0F4D5-A4D2-D4D9-49F3-551DA2190FFF}"/>
          </ac:cxnSpMkLst>
        </pc:cxnChg>
        <pc:cxnChg chg="mod">
          <ac:chgData name="Adam Johnstone" userId="ec8eae68fd372c78" providerId="LiveId" clId="{815B5A8D-0049-4D48-9A39-D8064CCB3055}" dt="2025-05-07T16:26:00.451" v="8506" actId="1076"/>
          <ac:cxnSpMkLst>
            <pc:docMk/>
            <pc:sldMk cId="3991584694" sldId="287"/>
            <ac:cxnSpMk id="78" creationId="{8B901DC7-B364-59F0-95C7-84841AD17BFE}"/>
          </ac:cxnSpMkLst>
        </pc:cxnChg>
        <pc:cxnChg chg="del mod">
          <ac:chgData name="Adam Johnstone" userId="ec8eae68fd372c78" providerId="LiveId" clId="{815B5A8D-0049-4D48-9A39-D8064CCB3055}" dt="2025-05-07T16:26:08.008" v="8509" actId="478"/>
          <ac:cxnSpMkLst>
            <pc:docMk/>
            <pc:sldMk cId="3991584694" sldId="287"/>
            <ac:cxnSpMk id="79" creationId="{9402AD88-9B28-1304-D931-1F697536E83F}"/>
          </ac:cxnSpMkLst>
        </pc:cxnChg>
        <pc:cxnChg chg="mod">
          <ac:chgData name="Adam Johnstone" userId="ec8eae68fd372c78" providerId="LiveId" clId="{815B5A8D-0049-4D48-9A39-D8064CCB3055}" dt="2025-05-07T16:25:53.642" v="8505" actId="1076"/>
          <ac:cxnSpMkLst>
            <pc:docMk/>
            <pc:sldMk cId="3991584694" sldId="287"/>
            <ac:cxnSpMk id="80" creationId="{35CAC815-1201-7DD8-4D96-FC3C3A1CB03A}"/>
          </ac:cxnSpMkLst>
        </pc:cxnChg>
        <pc:cxnChg chg="mod">
          <ac:chgData name="Adam Johnstone" userId="ec8eae68fd372c78" providerId="LiveId" clId="{815B5A8D-0049-4D48-9A39-D8064CCB3055}" dt="2025-05-07T16:25:44.744" v="8504" actId="1076"/>
          <ac:cxnSpMkLst>
            <pc:docMk/>
            <pc:sldMk cId="3991584694" sldId="287"/>
            <ac:cxnSpMk id="82" creationId="{6B7B415B-A117-5F73-9A7C-739ACE52A6D4}"/>
          </ac:cxnSpMkLst>
        </pc:cxnChg>
        <pc:cxnChg chg="mod">
          <ac:chgData name="Adam Johnstone" userId="ec8eae68fd372c78" providerId="LiveId" clId="{815B5A8D-0049-4D48-9A39-D8064CCB3055}" dt="2025-05-07T16:59:07.422" v="8908" actId="692"/>
          <ac:cxnSpMkLst>
            <pc:docMk/>
            <pc:sldMk cId="3991584694" sldId="287"/>
            <ac:cxnSpMk id="84" creationId="{1FE2707C-3265-7D68-9F37-CD03DBAA4573}"/>
          </ac:cxnSpMkLst>
        </pc:cxnChg>
        <pc:cxnChg chg="del mod">
          <ac:chgData name="Adam Johnstone" userId="ec8eae68fd372c78" providerId="LiveId" clId="{815B5A8D-0049-4D48-9A39-D8064CCB3055}" dt="2025-05-07T16:26:17.677" v="8511" actId="478"/>
          <ac:cxnSpMkLst>
            <pc:docMk/>
            <pc:sldMk cId="3991584694" sldId="287"/>
            <ac:cxnSpMk id="87" creationId="{64AF210B-44FD-AA0B-BE56-112CC6E4437F}"/>
          </ac:cxnSpMkLst>
        </pc:cxnChg>
        <pc:cxnChg chg="del mod">
          <ac:chgData name="Adam Johnstone" userId="ec8eae68fd372c78" providerId="LiveId" clId="{815B5A8D-0049-4D48-9A39-D8064CCB3055}" dt="2025-05-07T16:26:18.682" v="8512" actId="478"/>
          <ac:cxnSpMkLst>
            <pc:docMk/>
            <pc:sldMk cId="3991584694" sldId="287"/>
            <ac:cxnSpMk id="88" creationId="{C718CF96-86D0-8CD7-FD8C-7B5396FDD4CD}"/>
          </ac:cxnSpMkLst>
        </pc:cxnChg>
      </pc:sldChg>
      <pc:sldChg chg="modSp add mod ord modTransition modNotesTx">
        <pc:chgData name="Adam Johnstone" userId="ec8eae68fd372c78" providerId="LiveId" clId="{815B5A8D-0049-4D48-9A39-D8064CCB3055}" dt="2025-05-07T22:43:00.767" v="24759" actId="20577"/>
        <pc:sldMkLst>
          <pc:docMk/>
          <pc:sldMk cId="1060264999" sldId="288"/>
        </pc:sldMkLst>
        <pc:spChg chg="mod">
          <ac:chgData name="Adam Johnstone" userId="ec8eae68fd372c78" providerId="LiveId" clId="{815B5A8D-0049-4D48-9A39-D8064CCB3055}" dt="2025-05-07T16:24:51.935" v="8502" actId="404"/>
          <ac:spMkLst>
            <pc:docMk/>
            <pc:sldMk cId="1060264999" sldId="288"/>
            <ac:spMk id="2" creationId="{71ECA907-6C04-388A-275F-F551654899BC}"/>
          </ac:spMkLst>
        </pc:spChg>
      </pc:sldChg>
      <pc:sldChg chg="addSp modSp add mod modTransition modAnim">
        <pc:chgData name="Adam Johnstone" userId="ec8eae68fd372c78" providerId="LiveId" clId="{815B5A8D-0049-4D48-9A39-D8064CCB3055}" dt="2025-05-07T16:59:18.353" v="8909" actId="692"/>
        <pc:sldMkLst>
          <pc:docMk/>
          <pc:sldMk cId="494572377" sldId="289"/>
        </pc:sldMkLst>
        <pc:spChg chg="add mod">
          <ac:chgData name="Adam Johnstone" userId="ec8eae68fd372c78" providerId="LiveId" clId="{815B5A8D-0049-4D48-9A39-D8064CCB3055}" dt="2025-05-07T16:34:01.191" v="8692"/>
          <ac:spMkLst>
            <pc:docMk/>
            <pc:sldMk cId="494572377" sldId="289"/>
            <ac:spMk id="3" creationId="{4536E7BD-5122-B714-087A-2A0323D1CF25}"/>
          </ac:spMkLst>
        </pc:spChg>
        <pc:spChg chg="add mod">
          <ac:chgData name="Adam Johnstone" userId="ec8eae68fd372c78" providerId="LiveId" clId="{815B5A8D-0049-4D48-9A39-D8064CCB3055}" dt="2025-05-07T16:34:01.191" v="8692"/>
          <ac:spMkLst>
            <pc:docMk/>
            <pc:sldMk cId="494572377" sldId="289"/>
            <ac:spMk id="4" creationId="{45FCFB27-731C-5AE6-C460-C74C16BAB1C7}"/>
          </ac:spMkLst>
        </pc:spChg>
        <pc:spChg chg="add mod">
          <ac:chgData name="Adam Johnstone" userId="ec8eae68fd372c78" providerId="LiveId" clId="{815B5A8D-0049-4D48-9A39-D8064CCB3055}" dt="2025-05-07T16:34:01.191" v="8692"/>
          <ac:spMkLst>
            <pc:docMk/>
            <pc:sldMk cId="494572377" sldId="289"/>
            <ac:spMk id="7" creationId="{5B08AF04-1192-596B-713A-512890F18A3E}"/>
          </ac:spMkLst>
        </pc:spChg>
        <pc:spChg chg="add mod">
          <ac:chgData name="Adam Johnstone" userId="ec8eae68fd372c78" providerId="LiveId" clId="{815B5A8D-0049-4D48-9A39-D8064CCB3055}" dt="2025-05-07T16:34:01.191" v="8692"/>
          <ac:spMkLst>
            <pc:docMk/>
            <pc:sldMk cId="494572377" sldId="289"/>
            <ac:spMk id="8" creationId="{57CD3BAA-1701-C114-313D-419F1BFB9A73}"/>
          </ac:spMkLst>
        </pc:spChg>
        <pc:spChg chg="add mod">
          <ac:chgData name="Adam Johnstone" userId="ec8eae68fd372c78" providerId="LiveId" clId="{815B5A8D-0049-4D48-9A39-D8064CCB3055}" dt="2025-05-07T16:34:01.191" v="8692"/>
          <ac:spMkLst>
            <pc:docMk/>
            <pc:sldMk cId="494572377" sldId="289"/>
            <ac:spMk id="9" creationId="{1AEFDC78-6737-EDE0-5F1C-A506E2EA14EA}"/>
          </ac:spMkLst>
        </pc:spChg>
        <pc:spChg chg="add mod">
          <ac:chgData name="Adam Johnstone" userId="ec8eae68fd372c78" providerId="LiveId" clId="{815B5A8D-0049-4D48-9A39-D8064CCB3055}" dt="2025-05-07T16:34:01.191" v="8692"/>
          <ac:spMkLst>
            <pc:docMk/>
            <pc:sldMk cId="494572377" sldId="289"/>
            <ac:spMk id="10" creationId="{43C01BCF-8DAF-725B-9931-F6284BC9467C}"/>
          </ac:spMkLst>
        </pc:spChg>
        <pc:spChg chg="add mod">
          <ac:chgData name="Adam Johnstone" userId="ec8eae68fd372c78" providerId="LiveId" clId="{815B5A8D-0049-4D48-9A39-D8064CCB3055}" dt="2025-05-07T16:34:01.191" v="8692"/>
          <ac:spMkLst>
            <pc:docMk/>
            <pc:sldMk cId="494572377" sldId="289"/>
            <ac:spMk id="13" creationId="{0D47C43E-AD2B-271C-18BC-CAA8551F86C1}"/>
          </ac:spMkLst>
        </pc:spChg>
        <pc:spChg chg="add mod">
          <ac:chgData name="Adam Johnstone" userId="ec8eae68fd372c78" providerId="LiveId" clId="{815B5A8D-0049-4D48-9A39-D8064CCB3055}" dt="2025-05-07T16:34:01.191" v="8692"/>
          <ac:spMkLst>
            <pc:docMk/>
            <pc:sldMk cId="494572377" sldId="289"/>
            <ac:spMk id="14" creationId="{56FF50BB-1388-A4F3-F32C-2E342BE468D7}"/>
          </ac:spMkLst>
        </pc:spChg>
        <pc:spChg chg="add mod">
          <ac:chgData name="Adam Johnstone" userId="ec8eae68fd372c78" providerId="LiveId" clId="{815B5A8D-0049-4D48-9A39-D8064CCB3055}" dt="2025-05-07T16:34:01.191" v="8692"/>
          <ac:spMkLst>
            <pc:docMk/>
            <pc:sldMk cId="494572377" sldId="289"/>
            <ac:spMk id="16" creationId="{F8ED94A0-D5F0-DE6C-B038-C4D5DFFEED6A}"/>
          </ac:spMkLst>
        </pc:spChg>
        <pc:spChg chg="add mod">
          <ac:chgData name="Adam Johnstone" userId="ec8eae68fd372c78" providerId="LiveId" clId="{815B5A8D-0049-4D48-9A39-D8064CCB3055}" dt="2025-05-07T16:34:01.191" v="8692"/>
          <ac:spMkLst>
            <pc:docMk/>
            <pc:sldMk cId="494572377" sldId="289"/>
            <ac:spMk id="17" creationId="{2EE36173-E2E8-85C5-E80E-36A4A58E88B1}"/>
          </ac:spMkLst>
        </pc:spChg>
        <pc:spChg chg="mod">
          <ac:chgData name="Adam Johnstone" userId="ec8eae68fd372c78" providerId="LiveId" clId="{815B5A8D-0049-4D48-9A39-D8064CCB3055}" dt="2025-05-07T16:34:11.752" v="8694" actId="1036"/>
          <ac:spMkLst>
            <pc:docMk/>
            <pc:sldMk cId="494572377" sldId="289"/>
            <ac:spMk id="60" creationId="{BB6FC299-8126-2C65-A3C2-507414249083}"/>
          </ac:spMkLst>
        </pc:spChg>
        <pc:graphicFrameChg chg="mod">
          <ac:chgData name="Adam Johnstone" userId="ec8eae68fd372c78" providerId="LiveId" clId="{815B5A8D-0049-4D48-9A39-D8064CCB3055}" dt="2025-05-07T16:33:42.573" v="8691"/>
          <ac:graphicFrameMkLst>
            <pc:docMk/>
            <pc:sldMk cId="494572377" sldId="289"/>
            <ac:graphicFrameMk id="59" creationId="{D75ED472-B9BB-DEEB-EFF3-D19CCA77BF69}"/>
          </ac:graphicFrameMkLst>
        </pc:graphicFrameChg>
        <pc:cxnChg chg="mod">
          <ac:chgData name="Adam Johnstone" userId="ec8eae68fd372c78" providerId="LiveId" clId="{815B5A8D-0049-4D48-9A39-D8064CCB3055}" dt="2025-05-07T16:59:18.353" v="8909" actId="692"/>
          <ac:cxnSpMkLst>
            <pc:docMk/>
            <pc:sldMk cId="494572377" sldId="289"/>
            <ac:cxnSpMk id="84" creationId="{672AC72F-8A9E-DD11-C23D-3991E83654CA}"/>
          </ac:cxnSpMkLst>
        </pc:cxnChg>
      </pc:sldChg>
      <pc:sldChg chg="addSp delSp modSp add mod modTransition modAnim">
        <pc:chgData name="Adam Johnstone" userId="ec8eae68fd372c78" providerId="LiveId" clId="{815B5A8D-0049-4D48-9A39-D8064CCB3055}" dt="2025-05-07T16:59:21.958" v="8910" actId="692"/>
        <pc:sldMkLst>
          <pc:docMk/>
          <pc:sldMk cId="1824993096" sldId="290"/>
        </pc:sldMkLst>
        <pc:spChg chg="mod">
          <ac:chgData name="Adam Johnstone" userId="ec8eae68fd372c78" providerId="LiveId" clId="{815B5A8D-0049-4D48-9A39-D8064CCB3055}" dt="2025-05-07T16:36:23.827" v="8705" actId="1076"/>
          <ac:spMkLst>
            <pc:docMk/>
            <pc:sldMk cId="1824993096" sldId="290"/>
            <ac:spMk id="3" creationId="{1C63D7F7-3628-553A-E897-EFAFB3381A4D}"/>
          </ac:spMkLst>
        </pc:spChg>
        <pc:spChg chg="mod">
          <ac:chgData name="Adam Johnstone" userId="ec8eae68fd372c78" providerId="LiveId" clId="{815B5A8D-0049-4D48-9A39-D8064CCB3055}" dt="2025-05-07T16:36:43.527" v="8707" actId="1076"/>
          <ac:spMkLst>
            <pc:docMk/>
            <pc:sldMk cId="1824993096" sldId="290"/>
            <ac:spMk id="4" creationId="{E761D991-AE3F-6560-35B9-B84661690D30}"/>
          </ac:spMkLst>
        </pc:spChg>
        <pc:spChg chg="mod">
          <ac:chgData name="Adam Johnstone" userId="ec8eae68fd372c78" providerId="LiveId" clId="{815B5A8D-0049-4D48-9A39-D8064CCB3055}" dt="2025-05-07T16:36:31.633" v="8706" actId="1076"/>
          <ac:spMkLst>
            <pc:docMk/>
            <pc:sldMk cId="1824993096" sldId="290"/>
            <ac:spMk id="5" creationId="{32DF45DD-03DE-8006-B42A-4EE315718384}"/>
          </ac:spMkLst>
        </pc:spChg>
        <pc:spChg chg="del">
          <ac:chgData name="Adam Johnstone" userId="ec8eae68fd372c78" providerId="LiveId" clId="{815B5A8D-0049-4D48-9A39-D8064CCB3055}" dt="2025-05-07T16:36:46.039" v="8708" actId="478"/>
          <ac:spMkLst>
            <pc:docMk/>
            <pc:sldMk cId="1824993096" sldId="290"/>
            <ac:spMk id="6" creationId="{367373F9-6AA0-86A8-3633-3D6AE60D9BFF}"/>
          </ac:spMkLst>
        </pc:spChg>
        <pc:spChg chg="del">
          <ac:chgData name="Adam Johnstone" userId="ec8eae68fd372c78" providerId="LiveId" clId="{815B5A8D-0049-4D48-9A39-D8064CCB3055}" dt="2025-05-07T16:36:46.039" v="8708" actId="478"/>
          <ac:spMkLst>
            <pc:docMk/>
            <pc:sldMk cId="1824993096" sldId="290"/>
            <ac:spMk id="7" creationId="{742A01E6-E7FF-5ACF-3149-FDCC9FB13C65}"/>
          </ac:spMkLst>
        </pc:spChg>
        <pc:spChg chg="del">
          <ac:chgData name="Adam Johnstone" userId="ec8eae68fd372c78" providerId="LiveId" clId="{815B5A8D-0049-4D48-9A39-D8064CCB3055}" dt="2025-05-07T16:36:46.039" v="8708" actId="478"/>
          <ac:spMkLst>
            <pc:docMk/>
            <pc:sldMk cId="1824993096" sldId="290"/>
            <ac:spMk id="8" creationId="{ECF2B4D0-8A53-072C-9F2A-447362C839E4}"/>
          </ac:spMkLst>
        </pc:spChg>
        <pc:spChg chg="del">
          <ac:chgData name="Adam Johnstone" userId="ec8eae68fd372c78" providerId="LiveId" clId="{815B5A8D-0049-4D48-9A39-D8064CCB3055}" dt="2025-05-07T16:36:46.039" v="8708" actId="478"/>
          <ac:spMkLst>
            <pc:docMk/>
            <pc:sldMk cId="1824993096" sldId="290"/>
            <ac:spMk id="9" creationId="{F7F1DEE1-C317-27EB-98FF-F567E8B4DA8A}"/>
          </ac:spMkLst>
        </pc:spChg>
        <pc:spChg chg="del">
          <ac:chgData name="Adam Johnstone" userId="ec8eae68fd372c78" providerId="LiveId" clId="{815B5A8D-0049-4D48-9A39-D8064CCB3055}" dt="2025-05-07T16:36:46.039" v="8708" actId="478"/>
          <ac:spMkLst>
            <pc:docMk/>
            <pc:sldMk cId="1824993096" sldId="290"/>
            <ac:spMk id="10" creationId="{374D27AB-D4E5-1CA8-4295-4ACEA3481B53}"/>
          </ac:spMkLst>
        </pc:spChg>
        <pc:spChg chg="del">
          <ac:chgData name="Adam Johnstone" userId="ec8eae68fd372c78" providerId="LiveId" clId="{815B5A8D-0049-4D48-9A39-D8064CCB3055}" dt="2025-05-07T16:36:46.039" v="8708" actId="478"/>
          <ac:spMkLst>
            <pc:docMk/>
            <pc:sldMk cId="1824993096" sldId="290"/>
            <ac:spMk id="12" creationId="{CA95F8AA-17D5-4224-8633-7973EDA4A942}"/>
          </ac:spMkLst>
        </pc:spChg>
        <pc:spChg chg="del">
          <ac:chgData name="Adam Johnstone" userId="ec8eae68fd372c78" providerId="LiveId" clId="{815B5A8D-0049-4D48-9A39-D8064CCB3055}" dt="2025-05-07T16:36:46.039" v="8708" actId="478"/>
          <ac:spMkLst>
            <pc:docMk/>
            <pc:sldMk cId="1824993096" sldId="290"/>
            <ac:spMk id="13" creationId="{4A49697D-5B82-AECC-20A8-04A4D7F48383}"/>
          </ac:spMkLst>
        </pc:spChg>
        <pc:spChg chg="del">
          <ac:chgData name="Adam Johnstone" userId="ec8eae68fd372c78" providerId="LiveId" clId="{815B5A8D-0049-4D48-9A39-D8064CCB3055}" dt="2025-05-07T16:36:46.039" v="8708" actId="478"/>
          <ac:spMkLst>
            <pc:docMk/>
            <pc:sldMk cId="1824993096" sldId="290"/>
            <ac:spMk id="14" creationId="{B61EFC53-EAD8-B09A-8A07-EF568C587B8A}"/>
          </ac:spMkLst>
        </pc:spChg>
        <pc:spChg chg="del">
          <ac:chgData name="Adam Johnstone" userId="ec8eae68fd372c78" providerId="LiveId" clId="{815B5A8D-0049-4D48-9A39-D8064CCB3055}" dt="2025-05-07T16:36:46.039" v="8708" actId="478"/>
          <ac:spMkLst>
            <pc:docMk/>
            <pc:sldMk cId="1824993096" sldId="290"/>
            <ac:spMk id="16" creationId="{82C13E83-3C90-30D1-4B7E-1B8132888AD9}"/>
          </ac:spMkLst>
        </pc:spChg>
        <pc:spChg chg="del">
          <ac:chgData name="Adam Johnstone" userId="ec8eae68fd372c78" providerId="LiveId" clId="{815B5A8D-0049-4D48-9A39-D8064CCB3055}" dt="2025-05-07T16:36:46.039" v="8708" actId="478"/>
          <ac:spMkLst>
            <pc:docMk/>
            <pc:sldMk cId="1824993096" sldId="290"/>
            <ac:spMk id="17" creationId="{CFDBD932-5B86-03F3-180F-0059930E75C0}"/>
          </ac:spMkLst>
        </pc:spChg>
        <pc:spChg chg="add mod">
          <ac:chgData name="Adam Johnstone" userId="ec8eae68fd372c78" providerId="LiveId" clId="{815B5A8D-0049-4D48-9A39-D8064CCB3055}" dt="2025-05-07T16:37:00.706" v="8709"/>
          <ac:spMkLst>
            <pc:docMk/>
            <pc:sldMk cId="1824993096" sldId="290"/>
            <ac:spMk id="18" creationId="{2AEEF2D7-71F9-3DDB-CAD8-0DF4F8CB7999}"/>
          </ac:spMkLst>
        </pc:spChg>
        <pc:spChg chg="mod">
          <ac:chgData name="Adam Johnstone" userId="ec8eae68fd372c78" providerId="LiveId" clId="{815B5A8D-0049-4D48-9A39-D8064CCB3055}" dt="2025-05-07T16:36:17.673" v="8704" actId="1076"/>
          <ac:spMkLst>
            <pc:docMk/>
            <pc:sldMk cId="1824993096" sldId="290"/>
            <ac:spMk id="60" creationId="{B5DABCEE-1E95-953C-0A53-BDA7C1ED4D5A}"/>
          </ac:spMkLst>
        </pc:spChg>
        <pc:graphicFrameChg chg="mod">
          <ac:chgData name="Adam Johnstone" userId="ec8eae68fd372c78" providerId="LiveId" clId="{815B5A8D-0049-4D48-9A39-D8064CCB3055}" dt="2025-05-07T16:34:51.860" v="8698"/>
          <ac:graphicFrameMkLst>
            <pc:docMk/>
            <pc:sldMk cId="1824993096" sldId="290"/>
            <ac:graphicFrameMk id="59" creationId="{F0B68A12-EB1D-2326-5E8F-8626515FF7A5}"/>
          </ac:graphicFrameMkLst>
        </pc:graphicFrameChg>
        <pc:cxnChg chg="mod">
          <ac:chgData name="Adam Johnstone" userId="ec8eae68fd372c78" providerId="LiveId" clId="{815B5A8D-0049-4D48-9A39-D8064CCB3055}" dt="2025-05-07T16:59:21.958" v="8910" actId="692"/>
          <ac:cxnSpMkLst>
            <pc:docMk/>
            <pc:sldMk cId="1824993096" sldId="290"/>
            <ac:cxnSpMk id="84" creationId="{913DC661-227C-7EFB-319E-A7344E892894}"/>
          </ac:cxnSpMkLst>
        </pc:cxnChg>
      </pc:sldChg>
      <pc:sldChg chg="addSp modSp add mod modAnim">
        <pc:chgData name="Adam Johnstone" userId="ec8eae68fd372c78" providerId="LiveId" clId="{815B5A8D-0049-4D48-9A39-D8064CCB3055}" dt="2025-05-07T16:59:27.987" v="8911" actId="692"/>
        <pc:sldMkLst>
          <pc:docMk/>
          <pc:sldMk cId="3825337242" sldId="291"/>
        </pc:sldMkLst>
        <pc:spChg chg="add mod">
          <ac:chgData name="Adam Johnstone" userId="ec8eae68fd372c78" providerId="LiveId" clId="{815B5A8D-0049-4D48-9A39-D8064CCB3055}" dt="2025-05-07T16:38:10.777" v="8714"/>
          <ac:spMkLst>
            <pc:docMk/>
            <pc:sldMk cId="3825337242" sldId="291"/>
            <ac:spMk id="6" creationId="{281CAC8D-D16F-B28D-0FC1-996408FD3AF8}"/>
          </ac:spMkLst>
        </pc:spChg>
        <pc:spChg chg="add mod">
          <ac:chgData name="Adam Johnstone" userId="ec8eae68fd372c78" providerId="LiveId" clId="{815B5A8D-0049-4D48-9A39-D8064CCB3055}" dt="2025-05-07T16:38:10.777" v="8714"/>
          <ac:spMkLst>
            <pc:docMk/>
            <pc:sldMk cId="3825337242" sldId="291"/>
            <ac:spMk id="7" creationId="{0FE2C42E-7646-3F98-3D05-81AFDC950EF9}"/>
          </ac:spMkLst>
        </pc:spChg>
        <pc:spChg chg="add mod">
          <ac:chgData name="Adam Johnstone" userId="ec8eae68fd372c78" providerId="LiveId" clId="{815B5A8D-0049-4D48-9A39-D8064CCB3055}" dt="2025-05-07T16:38:10.777" v="8714"/>
          <ac:spMkLst>
            <pc:docMk/>
            <pc:sldMk cId="3825337242" sldId="291"/>
            <ac:spMk id="8" creationId="{17837772-C735-B1D0-456A-0656167497AA}"/>
          </ac:spMkLst>
        </pc:spChg>
        <pc:spChg chg="add mod">
          <ac:chgData name="Adam Johnstone" userId="ec8eae68fd372c78" providerId="LiveId" clId="{815B5A8D-0049-4D48-9A39-D8064CCB3055}" dt="2025-05-07T16:38:10.777" v="8714"/>
          <ac:spMkLst>
            <pc:docMk/>
            <pc:sldMk cId="3825337242" sldId="291"/>
            <ac:spMk id="9" creationId="{7D76B750-37B2-F36C-9183-43AEF3352759}"/>
          </ac:spMkLst>
        </pc:spChg>
        <pc:spChg chg="add mod">
          <ac:chgData name="Adam Johnstone" userId="ec8eae68fd372c78" providerId="LiveId" clId="{815B5A8D-0049-4D48-9A39-D8064CCB3055}" dt="2025-05-07T16:38:10.777" v="8714"/>
          <ac:spMkLst>
            <pc:docMk/>
            <pc:sldMk cId="3825337242" sldId="291"/>
            <ac:spMk id="10" creationId="{59958282-BFCD-3225-FFB7-45210C5ABA0D}"/>
          </ac:spMkLst>
        </pc:spChg>
        <pc:graphicFrameChg chg="mod">
          <ac:chgData name="Adam Johnstone" userId="ec8eae68fd372c78" providerId="LiveId" clId="{815B5A8D-0049-4D48-9A39-D8064CCB3055}" dt="2025-05-07T16:37:51.094" v="8713"/>
          <ac:graphicFrameMkLst>
            <pc:docMk/>
            <pc:sldMk cId="3825337242" sldId="291"/>
            <ac:graphicFrameMk id="59" creationId="{7388792C-704F-CF75-B63D-1EBCB23E5A09}"/>
          </ac:graphicFrameMkLst>
        </pc:graphicFrameChg>
        <pc:cxnChg chg="mod">
          <ac:chgData name="Adam Johnstone" userId="ec8eae68fd372c78" providerId="LiveId" clId="{815B5A8D-0049-4D48-9A39-D8064CCB3055}" dt="2025-05-07T16:59:27.987" v="8911" actId="692"/>
          <ac:cxnSpMkLst>
            <pc:docMk/>
            <pc:sldMk cId="3825337242" sldId="291"/>
            <ac:cxnSpMk id="84" creationId="{D80F979E-C67F-1FBF-C0B8-3FAD86D85219}"/>
          </ac:cxnSpMkLst>
        </pc:cxnChg>
      </pc:sldChg>
      <pc:sldChg chg="addSp delSp modSp add mod addAnim delAnim modAnim">
        <pc:chgData name="Adam Johnstone" userId="ec8eae68fd372c78" providerId="LiveId" clId="{815B5A8D-0049-4D48-9A39-D8064CCB3055}" dt="2025-05-07T16:59:32.663" v="8912" actId="692"/>
        <pc:sldMkLst>
          <pc:docMk/>
          <pc:sldMk cId="1947766784" sldId="292"/>
        </pc:sldMkLst>
        <pc:spChg chg="mod">
          <ac:chgData name="Adam Johnstone" userId="ec8eae68fd372c78" providerId="LiveId" clId="{815B5A8D-0049-4D48-9A39-D8064CCB3055}" dt="2025-05-07T16:39:07.326" v="8718" actId="1076"/>
          <ac:spMkLst>
            <pc:docMk/>
            <pc:sldMk cId="1947766784" sldId="292"/>
            <ac:spMk id="6" creationId="{574D4187-6C23-E191-8006-BEC4E9C039D5}"/>
          </ac:spMkLst>
        </pc:spChg>
        <pc:spChg chg="add del">
          <ac:chgData name="Adam Johnstone" userId="ec8eae68fd372c78" providerId="LiveId" clId="{815B5A8D-0049-4D48-9A39-D8064CCB3055}" dt="2025-05-07T16:39:48.231" v="8724" actId="478"/>
          <ac:spMkLst>
            <pc:docMk/>
            <pc:sldMk cId="1947766784" sldId="292"/>
            <ac:spMk id="7" creationId="{5DA82A4F-D265-7A2F-0ECF-C7CD23A1805B}"/>
          </ac:spMkLst>
        </pc:spChg>
        <pc:spChg chg="add del">
          <ac:chgData name="Adam Johnstone" userId="ec8eae68fd372c78" providerId="LiveId" clId="{815B5A8D-0049-4D48-9A39-D8064CCB3055}" dt="2025-05-07T16:39:48.231" v="8724" actId="478"/>
          <ac:spMkLst>
            <pc:docMk/>
            <pc:sldMk cId="1947766784" sldId="292"/>
            <ac:spMk id="8" creationId="{375B899F-DA33-766C-09BB-978299D2DEE2}"/>
          </ac:spMkLst>
        </pc:spChg>
        <pc:spChg chg="add del">
          <ac:chgData name="Adam Johnstone" userId="ec8eae68fd372c78" providerId="LiveId" clId="{815B5A8D-0049-4D48-9A39-D8064CCB3055}" dt="2025-05-07T16:39:48.231" v="8724" actId="478"/>
          <ac:spMkLst>
            <pc:docMk/>
            <pc:sldMk cId="1947766784" sldId="292"/>
            <ac:spMk id="9" creationId="{2F1D7298-B10D-4301-DBE2-E57945E4BA74}"/>
          </ac:spMkLst>
        </pc:spChg>
        <pc:spChg chg="add del">
          <ac:chgData name="Adam Johnstone" userId="ec8eae68fd372c78" providerId="LiveId" clId="{815B5A8D-0049-4D48-9A39-D8064CCB3055}" dt="2025-05-07T16:39:48.231" v="8724" actId="478"/>
          <ac:spMkLst>
            <pc:docMk/>
            <pc:sldMk cId="1947766784" sldId="292"/>
            <ac:spMk id="10" creationId="{9CA86A12-BDB3-C025-1C27-2090186F8E27}"/>
          </ac:spMkLst>
        </pc:spChg>
        <pc:spChg chg="add mod">
          <ac:chgData name="Adam Johnstone" userId="ec8eae68fd372c78" providerId="LiveId" clId="{815B5A8D-0049-4D48-9A39-D8064CCB3055}" dt="2025-05-07T16:40:03.180" v="8725"/>
          <ac:spMkLst>
            <pc:docMk/>
            <pc:sldMk cId="1947766784" sldId="292"/>
            <ac:spMk id="11" creationId="{6BFD0C1D-B36A-1952-EDE0-64874739A9CD}"/>
          </ac:spMkLst>
        </pc:spChg>
        <pc:spChg chg="add mod">
          <ac:chgData name="Adam Johnstone" userId="ec8eae68fd372c78" providerId="LiveId" clId="{815B5A8D-0049-4D48-9A39-D8064CCB3055}" dt="2025-05-07T16:42:55.153" v="8731" actId="14100"/>
          <ac:spMkLst>
            <pc:docMk/>
            <pc:sldMk cId="1947766784" sldId="292"/>
            <ac:spMk id="12" creationId="{0F2C9FDF-A3AB-E028-1AA5-5A0D22B7708B}"/>
          </ac:spMkLst>
        </pc:spChg>
        <pc:spChg chg="add mod">
          <ac:chgData name="Adam Johnstone" userId="ec8eae68fd372c78" providerId="LiveId" clId="{815B5A8D-0049-4D48-9A39-D8064CCB3055}" dt="2025-05-07T16:42:58.612" v="8732" actId="1076"/>
          <ac:spMkLst>
            <pc:docMk/>
            <pc:sldMk cId="1947766784" sldId="292"/>
            <ac:spMk id="13" creationId="{0042F57E-FC48-2082-165B-C72DF717AAC6}"/>
          </ac:spMkLst>
        </pc:spChg>
        <pc:spChg chg="mod">
          <ac:chgData name="Adam Johnstone" userId="ec8eae68fd372c78" providerId="LiveId" clId="{815B5A8D-0049-4D48-9A39-D8064CCB3055}" dt="2025-05-07T16:39:04.131" v="8717" actId="1076"/>
          <ac:spMkLst>
            <pc:docMk/>
            <pc:sldMk cId="1947766784" sldId="292"/>
            <ac:spMk id="18" creationId="{DC9F5CD5-C23D-B9B0-E2AD-35B42D7CC184}"/>
          </ac:spMkLst>
        </pc:spChg>
        <pc:graphicFrameChg chg="mod">
          <ac:chgData name="Adam Johnstone" userId="ec8eae68fd372c78" providerId="LiveId" clId="{815B5A8D-0049-4D48-9A39-D8064CCB3055}" dt="2025-05-07T16:45:09.334" v="8761" actId="14100"/>
          <ac:graphicFrameMkLst>
            <pc:docMk/>
            <pc:sldMk cId="1947766784" sldId="292"/>
            <ac:graphicFrameMk id="59" creationId="{185A5727-BD78-DC49-DE72-9A4E51ACEB00}"/>
          </ac:graphicFrameMkLst>
        </pc:graphicFrameChg>
        <pc:cxnChg chg="mod">
          <ac:chgData name="Adam Johnstone" userId="ec8eae68fd372c78" providerId="LiveId" clId="{815B5A8D-0049-4D48-9A39-D8064CCB3055}" dt="2025-05-07T16:59:32.663" v="8912" actId="692"/>
          <ac:cxnSpMkLst>
            <pc:docMk/>
            <pc:sldMk cId="1947766784" sldId="292"/>
            <ac:cxnSpMk id="84" creationId="{640465DC-CA15-9E65-A172-3A99067EF7FB}"/>
          </ac:cxnSpMkLst>
        </pc:cxnChg>
      </pc:sldChg>
      <pc:sldChg chg="addSp modSp add mod modAnim">
        <pc:chgData name="Adam Johnstone" userId="ec8eae68fd372c78" providerId="LiveId" clId="{815B5A8D-0049-4D48-9A39-D8064CCB3055}" dt="2025-05-07T16:59:38.860" v="8913" actId="692"/>
        <pc:sldMkLst>
          <pc:docMk/>
          <pc:sldMk cId="2957780656" sldId="293"/>
        </pc:sldMkLst>
        <pc:spChg chg="mod">
          <ac:chgData name="Adam Johnstone" userId="ec8eae68fd372c78" providerId="LiveId" clId="{815B5A8D-0049-4D48-9A39-D8064CCB3055}" dt="2025-05-07T16:44:05.981" v="8744" actId="20577"/>
          <ac:spMkLst>
            <pc:docMk/>
            <pc:sldMk cId="2957780656" sldId="293"/>
            <ac:spMk id="6" creationId="{EE2063DE-2C77-06E2-D2D1-FA785432AD1D}"/>
          </ac:spMkLst>
        </pc:spChg>
        <pc:spChg chg="add mod">
          <ac:chgData name="Adam Johnstone" userId="ec8eae68fd372c78" providerId="LiveId" clId="{815B5A8D-0049-4D48-9A39-D8064CCB3055}" dt="2025-05-07T16:45:35.527" v="8764" actId="1076"/>
          <ac:spMkLst>
            <pc:docMk/>
            <pc:sldMk cId="2957780656" sldId="293"/>
            <ac:spMk id="7" creationId="{36B05606-424C-E4B9-0EF6-4132F85F03C6}"/>
          </ac:spMkLst>
        </pc:spChg>
        <pc:spChg chg="add mod">
          <ac:chgData name="Adam Johnstone" userId="ec8eae68fd372c78" providerId="LiveId" clId="{815B5A8D-0049-4D48-9A39-D8064CCB3055}" dt="2025-05-07T16:45:38.275" v="8767" actId="20577"/>
          <ac:spMkLst>
            <pc:docMk/>
            <pc:sldMk cId="2957780656" sldId="293"/>
            <ac:spMk id="8" creationId="{DF0084D5-1D9B-0FEC-426B-133CCBBE9346}"/>
          </ac:spMkLst>
        </pc:spChg>
        <pc:spChg chg="mod">
          <ac:chgData name="Adam Johnstone" userId="ec8eae68fd372c78" providerId="LiveId" clId="{815B5A8D-0049-4D48-9A39-D8064CCB3055}" dt="2025-05-07T16:43:59.400" v="8741" actId="20577"/>
          <ac:spMkLst>
            <pc:docMk/>
            <pc:sldMk cId="2957780656" sldId="293"/>
            <ac:spMk id="18" creationId="{23C439F7-0D58-5CAF-4D88-FD95E3901216}"/>
          </ac:spMkLst>
        </pc:spChg>
        <pc:graphicFrameChg chg="mod">
          <ac:chgData name="Adam Johnstone" userId="ec8eae68fd372c78" providerId="LiveId" clId="{815B5A8D-0049-4D48-9A39-D8064CCB3055}" dt="2025-05-07T16:45:03.532" v="8760" actId="14100"/>
          <ac:graphicFrameMkLst>
            <pc:docMk/>
            <pc:sldMk cId="2957780656" sldId="293"/>
            <ac:graphicFrameMk id="59" creationId="{6018C3D7-2047-A559-85BD-22C6691ADD62}"/>
          </ac:graphicFrameMkLst>
        </pc:graphicFrameChg>
        <pc:cxnChg chg="mod">
          <ac:chgData name="Adam Johnstone" userId="ec8eae68fd372c78" providerId="LiveId" clId="{815B5A8D-0049-4D48-9A39-D8064CCB3055}" dt="2025-05-07T16:59:38.860" v="8913" actId="692"/>
          <ac:cxnSpMkLst>
            <pc:docMk/>
            <pc:sldMk cId="2957780656" sldId="293"/>
            <ac:cxnSpMk id="84" creationId="{03A714CD-1354-740E-B9C0-F2D6726F5B96}"/>
          </ac:cxnSpMkLst>
        </pc:cxnChg>
      </pc:sldChg>
      <pc:sldChg chg="addSp modSp add mod modAnim">
        <pc:chgData name="Adam Johnstone" userId="ec8eae68fd372c78" providerId="LiveId" clId="{815B5A8D-0049-4D48-9A39-D8064CCB3055}" dt="2025-05-07T16:59:46.802" v="8914" actId="692"/>
        <pc:sldMkLst>
          <pc:docMk/>
          <pc:sldMk cId="836525445" sldId="294"/>
        </pc:sldMkLst>
        <pc:spChg chg="mod">
          <ac:chgData name="Adam Johnstone" userId="ec8eae68fd372c78" providerId="LiveId" clId="{815B5A8D-0049-4D48-9A39-D8064CCB3055}" dt="2025-05-07T16:47:03.091" v="8782" actId="20577"/>
          <ac:spMkLst>
            <pc:docMk/>
            <pc:sldMk cId="836525445" sldId="294"/>
            <ac:spMk id="6" creationId="{6D798715-E6BA-A976-4471-07B63F11DC25}"/>
          </ac:spMkLst>
        </pc:spChg>
        <pc:spChg chg="add mod">
          <ac:chgData name="Adam Johnstone" userId="ec8eae68fd372c78" providerId="LiveId" clId="{815B5A8D-0049-4D48-9A39-D8064CCB3055}" dt="2025-05-07T16:46:48.395" v="8775"/>
          <ac:spMkLst>
            <pc:docMk/>
            <pc:sldMk cId="836525445" sldId="294"/>
            <ac:spMk id="7" creationId="{B12CFD08-E575-AEA6-A6D4-00209E2A0DE2}"/>
          </ac:spMkLst>
        </pc:spChg>
        <pc:spChg chg="add mod">
          <ac:chgData name="Adam Johnstone" userId="ec8eae68fd372c78" providerId="LiveId" clId="{815B5A8D-0049-4D48-9A39-D8064CCB3055}" dt="2025-05-07T16:46:48.395" v="8775"/>
          <ac:spMkLst>
            <pc:docMk/>
            <pc:sldMk cId="836525445" sldId="294"/>
            <ac:spMk id="8" creationId="{D87CFEB2-C85D-6EEA-FFEC-8A7AFA3B30EE}"/>
          </ac:spMkLst>
        </pc:spChg>
        <pc:spChg chg="mod">
          <ac:chgData name="Adam Johnstone" userId="ec8eae68fd372c78" providerId="LiveId" clId="{815B5A8D-0049-4D48-9A39-D8064CCB3055}" dt="2025-05-07T16:46:59.350" v="8780" actId="20577"/>
          <ac:spMkLst>
            <pc:docMk/>
            <pc:sldMk cId="836525445" sldId="294"/>
            <ac:spMk id="18" creationId="{35FB0510-2DB7-AB21-A1A0-A9080A43572E}"/>
          </ac:spMkLst>
        </pc:spChg>
        <pc:cxnChg chg="mod">
          <ac:chgData name="Adam Johnstone" userId="ec8eae68fd372c78" providerId="LiveId" clId="{815B5A8D-0049-4D48-9A39-D8064CCB3055}" dt="2025-05-07T16:59:46.802" v="8914" actId="692"/>
          <ac:cxnSpMkLst>
            <pc:docMk/>
            <pc:sldMk cId="836525445" sldId="294"/>
            <ac:cxnSpMk id="84" creationId="{12393C54-D00E-F2D9-19F6-375BB258E465}"/>
          </ac:cxnSpMkLst>
        </pc:cxnChg>
      </pc:sldChg>
      <pc:sldChg chg="addSp modSp add mod modAnim">
        <pc:chgData name="Adam Johnstone" userId="ec8eae68fd372c78" providerId="LiveId" clId="{815B5A8D-0049-4D48-9A39-D8064CCB3055}" dt="2025-05-07T16:59:52.136" v="8915" actId="692"/>
        <pc:sldMkLst>
          <pc:docMk/>
          <pc:sldMk cId="3490492629" sldId="295"/>
        </pc:sldMkLst>
        <pc:spChg chg="add mod">
          <ac:chgData name="Adam Johnstone" userId="ec8eae68fd372c78" providerId="LiveId" clId="{815B5A8D-0049-4D48-9A39-D8064CCB3055}" dt="2025-05-07T16:48:20.225" v="8794" actId="1076"/>
          <ac:spMkLst>
            <pc:docMk/>
            <pc:sldMk cId="3490492629" sldId="295"/>
            <ac:spMk id="9" creationId="{A9C54A84-F650-7DD9-62F7-E5E623FCDCA3}"/>
          </ac:spMkLst>
        </pc:spChg>
        <pc:spChg chg="add mod">
          <ac:chgData name="Adam Johnstone" userId="ec8eae68fd372c78" providerId="LiveId" clId="{815B5A8D-0049-4D48-9A39-D8064CCB3055}" dt="2025-05-07T16:48:22.870" v="8796" actId="20577"/>
          <ac:spMkLst>
            <pc:docMk/>
            <pc:sldMk cId="3490492629" sldId="295"/>
            <ac:spMk id="10" creationId="{DA7B388A-5DE1-045E-9326-76E09C37C61B}"/>
          </ac:spMkLst>
        </pc:spChg>
        <pc:spChg chg="add mod">
          <ac:chgData name="Adam Johnstone" userId="ec8eae68fd372c78" providerId="LiveId" clId="{815B5A8D-0049-4D48-9A39-D8064CCB3055}" dt="2025-05-07T16:50:38.682" v="8817"/>
          <ac:spMkLst>
            <pc:docMk/>
            <pc:sldMk cId="3490492629" sldId="295"/>
            <ac:spMk id="14" creationId="{26DFA744-141A-D6BB-8F16-F1041B13206D}"/>
          </ac:spMkLst>
        </pc:spChg>
        <pc:spChg chg="add mod">
          <ac:chgData name="Adam Johnstone" userId="ec8eae68fd372c78" providerId="LiveId" clId="{815B5A8D-0049-4D48-9A39-D8064CCB3055}" dt="2025-05-07T16:50:38.682" v="8817"/>
          <ac:spMkLst>
            <pc:docMk/>
            <pc:sldMk cId="3490492629" sldId="295"/>
            <ac:spMk id="15" creationId="{2102F739-BB8A-88BA-6627-03A7D1B1008C}"/>
          </ac:spMkLst>
        </pc:spChg>
        <pc:spChg chg="add mod">
          <ac:chgData name="Adam Johnstone" userId="ec8eae68fd372c78" providerId="LiveId" clId="{815B5A8D-0049-4D48-9A39-D8064CCB3055}" dt="2025-05-07T16:50:38.682" v="8817"/>
          <ac:spMkLst>
            <pc:docMk/>
            <pc:sldMk cId="3490492629" sldId="295"/>
            <ac:spMk id="16" creationId="{0D3933F0-9548-AD32-8C14-5ACC6A6D3D96}"/>
          </ac:spMkLst>
        </pc:spChg>
        <pc:spChg chg="add mod">
          <ac:chgData name="Adam Johnstone" userId="ec8eae68fd372c78" providerId="LiveId" clId="{815B5A8D-0049-4D48-9A39-D8064CCB3055}" dt="2025-05-07T16:50:38.682" v="8817"/>
          <ac:spMkLst>
            <pc:docMk/>
            <pc:sldMk cId="3490492629" sldId="295"/>
            <ac:spMk id="17" creationId="{0A857774-259A-F4C0-975F-928253E0F2EA}"/>
          </ac:spMkLst>
        </pc:spChg>
        <pc:spChg chg="add mod">
          <ac:chgData name="Adam Johnstone" userId="ec8eae68fd372c78" providerId="LiveId" clId="{815B5A8D-0049-4D48-9A39-D8064CCB3055}" dt="2025-05-07T16:50:38.682" v="8817"/>
          <ac:spMkLst>
            <pc:docMk/>
            <pc:sldMk cId="3490492629" sldId="295"/>
            <ac:spMk id="23" creationId="{A16978A6-8ED4-774A-957A-C2FDF9FCE5BF}"/>
          </ac:spMkLst>
        </pc:spChg>
        <pc:spChg chg="add mod">
          <ac:chgData name="Adam Johnstone" userId="ec8eae68fd372c78" providerId="LiveId" clId="{815B5A8D-0049-4D48-9A39-D8064CCB3055}" dt="2025-05-07T16:50:38.682" v="8817"/>
          <ac:spMkLst>
            <pc:docMk/>
            <pc:sldMk cId="3490492629" sldId="295"/>
            <ac:spMk id="25" creationId="{1E68BA53-5063-41CB-AA98-FC7E694747F2}"/>
          </ac:spMkLst>
        </pc:spChg>
        <pc:spChg chg="add mod">
          <ac:chgData name="Adam Johnstone" userId="ec8eae68fd372c78" providerId="LiveId" clId="{815B5A8D-0049-4D48-9A39-D8064CCB3055}" dt="2025-05-07T16:50:38.682" v="8817"/>
          <ac:spMkLst>
            <pc:docMk/>
            <pc:sldMk cId="3490492629" sldId="295"/>
            <ac:spMk id="27" creationId="{31CBFEE8-3D6A-4FEB-3AE4-2D94088B130A}"/>
          </ac:spMkLst>
        </pc:spChg>
        <pc:spChg chg="add mod">
          <ac:chgData name="Adam Johnstone" userId="ec8eae68fd372c78" providerId="LiveId" clId="{815B5A8D-0049-4D48-9A39-D8064CCB3055}" dt="2025-05-07T16:50:38.682" v="8817"/>
          <ac:spMkLst>
            <pc:docMk/>
            <pc:sldMk cId="3490492629" sldId="295"/>
            <ac:spMk id="29" creationId="{12AAB8EC-5392-81EA-2EA3-BD853ADE43FF}"/>
          </ac:spMkLst>
        </pc:spChg>
        <pc:spChg chg="add mod">
          <ac:chgData name="Adam Johnstone" userId="ec8eae68fd372c78" providerId="LiveId" clId="{815B5A8D-0049-4D48-9A39-D8064CCB3055}" dt="2025-05-07T16:50:38.682" v="8817"/>
          <ac:spMkLst>
            <pc:docMk/>
            <pc:sldMk cId="3490492629" sldId="295"/>
            <ac:spMk id="31" creationId="{492A9DD2-F737-3D37-518D-EE7E9CBAF5F0}"/>
          </ac:spMkLst>
        </pc:spChg>
        <pc:spChg chg="add mod">
          <ac:chgData name="Adam Johnstone" userId="ec8eae68fd372c78" providerId="LiveId" clId="{815B5A8D-0049-4D48-9A39-D8064CCB3055}" dt="2025-05-07T16:50:38.682" v="8817"/>
          <ac:spMkLst>
            <pc:docMk/>
            <pc:sldMk cId="3490492629" sldId="295"/>
            <ac:spMk id="32" creationId="{38F968B8-1FDD-6530-FC1F-DE8C7D12C16E}"/>
          </ac:spMkLst>
        </pc:spChg>
        <pc:graphicFrameChg chg="mod">
          <ac:chgData name="Adam Johnstone" userId="ec8eae68fd372c78" providerId="LiveId" clId="{815B5A8D-0049-4D48-9A39-D8064CCB3055}" dt="2025-05-07T16:48:02.117" v="8792" actId="20577"/>
          <ac:graphicFrameMkLst>
            <pc:docMk/>
            <pc:sldMk cId="3490492629" sldId="295"/>
            <ac:graphicFrameMk id="59" creationId="{11EBF55C-4747-39A5-35BB-84B6AD19EDB5}"/>
          </ac:graphicFrameMkLst>
        </pc:graphicFrameChg>
        <pc:cxnChg chg="mod">
          <ac:chgData name="Adam Johnstone" userId="ec8eae68fd372c78" providerId="LiveId" clId="{815B5A8D-0049-4D48-9A39-D8064CCB3055}" dt="2025-05-07T16:59:52.136" v="8915" actId="692"/>
          <ac:cxnSpMkLst>
            <pc:docMk/>
            <pc:sldMk cId="3490492629" sldId="295"/>
            <ac:cxnSpMk id="84" creationId="{307BF098-FF9F-9AE5-CD21-D4DFAE5CF08A}"/>
          </ac:cxnSpMkLst>
        </pc:cxnChg>
      </pc:sldChg>
      <pc:sldChg chg="addSp modSp add mod modAnim">
        <pc:chgData name="Adam Johnstone" userId="ec8eae68fd372c78" providerId="LiveId" clId="{815B5A8D-0049-4D48-9A39-D8064CCB3055}" dt="2025-05-07T16:59:56.999" v="8916" actId="692"/>
        <pc:sldMkLst>
          <pc:docMk/>
          <pc:sldMk cId="3641619831" sldId="296"/>
        </pc:sldMkLst>
        <pc:spChg chg="mod">
          <ac:chgData name="Adam Johnstone" userId="ec8eae68fd372c78" providerId="LiveId" clId="{815B5A8D-0049-4D48-9A39-D8064CCB3055}" dt="2025-05-07T16:49:34.837" v="8810" actId="20577"/>
          <ac:spMkLst>
            <pc:docMk/>
            <pc:sldMk cId="3641619831" sldId="296"/>
            <ac:spMk id="6" creationId="{1A9925E8-E1CA-3CA1-449F-6D6F504CF814}"/>
          </ac:spMkLst>
        </pc:spChg>
        <pc:spChg chg="add mod">
          <ac:chgData name="Adam Johnstone" userId="ec8eae68fd372c78" providerId="LiveId" clId="{815B5A8D-0049-4D48-9A39-D8064CCB3055}" dt="2025-05-07T16:51:00.136" v="8820" actId="1076"/>
          <ac:spMkLst>
            <pc:docMk/>
            <pc:sldMk cId="3641619831" sldId="296"/>
            <ac:spMk id="14" creationId="{0C6AA53C-A39D-46BE-5F21-A8810D8A88A5}"/>
          </ac:spMkLst>
        </pc:spChg>
        <pc:spChg chg="add mod">
          <ac:chgData name="Adam Johnstone" userId="ec8eae68fd372c78" providerId="LiveId" clId="{815B5A8D-0049-4D48-9A39-D8064CCB3055}" dt="2025-05-07T16:51:00.136" v="8820" actId="1076"/>
          <ac:spMkLst>
            <pc:docMk/>
            <pc:sldMk cId="3641619831" sldId="296"/>
            <ac:spMk id="15" creationId="{61080160-5462-88C1-9FAD-2BC07009C656}"/>
          </ac:spMkLst>
        </pc:spChg>
        <pc:spChg chg="add mod">
          <ac:chgData name="Adam Johnstone" userId="ec8eae68fd372c78" providerId="LiveId" clId="{815B5A8D-0049-4D48-9A39-D8064CCB3055}" dt="2025-05-07T16:51:00.136" v="8820" actId="1076"/>
          <ac:spMkLst>
            <pc:docMk/>
            <pc:sldMk cId="3641619831" sldId="296"/>
            <ac:spMk id="16" creationId="{EB4ABB0B-F66A-7054-19D3-212D599C0602}"/>
          </ac:spMkLst>
        </pc:spChg>
        <pc:spChg chg="add mod">
          <ac:chgData name="Adam Johnstone" userId="ec8eae68fd372c78" providerId="LiveId" clId="{815B5A8D-0049-4D48-9A39-D8064CCB3055}" dt="2025-05-07T16:51:00.136" v="8820" actId="1076"/>
          <ac:spMkLst>
            <pc:docMk/>
            <pc:sldMk cId="3641619831" sldId="296"/>
            <ac:spMk id="17" creationId="{57ACA8A8-67A0-EC47-6A73-10434A6F0B9E}"/>
          </ac:spMkLst>
        </pc:spChg>
        <pc:spChg chg="mod">
          <ac:chgData name="Adam Johnstone" userId="ec8eae68fd372c78" providerId="LiveId" clId="{815B5A8D-0049-4D48-9A39-D8064CCB3055}" dt="2025-05-07T16:49:28.106" v="8807" actId="20577"/>
          <ac:spMkLst>
            <pc:docMk/>
            <pc:sldMk cId="3641619831" sldId="296"/>
            <ac:spMk id="18" creationId="{574E0B02-C8F3-EA7C-6E85-FE1543E15261}"/>
          </ac:spMkLst>
        </pc:spChg>
        <pc:spChg chg="add mod">
          <ac:chgData name="Adam Johnstone" userId="ec8eae68fd372c78" providerId="LiveId" clId="{815B5A8D-0049-4D48-9A39-D8064CCB3055}" dt="2025-05-07T16:51:00.136" v="8820" actId="1076"/>
          <ac:spMkLst>
            <pc:docMk/>
            <pc:sldMk cId="3641619831" sldId="296"/>
            <ac:spMk id="23" creationId="{203F818D-379D-8498-BCC2-74DF61142A21}"/>
          </ac:spMkLst>
        </pc:spChg>
        <pc:spChg chg="add mod">
          <ac:chgData name="Adam Johnstone" userId="ec8eae68fd372c78" providerId="LiveId" clId="{815B5A8D-0049-4D48-9A39-D8064CCB3055}" dt="2025-05-07T16:51:00.136" v="8820" actId="1076"/>
          <ac:spMkLst>
            <pc:docMk/>
            <pc:sldMk cId="3641619831" sldId="296"/>
            <ac:spMk id="25" creationId="{F2C42A8F-CBDA-1F7A-3F23-E1E9FF8246A4}"/>
          </ac:spMkLst>
        </pc:spChg>
        <pc:spChg chg="add mod">
          <ac:chgData name="Adam Johnstone" userId="ec8eae68fd372c78" providerId="LiveId" clId="{815B5A8D-0049-4D48-9A39-D8064CCB3055}" dt="2025-05-07T16:51:00.136" v="8820" actId="1076"/>
          <ac:spMkLst>
            <pc:docMk/>
            <pc:sldMk cId="3641619831" sldId="296"/>
            <ac:spMk id="27" creationId="{AF9C41EF-01E6-A74C-384C-2ABF3C45A04F}"/>
          </ac:spMkLst>
        </pc:spChg>
        <pc:spChg chg="add mod">
          <ac:chgData name="Adam Johnstone" userId="ec8eae68fd372c78" providerId="LiveId" clId="{815B5A8D-0049-4D48-9A39-D8064CCB3055}" dt="2025-05-07T16:51:00.136" v="8820" actId="1076"/>
          <ac:spMkLst>
            <pc:docMk/>
            <pc:sldMk cId="3641619831" sldId="296"/>
            <ac:spMk id="29" creationId="{0DB57770-FDF9-13B4-C7A1-0FC8B32BB1FA}"/>
          </ac:spMkLst>
        </pc:spChg>
        <pc:spChg chg="add mod">
          <ac:chgData name="Adam Johnstone" userId="ec8eae68fd372c78" providerId="LiveId" clId="{815B5A8D-0049-4D48-9A39-D8064CCB3055}" dt="2025-05-07T16:51:00.136" v="8820" actId="1076"/>
          <ac:spMkLst>
            <pc:docMk/>
            <pc:sldMk cId="3641619831" sldId="296"/>
            <ac:spMk id="31" creationId="{CE5A44C5-C43C-23C4-644B-220A756AB3CB}"/>
          </ac:spMkLst>
        </pc:spChg>
        <pc:spChg chg="add mod">
          <ac:chgData name="Adam Johnstone" userId="ec8eae68fd372c78" providerId="LiveId" clId="{815B5A8D-0049-4D48-9A39-D8064CCB3055}" dt="2025-05-07T16:51:00.136" v="8820" actId="1076"/>
          <ac:spMkLst>
            <pc:docMk/>
            <pc:sldMk cId="3641619831" sldId="296"/>
            <ac:spMk id="32" creationId="{3C5268EB-905A-1DA3-2E7A-DE8B468B110C}"/>
          </ac:spMkLst>
        </pc:spChg>
        <pc:graphicFrameChg chg="mod">
          <ac:chgData name="Adam Johnstone" userId="ec8eae68fd372c78" providerId="LiveId" clId="{815B5A8D-0049-4D48-9A39-D8064CCB3055}" dt="2025-05-07T16:50:21.643" v="8816" actId="14100"/>
          <ac:graphicFrameMkLst>
            <pc:docMk/>
            <pc:sldMk cId="3641619831" sldId="296"/>
            <ac:graphicFrameMk id="59" creationId="{5EFD2D64-8F34-26CF-29A2-4E84821A4E1F}"/>
          </ac:graphicFrameMkLst>
        </pc:graphicFrameChg>
        <pc:cxnChg chg="mod">
          <ac:chgData name="Adam Johnstone" userId="ec8eae68fd372c78" providerId="LiveId" clId="{815B5A8D-0049-4D48-9A39-D8064CCB3055}" dt="2025-05-07T16:59:56.999" v="8916" actId="692"/>
          <ac:cxnSpMkLst>
            <pc:docMk/>
            <pc:sldMk cId="3641619831" sldId="296"/>
            <ac:cxnSpMk id="84" creationId="{FBA466B2-6754-4386-9A85-807B515BDC51}"/>
          </ac:cxnSpMkLst>
        </pc:cxnChg>
      </pc:sldChg>
      <pc:sldChg chg="addSp delSp modSp add mod modAnim">
        <pc:chgData name="Adam Johnstone" userId="ec8eae68fd372c78" providerId="LiveId" clId="{815B5A8D-0049-4D48-9A39-D8064CCB3055}" dt="2025-05-07T17:00:01.614" v="8917" actId="692"/>
        <pc:sldMkLst>
          <pc:docMk/>
          <pc:sldMk cId="1617289383" sldId="297"/>
        </pc:sldMkLst>
        <pc:spChg chg="mod">
          <ac:chgData name="Adam Johnstone" userId="ec8eae68fd372c78" providerId="LiveId" clId="{815B5A8D-0049-4D48-9A39-D8064CCB3055}" dt="2025-05-07T16:51:33.991" v="8825" actId="20577"/>
          <ac:spMkLst>
            <pc:docMk/>
            <pc:sldMk cId="1617289383" sldId="297"/>
            <ac:spMk id="6" creationId="{0825CDCF-B477-3FAB-D5E6-C39AF46CCE2A}"/>
          </ac:spMkLst>
        </pc:spChg>
        <pc:spChg chg="del">
          <ac:chgData name="Adam Johnstone" userId="ec8eae68fd372c78" providerId="LiveId" clId="{815B5A8D-0049-4D48-9A39-D8064CCB3055}" dt="2025-05-07T16:51:48.853" v="8831" actId="478"/>
          <ac:spMkLst>
            <pc:docMk/>
            <pc:sldMk cId="1617289383" sldId="297"/>
            <ac:spMk id="14" creationId="{1E9D1C03-DCDB-AA20-F5AE-BA22015ACF63}"/>
          </ac:spMkLst>
        </pc:spChg>
        <pc:spChg chg="del">
          <ac:chgData name="Adam Johnstone" userId="ec8eae68fd372c78" providerId="LiveId" clId="{815B5A8D-0049-4D48-9A39-D8064CCB3055}" dt="2025-05-07T16:51:48.853" v="8831" actId="478"/>
          <ac:spMkLst>
            <pc:docMk/>
            <pc:sldMk cId="1617289383" sldId="297"/>
            <ac:spMk id="15" creationId="{57766D3B-0936-F5AE-3BBF-9BB43F6B12BE}"/>
          </ac:spMkLst>
        </pc:spChg>
        <pc:spChg chg="del">
          <ac:chgData name="Adam Johnstone" userId="ec8eae68fd372c78" providerId="LiveId" clId="{815B5A8D-0049-4D48-9A39-D8064CCB3055}" dt="2025-05-07T16:51:48.853" v="8831" actId="478"/>
          <ac:spMkLst>
            <pc:docMk/>
            <pc:sldMk cId="1617289383" sldId="297"/>
            <ac:spMk id="16" creationId="{B67702C7-4041-07D3-27DF-26CF991404F9}"/>
          </ac:spMkLst>
        </pc:spChg>
        <pc:spChg chg="del">
          <ac:chgData name="Adam Johnstone" userId="ec8eae68fd372c78" providerId="LiveId" clId="{815B5A8D-0049-4D48-9A39-D8064CCB3055}" dt="2025-05-07T16:51:48.853" v="8831" actId="478"/>
          <ac:spMkLst>
            <pc:docMk/>
            <pc:sldMk cId="1617289383" sldId="297"/>
            <ac:spMk id="17" creationId="{3ABEF5EA-E5E3-6257-AB2A-BFF4F0C43605}"/>
          </ac:spMkLst>
        </pc:spChg>
        <pc:spChg chg="mod">
          <ac:chgData name="Adam Johnstone" userId="ec8eae68fd372c78" providerId="LiveId" clId="{815B5A8D-0049-4D48-9A39-D8064CCB3055}" dt="2025-05-07T16:51:42.581" v="8830" actId="20577"/>
          <ac:spMkLst>
            <pc:docMk/>
            <pc:sldMk cId="1617289383" sldId="297"/>
            <ac:spMk id="18" creationId="{ECF92D09-C7F5-4AF5-90D2-C3131DE014FF}"/>
          </ac:spMkLst>
        </pc:spChg>
        <pc:spChg chg="del">
          <ac:chgData name="Adam Johnstone" userId="ec8eae68fd372c78" providerId="LiveId" clId="{815B5A8D-0049-4D48-9A39-D8064CCB3055}" dt="2025-05-07T16:51:48.853" v="8831" actId="478"/>
          <ac:spMkLst>
            <pc:docMk/>
            <pc:sldMk cId="1617289383" sldId="297"/>
            <ac:spMk id="23" creationId="{886D5810-B9FE-2E80-8FBD-65931518308D}"/>
          </ac:spMkLst>
        </pc:spChg>
        <pc:spChg chg="del">
          <ac:chgData name="Adam Johnstone" userId="ec8eae68fd372c78" providerId="LiveId" clId="{815B5A8D-0049-4D48-9A39-D8064CCB3055}" dt="2025-05-07T16:51:48.853" v="8831" actId="478"/>
          <ac:spMkLst>
            <pc:docMk/>
            <pc:sldMk cId="1617289383" sldId="297"/>
            <ac:spMk id="25" creationId="{B7BC60B6-3AC2-DF9C-776B-51269034F33D}"/>
          </ac:spMkLst>
        </pc:spChg>
        <pc:spChg chg="del">
          <ac:chgData name="Adam Johnstone" userId="ec8eae68fd372c78" providerId="LiveId" clId="{815B5A8D-0049-4D48-9A39-D8064CCB3055}" dt="2025-05-07T16:51:48.853" v="8831" actId="478"/>
          <ac:spMkLst>
            <pc:docMk/>
            <pc:sldMk cId="1617289383" sldId="297"/>
            <ac:spMk id="27" creationId="{97142BB8-3837-F9A6-0330-B2D75BB39D86}"/>
          </ac:spMkLst>
        </pc:spChg>
        <pc:spChg chg="del">
          <ac:chgData name="Adam Johnstone" userId="ec8eae68fd372c78" providerId="LiveId" clId="{815B5A8D-0049-4D48-9A39-D8064CCB3055}" dt="2025-05-07T16:51:48.853" v="8831" actId="478"/>
          <ac:spMkLst>
            <pc:docMk/>
            <pc:sldMk cId="1617289383" sldId="297"/>
            <ac:spMk id="29" creationId="{7BA5E8BF-429E-AFEC-683B-DC76B9E67A24}"/>
          </ac:spMkLst>
        </pc:spChg>
        <pc:spChg chg="del">
          <ac:chgData name="Adam Johnstone" userId="ec8eae68fd372c78" providerId="LiveId" clId="{815B5A8D-0049-4D48-9A39-D8064CCB3055}" dt="2025-05-07T16:51:48.853" v="8831" actId="478"/>
          <ac:spMkLst>
            <pc:docMk/>
            <pc:sldMk cId="1617289383" sldId="297"/>
            <ac:spMk id="31" creationId="{937E5E96-F39B-F251-27E0-2C63DB2DB905}"/>
          </ac:spMkLst>
        </pc:spChg>
        <pc:spChg chg="del">
          <ac:chgData name="Adam Johnstone" userId="ec8eae68fd372c78" providerId="LiveId" clId="{815B5A8D-0049-4D48-9A39-D8064CCB3055}" dt="2025-05-07T16:51:48.853" v="8831" actId="478"/>
          <ac:spMkLst>
            <pc:docMk/>
            <pc:sldMk cId="1617289383" sldId="297"/>
            <ac:spMk id="32" creationId="{A85A2287-D361-6513-A0ED-6D08FF6CC6E5}"/>
          </ac:spMkLst>
        </pc:spChg>
        <pc:spChg chg="add mod">
          <ac:chgData name="Adam Johnstone" userId="ec8eae68fd372c78" providerId="LiveId" clId="{815B5A8D-0049-4D48-9A39-D8064CCB3055}" dt="2025-05-07T16:52:02.369" v="8832"/>
          <ac:spMkLst>
            <pc:docMk/>
            <pc:sldMk cId="1617289383" sldId="297"/>
            <ac:spMk id="33" creationId="{D66AFC6A-9228-D589-7D67-D58BDD300997}"/>
          </ac:spMkLst>
        </pc:spChg>
        <pc:spChg chg="add mod">
          <ac:chgData name="Adam Johnstone" userId="ec8eae68fd372c78" providerId="LiveId" clId="{815B5A8D-0049-4D48-9A39-D8064CCB3055}" dt="2025-05-07T16:52:16.483" v="8833"/>
          <ac:spMkLst>
            <pc:docMk/>
            <pc:sldMk cId="1617289383" sldId="297"/>
            <ac:spMk id="34" creationId="{1DD30581-FC1F-AD2B-17B2-0712C82E660C}"/>
          </ac:spMkLst>
        </pc:spChg>
        <pc:graphicFrameChg chg="mod">
          <ac:chgData name="Adam Johnstone" userId="ec8eae68fd372c78" providerId="LiveId" clId="{815B5A8D-0049-4D48-9A39-D8064CCB3055}" dt="2025-05-07T16:53:03.675" v="8843" actId="14100"/>
          <ac:graphicFrameMkLst>
            <pc:docMk/>
            <pc:sldMk cId="1617289383" sldId="297"/>
            <ac:graphicFrameMk id="59" creationId="{AC76ACBB-BE7A-9330-C9DB-DF8E38C39791}"/>
          </ac:graphicFrameMkLst>
        </pc:graphicFrameChg>
        <pc:cxnChg chg="mod">
          <ac:chgData name="Adam Johnstone" userId="ec8eae68fd372c78" providerId="LiveId" clId="{815B5A8D-0049-4D48-9A39-D8064CCB3055}" dt="2025-05-07T17:00:01.614" v="8917" actId="692"/>
          <ac:cxnSpMkLst>
            <pc:docMk/>
            <pc:sldMk cId="1617289383" sldId="297"/>
            <ac:cxnSpMk id="84" creationId="{BD3EC864-7C41-93C0-CCC5-9653F3C23424}"/>
          </ac:cxnSpMkLst>
        </pc:cxnChg>
      </pc:sldChg>
      <pc:sldChg chg="modSp add mod modAnim">
        <pc:chgData name="Adam Johnstone" userId="ec8eae68fd372c78" providerId="LiveId" clId="{815B5A8D-0049-4D48-9A39-D8064CCB3055}" dt="2025-05-07T17:00:06.731" v="8918" actId="692"/>
        <pc:sldMkLst>
          <pc:docMk/>
          <pc:sldMk cId="3981501488" sldId="298"/>
        </pc:sldMkLst>
        <pc:spChg chg="mod">
          <ac:chgData name="Adam Johnstone" userId="ec8eae68fd372c78" providerId="LiveId" clId="{815B5A8D-0049-4D48-9A39-D8064CCB3055}" dt="2025-05-07T16:54:23.414" v="8856" actId="20577"/>
          <ac:spMkLst>
            <pc:docMk/>
            <pc:sldMk cId="3981501488" sldId="298"/>
            <ac:spMk id="6" creationId="{64600280-441F-51C7-F775-5A1EAB159C27}"/>
          </ac:spMkLst>
        </pc:spChg>
        <pc:spChg chg="mod">
          <ac:chgData name="Adam Johnstone" userId="ec8eae68fd372c78" providerId="LiveId" clId="{815B5A8D-0049-4D48-9A39-D8064CCB3055}" dt="2025-05-07T16:54:14.760" v="8853" actId="20577"/>
          <ac:spMkLst>
            <pc:docMk/>
            <pc:sldMk cId="3981501488" sldId="298"/>
            <ac:spMk id="18" creationId="{A68F5FC8-5302-B3A9-5E8F-45BAB60EFCE1}"/>
          </ac:spMkLst>
        </pc:spChg>
        <pc:graphicFrameChg chg="mod">
          <ac:chgData name="Adam Johnstone" userId="ec8eae68fd372c78" providerId="LiveId" clId="{815B5A8D-0049-4D48-9A39-D8064CCB3055}" dt="2025-05-07T16:54:59.787" v="8874" actId="14100"/>
          <ac:graphicFrameMkLst>
            <pc:docMk/>
            <pc:sldMk cId="3981501488" sldId="298"/>
            <ac:graphicFrameMk id="59" creationId="{D9D8A3E6-6E07-C42F-9733-0E78E5403C39}"/>
          </ac:graphicFrameMkLst>
        </pc:graphicFrameChg>
        <pc:cxnChg chg="mod">
          <ac:chgData name="Adam Johnstone" userId="ec8eae68fd372c78" providerId="LiveId" clId="{815B5A8D-0049-4D48-9A39-D8064CCB3055}" dt="2025-05-07T17:00:06.731" v="8918" actId="692"/>
          <ac:cxnSpMkLst>
            <pc:docMk/>
            <pc:sldMk cId="3981501488" sldId="298"/>
            <ac:cxnSpMk id="84" creationId="{379CCF69-7F23-C978-F42E-27BBDD833A47}"/>
          </ac:cxnSpMkLst>
        </pc:cxnChg>
      </pc:sldChg>
      <pc:sldChg chg="modSp add mod modAnim">
        <pc:chgData name="Adam Johnstone" userId="ec8eae68fd372c78" providerId="LiveId" clId="{815B5A8D-0049-4D48-9A39-D8064CCB3055}" dt="2025-05-07T17:02:14.812" v="8982" actId="14100"/>
        <pc:sldMkLst>
          <pc:docMk/>
          <pc:sldMk cId="3765517039" sldId="299"/>
        </pc:sldMkLst>
        <pc:spChg chg="mod">
          <ac:chgData name="Adam Johnstone" userId="ec8eae68fd372c78" providerId="LiveId" clId="{815B5A8D-0049-4D48-9A39-D8064CCB3055}" dt="2025-05-07T16:56:41.240" v="8888" actId="20577"/>
          <ac:spMkLst>
            <pc:docMk/>
            <pc:sldMk cId="3765517039" sldId="299"/>
            <ac:spMk id="6" creationId="{DDB9FB8E-0FDD-AD56-694D-2A18CBBC0358}"/>
          </ac:spMkLst>
        </pc:spChg>
        <pc:spChg chg="mod">
          <ac:chgData name="Adam Johnstone" userId="ec8eae68fd372c78" providerId="LiveId" clId="{815B5A8D-0049-4D48-9A39-D8064CCB3055}" dt="2025-05-07T16:56:33.524" v="8884" actId="20577"/>
          <ac:spMkLst>
            <pc:docMk/>
            <pc:sldMk cId="3765517039" sldId="299"/>
            <ac:spMk id="18" creationId="{47CB9A39-AB32-0C6E-B959-1CEDC8C49153}"/>
          </ac:spMkLst>
        </pc:spChg>
        <pc:graphicFrameChg chg="mod">
          <ac:chgData name="Adam Johnstone" userId="ec8eae68fd372c78" providerId="LiveId" clId="{815B5A8D-0049-4D48-9A39-D8064CCB3055}" dt="2025-05-07T17:02:14.812" v="8982" actId="14100"/>
          <ac:graphicFrameMkLst>
            <pc:docMk/>
            <pc:sldMk cId="3765517039" sldId="299"/>
            <ac:graphicFrameMk id="59" creationId="{0C3107B8-258C-B99D-6A3A-12623ED82D70}"/>
          </ac:graphicFrameMkLst>
        </pc:graphicFrameChg>
        <pc:cxnChg chg="mod">
          <ac:chgData name="Adam Johnstone" userId="ec8eae68fd372c78" providerId="LiveId" clId="{815B5A8D-0049-4D48-9A39-D8064CCB3055}" dt="2025-05-07T17:00:56.435" v="8925" actId="1076"/>
          <ac:cxnSpMkLst>
            <pc:docMk/>
            <pc:sldMk cId="3765517039" sldId="299"/>
            <ac:cxnSpMk id="40" creationId="{5C132FDB-789D-8C80-3883-9B14B93F3B70}"/>
          </ac:cxnSpMkLst>
        </pc:cxnChg>
        <pc:cxnChg chg="mod">
          <ac:chgData name="Adam Johnstone" userId="ec8eae68fd372c78" providerId="LiveId" clId="{815B5A8D-0049-4D48-9A39-D8064CCB3055}" dt="2025-05-07T17:00:11.539" v="8919" actId="692"/>
          <ac:cxnSpMkLst>
            <pc:docMk/>
            <pc:sldMk cId="3765517039" sldId="299"/>
            <ac:cxnSpMk id="84" creationId="{D08983BC-6B40-6AC6-C7EE-EFCD1D08E072}"/>
          </ac:cxnSpMkLst>
        </pc:cxnChg>
      </pc:sldChg>
      <pc:sldChg chg="addSp delSp modSp add mod modAnim">
        <pc:chgData name="Adam Johnstone" userId="ec8eae68fd372c78" providerId="LiveId" clId="{815B5A8D-0049-4D48-9A39-D8064CCB3055}" dt="2025-05-07T17:12:31.681" v="9135" actId="20577"/>
        <pc:sldMkLst>
          <pc:docMk/>
          <pc:sldMk cId="3385563526" sldId="300"/>
        </pc:sldMkLst>
        <pc:spChg chg="del mod">
          <ac:chgData name="Adam Johnstone" userId="ec8eae68fd372c78" providerId="LiveId" clId="{815B5A8D-0049-4D48-9A39-D8064CCB3055}" dt="2025-05-07T17:05:02.085" v="9061" actId="478"/>
          <ac:spMkLst>
            <pc:docMk/>
            <pc:sldMk cId="3385563526" sldId="300"/>
            <ac:spMk id="6" creationId="{F9590947-D928-6A52-4F16-283D8E3A7151}"/>
          </ac:spMkLst>
        </pc:spChg>
        <pc:spChg chg="add mod">
          <ac:chgData name="Adam Johnstone" userId="ec8eae68fd372c78" providerId="LiveId" clId="{815B5A8D-0049-4D48-9A39-D8064CCB3055}" dt="2025-05-07T17:04:19.077" v="9058"/>
          <ac:spMkLst>
            <pc:docMk/>
            <pc:sldMk cId="3385563526" sldId="300"/>
            <ac:spMk id="14" creationId="{B18BCE30-A9A4-1A38-F670-B825B6DF7CC9}"/>
          </ac:spMkLst>
        </pc:spChg>
        <pc:spChg chg="add mod">
          <ac:chgData name="Adam Johnstone" userId="ec8eae68fd372c78" providerId="LiveId" clId="{815B5A8D-0049-4D48-9A39-D8064CCB3055}" dt="2025-05-07T17:04:19.077" v="9058"/>
          <ac:spMkLst>
            <pc:docMk/>
            <pc:sldMk cId="3385563526" sldId="300"/>
            <ac:spMk id="17" creationId="{6774F918-7756-BF16-F814-EBD10095A617}"/>
          </ac:spMkLst>
        </pc:spChg>
        <pc:spChg chg="del mod">
          <ac:chgData name="Adam Johnstone" userId="ec8eae68fd372c78" providerId="LiveId" clId="{815B5A8D-0049-4D48-9A39-D8064CCB3055}" dt="2025-05-07T17:05:01" v="9060" actId="478"/>
          <ac:spMkLst>
            <pc:docMk/>
            <pc:sldMk cId="3385563526" sldId="300"/>
            <ac:spMk id="18" creationId="{6BC0D553-F00E-58AE-E92C-BC1DA4B4938A}"/>
          </ac:spMkLst>
        </pc:spChg>
        <pc:spChg chg="add mod">
          <ac:chgData name="Adam Johnstone" userId="ec8eae68fd372c78" providerId="LiveId" clId="{815B5A8D-0049-4D48-9A39-D8064CCB3055}" dt="2025-05-07T17:04:19.077" v="9058"/>
          <ac:spMkLst>
            <pc:docMk/>
            <pc:sldMk cId="3385563526" sldId="300"/>
            <ac:spMk id="23" creationId="{6968663C-F09E-DA18-1F4F-0B8D75CD7905}"/>
          </ac:spMkLst>
        </pc:spChg>
        <pc:spChg chg="add mod">
          <ac:chgData name="Adam Johnstone" userId="ec8eae68fd372c78" providerId="LiveId" clId="{815B5A8D-0049-4D48-9A39-D8064CCB3055}" dt="2025-05-07T17:04:19.077" v="9058"/>
          <ac:spMkLst>
            <pc:docMk/>
            <pc:sldMk cId="3385563526" sldId="300"/>
            <ac:spMk id="25" creationId="{B28C5184-15F4-6BED-26CA-B58105776FA6}"/>
          </ac:spMkLst>
        </pc:spChg>
        <pc:spChg chg="add mod">
          <ac:chgData name="Adam Johnstone" userId="ec8eae68fd372c78" providerId="LiveId" clId="{815B5A8D-0049-4D48-9A39-D8064CCB3055}" dt="2025-05-07T17:04:19.077" v="9058"/>
          <ac:spMkLst>
            <pc:docMk/>
            <pc:sldMk cId="3385563526" sldId="300"/>
            <ac:spMk id="27" creationId="{2FA7B1E0-77CD-CB5E-E657-304BE73B20B3}"/>
          </ac:spMkLst>
        </pc:spChg>
        <pc:spChg chg="mod">
          <ac:chgData name="Adam Johnstone" userId="ec8eae68fd372c78" providerId="LiveId" clId="{815B5A8D-0049-4D48-9A39-D8064CCB3055}" dt="2025-05-07T17:12:28.422" v="9133" actId="20577"/>
          <ac:spMkLst>
            <pc:docMk/>
            <pc:sldMk cId="3385563526" sldId="300"/>
            <ac:spMk id="35" creationId="{F5A47D9E-293E-F6AD-14C2-9CAF59623BA5}"/>
          </ac:spMkLst>
        </pc:spChg>
        <pc:spChg chg="mod">
          <ac:chgData name="Adam Johnstone" userId="ec8eae68fd372c78" providerId="LiveId" clId="{815B5A8D-0049-4D48-9A39-D8064CCB3055}" dt="2025-05-07T17:12:24.313" v="9131" actId="20577"/>
          <ac:spMkLst>
            <pc:docMk/>
            <pc:sldMk cId="3385563526" sldId="300"/>
            <ac:spMk id="41" creationId="{7E8B5DBB-7152-C28A-C7B7-013E2BC04D5D}"/>
          </ac:spMkLst>
        </pc:spChg>
        <pc:spChg chg="add mod">
          <ac:chgData name="Adam Johnstone" userId="ec8eae68fd372c78" providerId="LiveId" clId="{815B5A8D-0049-4D48-9A39-D8064CCB3055}" dt="2025-05-07T17:04:19.077" v="9058"/>
          <ac:spMkLst>
            <pc:docMk/>
            <pc:sldMk cId="3385563526" sldId="300"/>
            <ac:spMk id="43" creationId="{75C5E23E-25A8-07E1-5DD6-145E46CD82F1}"/>
          </ac:spMkLst>
        </pc:spChg>
        <pc:spChg chg="add mod">
          <ac:chgData name="Adam Johnstone" userId="ec8eae68fd372c78" providerId="LiveId" clId="{815B5A8D-0049-4D48-9A39-D8064CCB3055}" dt="2025-05-07T17:12:20.642" v="9129" actId="20577"/>
          <ac:spMkLst>
            <pc:docMk/>
            <pc:sldMk cId="3385563526" sldId="300"/>
            <ac:spMk id="47" creationId="{AFB8E354-7D88-6254-B20D-697C9A0931DC}"/>
          </ac:spMkLst>
        </pc:spChg>
        <pc:spChg chg="mod">
          <ac:chgData name="Adam Johnstone" userId="ec8eae68fd372c78" providerId="LiveId" clId="{815B5A8D-0049-4D48-9A39-D8064CCB3055}" dt="2025-05-07T17:12:31.681" v="9135" actId="20577"/>
          <ac:spMkLst>
            <pc:docMk/>
            <pc:sldMk cId="3385563526" sldId="300"/>
            <ac:spMk id="48" creationId="{59AF91F1-E75F-1312-56B3-B661A34D9CB4}"/>
          </ac:spMkLst>
        </pc:spChg>
        <pc:spChg chg="add mod">
          <ac:chgData name="Adam Johnstone" userId="ec8eae68fd372c78" providerId="LiveId" clId="{815B5A8D-0049-4D48-9A39-D8064CCB3055}" dt="2025-05-07T17:04:19.077" v="9058"/>
          <ac:spMkLst>
            <pc:docMk/>
            <pc:sldMk cId="3385563526" sldId="300"/>
            <ac:spMk id="49" creationId="{DB148F48-843F-E552-82FD-FC3EA1B18BD1}"/>
          </ac:spMkLst>
        </pc:spChg>
        <pc:spChg chg="add mod">
          <ac:chgData name="Adam Johnstone" userId="ec8eae68fd372c78" providerId="LiveId" clId="{815B5A8D-0049-4D48-9A39-D8064CCB3055}" dt="2025-05-07T17:04:19.077" v="9058"/>
          <ac:spMkLst>
            <pc:docMk/>
            <pc:sldMk cId="3385563526" sldId="300"/>
            <ac:spMk id="50" creationId="{3CF40EE0-97CC-7CDA-BA11-C5AE1A20D645}"/>
          </ac:spMkLst>
        </pc:spChg>
        <pc:spChg chg="add mod">
          <ac:chgData name="Adam Johnstone" userId="ec8eae68fd372c78" providerId="LiveId" clId="{815B5A8D-0049-4D48-9A39-D8064CCB3055}" dt="2025-05-07T17:04:19.077" v="9058"/>
          <ac:spMkLst>
            <pc:docMk/>
            <pc:sldMk cId="3385563526" sldId="300"/>
            <ac:spMk id="53" creationId="{8B3F4813-D0E9-1164-577C-5A1A96BE67C9}"/>
          </ac:spMkLst>
        </pc:spChg>
        <pc:graphicFrameChg chg="mod">
          <ac:chgData name="Adam Johnstone" userId="ec8eae68fd372c78" providerId="LiveId" clId="{815B5A8D-0049-4D48-9A39-D8064CCB3055}" dt="2025-05-07T17:04:00.765" v="9057" actId="20577"/>
          <ac:graphicFrameMkLst>
            <pc:docMk/>
            <pc:sldMk cId="3385563526" sldId="300"/>
            <ac:graphicFrameMk id="59" creationId="{880AE241-9793-BF24-EE12-72A7701748C3}"/>
          </ac:graphicFrameMkLst>
        </pc:graphicFrameChg>
      </pc:sldChg>
      <pc:sldChg chg="addSp delSp modSp add mod modAnim">
        <pc:chgData name="Adam Johnstone" userId="ec8eae68fd372c78" providerId="LiveId" clId="{815B5A8D-0049-4D48-9A39-D8064CCB3055}" dt="2025-05-07T17:09:42.308" v="9116" actId="14100"/>
        <pc:sldMkLst>
          <pc:docMk/>
          <pc:sldMk cId="2082280987" sldId="301"/>
        </pc:sldMkLst>
        <pc:spChg chg="add mod">
          <ac:chgData name="Adam Johnstone" userId="ec8eae68fd372c78" providerId="LiveId" clId="{815B5A8D-0049-4D48-9A39-D8064CCB3055}" dt="2025-05-07T17:05:46.811" v="9068" actId="1076"/>
          <ac:spMkLst>
            <pc:docMk/>
            <pc:sldMk cId="2082280987" sldId="301"/>
            <ac:spMk id="6" creationId="{C9C56433-7460-6E82-1B8E-263EE9CD0365}"/>
          </ac:spMkLst>
        </pc:spChg>
        <pc:spChg chg="del">
          <ac:chgData name="Adam Johnstone" userId="ec8eae68fd372c78" providerId="LiveId" clId="{815B5A8D-0049-4D48-9A39-D8064CCB3055}" dt="2025-05-07T17:08:31.928" v="9099" actId="478"/>
          <ac:spMkLst>
            <pc:docMk/>
            <pc:sldMk cId="2082280987" sldId="301"/>
            <ac:spMk id="14" creationId="{4ACD4141-2D4A-4772-942C-2A9EBD5B19B1}"/>
          </ac:spMkLst>
        </pc:spChg>
        <pc:spChg chg="mod">
          <ac:chgData name="Adam Johnstone" userId="ec8eae68fd372c78" providerId="LiveId" clId="{815B5A8D-0049-4D48-9A39-D8064CCB3055}" dt="2025-05-07T17:07:11.863" v="9083" actId="1076"/>
          <ac:spMkLst>
            <pc:docMk/>
            <pc:sldMk cId="2082280987" sldId="301"/>
            <ac:spMk id="15" creationId="{588D7B81-1A5A-BAD1-6B6D-8892FD2B1CC3}"/>
          </ac:spMkLst>
        </pc:spChg>
        <pc:spChg chg="del">
          <ac:chgData name="Adam Johnstone" userId="ec8eae68fd372c78" providerId="LiveId" clId="{815B5A8D-0049-4D48-9A39-D8064CCB3055}" dt="2025-05-07T17:08:31.928" v="9099" actId="478"/>
          <ac:spMkLst>
            <pc:docMk/>
            <pc:sldMk cId="2082280987" sldId="301"/>
            <ac:spMk id="17" creationId="{65CDAA7F-DBB1-98A5-5A0B-D39D2D228BCD}"/>
          </ac:spMkLst>
        </pc:spChg>
        <pc:spChg chg="add mod">
          <ac:chgData name="Adam Johnstone" userId="ec8eae68fd372c78" providerId="LiveId" clId="{815B5A8D-0049-4D48-9A39-D8064CCB3055}" dt="2025-05-07T17:07:42.006" v="9089" actId="20577"/>
          <ac:spMkLst>
            <pc:docMk/>
            <pc:sldMk cId="2082280987" sldId="301"/>
            <ac:spMk id="18" creationId="{F00A7D9B-744D-A6F4-E305-7FF33D15E8F3}"/>
          </ac:spMkLst>
        </pc:spChg>
        <pc:spChg chg="mod">
          <ac:chgData name="Adam Johnstone" userId="ec8eae68fd372c78" providerId="LiveId" clId="{815B5A8D-0049-4D48-9A39-D8064CCB3055}" dt="2025-05-07T17:07:08.177" v="9082" actId="1076"/>
          <ac:spMkLst>
            <pc:docMk/>
            <pc:sldMk cId="2082280987" sldId="301"/>
            <ac:spMk id="23" creationId="{033CDE92-0C3C-11A4-F65A-74EDAD7B1020}"/>
          </ac:spMkLst>
        </pc:spChg>
        <pc:spChg chg="del">
          <ac:chgData name="Adam Johnstone" userId="ec8eae68fd372c78" providerId="LiveId" clId="{815B5A8D-0049-4D48-9A39-D8064CCB3055}" dt="2025-05-07T17:08:31.928" v="9099" actId="478"/>
          <ac:spMkLst>
            <pc:docMk/>
            <pc:sldMk cId="2082280987" sldId="301"/>
            <ac:spMk id="25" creationId="{BB8FD7FD-CD31-771D-4488-BBAA75AC5F36}"/>
          </ac:spMkLst>
        </pc:spChg>
        <pc:spChg chg="del">
          <ac:chgData name="Adam Johnstone" userId="ec8eae68fd372c78" providerId="LiveId" clId="{815B5A8D-0049-4D48-9A39-D8064CCB3055}" dt="2025-05-07T17:08:31.928" v="9099" actId="478"/>
          <ac:spMkLst>
            <pc:docMk/>
            <pc:sldMk cId="2082280987" sldId="301"/>
            <ac:spMk id="27" creationId="{879B9D58-D22D-2594-8168-B4FF6E758A76}"/>
          </ac:spMkLst>
        </pc:spChg>
        <pc:spChg chg="mod">
          <ac:chgData name="Adam Johnstone" userId="ec8eae68fd372c78" providerId="LiveId" clId="{815B5A8D-0049-4D48-9A39-D8064CCB3055}" dt="2025-05-07T17:07:04.769" v="9081" actId="1076"/>
          <ac:spMkLst>
            <pc:docMk/>
            <pc:sldMk cId="2082280987" sldId="301"/>
            <ac:spMk id="29" creationId="{8BE653EE-D9D2-8DF6-A8AC-59D094C636A6}"/>
          </ac:spMkLst>
        </pc:spChg>
        <pc:spChg chg="mod">
          <ac:chgData name="Adam Johnstone" userId="ec8eae68fd372c78" providerId="LiveId" clId="{815B5A8D-0049-4D48-9A39-D8064CCB3055}" dt="2025-05-07T17:07:19.146" v="9084" actId="1076"/>
          <ac:spMkLst>
            <pc:docMk/>
            <pc:sldMk cId="2082280987" sldId="301"/>
            <ac:spMk id="31" creationId="{D1D6680D-70AA-31ED-AA07-9061D14DF4E1}"/>
          </ac:spMkLst>
        </pc:spChg>
        <pc:spChg chg="mod">
          <ac:chgData name="Adam Johnstone" userId="ec8eae68fd372c78" providerId="LiveId" clId="{815B5A8D-0049-4D48-9A39-D8064CCB3055}" dt="2025-05-07T17:06:46.013" v="9079" actId="1076"/>
          <ac:spMkLst>
            <pc:docMk/>
            <pc:sldMk cId="2082280987" sldId="301"/>
            <ac:spMk id="35" creationId="{CAAB3439-11C7-4497-E760-D3A232839E32}"/>
          </ac:spMkLst>
        </pc:spChg>
        <pc:spChg chg="del">
          <ac:chgData name="Adam Johnstone" userId="ec8eae68fd372c78" providerId="LiveId" clId="{815B5A8D-0049-4D48-9A39-D8064CCB3055}" dt="2025-05-07T17:08:31.928" v="9099" actId="478"/>
          <ac:spMkLst>
            <pc:docMk/>
            <pc:sldMk cId="2082280987" sldId="301"/>
            <ac:spMk id="37" creationId="{FBEC47B8-0611-E008-9C2F-BB9230D5C586}"/>
          </ac:spMkLst>
        </pc:spChg>
        <pc:spChg chg="mod">
          <ac:chgData name="Adam Johnstone" userId="ec8eae68fd372c78" providerId="LiveId" clId="{815B5A8D-0049-4D48-9A39-D8064CCB3055}" dt="2025-05-07T17:06:41.388" v="9078" actId="1076"/>
          <ac:spMkLst>
            <pc:docMk/>
            <pc:sldMk cId="2082280987" sldId="301"/>
            <ac:spMk id="41" creationId="{85A30FD6-8193-839F-1BCD-0356BD1E751E}"/>
          </ac:spMkLst>
        </pc:spChg>
        <pc:spChg chg="del">
          <ac:chgData name="Adam Johnstone" userId="ec8eae68fd372c78" providerId="LiveId" clId="{815B5A8D-0049-4D48-9A39-D8064CCB3055}" dt="2025-05-07T17:08:31.928" v="9099" actId="478"/>
          <ac:spMkLst>
            <pc:docMk/>
            <pc:sldMk cId="2082280987" sldId="301"/>
            <ac:spMk id="43" creationId="{13E647FD-BC88-8A0D-C0D4-C92438A94EDA}"/>
          </ac:spMkLst>
        </pc:spChg>
        <pc:spChg chg="del">
          <ac:chgData name="Adam Johnstone" userId="ec8eae68fd372c78" providerId="LiveId" clId="{815B5A8D-0049-4D48-9A39-D8064CCB3055}" dt="2025-05-07T17:08:31.928" v="9099" actId="478"/>
          <ac:spMkLst>
            <pc:docMk/>
            <pc:sldMk cId="2082280987" sldId="301"/>
            <ac:spMk id="45" creationId="{DC3EF059-C30B-D653-460B-AE23FBCAB5A2}"/>
          </ac:spMkLst>
        </pc:spChg>
        <pc:spChg chg="mod">
          <ac:chgData name="Adam Johnstone" userId="ec8eae68fd372c78" providerId="LiveId" clId="{815B5A8D-0049-4D48-9A39-D8064CCB3055}" dt="2025-05-07T17:06:32.052" v="9077" actId="1076"/>
          <ac:spMkLst>
            <pc:docMk/>
            <pc:sldMk cId="2082280987" sldId="301"/>
            <ac:spMk id="47" creationId="{F2DE04C7-E4F7-9DAA-B85C-76BC68426308}"/>
          </ac:spMkLst>
        </pc:spChg>
        <pc:spChg chg="mod">
          <ac:chgData name="Adam Johnstone" userId="ec8eae68fd372c78" providerId="LiveId" clId="{815B5A8D-0049-4D48-9A39-D8064CCB3055}" dt="2025-05-07T17:06:56.183" v="9080" actId="1076"/>
          <ac:spMkLst>
            <pc:docMk/>
            <pc:sldMk cId="2082280987" sldId="301"/>
            <ac:spMk id="48" creationId="{69497678-DFB7-A525-35D5-ADE4E01FF903}"/>
          </ac:spMkLst>
        </pc:spChg>
        <pc:spChg chg="del">
          <ac:chgData name="Adam Johnstone" userId="ec8eae68fd372c78" providerId="LiveId" clId="{815B5A8D-0049-4D48-9A39-D8064CCB3055}" dt="2025-05-07T17:08:31.928" v="9099" actId="478"/>
          <ac:spMkLst>
            <pc:docMk/>
            <pc:sldMk cId="2082280987" sldId="301"/>
            <ac:spMk id="49" creationId="{E14E0E69-A6DA-DA06-452E-C8F6D5AE33A8}"/>
          </ac:spMkLst>
        </pc:spChg>
        <pc:spChg chg="mod">
          <ac:chgData name="Adam Johnstone" userId="ec8eae68fd372c78" providerId="LiveId" clId="{815B5A8D-0049-4D48-9A39-D8064CCB3055}" dt="2025-05-07T17:05:35.485" v="9065" actId="1076"/>
          <ac:spMkLst>
            <pc:docMk/>
            <pc:sldMk cId="2082280987" sldId="301"/>
            <ac:spMk id="50" creationId="{5EB9E4E8-424F-6766-E054-6A77F79C8944}"/>
          </ac:spMkLst>
        </pc:spChg>
        <pc:spChg chg="del">
          <ac:chgData name="Adam Johnstone" userId="ec8eae68fd372c78" providerId="LiveId" clId="{815B5A8D-0049-4D48-9A39-D8064CCB3055}" dt="2025-05-07T17:08:31.928" v="9099" actId="478"/>
          <ac:spMkLst>
            <pc:docMk/>
            <pc:sldMk cId="2082280987" sldId="301"/>
            <ac:spMk id="51" creationId="{0EFD4755-B6AA-9C8C-6F33-217E4C870A2D}"/>
          </ac:spMkLst>
        </pc:spChg>
        <pc:spChg chg="del">
          <ac:chgData name="Adam Johnstone" userId="ec8eae68fd372c78" providerId="LiveId" clId="{815B5A8D-0049-4D48-9A39-D8064CCB3055}" dt="2025-05-07T17:08:31.928" v="9099" actId="478"/>
          <ac:spMkLst>
            <pc:docMk/>
            <pc:sldMk cId="2082280987" sldId="301"/>
            <ac:spMk id="52" creationId="{D046E2D0-66CC-53B1-3A4F-64221462241E}"/>
          </ac:spMkLst>
        </pc:spChg>
        <pc:spChg chg="mod">
          <ac:chgData name="Adam Johnstone" userId="ec8eae68fd372c78" providerId="LiveId" clId="{815B5A8D-0049-4D48-9A39-D8064CCB3055}" dt="2025-05-07T17:05:38.822" v="9066" actId="1076"/>
          <ac:spMkLst>
            <pc:docMk/>
            <pc:sldMk cId="2082280987" sldId="301"/>
            <ac:spMk id="53" creationId="{AAA48F33-D4FB-5240-EA88-853F5E5F39F8}"/>
          </ac:spMkLst>
        </pc:spChg>
        <pc:spChg chg="add mod">
          <ac:chgData name="Adam Johnstone" userId="ec8eae68fd372c78" providerId="LiveId" clId="{815B5A8D-0049-4D48-9A39-D8064CCB3055}" dt="2025-05-07T17:07:48.513" v="9091" actId="1076"/>
          <ac:spMkLst>
            <pc:docMk/>
            <pc:sldMk cId="2082280987" sldId="301"/>
            <ac:spMk id="54" creationId="{FAA4AE06-D5BE-D5D1-BE3D-2C2BCECAEBAE}"/>
          </ac:spMkLst>
        </pc:spChg>
        <pc:spChg chg="add mod">
          <ac:chgData name="Adam Johnstone" userId="ec8eae68fd372c78" providerId="LiveId" clId="{815B5A8D-0049-4D48-9A39-D8064CCB3055}" dt="2025-05-07T17:08:12.271" v="9096" actId="20577"/>
          <ac:spMkLst>
            <pc:docMk/>
            <pc:sldMk cId="2082280987" sldId="301"/>
            <ac:spMk id="55" creationId="{D24627F3-89C8-1AD3-06B5-2A47B46A6AE4}"/>
          </ac:spMkLst>
        </pc:spChg>
        <pc:spChg chg="add mod">
          <ac:chgData name="Adam Johnstone" userId="ec8eae68fd372c78" providerId="LiveId" clId="{815B5A8D-0049-4D48-9A39-D8064CCB3055}" dt="2025-05-07T17:08:21.148" v="9098" actId="1076"/>
          <ac:spMkLst>
            <pc:docMk/>
            <pc:sldMk cId="2082280987" sldId="301"/>
            <ac:spMk id="56" creationId="{5B0D1E4C-24E7-5066-6898-F7BD826F0D21}"/>
          </ac:spMkLst>
        </pc:spChg>
        <pc:graphicFrameChg chg="mod">
          <ac:chgData name="Adam Johnstone" userId="ec8eae68fd372c78" providerId="LiveId" clId="{815B5A8D-0049-4D48-9A39-D8064CCB3055}" dt="2025-05-07T17:09:42.308" v="9116" actId="14100"/>
          <ac:graphicFrameMkLst>
            <pc:docMk/>
            <pc:sldMk cId="2082280987" sldId="301"/>
            <ac:graphicFrameMk id="59" creationId="{A3722130-07CC-E5DE-4B91-C1FD206EB6E6}"/>
          </ac:graphicFrameMkLst>
        </pc:graphicFrameChg>
      </pc:sldChg>
      <pc:sldChg chg="addSp delSp modSp add mod">
        <pc:chgData name="Adam Johnstone" userId="ec8eae68fd372c78" providerId="LiveId" clId="{815B5A8D-0049-4D48-9A39-D8064CCB3055}" dt="2025-05-07T17:10:10.320" v="9127" actId="478"/>
        <pc:sldMkLst>
          <pc:docMk/>
          <pc:sldMk cId="2608405485" sldId="302"/>
        </pc:sldMkLst>
        <pc:spChg chg="add mod">
          <ac:chgData name="Adam Johnstone" userId="ec8eae68fd372c78" providerId="LiveId" clId="{815B5A8D-0049-4D48-9A39-D8064CCB3055}" dt="2025-05-07T17:09:03.983" v="9101"/>
          <ac:spMkLst>
            <pc:docMk/>
            <pc:sldMk cId="2608405485" sldId="302"/>
            <ac:spMk id="14" creationId="{4DAF0D6E-B0EC-6300-1AF8-C869F37A6DBF}"/>
          </ac:spMkLst>
        </pc:spChg>
        <pc:spChg chg="del">
          <ac:chgData name="Adam Johnstone" userId="ec8eae68fd372c78" providerId="LiveId" clId="{815B5A8D-0049-4D48-9A39-D8064CCB3055}" dt="2025-05-07T17:10:05.812" v="9122" actId="478"/>
          <ac:spMkLst>
            <pc:docMk/>
            <pc:sldMk cId="2608405485" sldId="302"/>
            <ac:spMk id="15" creationId="{4C696833-923D-5970-A5E7-55A71CA1B999}"/>
          </ac:spMkLst>
        </pc:spChg>
        <pc:spChg chg="add mod">
          <ac:chgData name="Adam Johnstone" userId="ec8eae68fd372c78" providerId="LiveId" clId="{815B5A8D-0049-4D48-9A39-D8064CCB3055}" dt="2025-05-07T17:09:03.983" v="9101"/>
          <ac:spMkLst>
            <pc:docMk/>
            <pc:sldMk cId="2608405485" sldId="302"/>
            <ac:spMk id="16" creationId="{AB72D2A5-A7F6-F620-81D3-97934114E84E}"/>
          </ac:spMkLst>
        </pc:spChg>
        <pc:spChg chg="add mod">
          <ac:chgData name="Adam Johnstone" userId="ec8eae68fd372c78" providerId="LiveId" clId="{815B5A8D-0049-4D48-9A39-D8064CCB3055}" dt="2025-05-07T17:09:03.983" v="9101"/>
          <ac:spMkLst>
            <pc:docMk/>
            <pc:sldMk cId="2608405485" sldId="302"/>
            <ac:spMk id="17" creationId="{0DD747C5-F6B0-BD90-58C7-E0F8577292B0}"/>
          </ac:spMkLst>
        </pc:spChg>
        <pc:spChg chg="del">
          <ac:chgData name="Adam Johnstone" userId="ec8eae68fd372c78" providerId="LiveId" clId="{815B5A8D-0049-4D48-9A39-D8064CCB3055}" dt="2025-05-07T17:10:07.076" v="9124" actId="478"/>
          <ac:spMkLst>
            <pc:docMk/>
            <pc:sldMk cId="2608405485" sldId="302"/>
            <ac:spMk id="23" creationId="{BC023821-293E-700D-A7FE-E4EC9A7FE870}"/>
          </ac:spMkLst>
        </pc:spChg>
        <pc:spChg chg="add mod">
          <ac:chgData name="Adam Johnstone" userId="ec8eae68fd372c78" providerId="LiveId" clId="{815B5A8D-0049-4D48-9A39-D8064CCB3055}" dt="2025-05-07T17:09:03.983" v="9101"/>
          <ac:spMkLst>
            <pc:docMk/>
            <pc:sldMk cId="2608405485" sldId="302"/>
            <ac:spMk id="25" creationId="{9E2E99CD-D5F1-5366-000F-CDB982385496}"/>
          </ac:spMkLst>
        </pc:spChg>
        <pc:spChg chg="del mod">
          <ac:chgData name="Adam Johnstone" userId="ec8eae68fd372c78" providerId="LiveId" clId="{815B5A8D-0049-4D48-9A39-D8064CCB3055}" dt="2025-05-07T17:10:09.538" v="9126" actId="478"/>
          <ac:spMkLst>
            <pc:docMk/>
            <pc:sldMk cId="2608405485" sldId="302"/>
            <ac:spMk id="29" creationId="{EC60170E-F528-43B7-6AA5-26D1ABAEC954}"/>
          </ac:spMkLst>
        </pc:spChg>
        <pc:spChg chg="del">
          <ac:chgData name="Adam Johnstone" userId="ec8eae68fd372c78" providerId="LiveId" clId="{815B5A8D-0049-4D48-9A39-D8064CCB3055}" dt="2025-05-07T17:10:03.485" v="9119" actId="478"/>
          <ac:spMkLst>
            <pc:docMk/>
            <pc:sldMk cId="2608405485" sldId="302"/>
            <ac:spMk id="31" creationId="{0B97223F-2DB0-8810-4E0F-2D5A7E362565}"/>
          </ac:spMkLst>
        </pc:spChg>
        <pc:spChg chg="del">
          <ac:chgData name="Adam Johnstone" userId="ec8eae68fd372c78" providerId="LiveId" clId="{815B5A8D-0049-4D48-9A39-D8064CCB3055}" dt="2025-05-07T17:10:06.456" v="9123" actId="478"/>
          <ac:spMkLst>
            <pc:docMk/>
            <pc:sldMk cId="2608405485" sldId="302"/>
            <ac:spMk id="35" creationId="{55C1110C-64B4-7520-9F05-EC326CA8E9F9}"/>
          </ac:spMkLst>
        </pc:spChg>
        <pc:spChg chg="del">
          <ac:chgData name="Adam Johnstone" userId="ec8eae68fd372c78" providerId="LiveId" clId="{815B5A8D-0049-4D48-9A39-D8064CCB3055}" dt="2025-05-07T17:10:05.189" v="9121" actId="478"/>
          <ac:spMkLst>
            <pc:docMk/>
            <pc:sldMk cId="2608405485" sldId="302"/>
            <ac:spMk id="41" creationId="{0D271087-BF92-B0D4-6A0A-3BF09A2F77D9}"/>
          </ac:spMkLst>
        </pc:spChg>
        <pc:spChg chg="del">
          <ac:chgData name="Adam Johnstone" userId="ec8eae68fd372c78" providerId="LiveId" clId="{815B5A8D-0049-4D48-9A39-D8064CCB3055}" dt="2025-05-07T17:10:10.320" v="9127" actId="478"/>
          <ac:spMkLst>
            <pc:docMk/>
            <pc:sldMk cId="2608405485" sldId="302"/>
            <ac:spMk id="47" creationId="{4A32BBBC-4369-AE00-0662-582C0B8650FD}"/>
          </ac:spMkLst>
        </pc:spChg>
        <pc:spChg chg="del">
          <ac:chgData name="Adam Johnstone" userId="ec8eae68fd372c78" providerId="LiveId" clId="{815B5A8D-0049-4D48-9A39-D8064CCB3055}" dt="2025-05-07T17:10:04.312" v="9120" actId="478"/>
          <ac:spMkLst>
            <pc:docMk/>
            <pc:sldMk cId="2608405485" sldId="302"/>
            <ac:spMk id="48" creationId="{B0C8A7C9-98A6-1DAF-1C36-72BB10AEEFD5}"/>
          </ac:spMkLst>
        </pc:spChg>
        <pc:spChg chg="del">
          <ac:chgData name="Adam Johnstone" userId="ec8eae68fd372c78" providerId="LiveId" clId="{815B5A8D-0049-4D48-9A39-D8064CCB3055}" dt="2025-05-07T17:10:02.826" v="9118" actId="478"/>
          <ac:spMkLst>
            <pc:docMk/>
            <pc:sldMk cId="2608405485" sldId="302"/>
            <ac:spMk id="50" creationId="{72D0F2C6-FE64-070A-2B44-858AD68A44CC}"/>
          </ac:spMkLst>
        </pc:spChg>
        <pc:spChg chg="del">
          <ac:chgData name="Adam Johnstone" userId="ec8eae68fd372c78" providerId="LiveId" clId="{815B5A8D-0049-4D48-9A39-D8064CCB3055}" dt="2025-05-07T17:10:01.708" v="9117" actId="478"/>
          <ac:spMkLst>
            <pc:docMk/>
            <pc:sldMk cId="2608405485" sldId="302"/>
            <ac:spMk id="53" creationId="{90F483D8-51D0-90DF-15E5-BA462B6A092A}"/>
          </ac:spMkLst>
        </pc:spChg>
        <pc:graphicFrameChg chg="mod">
          <ac:chgData name="Adam Johnstone" userId="ec8eae68fd372c78" providerId="LiveId" clId="{815B5A8D-0049-4D48-9A39-D8064CCB3055}" dt="2025-05-07T17:09:36.656" v="9115" actId="14100"/>
          <ac:graphicFrameMkLst>
            <pc:docMk/>
            <pc:sldMk cId="2608405485" sldId="302"/>
            <ac:graphicFrameMk id="59" creationId="{95A923F2-AE03-B9F7-5BDC-675E44725693}"/>
          </ac:graphicFrameMkLst>
        </pc:graphicFrameChg>
        <pc:picChg chg="add mod">
          <ac:chgData name="Adam Johnstone" userId="ec8eae68fd372c78" providerId="LiveId" clId="{815B5A8D-0049-4D48-9A39-D8064CCB3055}" dt="2025-05-07T17:09:03.983" v="9101"/>
          <ac:picMkLst>
            <pc:docMk/>
            <pc:sldMk cId="2608405485" sldId="302"/>
            <ac:picMk id="27" creationId="{3E28CAB7-C35F-9C52-CB89-4E8359D3212C}"/>
          </ac:picMkLst>
        </pc:picChg>
      </pc:sldChg>
      <pc:sldChg chg="modSp add mod ord modNotesTx">
        <pc:chgData name="Adam Johnstone" userId="ec8eae68fd372c78" providerId="LiveId" clId="{815B5A8D-0049-4D48-9A39-D8064CCB3055}" dt="2025-05-07T22:53:48.779" v="26314" actId="20577"/>
        <pc:sldMkLst>
          <pc:docMk/>
          <pc:sldMk cId="4282718494" sldId="303"/>
        </pc:sldMkLst>
        <pc:spChg chg="mod">
          <ac:chgData name="Adam Johnstone" userId="ec8eae68fd372c78" providerId="LiveId" clId="{815B5A8D-0049-4D48-9A39-D8064CCB3055}" dt="2025-05-07T17:23:43.381" v="9201" actId="14100"/>
          <ac:spMkLst>
            <pc:docMk/>
            <pc:sldMk cId="4282718494" sldId="303"/>
            <ac:spMk id="2" creationId="{CFA6A2BB-DC0B-1354-FCC2-169C6AB823EB}"/>
          </ac:spMkLst>
        </pc:spChg>
      </pc:sldChg>
      <pc:sldMasterChg chg="del delSldLayout">
        <pc:chgData name="Adam Johnstone" userId="ec8eae68fd372c78" providerId="LiveId" clId="{815B5A8D-0049-4D48-9A39-D8064CCB3055}" dt="2025-05-07T08:21:36.124" v="69" actId="26606"/>
        <pc:sldMasterMkLst>
          <pc:docMk/>
          <pc:sldMasterMk cId="1380500127" sldId="2147483648"/>
        </pc:sldMasterMkLst>
        <pc:sldLayoutChg chg="del">
          <pc:chgData name="Adam Johnstone" userId="ec8eae68fd372c78" providerId="LiveId" clId="{815B5A8D-0049-4D48-9A39-D8064CCB3055}" dt="2025-05-07T08:21:36.124" v="69" actId="26606"/>
          <pc:sldLayoutMkLst>
            <pc:docMk/>
            <pc:sldMasterMk cId="1380500127" sldId="2147483648"/>
            <pc:sldLayoutMk cId="1832060055" sldId="2147483649"/>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3280844791" sldId="2147483650"/>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2093962446" sldId="2147483651"/>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2044602301" sldId="2147483652"/>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763896306" sldId="2147483653"/>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476818399" sldId="2147483654"/>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2937039582" sldId="2147483655"/>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919199255" sldId="2147483656"/>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1017795861" sldId="2147483657"/>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728374771" sldId="2147483658"/>
          </pc:sldLayoutMkLst>
        </pc:sldLayoutChg>
        <pc:sldLayoutChg chg="del">
          <pc:chgData name="Adam Johnstone" userId="ec8eae68fd372c78" providerId="LiveId" clId="{815B5A8D-0049-4D48-9A39-D8064CCB3055}" dt="2025-05-07T08:21:36.124" v="69" actId="26606"/>
          <pc:sldLayoutMkLst>
            <pc:docMk/>
            <pc:sldMasterMk cId="1380500127" sldId="2147483648"/>
            <pc:sldLayoutMk cId="2053275521" sldId="2147483659"/>
          </pc:sldLayoutMkLst>
        </pc:sldLayoutChg>
      </pc:sldMasterChg>
      <pc:sldMasterChg chg="add setBg addSldLayout modSldLayout">
        <pc:chgData name="Adam Johnstone" userId="ec8eae68fd372c78" providerId="LiveId" clId="{815B5A8D-0049-4D48-9A39-D8064CCB3055}" dt="2025-05-07T11:59:40.146" v="5332"/>
        <pc:sldMasterMkLst>
          <pc:docMk/>
          <pc:sldMasterMk cId="2330405361" sldId="2147483686"/>
        </pc:sldMasterMkLst>
        <pc:sldLayoutChg chg="add setBg">
          <pc:chgData name="Adam Johnstone" userId="ec8eae68fd372c78" providerId="LiveId" clId="{815B5A8D-0049-4D48-9A39-D8064CCB3055}" dt="2025-05-07T11:59:40.146" v="5332"/>
          <pc:sldLayoutMkLst>
            <pc:docMk/>
            <pc:sldMasterMk cId="2330405361" sldId="2147483686"/>
            <pc:sldLayoutMk cId="3512915872" sldId="2147483675"/>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3882580929" sldId="2147483676"/>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4007678965" sldId="2147483677"/>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1128734475" sldId="2147483678"/>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2517487354" sldId="2147483679"/>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2331917315" sldId="2147483680"/>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2232527104" sldId="2147483681"/>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4022258367" sldId="2147483682"/>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482805698" sldId="2147483683"/>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2408637998" sldId="2147483684"/>
          </pc:sldLayoutMkLst>
        </pc:sldLayoutChg>
        <pc:sldLayoutChg chg="add setBg">
          <pc:chgData name="Adam Johnstone" userId="ec8eae68fd372c78" providerId="LiveId" clId="{815B5A8D-0049-4D48-9A39-D8064CCB3055}" dt="2025-05-07T11:59:40.146" v="5332"/>
          <pc:sldLayoutMkLst>
            <pc:docMk/>
            <pc:sldMasterMk cId="2330405361" sldId="2147483686"/>
            <pc:sldLayoutMk cId="2115371550" sldId="214748368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0278B-BF0C-46AF-B505-485BEDF85A7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6ED0F59-8628-4333-9789-5B39DF457248}">
      <dgm:prSet/>
      <dgm:spPr/>
      <dgm:t>
        <a:bodyPr/>
        <a:lstStyle/>
        <a:p>
          <a:r>
            <a:rPr lang="en-GB" dirty="0"/>
            <a:t>Project background</a:t>
          </a:r>
          <a:endParaRPr lang="en-US" dirty="0"/>
        </a:p>
      </dgm:t>
    </dgm:pt>
    <dgm:pt modelId="{284E0AAF-B60F-4575-A294-5FC93682BEF0}" type="parTrans" cxnId="{C02BDDA0-BBEE-4703-BA19-1DFFCBF37AA9}">
      <dgm:prSet/>
      <dgm:spPr/>
      <dgm:t>
        <a:bodyPr/>
        <a:lstStyle/>
        <a:p>
          <a:endParaRPr lang="en-US"/>
        </a:p>
      </dgm:t>
    </dgm:pt>
    <dgm:pt modelId="{7F235E5B-C48E-4257-9E0F-C8B2A32C3033}" type="sibTrans" cxnId="{C02BDDA0-BBEE-4703-BA19-1DFFCBF37AA9}">
      <dgm:prSet/>
      <dgm:spPr/>
      <dgm:t>
        <a:bodyPr/>
        <a:lstStyle/>
        <a:p>
          <a:endParaRPr lang="en-US"/>
        </a:p>
      </dgm:t>
    </dgm:pt>
    <dgm:pt modelId="{FC726CA7-57AE-4C60-A195-BB3295A51502}">
      <dgm:prSet/>
      <dgm:spPr/>
      <dgm:t>
        <a:bodyPr/>
        <a:lstStyle/>
        <a:p>
          <a:r>
            <a:rPr lang="en-GB" dirty="0"/>
            <a:t>Introduction to the project deliverables</a:t>
          </a:r>
          <a:endParaRPr lang="en-US" dirty="0"/>
        </a:p>
      </dgm:t>
    </dgm:pt>
    <dgm:pt modelId="{B8707EC7-EBD5-4BF4-87EC-DF2A8B1A0DB1}" type="parTrans" cxnId="{EBB0E92D-969D-4790-B5C2-D7A07E613CE7}">
      <dgm:prSet/>
      <dgm:spPr/>
      <dgm:t>
        <a:bodyPr/>
        <a:lstStyle/>
        <a:p>
          <a:endParaRPr lang="en-US"/>
        </a:p>
      </dgm:t>
    </dgm:pt>
    <dgm:pt modelId="{5B9F6B0D-0A34-49EE-87E3-869E675AD8A9}" type="sibTrans" cxnId="{EBB0E92D-969D-4790-B5C2-D7A07E613CE7}">
      <dgm:prSet/>
      <dgm:spPr/>
      <dgm:t>
        <a:bodyPr/>
        <a:lstStyle/>
        <a:p>
          <a:endParaRPr lang="en-US"/>
        </a:p>
      </dgm:t>
    </dgm:pt>
    <dgm:pt modelId="{D1B843E1-997A-4ED7-A468-2CCB486CF84A}">
      <dgm:prSet/>
      <dgm:spPr/>
      <dgm:t>
        <a:bodyPr/>
        <a:lstStyle/>
        <a:p>
          <a:r>
            <a:rPr lang="en-GB" dirty="0"/>
            <a:t>Breakdown of the project deliverables</a:t>
          </a:r>
          <a:endParaRPr lang="en-US" dirty="0"/>
        </a:p>
      </dgm:t>
    </dgm:pt>
    <dgm:pt modelId="{F6A106C2-CFDE-4F4E-9E31-D7A51F796816}" type="parTrans" cxnId="{F00A81C0-C6D7-47A6-B4DB-836B5FF6DEBB}">
      <dgm:prSet/>
      <dgm:spPr/>
      <dgm:t>
        <a:bodyPr/>
        <a:lstStyle/>
        <a:p>
          <a:endParaRPr lang="en-US"/>
        </a:p>
      </dgm:t>
    </dgm:pt>
    <dgm:pt modelId="{B0FCA9B1-F3D7-496A-88F8-8F67A5AB93A2}" type="sibTrans" cxnId="{F00A81C0-C6D7-47A6-B4DB-836B5FF6DEBB}">
      <dgm:prSet/>
      <dgm:spPr/>
      <dgm:t>
        <a:bodyPr/>
        <a:lstStyle/>
        <a:p>
          <a:endParaRPr lang="en-US"/>
        </a:p>
      </dgm:t>
    </dgm:pt>
    <dgm:pt modelId="{6A26B951-1E50-4744-B356-F0E5581C0B7F}">
      <dgm:prSet/>
      <dgm:spPr/>
      <dgm:t>
        <a:bodyPr/>
        <a:lstStyle/>
        <a:p>
          <a:r>
            <a:rPr lang="en-GB" dirty="0"/>
            <a:t>Visual demonstration - RKB</a:t>
          </a:r>
          <a:endParaRPr lang="en-US" dirty="0"/>
        </a:p>
      </dgm:t>
    </dgm:pt>
    <dgm:pt modelId="{0AA444D8-B737-487A-B7E6-9163DBB270C3}" type="parTrans" cxnId="{58ED6F69-DC54-47EF-A2D5-860CA185367F}">
      <dgm:prSet/>
      <dgm:spPr/>
      <dgm:t>
        <a:bodyPr/>
        <a:lstStyle/>
        <a:p>
          <a:endParaRPr lang="en-US"/>
        </a:p>
      </dgm:t>
    </dgm:pt>
    <dgm:pt modelId="{69A46141-12BE-47C0-B1EE-A1D715041F89}" type="sibTrans" cxnId="{58ED6F69-DC54-47EF-A2D5-860CA185367F}">
      <dgm:prSet/>
      <dgm:spPr/>
      <dgm:t>
        <a:bodyPr/>
        <a:lstStyle/>
        <a:p>
          <a:endParaRPr lang="en-US"/>
        </a:p>
      </dgm:t>
    </dgm:pt>
    <dgm:pt modelId="{3DA93DE9-DE1F-4799-844D-0261CAA58E1D}">
      <dgm:prSet/>
      <dgm:spPr/>
      <dgm:t>
        <a:bodyPr/>
        <a:lstStyle/>
        <a:p>
          <a:r>
            <a:rPr lang="en-GB" dirty="0"/>
            <a:t>Implementation demonstration – RKB</a:t>
          </a:r>
          <a:endParaRPr lang="en-US" dirty="0"/>
        </a:p>
      </dgm:t>
    </dgm:pt>
    <dgm:pt modelId="{BC3E07CC-7A13-4D72-B8AB-DC98287E3AA5}" type="parTrans" cxnId="{6E6D9F15-FE47-4AB6-8898-F75410B1659B}">
      <dgm:prSet/>
      <dgm:spPr/>
      <dgm:t>
        <a:bodyPr/>
        <a:lstStyle/>
        <a:p>
          <a:endParaRPr lang="en-US"/>
        </a:p>
      </dgm:t>
    </dgm:pt>
    <dgm:pt modelId="{1609F5C4-68E4-428C-BF86-91035A1A132E}" type="sibTrans" cxnId="{6E6D9F15-FE47-4AB6-8898-F75410B1659B}">
      <dgm:prSet/>
      <dgm:spPr/>
      <dgm:t>
        <a:bodyPr/>
        <a:lstStyle/>
        <a:p>
          <a:endParaRPr lang="en-US"/>
        </a:p>
      </dgm:t>
    </dgm:pt>
    <dgm:pt modelId="{AEDE789D-02EC-4386-A97E-0FFBC711B18E}">
      <dgm:prSet/>
      <dgm:spPr/>
      <dgm:t>
        <a:bodyPr/>
        <a:lstStyle/>
        <a:p>
          <a:r>
            <a:rPr lang="en-GB" dirty="0"/>
            <a:t>Project Conclusions</a:t>
          </a:r>
          <a:endParaRPr lang="en-US" dirty="0"/>
        </a:p>
      </dgm:t>
    </dgm:pt>
    <dgm:pt modelId="{EBF47A4B-6F61-461F-B39D-91D5A9A740DF}" type="parTrans" cxnId="{395C73F0-6CB5-47A0-89A0-272ACFACAA83}">
      <dgm:prSet/>
      <dgm:spPr/>
      <dgm:t>
        <a:bodyPr/>
        <a:lstStyle/>
        <a:p>
          <a:endParaRPr lang="en-US"/>
        </a:p>
      </dgm:t>
    </dgm:pt>
    <dgm:pt modelId="{C9ADA4E2-9BD8-408E-83AD-6E4835C6E931}" type="sibTrans" cxnId="{395C73F0-6CB5-47A0-89A0-272ACFACAA83}">
      <dgm:prSet/>
      <dgm:spPr/>
      <dgm:t>
        <a:bodyPr/>
        <a:lstStyle/>
        <a:p>
          <a:endParaRPr lang="en-US"/>
        </a:p>
      </dgm:t>
    </dgm:pt>
    <dgm:pt modelId="{DBCB3765-B722-4ED9-98BC-01215DA1883F}">
      <dgm:prSet/>
      <dgm:spPr/>
      <dgm:t>
        <a:bodyPr/>
        <a:lstStyle/>
        <a:p>
          <a:r>
            <a:rPr lang="en-GB" dirty="0"/>
            <a:t>Questions</a:t>
          </a:r>
          <a:endParaRPr lang="en-US" dirty="0"/>
        </a:p>
      </dgm:t>
    </dgm:pt>
    <dgm:pt modelId="{70C001E5-C788-47A9-8280-D451474884AF}" type="parTrans" cxnId="{C5CEAFE3-E724-404E-AF12-ECBA09E150E7}">
      <dgm:prSet/>
      <dgm:spPr/>
      <dgm:t>
        <a:bodyPr/>
        <a:lstStyle/>
        <a:p>
          <a:endParaRPr lang="en-US"/>
        </a:p>
      </dgm:t>
    </dgm:pt>
    <dgm:pt modelId="{63CD72A9-050E-46D1-9BB5-EC7D2F4F1901}" type="sibTrans" cxnId="{C5CEAFE3-E724-404E-AF12-ECBA09E150E7}">
      <dgm:prSet/>
      <dgm:spPr/>
      <dgm:t>
        <a:bodyPr/>
        <a:lstStyle/>
        <a:p>
          <a:endParaRPr lang="en-US"/>
        </a:p>
      </dgm:t>
    </dgm:pt>
    <dgm:pt modelId="{4FCD239E-C272-43C9-865E-61F21E3E8B9B}">
      <dgm:prSet/>
      <dgm:spPr/>
      <dgm:t>
        <a:bodyPr/>
        <a:lstStyle/>
        <a:p>
          <a:r>
            <a:rPr lang="en-US" dirty="0"/>
            <a:t>Bibliography</a:t>
          </a:r>
        </a:p>
      </dgm:t>
    </dgm:pt>
    <dgm:pt modelId="{60536C20-F012-4709-9D53-8B144AC78325}" type="parTrans" cxnId="{79FBCCCF-F6EB-43CC-BB2F-871DE329667A}">
      <dgm:prSet/>
      <dgm:spPr/>
      <dgm:t>
        <a:bodyPr/>
        <a:lstStyle/>
        <a:p>
          <a:endParaRPr lang="en-GB"/>
        </a:p>
      </dgm:t>
    </dgm:pt>
    <dgm:pt modelId="{2B3AE9EA-B4A5-4208-854C-8FC2E57678B7}" type="sibTrans" cxnId="{79FBCCCF-F6EB-43CC-BB2F-871DE329667A}">
      <dgm:prSet/>
      <dgm:spPr/>
      <dgm:t>
        <a:bodyPr/>
        <a:lstStyle/>
        <a:p>
          <a:endParaRPr lang="en-GB"/>
        </a:p>
      </dgm:t>
    </dgm:pt>
    <dgm:pt modelId="{D1675E3A-A452-4523-AFE0-C5D390A24866}">
      <dgm:prSet/>
      <dgm:spPr/>
      <dgm:t>
        <a:bodyPr/>
        <a:lstStyle/>
        <a:p>
          <a:r>
            <a:rPr lang="en-US" dirty="0"/>
            <a:t>Project overview</a:t>
          </a:r>
        </a:p>
      </dgm:t>
    </dgm:pt>
    <dgm:pt modelId="{D9B3FCD4-D053-48F9-B29C-DB2C271C8BBF}" type="parTrans" cxnId="{9C65F8DF-0795-4800-8BB7-446FCD05228E}">
      <dgm:prSet/>
      <dgm:spPr/>
      <dgm:t>
        <a:bodyPr/>
        <a:lstStyle/>
        <a:p>
          <a:endParaRPr lang="en-GB"/>
        </a:p>
      </dgm:t>
    </dgm:pt>
    <dgm:pt modelId="{0F0D1089-CC3D-40A4-8EDE-9CDF92A71634}" type="sibTrans" cxnId="{9C65F8DF-0795-4800-8BB7-446FCD05228E}">
      <dgm:prSet/>
      <dgm:spPr/>
      <dgm:t>
        <a:bodyPr/>
        <a:lstStyle/>
        <a:p>
          <a:endParaRPr lang="en-GB"/>
        </a:p>
      </dgm:t>
    </dgm:pt>
    <dgm:pt modelId="{9F6AAE6A-4FDF-4448-BAEB-0A74E7FDE718}">
      <dgm:prSet/>
      <dgm:spPr/>
      <dgm:t>
        <a:bodyPr/>
        <a:lstStyle/>
        <a:p>
          <a:r>
            <a:rPr lang="en-GB" dirty="0"/>
            <a:t>Visual demonstration - Sandwich</a:t>
          </a:r>
          <a:endParaRPr lang="en-US" dirty="0"/>
        </a:p>
      </dgm:t>
    </dgm:pt>
    <dgm:pt modelId="{314E327A-8793-4181-974D-E090B316438D}" type="parTrans" cxnId="{C2C59434-6784-4B95-992E-E406C6C3A483}">
      <dgm:prSet/>
      <dgm:spPr/>
      <dgm:t>
        <a:bodyPr/>
        <a:lstStyle/>
        <a:p>
          <a:endParaRPr lang="en-GB"/>
        </a:p>
      </dgm:t>
    </dgm:pt>
    <dgm:pt modelId="{FA05E6D5-5456-4325-AB4E-C7DBE0F0963D}" type="sibTrans" cxnId="{C2C59434-6784-4B95-992E-E406C6C3A483}">
      <dgm:prSet/>
      <dgm:spPr/>
      <dgm:t>
        <a:bodyPr/>
        <a:lstStyle/>
        <a:p>
          <a:endParaRPr lang="en-GB"/>
        </a:p>
      </dgm:t>
    </dgm:pt>
    <dgm:pt modelId="{850F9E07-3410-4FED-9925-83533B0FFF58}">
      <dgm:prSet/>
      <dgm:spPr/>
      <dgm:t>
        <a:bodyPr/>
        <a:lstStyle/>
        <a:p>
          <a:r>
            <a:rPr lang="en-GB" dirty="0"/>
            <a:t>Implementation demonstration - Sandwich</a:t>
          </a:r>
          <a:endParaRPr lang="en-US" dirty="0"/>
        </a:p>
      </dgm:t>
    </dgm:pt>
    <dgm:pt modelId="{863C5C37-C0CE-462F-97EC-386EB1719549}" type="parTrans" cxnId="{A4FB4AA5-2BD3-444E-A00C-92216CBF37D9}">
      <dgm:prSet/>
      <dgm:spPr/>
      <dgm:t>
        <a:bodyPr/>
        <a:lstStyle/>
        <a:p>
          <a:endParaRPr lang="en-GB"/>
        </a:p>
      </dgm:t>
    </dgm:pt>
    <dgm:pt modelId="{46D59A3C-E0EF-4D2A-8664-D6B822290055}" type="sibTrans" cxnId="{A4FB4AA5-2BD3-444E-A00C-92216CBF37D9}">
      <dgm:prSet/>
      <dgm:spPr/>
      <dgm:t>
        <a:bodyPr/>
        <a:lstStyle/>
        <a:p>
          <a:endParaRPr lang="en-GB"/>
        </a:p>
      </dgm:t>
    </dgm:pt>
    <dgm:pt modelId="{386FBB4A-D2B7-4D71-BBBC-807BC7727C58}" type="pres">
      <dgm:prSet presAssocID="{ABC0278B-BF0C-46AF-B505-485BEDF85A77}" presName="linear" presStyleCnt="0">
        <dgm:presLayoutVars>
          <dgm:dir/>
          <dgm:animLvl val="lvl"/>
          <dgm:resizeHandles val="exact"/>
        </dgm:presLayoutVars>
      </dgm:prSet>
      <dgm:spPr/>
    </dgm:pt>
    <dgm:pt modelId="{43E35712-483B-415B-ACDD-2A47695BFC7C}" type="pres">
      <dgm:prSet presAssocID="{E6ED0F59-8628-4333-9789-5B39DF457248}" presName="parentLin" presStyleCnt="0"/>
      <dgm:spPr/>
    </dgm:pt>
    <dgm:pt modelId="{49DB519C-F800-4F08-A9B2-8C72FDDF2BC8}" type="pres">
      <dgm:prSet presAssocID="{E6ED0F59-8628-4333-9789-5B39DF457248}" presName="parentLeftMargin" presStyleLbl="node1" presStyleIdx="0" presStyleCnt="11"/>
      <dgm:spPr/>
    </dgm:pt>
    <dgm:pt modelId="{9C43CF2D-3610-4446-804B-68D9A5354963}" type="pres">
      <dgm:prSet presAssocID="{E6ED0F59-8628-4333-9789-5B39DF457248}" presName="parentText" presStyleLbl="node1" presStyleIdx="0" presStyleCnt="11">
        <dgm:presLayoutVars>
          <dgm:chMax val="0"/>
          <dgm:bulletEnabled val="1"/>
        </dgm:presLayoutVars>
      </dgm:prSet>
      <dgm:spPr/>
    </dgm:pt>
    <dgm:pt modelId="{999388FD-CBA5-43F2-8656-1A5F18D36006}" type="pres">
      <dgm:prSet presAssocID="{E6ED0F59-8628-4333-9789-5B39DF457248}" presName="negativeSpace" presStyleCnt="0"/>
      <dgm:spPr/>
    </dgm:pt>
    <dgm:pt modelId="{D5CAA140-7129-483A-B707-58EDA66F4B83}" type="pres">
      <dgm:prSet presAssocID="{E6ED0F59-8628-4333-9789-5B39DF457248}" presName="childText" presStyleLbl="conFgAcc1" presStyleIdx="0" presStyleCnt="11">
        <dgm:presLayoutVars>
          <dgm:bulletEnabled val="1"/>
        </dgm:presLayoutVars>
      </dgm:prSet>
      <dgm:spPr/>
    </dgm:pt>
    <dgm:pt modelId="{5FBAEC65-7AEC-4CC1-A509-329B194DB518}" type="pres">
      <dgm:prSet presAssocID="{7F235E5B-C48E-4257-9E0F-C8B2A32C3033}" presName="spaceBetweenRectangles" presStyleCnt="0"/>
      <dgm:spPr/>
    </dgm:pt>
    <dgm:pt modelId="{447A713A-08FA-44E5-A49F-BF8C58D7E222}" type="pres">
      <dgm:prSet presAssocID="{D1675E3A-A452-4523-AFE0-C5D390A24866}" presName="parentLin" presStyleCnt="0"/>
      <dgm:spPr/>
    </dgm:pt>
    <dgm:pt modelId="{1CB4FFD2-540C-4AB6-BED6-0E7B18919D63}" type="pres">
      <dgm:prSet presAssocID="{D1675E3A-A452-4523-AFE0-C5D390A24866}" presName="parentLeftMargin" presStyleLbl="node1" presStyleIdx="0" presStyleCnt="11"/>
      <dgm:spPr/>
    </dgm:pt>
    <dgm:pt modelId="{79042D12-538A-4F48-B882-E7B6BED77705}" type="pres">
      <dgm:prSet presAssocID="{D1675E3A-A452-4523-AFE0-C5D390A24866}" presName="parentText" presStyleLbl="node1" presStyleIdx="1" presStyleCnt="11">
        <dgm:presLayoutVars>
          <dgm:chMax val="0"/>
          <dgm:bulletEnabled val="1"/>
        </dgm:presLayoutVars>
      </dgm:prSet>
      <dgm:spPr/>
    </dgm:pt>
    <dgm:pt modelId="{25AFD5B8-AF60-43BF-B065-0C034D686520}" type="pres">
      <dgm:prSet presAssocID="{D1675E3A-A452-4523-AFE0-C5D390A24866}" presName="negativeSpace" presStyleCnt="0"/>
      <dgm:spPr/>
    </dgm:pt>
    <dgm:pt modelId="{52638C6C-5282-4E1E-B8DF-099041AD74CC}" type="pres">
      <dgm:prSet presAssocID="{D1675E3A-A452-4523-AFE0-C5D390A24866}" presName="childText" presStyleLbl="conFgAcc1" presStyleIdx="1" presStyleCnt="11">
        <dgm:presLayoutVars>
          <dgm:bulletEnabled val="1"/>
        </dgm:presLayoutVars>
      </dgm:prSet>
      <dgm:spPr/>
    </dgm:pt>
    <dgm:pt modelId="{29D0A593-4628-428E-945B-484B702D5292}" type="pres">
      <dgm:prSet presAssocID="{0F0D1089-CC3D-40A4-8EDE-9CDF92A71634}" presName="spaceBetweenRectangles" presStyleCnt="0"/>
      <dgm:spPr/>
    </dgm:pt>
    <dgm:pt modelId="{3C891C50-F0E5-4EB6-BFE8-7A17CC766D87}" type="pres">
      <dgm:prSet presAssocID="{FC726CA7-57AE-4C60-A195-BB3295A51502}" presName="parentLin" presStyleCnt="0"/>
      <dgm:spPr/>
    </dgm:pt>
    <dgm:pt modelId="{5444064C-7A7F-475D-8A6F-9116E03E3E63}" type="pres">
      <dgm:prSet presAssocID="{FC726CA7-57AE-4C60-A195-BB3295A51502}" presName="parentLeftMargin" presStyleLbl="node1" presStyleIdx="1" presStyleCnt="11"/>
      <dgm:spPr/>
    </dgm:pt>
    <dgm:pt modelId="{A3D6414A-59B7-4C8E-85A7-1BC9C79B1784}" type="pres">
      <dgm:prSet presAssocID="{FC726CA7-57AE-4C60-A195-BB3295A51502}" presName="parentText" presStyleLbl="node1" presStyleIdx="2" presStyleCnt="11">
        <dgm:presLayoutVars>
          <dgm:chMax val="0"/>
          <dgm:bulletEnabled val="1"/>
        </dgm:presLayoutVars>
      </dgm:prSet>
      <dgm:spPr/>
    </dgm:pt>
    <dgm:pt modelId="{3A3CB8E8-B476-443A-A063-0133E3B00907}" type="pres">
      <dgm:prSet presAssocID="{FC726CA7-57AE-4C60-A195-BB3295A51502}" presName="negativeSpace" presStyleCnt="0"/>
      <dgm:spPr/>
    </dgm:pt>
    <dgm:pt modelId="{CD81E7BD-BB3A-4706-ADD8-6F796960253C}" type="pres">
      <dgm:prSet presAssocID="{FC726CA7-57AE-4C60-A195-BB3295A51502}" presName="childText" presStyleLbl="conFgAcc1" presStyleIdx="2" presStyleCnt="11">
        <dgm:presLayoutVars>
          <dgm:bulletEnabled val="1"/>
        </dgm:presLayoutVars>
      </dgm:prSet>
      <dgm:spPr/>
    </dgm:pt>
    <dgm:pt modelId="{B684CFB8-695C-4A27-9668-76FC1C1E18BD}" type="pres">
      <dgm:prSet presAssocID="{5B9F6B0D-0A34-49EE-87E3-869E675AD8A9}" presName="spaceBetweenRectangles" presStyleCnt="0"/>
      <dgm:spPr/>
    </dgm:pt>
    <dgm:pt modelId="{93CFD64A-ABBC-4192-822C-FC4493436F41}" type="pres">
      <dgm:prSet presAssocID="{D1B843E1-997A-4ED7-A468-2CCB486CF84A}" presName="parentLin" presStyleCnt="0"/>
      <dgm:spPr/>
    </dgm:pt>
    <dgm:pt modelId="{876C4D31-5390-4CAA-9532-7086382120AC}" type="pres">
      <dgm:prSet presAssocID="{D1B843E1-997A-4ED7-A468-2CCB486CF84A}" presName="parentLeftMargin" presStyleLbl="node1" presStyleIdx="2" presStyleCnt="11"/>
      <dgm:spPr/>
    </dgm:pt>
    <dgm:pt modelId="{FC1482AA-47D7-4A9A-BCB3-5D0C99987B0D}" type="pres">
      <dgm:prSet presAssocID="{D1B843E1-997A-4ED7-A468-2CCB486CF84A}" presName="parentText" presStyleLbl="node1" presStyleIdx="3" presStyleCnt="11">
        <dgm:presLayoutVars>
          <dgm:chMax val="0"/>
          <dgm:bulletEnabled val="1"/>
        </dgm:presLayoutVars>
      </dgm:prSet>
      <dgm:spPr/>
    </dgm:pt>
    <dgm:pt modelId="{76DEE75C-8CDD-4F34-A200-DB9B9E303BE9}" type="pres">
      <dgm:prSet presAssocID="{D1B843E1-997A-4ED7-A468-2CCB486CF84A}" presName="negativeSpace" presStyleCnt="0"/>
      <dgm:spPr/>
    </dgm:pt>
    <dgm:pt modelId="{FBD0AF86-32BB-4296-A6F6-81BB7D512D4F}" type="pres">
      <dgm:prSet presAssocID="{D1B843E1-997A-4ED7-A468-2CCB486CF84A}" presName="childText" presStyleLbl="conFgAcc1" presStyleIdx="3" presStyleCnt="11">
        <dgm:presLayoutVars>
          <dgm:bulletEnabled val="1"/>
        </dgm:presLayoutVars>
      </dgm:prSet>
      <dgm:spPr/>
    </dgm:pt>
    <dgm:pt modelId="{6A264E55-47AB-4408-8491-F978B95BDBCB}" type="pres">
      <dgm:prSet presAssocID="{B0FCA9B1-F3D7-496A-88F8-8F67A5AB93A2}" presName="spaceBetweenRectangles" presStyleCnt="0"/>
      <dgm:spPr/>
    </dgm:pt>
    <dgm:pt modelId="{01B37E0E-ADA9-4D0F-BCC7-35A80E1D3052}" type="pres">
      <dgm:prSet presAssocID="{6A26B951-1E50-4744-B356-F0E5581C0B7F}" presName="parentLin" presStyleCnt="0"/>
      <dgm:spPr/>
    </dgm:pt>
    <dgm:pt modelId="{CAA807CA-2413-4DB9-A297-4D9BE411BD87}" type="pres">
      <dgm:prSet presAssocID="{6A26B951-1E50-4744-B356-F0E5581C0B7F}" presName="parentLeftMargin" presStyleLbl="node1" presStyleIdx="3" presStyleCnt="11"/>
      <dgm:spPr/>
    </dgm:pt>
    <dgm:pt modelId="{73DA3B4F-A96F-4743-B74C-C28FAAB8021C}" type="pres">
      <dgm:prSet presAssocID="{6A26B951-1E50-4744-B356-F0E5581C0B7F}" presName="parentText" presStyleLbl="node1" presStyleIdx="4" presStyleCnt="11">
        <dgm:presLayoutVars>
          <dgm:chMax val="0"/>
          <dgm:bulletEnabled val="1"/>
        </dgm:presLayoutVars>
      </dgm:prSet>
      <dgm:spPr/>
    </dgm:pt>
    <dgm:pt modelId="{A8175FF0-5C45-4C2F-B8AC-4A3BA1DFF14C}" type="pres">
      <dgm:prSet presAssocID="{6A26B951-1E50-4744-B356-F0E5581C0B7F}" presName="negativeSpace" presStyleCnt="0"/>
      <dgm:spPr/>
    </dgm:pt>
    <dgm:pt modelId="{9E99655B-B63C-4DFC-ADBF-194C832FA669}" type="pres">
      <dgm:prSet presAssocID="{6A26B951-1E50-4744-B356-F0E5581C0B7F}" presName="childText" presStyleLbl="conFgAcc1" presStyleIdx="4" presStyleCnt="11">
        <dgm:presLayoutVars>
          <dgm:bulletEnabled val="1"/>
        </dgm:presLayoutVars>
      </dgm:prSet>
      <dgm:spPr/>
    </dgm:pt>
    <dgm:pt modelId="{FEBE4AF7-EAA6-41B0-915C-EFBEDD543273}" type="pres">
      <dgm:prSet presAssocID="{69A46141-12BE-47C0-B1EE-A1D715041F89}" presName="spaceBetweenRectangles" presStyleCnt="0"/>
      <dgm:spPr/>
    </dgm:pt>
    <dgm:pt modelId="{DA6C2257-2F3B-45F8-AF78-CCAF57777F3E}" type="pres">
      <dgm:prSet presAssocID="{3DA93DE9-DE1F-4799-844D-0261CAA58E1D}" presName="parentLin" presStyleCnt="0"/>
      <dgm:spPr/>
    </dgm:pt>
    <dgm:pt modelId="{12C8E05D-C862-47AD-8E5B-576485B18F0D}" type="pres">
      <dgm:prSet presAssocID="{3DA93DE9-DE1F-4799-844D-0261CAA58E1D}" presName="parentLeftMargin" presStyleLbl="node1" presStyleIdx="4" presStyleCnt="11"/>
      <dgm:spPr/>
    </dgm:pt>
    <dgm:pt modelId="{832CE0E5-DB13-435B-993D-2A53ABDD6F5D}" type="pres">
      <dgm:prSet presAssocID="{3DA93DE9-DE1F-4799-844D-0261CAA58E1D}" presName="parentText" presStyleLbl="node1" presStyleIdx="5" presStyleCnt="11">
        <dgm:presLayoutVars>
          <dgm:chMax val="0"/>
          <dgm:bulletEnabled val="1"/>
        </dgm:presLayoutVars>
      </dgm:prSet>
      <dgm:spPr/>
    </dgm:pt>
    <dgm:pt modelId="{0909782E-FF08-41C7-A5B5-BCD395A31613}" type="pres">
      <dgm:prSet presAssocID="{3DA93DE9-DE1F-4799-844D-0261CAA58E1D}" presName="negativeSpace" presStyleCnt="0"/>
      <dgm:spPr/>
    </dgm:pt>
    <dgm:pt modelId="{AEBF92A6-4933-4E49-BDC7-3C0C75FBE779}" type="pres">
      <dgm:prSet presAssocID="{3DA93DE9-DE1F-4799-844D-0261CAA58E1D}" presName="childText" presStyleLbl="conFgAcc1" presStyleIdx="5" presStyleCnt="11">
        <dgm:presLayoutVars>
          <dgm:bulletEnabled val="1"/>
        </dgm:presLayoutVars>
      </dgm:prSet>
      <dgm:spPr/>
    </dgm:pt>
    <dgm:pt modelId="{5EB88B3F-3281-434E-8A40-672EEDC65826}" type="pres">
      <dgm:prSet presAssocID="{1609F5C4-68E4-428C-BF86-91035A1A132E}" presName="spaceBetweenRectangles" presStyleCnt="0"/>
      <dgm:spPr/>
    </dgm:pt>
    <dgm:pt modelId="{1E3BA206-DB8A-4C68-9DB3-2707DB6BE2EA}" type="pres">
      <dgm:prSet presAssocID="{9F6AAE6A-4FDF-4448-BAEB-0A74E7FDE718}" presName="parentLin" presStyleCnt="0"/>
      <dgm:spPr/>
    </dgm:pt>
    <dgm:pt modelId="{AC92DD8E-F90D-4094-BB2C-5953C82400C5}" type="pres">
      <dgm:prSet presAssocID="{9F6AAE6A-4FDF-4448-BAEB-0A74E7FDE718}" presName="parentLeftMargin" presStyleLbl="node1" presStyleIdx="5" presStyleCnt="11"/>
      <dgm:spPr/>
    </dgm:pt>
    <dgm:pt modelId="{BD9574C8-1853-4C2F-9FFB-8FB15AD33EAA}" type="pres">
      <dgm:prSet presAssocID="{9F6AAE6A-4FDF-4448-BAEB-0A74E7FDE718}" presName="parentText" presStyleLbl="node1" presStyleIdx="6" presStyleCnt="11">
        <dgm:presLayoutVars>
          <dgm:chMax val="0"/>
          <dgm:bulletEnabled val="1"/>
        </dgm:presLayoutVars>
      </dgm:prSet>
      <dgm:spPr/>
    </dgm:pt>
    <dgm:pt modelId="{FAF700C9-427C-4A7A-B3EB-D1046BA77ED6}" type="pres">
      <dgm:prSet presAssocID="{9F6AAE6A-4FDF-4448-BAEB-0A74E7FDE718}" presName="negativeSpace" presStyleCnt="0"/>
      <dgm:spPr/>
    </dgm:pt>
    <dgm:pt modelId="{68DAF102-7B47-42D7-B742-3DFAB6A95656}" type="pres">
      <dgm:prSet presAssocID="{9F6AAE6A-4FDF-4448-BAEB-0A74E7FDE718}" presName="childText" presStyleLbl="conFgAcc1" presStyleIdx="6" presStyleCnt="11">
        <dgm:presLayoutVars>
          <dgm:bulletEnabled val="1"/>
        </dgm:presLayoutVars>
      </dgm:prSet>
      <dgm:spPr/>
    </dgm:pt>
    <dgm:pt modelId="{39D834A3-5FB6-49C4-9E0E-11A47CB112BA}" type="pres">
      <dgm:prSet presAssocID="{FA05E6D5-5456-4325-AB4E-C7DBE0F0963D}" presName="spaceBetweenRectangles" presStyleCnt="0"/>
      <dgm:spPr/>
    </dgm:pt>
    <dgm:pt modelId="{409A47E4-3778-45E2-BC46-5DC7A38E8687}" type="pres">
      <dgm:prSet presAssocID="{850F9E07-3410-4FED-9925-83533B0FFF58}" presName="parentLin" presStyleCnt="0"/>
      <dgm:spPr/>
    </dgm:pt>
    <dgm:pt modelId="{64F615FF-FC7E-487E-8A6A-D01F4A61B298}" type="pres">
      <dgm:prSet presAssocID="{850F9E07-3410-4FED-9925-83533B0FFF58}" presName="parentLeftMargin" presStyleLbl="node1" presStyleIdx="6" presStyleCnt="11"/>
      <dgm:spPr/>
    </dgm:pt>
    <dgm:pt modelId="{9A0CBB24-41A4-4702-9A18-38E3A905F653}" type="pres">
      <dgm:prSet presAssocID="{850F9E07-3410-4FED-9925-83533B0FFF58}" presName="parentText" presStyleLbl="node1" presStyleIdx="7" presStyleCnt="11">
        <dgm:presLayoutVars>
          <dgm:chMax val="0"/>
          <dgm:bulletEnabled val="1"/>
        </dgm:presLayoutVars>
      </dgm:prSet>
      <dgm:spPr/>
    </dgm:pt>
    <dgm:pt modelId="{4F811746-461F-4853-AEF0-1E2E46538B38}" type="pres">
      <dgm:prSet presAssocID="{850F9E07-3410-4FED-9925-83533B0FFF58}" presName="negativeSpace" presStyleCnt="0"/>
      <dgm:spPr/>
    </dgm:pt>
    <dgm:pt modelId="{E87B89EE-646A-451E-94B5-2325324982B9}" type="pres">
      <dgm:prSet presAssocID="{850F9E07-3410-4FED-9925-83533B0FFF58}" presName="childText" presStyleLbl="conFgAcc1" presStyleIdx="7" presStyleCnt="11">
        <dgm:presLayoutVars>
          <dgm:bulletEnabled val="1"/>
        </dgm:presLayoutVars>
      </dgm:prSet>
      <dgm:spPr/>
    </dgm:pt>
    <dgm:pt modelId="{A8C28E8C-0B83-49FC-85C7-1499D4373C64}" type="pres">
      <dgm:prSet presAssocID="{46D59A3C-E0EF-4D2A-8664-D6B822290055}" presName="spaceBetweenRectangles" presStyleCnt="0"/>
      <dgm:spPr/>
    </dgm:pt>
    <dgm:pt modelId="{3942E232-CDF6-4847-B96B-FAAEAB5A4CFA}" type="pres">
      <dgm:prSet presAssocID="{AEDE789D-02EC-4386-A97E-0FFBC711B18E}" presName="parentLin" presStyleCnt="0"/>
      <dgm:spPr/>
    </dgm:pt>
    <dgm:pt modelId="{2C70F9B2-77FD-4C0C-9061-727C55305AD1}" type="pres">
      <dgm:prSet presAssocID="{AEDE789D-02EC-4386-A97E-0FFBC711B18E}" presName="parentLeftMargin" presStyleLbl="node1" presStyleIdx="7" presStyleCnt="11"/>
      <dgm:spPr/>
    </dgm:pt>
    <dgm:pt modelId="{A5C89CF0-8376-4DB5-8183-9402E119B11D}" type="pres">
      <dgm:prSet presAssocID="{AEDE789D-02EC-4386-A97E-0FFBC711B18E}" presName="parentText" presStyleLbl="node1" presStyleIdx="8" presStyleCnt="11">
        <dgm:presLayoutVars>
          <dgm:chMax val="0"/>
          <dgm:bulletEnabled val="1"/>
        </dgm:presLayoutVars>
      </dgm:prSet>
      <dgm:spPr/>
    </dgm:pt>
    <dgm:pt modelId="{D4C04AA4-B249-47CD-B8C8-5D7C259490A0}" type="pres">
      <dgm:prSet presAssocID="{AEDE789D-02EC-4386-A97E-0FFBC711B18E}" presName="negativeSpace" presStyleCnt="0"/>
      <dgm:spPr/>
    </dgm:pt>
    <dgm:pt modelId="{88EA34DE-16A1-4A96-875F-D120CEE7CA91}" type="pres">
      <dgm:prSet presAssocID="{AEDE789D-02EC-4386-A97E-0FFBC711B18E}" presName="childText" presStyleLbl="conFgAcc1" presStyleIdx="8" presStyleCnt="11">
        <dgm:presLayoutVars>
          <dgm:bulletEnabled val="1"/>
        </dgm:presLayoutVars>
      </dgm:prSet>
      <dgm:spPr/>
    </dgm:pt>
    <dgm:pt modelId="{56B4FBCD-6D89-4016-9286-9BE19DDE929F}" type="pres">
      <dgm:prSet presAssocID="{C9ADA4E2-9BD8-408E-83AD-6E4835C6E931}" presName="spaceBetweenRectangles" presStyleCnt="0"/>
      <dgm:spPr/>
    </dgm:pt>
    <dgm:pt modelId="{DF79CBA2-4FEA-42A3-8C43-D55D0E5B8897}" type="pres">
      <dgm:prSet presAssocID="{DBCB3765-B722-4ED9-98BC-01215DA1883F}" presName="parentLin" presStyleCnt="0"/>
      <dgm:spPr/>
    </dgm:pt>
    <dgm:pt modelId="{3A950EC2-5EA3-4A45-BBA6-55285015B58B}" type="pres">
      <dgm:prSet presAssocID="{DBCB3765-B722-4ED9-98BC-01215DA1883F}" presName="parentLeftMargin" presStyleLbl="node1" presStyleIdx="8" presStyleCnt="11"/>
      <dgm:spPr/>
    </dgm:pt>
    <dgm:pt modelId="{84A66546-8BCC-4B2B-9BFE-F1DE6FCF6A23}" type="pres">
      <dgm:prSet presAssocID="{DBCB3765-B722-4ED9-98BC-01215DA1883F}" presName="parentText" presStyleLbl="node1" presStyleIdx="9" presStyleCnt="11">
        <dgm:presLayoutVars>
          <dgm:chMax val="0"/>
          <dgm:bulletEnabled val="1"/>
        </dgm:presLayoutVars>
      </dgm:prSet>
      <dgm:spPr/>
    </dgm:pt>
    <dgm:pt modelId="{0754C181-FB81-4AFD-8E97-08E5FB1040AC}" type="pres">
      <dgm:prSet presAssocID="{DBCB3765-B722-4ED9-98BC-01215DA1883F}" presName="negativeSpace" presStyleCnt="0"/>
      <dgm:spPr/>
    </dgm:pt>
    <dgm:pt modelId="{384D5930-860A-4A81-8E18-2AB52D5DA83F}" type="pres">
      <dgm:prSet presAssocID="{DBCB3765-B722-4ED9-98BC-01215DA1883F}" presName="childText" presStyleLbl="conFgAcc1" presStyleIdx="9" presStyleCnt="11">
        <dgm:presLayoutVars>
          <dgm:bulletEnabled val="1"/>
        </dgm:presLayoutVars>
      </dgm:prSet>
      <dgm:spPr/>
    </dgm:pt>
    <dgm:pt modelId="{5CDFA2BA-CFA1-4385-AF63-7944F63D77E4}" type="pres">
      <dgm:prSet presAssocID="{63CD72A9-050E-46D1-9BB5-EC7D2F4F1901}" presName="spaceBetweenRectangles" presStyleCnt="0"/>
      <dgm:spPr/>
    </dgm:pt>
    <dgm:pt modelId="{06D289CE-2D64-4EBC-B4E6-85E380E18FA1}" type="pres">
      <dgm:prSet presAssocID="{4FCD239E-C272-43C9-865E-61F21E3E8B9B}" presName="parentLin" presStyleCnt="0"/>
      <dgm:spPr/>
    </dgm:pt>
    <dgm:pt modelId="{52DA24FB-A302-417E-BF23-4236E9D13B11}" type="pres">
      <dgm:prSet presAssocID="{4FCD239E-C272-43C9-865E-61F21E3E8B9B}" presName="parentLeftMargin" presStyleLbl="node1" presStyleIdx="9" presStyleCnt="11"/>
      <dgm:spPr/>
    </dgm:pt>
    <dgm:pt modelId="{50D383CC-C04A-4436-BCB3-F28967EFFED3}" type="pres">
      <dgm:prSet presAssocID="{4FCD239E-C272-43C9-865E-61F21E3E8B9B}" presName="parentText" presStyleLbl="node1" presStyleIdx="10" presStyleCnt="11">
        <dgm:presLayoutVars>
          <dgm:chMax val="0"/>
          <dgm:bulletEnabled val="1"/>
        </dgm:presLayoutVars>
      </dgm:prSet>
      <dgm:spPr/>
    </dgm:pt>
    <dgm:pt modelId="{311E1390-AF40-44CE-A36D-AFB1ECD7F1C1}" type="pres">
      <dgm:prSet presAssocID="{4FCD239E-C272-43C9-865E-61F21E3E8B9B}" presName="negativeSpace" presStyleCnt="0"/>
      <dgm:spPr/>
    </dgm:pt>
    <dgm:pt modelId="{7D7B9A0A-E880-4F73-851B-14AF3B13E9E7}" type="pres">
      <dgm:prSet presAssocID="{4FCD239E-C272-43C9-865E-61F21E3E8B9B}" presName="childText" presStyleLbl="conFgAcc1" presStyleIdx="10" presStyleCnt="11">
        <dgm:presLayoutVars>
          <dgm:bulletEnabled val="1"/>
        </dgm:presLayoutVars>
      </dgm:prSet>
      <dgm:spPr/>
    </dgm:pt>
  </dgm:ptLst>
  <dgm:cxnLst>
    <dgm:cxn modelId="{08838D02-1AFD-4FFD-8C5C-3F84A2BFF553}" type="presOf" srcId="{DBCB3765-B722-4ED9-98BC-01215DA1883F}" destId="{84A66546-8BCC-4B2B-9BFE-F1DE6FCF6A23}" srcOrd="1" destOrd="0" presId="urn:microsoft.com/office/officeart/2005/8/layout/list1"/>
    <dgm:cxn modelId="{ECC6C308-6283-4B3E-9175-7952828B69C0}" type="presOf" srcId="{9F6AAE6A-4FDF-4448-BAEB-0A74E7FDE718}" destId="{AC92DD8E-F90D-4094-BB2C-5953C82400C5}" srcOrd="0" destOrd="0" presId="urn:microsoft.com/office/officeart/2005/8/layout/list1"/>
    <dgm:cxn modelId="{6E6D9F15-FE47-4AB6-8898-F75410B1659B}" srcId="{ABC0278B-BF0C-46AF-B505-485BEDF85A77}" destId="{3DA93DE9-DE1F-4799-844D-0261CAA58E1D}" srcOrd="5" destOrd="0" parTransId="{BC3E07CC-7A13-4D72-B8AB-DC98287E3AA5}" sibTransId="{1609F5C4-68E4-428C-BF86-91035A1A132E}"/>
    <dgm:cxn modelId="{EBB0E92D-969D-4790-B5C2-D7A07E613CE7}" srcId="{ABC0278B-BF0C-46AF-B505-485BEDF85A77}" destId="{FC726CA7-57AE-4C60-A195-BB3295A51502}" srcOrd="2" destOrd="0" parTransId="{B8707EC7-EBD5-4BF4-87EC-DF2A8B1A0DB1}" sibTransId="{5B9F6B0D-0A34-49EE-87E3-869E675AD8A9}"/>
    <dgm:cxn modelId="{C2C59434-6784-4B95-992E-E406C6C3A483}" srcId="{ABC0278B-BF0C-46AF-B505-485BEDF85A77}" destId="{9F6AAE6A-4FDF-4448-BAEB-0A74E7FDE718}" srcOrd="6" destOrd="0" parTransId="{314E327A-8793-4181-974D-E090B316438D}" sibTransId="{FA05E6D5-5456-4325-AB4E-C7DBE0F0963D}"/>
    <dgm:cxn modelId="{1549CE34-D833-496F-B033-41D546F50618}" type="presOf" srcId="{AEDE789D-02EC-4386-A97E-0FFBC711B18E}" destId="{2C70F9B2-77FD-4C0C-9061-727C55305AD1}" srcOrd="0" destOrd="0" presId="urn:microsoft.com/office/officeart/2005/8/layout/list1"/>
    <dgm:cxn modelId="{72DE233A-4C26-4813-9BB5-7CAFB01D235F}" type="presOf" srcId="{D1B843E1-997A-4ED7-A468-2CCB486CF84A}" destId="{876C4D31-5390-4CAA-9532-7086382120AC}" srcOrd="0" destOrd="0" presId="urn:microsoft.com/office/officeart/2005/8/layout/list1"/>
    <dgm:cxn modelId="{ECB4B065-CAC5-4756-959F-B76C0EEE973F}" type="presOf" srcId="{D1675E3A-A452-4523-AFE0-C5D390A24866}" destId="{79042D12-538A-4F48-B882-E7B6BED77705}" srcOrd="1" destOrd="0" presId="urn:microsoft.com/office/officeart/2005/8/layout/list1"/>
    <dgm:cxn modelId="{58ED6F69-DC54-47EF-A2D5-860CA185367F}" srcId="{ABC0278B-BF0C-46AF-B505-485BEDF85A77}" destId="{6A26B951-1E50-4744-B356-F0E5581C0B7F}" srcOrd="4" destOrd="0" parTransId="{0AA444D8-B737-487A-B7E6-9163DBB270C3}" sibTransId="{69A46141-12BE-47C0-B1EE-A1D715041F89}"/>
    <dgm:cxn modelId="{6ECD5C4B-54FB-4D1A-B48D-50F01F325743}" type="presOf" srcId="{3DA93DE9-DE1F-4799-844D-0261CAA58E1D}" destId="{12C8E05D-C862-47AD-8E5B-576485B18F0D}" srcOrd="0" destOrd="0" presId="urn:microsoft.com/office/officeart/2005/8/layout/list1"/>
    <dgm:cxn modelId="{3FAE0472-58DC-49A6-AD9E-001A073CE019}" type="presOf" srcId="{4FCD239E-C272-43C9-865E-61F21E3E8B9B}" destId="{50D383CC-C04A-4436-BCB3-F28967EFFED3}" srcOrd="1" destOrd="0" presId="urn:microsoft.com/office/officeart/2005/8/layout/list1"/>
    <dgm:cxn modelId="{81A14977-4FAE-4DE2-A846-2EC1041CD233}" type="presOf" srcId="{FC726CA7-57AE-4C60-A195-BB3295A51502}" destId="{A3D6414A-59B7-4C8E-85A7-1BC9C79B1784}" srcOrd="1" destOrd="0" presId="urn:microsoft.com/office/officeart/2005/8/layout/list1"/>
    <dgm:cxn modelId="{20F41858-24F1-4B85-BE4F-91BF26BE3274}" type="presOf" srcId="{850F9E07-3410-4FED-9925-83533B0FFF58}" destId="{9A0CBB24-41A4-4702-9A18-38E3A905F653}" srcOrd="1" destOrd="0" presId="urn:microsoft.com/office/officeart/2005/8/layout/list1"/>
    <dgm:cxn modelId="{FDA41579-65D3-49CE-82B4-85B8DD4D67C4}" type="presOf" srcId="{FC726CA7-57AE-4C60-A195-BB3295A51502}" destId="{5444064C-7A7F-475D-8A6F-9116E03E3E63}" srcOrd="0" destOrd="0" presId="urn:microsoft.com/office/officeart/2005/8/layout/list1"/>
    <dgm:cxn modelId="{D9FDAA59-B54A-48B4-B9CA-67C3BF5329C9}" type="presOf" srcId="{850F9E07-3410-4FED-9925-83533B0FFF58}" destId="{64F615FF-FC7E-487E-8A6A-D01F4A61B298}" srcOrd="0" destOrd="0" presId="urn:microsoft.com/office/officeart/2005/8/layout/list1"/>
    <dgm:cxn modelId="{D6D5DB89-05A6-42E0-823A-7DC6C3A49C86}" type="presOf" srcId="{D1675E3A-A452-4523-AFE0-C5D390A24866}" destId="{1CB4FFD2-540C-4AB6-BED6-0E7B18919D63}" srcOrd="0" destOrd="0" presId="urn:microsoft.com/office/officeart/2005/8/layout/list1"/>
    <dgm:cxn modelId="{301E0493-0738-4453-A6B7-78A69A704899}" type="presOf" srcId="{ABC0278B-BF0C-46AF-B505-485BEDF85A77}" destId="{386FBB4A-D2B7-4D71-BBBC-807BC7727C58}" srcOrd="0" destOrd="0" presId="urn:microsoft.com/office/officeart/2005/8/layout/list1"/>
    <dgm:cxn modelId="{B034089C-62CA-4030-9737-15B502830908}" type="presOf" srcId="{4FCD239E-C272-43C9-865E-61F21E3E8B9B}" destId="{52DA24FB-A302-417E-BF23-4236E9D13B11}" srcOrd="0" destOrd="0" presId="urn:microsoft.com/office/officeart/2005/8/layout/list1"/>
    <dgm:cxn modelId="{C02BDDA0-BBEE-4703-BA19-1DFFCBF37AA9}" srcId="{ABC0278B-BF0C-46AF-B505-485BEDF85A77}" destId="{E6ED0F59-8628-4333-9789-5B39DF457248}" srcOrd="0" destOrd="0" parTransId="{284E0AAF-B60F-4575-A294-5FC93682BEF0}" sibTransId="{7F235E5B-C48E-4257-9E0F-C8B2A32C3033}"/>
    <dgm:cxn modelId="{A4FB4AA5-2BD3-444E-A00C-92216CBF37D9}" srcId="{ABC0278B-BF0C-46AF-B505-485BEDF85A77}" destId="{850F9E07-3410-4FED-9925-83533B0FFF58}" srcOrd="7" destOrd="0" parTransId="{863C5C37-C0CE-462F-97EC-386EB1719549}" sibTransId="{46D59A3C-E0EF-4D2A-8664-D6B822290055}"/>
    <dgm:cxn modelId="{2B89C7BA-E305-483E-8155-58E881DA9AF0}" type="presOf" srcId="{9F6AAE6A-4FDF-4448-BAEB-0A74E7FDE718}" destId="{BD9574C8-1853-4C2F-9FFB-8FB15AD33EAA}" srcOrd="1" destOrd="0" presId="urn:microsoft.com/office/officeart/2005/8/layout/list1"/>
    <dgm:cxn modelId="{F00A81C0-C6D7-47A6-B4DB-836B5FF6DEBB}" srcId="{ABC0278B-BF0C-46AF-B505-485BEDF85A77}" destId="{D1B843E1-997A-4ED7-A468-2CCB486CF84A}" srcOrd="3" destOrd="0" parTransId="{F6A106C2-CFDE-4F4E-9E31-D7A51F796816}" sibTransId="{B0FCA9B1-F3D7-496A-88F8-8F67A5AB93A2}"/>
    <dgm:cxn modelId="{38FB30C5-CD65-4FD6-BB60-736B99B9043D}" type="presOf" srcId="{D1B843E1-997A-4ED7-A468-2CCB486CF84A}" destId="{FC1482AA-47D7-4A9A-BCB3-5D0C99987B0D}" srcOrd="1" destOrd="0" presId="urn:microsoft.com/office/officeart/2005/8/layout/list1"/>
    <dgm:cxn modelId="{79FBCCCF-F6EB-43CC-BB2F-871DE329667A}" srcId="{ABC0278B-BF0C-46AF-B505-485BEDF85A77}" destId="{4FCD239E-C272-43C9-865E-61F21E3E8B9B}" srcOrd="10" destOrd="0" parTransId="{60536C20-F012-4709-9D53-8B144AC78325}" sibTransId="{2B3AE9EA-B4A5-4208-854C-8FC2E57678B7}"/>
    <dgm:cxn modelId="{E7972BDD-6639-4952-AF34-046E8952B81E}" type="presOf" srcId="{6A26B951-1E50-4744-B356-F0E5581C0B7F}" destId="{73DA3B4F-A96F-4743-B74C-C28FAAB8021C}" srcOrd="1" destOrd="0" presId="urn:microsoft.com/office/officeart/2005/8/layout/list1"/>
    <dgm:cxn modelId="{505496DE-5325-4EF7-B32D-271817A0F47C}" type="presOf" srcId="{E6ED0F59-8628-4333-9789-5B39DF457248}" destId="{9C43CF2D-3610-4446-804B-68D9A5354963}" srcOrd="1" destOrd="0" presId="urn:microsoft.com/office/officeart/2005/8/layout/list1"/>
    <dgm:cxn modelId="{B4F827DF-DE45-48AB-B9EF-9B543F3ABF9E}" type="presOf" srcId="{DBCB3765-B722-4ED9-98BC-01215DA1883F}" destId="{3A950EC2-5EA3-4A45-BBA6-55285015B58B}" srcOrd="0" destOrd="0" presId="urn:microsoft.com/office/officeart/2005/8/layout/list1"/>
    <dgm:cxn modelId="{9C65F8DF-0795-4800-8BB7-446FCD05228E}" srcId="{ABC0278B-BF0C-46AF-B505-485BEDF85A77}" destId="{D1675E3A-A452-4523-AFE0-C5D390A24866}" srcOrd="1" destOrd="0" parTransId="{D9B3FCD4-D053-48F9-B29C-DB2C271C8BBF}" sibTransId="{0F0D1089-CC3D-40A4-8EDE-9CDF92A71634}"/>
    <dgm:cxn modelId="{C5CEAFE3-E724-404E-AF12-ECBA09E150E7}" srcId="{ABC0278B-BF0C-46AF-B505-485BEDF85A77}" destId="{DBCB3765-B722-4ED9-98BC-01215DA1883F}" srcOrd="9" destOrd="0" parTransId="{70C001E5-C788-47A9-8280-D451474884AF}" sibTransId="{63CD72A9-050E-46D1-9BB5-EC7D2F4F1901}"/>
    <dgm:cxn modelId="{F514FFE4-71F4-444D-8594-8A22B6783B92}" type="presOf" srcId="{AEDE789D-02EC-4386-A97E-0FFBC711B18E}" destId="{A5C89CF0-8376-4DB5-8183-9402E119B11D}" srcOrd="1" destOrd="0" presId="urn:microsoft.com/office/officeart/2005/8/layout/list1"/>
    <dgm:cxn modelId="{92967EEF-42C3-4A92-A748-3900ADEA3994}" type="presOf" srcId="{E6ED0F59-8628-4333-9789-5B39DF457248}" destId="{49DB519C-F800-4F08-A9B2-8C72FDDF2BC8}" srcOrd="0" destOrd="0" presId="urn:microsoft.com/office/officeart/2005/8/layout/list1"/>
    <dgm:cxn modelId="{395C73F0-6CB5-47A0-89A0-272ACFACAA83}" srcId="{ABC0278B-BF0C-46AF-B505-485BEDF85A77}" destId="{AEDE789D-02EC-4386-A97E-0FFBC711B18E}" srcOrd="8" destOrd="0" parTransId="{EBF47A4B-6F61-461F-B39D-91D5A9A740DF}" sibTransId="{C9ADA4E2-9BD8-408E-83AD-6E4835C6E931}"/>
    <dgm:cxn modelId="{AF9F0CF1-2CEE-4EE1-82AB-E29D0D47170D}" type="presOf" srcId="{6A26B951-1E50-4744-B356-F0E5581C0B7F}" destId="{CAA807CA-2413-4DB9-A297-4D9BE411BD87}" srcOrd="0" destOrd="0" presId="urn:microsoft.com/office/officeart/2005/8/layout/list1"/>
    <dgm:cxn modelId="{40F878F1-2CD5-4A72-92DC-F1BA4C06972D}" type="presOf" srcId="{3DA93DE9-DE1F-4799-844D-0261CAA58E1D}" destId="{832CE0E5-DB13-435B-993D-2A53ABDD6F5D}" srcOrd="1" destOrd="0" presId="urn:microsoft.com/office/officeart/2005/8/layout/list1"/>
    <dgm:cxn modelId="{92E5128A-833C-4623-8CCB-8CC02FCCCC06}" type="presParOf" srcId="{386FBB4A-D2B7-4D71-BBBC-807BC7727C58}" destId="{43E35712-483B-415B-ACDD-2A47695BFC7C}" srcOrd="0" destOrd="0" presId="urn:microsoft.com/office/officeart/2005/8/layout/list1"/>
    <dgm:cxn modelId="{B1A95087-C28E-43FC-96D9-7DA0D93F47AE}" type="presParOf" srcId="{43E35712-483B-415B-ACDD-2A47695BFC7C}" destId="{49DB519C-F800-4F08-A9B2-8C72FDDF2BC8}" srcOrd="0" destOrd="0" presId="urn:microsoft.com/office/officeart/2005/8/layout/list1"/>
    <dgm:cxn modelId="{AEABB1BE-0715-4BBD-944D-4CC0448D2ACB}" type="presParOf" srcId="{43E35712-483B-415B-ACDD-2A47695BFC7C}" destId="{9C43CF2D-3610-4446-804B-68D9A5354963}" srcOrd="1" destOrd="0" presId="urn:microsoft.com/office/officeart/2005/8/layout/list1"/>
    <dgm:cxn modelId="{0D570F41-0C1A-4E2F-B1F1-459A5978C527}" type="presParOf" srcId="{386FBB4A-D2B7-4D71-BBBC-807BC7727C58}" destId="{999388FD-CBA5-43F2-8656-1A5F18D36006}" srcOrd="1" destOrd="0" presId="urn:microsoft.com/office/officeart/2005/8/layout/list1"/>
    <dgm:cxn modelId="{3A2430FF-0DF3-4A91-A952-40B4CCAC5F2E}" type="presParOf" srcId="{386FBB4A-D2B7-4D71-BBBC-807BC7727C58}" destId="{D5CAA140-7129-483A-B707-58EDA66F4B83}" srcOrd="2" destOrd="0" presId="urn:microsoft.com/office/officeart/2005/8/layout/list1"/>
    <dgm:cxn modelId="{F83856E8-DED0-4CAD-8DED-86773FF62D29}" type="presParOf" srcId="{386FBB4A-D2B7-4D71-BBBC-807BC7727C58}" destId="{5FBAEC65-7AEC-4CC1-A509-329B194DB518}" srcOrd="3" destOrd="0" presId="urn:microsoft.com/office/officeart/2005/8/layout/list1"/>
    <dgm:cxn modelId="{8C6589D2-B146-46E0-ADAB-3A7D5238E0F7}" type="presParOf" srcId="{386FBB4A-D2B7-4D71-BBBC-807BC7727C58}" destId="{447A713A-08FA-44E5-A49F-BF8C58D7E222}" srcOrd="4" destOrd="0" presId="urn:microsoft.com/office/officeart/2005/8/layout/list1"/>
    <dgm:cxn modelId="{B8596842-5482-4389-B17D-4E3F0ECAC1DB}" type="presParOf" srcId="{447A713A-08FA-44E5-A49F-BF8C58D7E222}" destId="{1CB4FFD2-540C-4AB6-BED6-0E7B18919D63}" srcOrd="0" destOrd="0" presId="urn:microsoft.com/office/officeart/2005/8/layout/list1"/>
    <dgm:cxn modelId="{17973AE4-8628-49D3-BA0E-E16B0674F125}" type="presParOf" srcId="{447A713A-08FA-44E5-A49F-BF8C58D7E222}" destId="{79042D12-538A-4F48-B882-E7B6BED77705}" srcOrd="1" destOrd="0" presId="urn:microsoft.com/office/officeart/2005/8/layout/list1"/>
    <dgm:cxn modelId="{F192A425-7409-4DFD-A5D1-BB4440ABCA46}" type="presParOf" srcId="{386FBB4A-D2B7-4D71-BBBC-807BC7727C58}" destId="{25AFD5B8-AF60-43BF-B065-0C034D686520}" srcOrd="5" destOrd="0" presId="urn:microsoft.com/office/officeart/2005/8/layout/list1"/>
    <dgm:cxn modelId="{769A5916-BDCA-41E4-A596-92A10C490B1F}" type="presParOf" srcId="{386FBB4A-D2B7-4D71-BBBC-807BC7727C58}" destId="{52638C6C-5282-4E1E-B8DF-099041AD74CC}" srcOrd="6" destOrd="0" presId="urn:microsoft.com/office/officeart/2005/8/layout/list1"/>
    <dgm:cxn modelId="{54EF14CA-1BF9-410C-A692-9A22AE9BB6AF}" type="presParOf" srcId="{386FBB4A-D2B7-4D71-BBBC-807BC7727C58}" destId="{29D0A593-4628-428E-945B-484B702D5292}" srcOrd="7" destOrd="0" presId="urn:microsoft.com/office/officeart/2005/8/layout/list1"/>
    <dgm:cxn modelId="{EC21A5B3-F1DE-4120-8C4F-F095C902F894}" type="presParOf" srcId="{386FBB4A-D2B7-4D71-BBBC-807BC7727C58}" destId="{3C891C50-F0E5-4EB6-BFE8-7A17CC766D87}" srcOrd="8" destOrd="0" presId="urn:microsoft.com/office/officeart/2005/8/layout/list1"/>
    <dgm:cxn modelId="{6217A844-5BDE-44F9-91B4-98017B717306}" type="presParOf" srcId="{3C891C50-F0E5-4EB6-BFE8-7A17CC766D87}" destId="{5444064C-7A7F-475D-8A6F-9116E03E3E63}" srcOrd="0" destOrd="0" presId="urn:microsoft.com/office/officeart/2005/8/layout/list1"/>
    <dgm:cxn modelId="{1A1385E4-3C68-4860-8701-C91858ED2A45}" type="presParOf" srcId="{3C891C50-F0E5-4EB6-BFE8-7A17CC766D87}" destId="{A3D6414A-59B7-4C8E-85A7-1BC9C79B1784}" srcOrd="1" destOrd="0" presId="urn:microsoft.com/office/officeart/2005/8/layout/list1"/>
    <dgm:cxn modelId="{FA37FA11-4135-49BE-BE39-17FB1AF7E58F}" type="presParOf" srcId="{386FBB4A-D2B7-4D71-BBBC-807BC7727C58}" destId="{3A3CB8E8-B476-443A-A063-0133E3B00907}" srcOrd="9" destOrd="0" presId="urn:microsoft.com/office/officeart/2005/8/layout/list1"/>
    <dgm:cxn modelId="{B06919B5-549D-4492-B5C4-73940E6E552F}" type="presParOf" srcId="{386FBB4A-D2B7-4D71-BBBC-807BC7727C58}" destId="{CD81E7BD-BB3A-4706-ADD8-6F796960253C}" srcOrd="10" destOrd="0" presId="urn:microsoft.com/office/officeart/2005/8/layout/list1"/>
    <dgm:cxn modelId="{68663693-FA05-4198-8C78-E58AE930EEF7}" type="presParOf" srcId="{386FBB4A-D2B7-4D71-BBBC-807BC7727C58}" destId="{B684CFB8-695C-4A27-9668-76FC1C1E18BD}" srcOrd="11" destOrd="0" presId="urn:microsoft.com/office/officeart/2005/8/layout/list1"/>
    <dgm:cxn modelId="{9D4707D6-13A0-4861-BACF-D7310D0C4C3E}" type="presParOf" srcId="{386FBB4A-D2B7-4D71-BBBC-807BC7727C58}" destId="{93CFD64A-ABBC-4192-822C-FC4493436F41}" srcOrd="12" destOrd="0" presId="urn:microsoft.com/office/officeart/2005/8/layout/list1"/>
    <dgm:cxn modelId="{FADCFB87-613B-421A-9B5D-DC8CC647103F}" type="presParOf" srcId="{93CFD64A-ABBC-4192-822C-FC4493436F41}" destId="{876C4D31-5390-4CAA-9532-7086382120AC}" srcOrd="0" destOrd="0" presId="urn:microsoft.com/office/officeart/2005/8/layout/list1"/>
    <dgm:cxn modelId="{32DA0EA4-63EF-478C-A7A9-BB0BC2470EA7}" type="presParOf" srcId="{93CFD64A-ABBC-4192-822C-FC4493436F41}" destId="{FC1482AA-47D7-4A9A-BCB3-5D0C99987B0D}" srcOrd="1" destOrd="0" presId="urn:microsoft.com/office/officeart/2005/8/layout/list1"/>
    <dgm:cxn modelId="{7E04E0B5-5100-4A64-A8CD-EE36941F181D}" type="presParOf" srcId="{386FBB4A-D2B7-4D71-BBBC-807BC7727C58}" destId="{76DEE75C-8CDD-4F34-A200-DB9B9E303BE9}" srcOrd="13" destOrd="0" presId="urn:microsoft.com/office/officeart/2005/8/layout/list1"/>
    <dgm:cxn modelId="{1FE671E8-4E25-42EA-89B2-235628B431F0}" type="presParOf" srcId="{386FBB4A-D2B7-4D71-BBBC-807BC7727C58}" destId="{FBD0AF86-32BB-4296-A6F6-81BB7D512D4F}" srcOrd="14" destOrd="0" presId="urn:microsoft.com/office/officeart/2005/8/layout/list1"/>
    <dgm:cxn modelId="{7112698C-FD01-4273-B017-9CB524C5FD3B}" type="presParOf" srcId="{386FBB4A-D2B7-4D71-BBBC-807BC7727C58}" destId="{6A264E55-47AB-4408-8491-F978B95BDBCB}" srcOrd="15" destOrd="0" presId="urn:microsoft.com/office/officeart/2005/8/layout/list1"/>
    <dgm:cxn modelId="{8AE79646-C7B8-4F77-8E8B-40591BFC266E}" type="presParOf" srcId="{386FBB4A-D2B7-4D71-BBBC-807BC7727C58}" destId="{01B37E0E-ADA9-4D0F-BCC7-35A80E1D3052}" srcOrd="16" destOrd="0" presId="urn:microsoft.com/office/officeart/2005/8/layout/list1"/>
    <dgm:cxn modelId="{8353E560-64E6-4EA0-954A-4B4648398F42}" type="presParOf" srcId="{01B37E0E-ADA9-4D0F-BCC7-35A80E1D3052}" destId="{CAA807CA-2413-4DB9-A297-4D9BE411BD87}" srcOrd="0" destOrd="0" presId="urn:microsoft.com/office/officeart/2005/8/layout/list1"/>
    <dgm:cxn modelId="{0D3039A5-AA67-44BE-AFAF-9BBF06143BD1}" type="presParOf" srcId="{01B37E0E-ADA9-4D0F-BCC7-35A80E1D3052}" destId="{73DA3B4F-A96F-4743-B74C-C28FAAB8021C}" srcOrd="1" destOrd="0" presId="urn:microsoft.com/office/officeart/2005/8/layout/list1"/>
    <dgm:cxn modelId="{0E55F950-0839-467A-AB59-73D23763167D}" type="presParOf" srcId="{386FBB4A-D2B7-4D71-BBBC-807BC7727C58}" destId="{A8175FF0-5C45-4C2F-B8AC-4A3BA1DFF14C}" srcOrd="17" destOrd="0" presId="urn:microsoft.com/office/officeart/2005/8/layout/list1"/>
    <dgm:cxn modelId="{3B53262D-EEFE-4F9C-A55A-40AF0EFB1211}" type="presParOf" srcId="{386FBB4A-D2B7-4D71-BBBC-807BC7727C58}" destId="{9E99655B-B63C-4DFC-ADBF-194C832FA669}" srcOrd="18" destOrd="0" presId="urn:microsoft.com/office/officeart/2005/8/layout/list1"/>
    <dgm:cxn modelId="{550675F1-F79B-4164-AC62-F924E7E3093C}" type="presParOf" srcId="{386FBB4A-D2B7-4D71-BBBC-807BC7727C58}" destId="{FEBE4AF7-EAA6-41B0-915C-EFBEDD543273}" srcOrd="19" destOrd="0" presId="urn:microsoft.com/office/officeart/2005/8/layout/list1"/>
    <dgm:cxn modelId="{356454DB-E84C-4ACC-B980-FCA222D55021}" type="presParOf" srcId="{386FBB4A-D2B7-4D71-BBBC-807BC7727C58}" destId="{DA6C2257-2F3B-45F8-AF78-CCAF57777F3E}" srcOrd="20" destOrd="0" presId="urn:microsoft.com/office/officeart/2005/8/layout/list1"/>
    <dgm:cxn modelId="{8288640B-641E-4C72-8B15-055512EFD226}" type="presParOf" srcId="{DA6C2257-2F3B-45F8-AF78-CCAF57777F3E}" destId="{12C8E05D-C862-47AD-8E5B-576485B18F0D}" srcOrd="0" destOrd="0" presId="urn:microsoft.com/office/officeart/2005/8/layout/list1"/>
    <dgm:cxn modelId="{87189300-E61F-4E0A-B13C-A8B0FDF3E22F}" type="presParOf" srcId="{DA6C2257-2F3B-45F8-AF78-CCAF57777F3E}" destId="{832CE0E5-DB13-435B-993D-2A53ABDD6F5D}" srcOrd="1" destOrd="0" presId="urn:microsoft.com/office/officeart/2005/8/layout/list1"/>
    <dgm:cxn modelId="{9D23D52E-3B98-4310-9492-DD43948FA7D4}" type="presParOf" srcId="{386FBB4A-D2B7-4D71-BBBC-807BC7727C58}" destId="{0909782E-FF08-41C7-A5B5-BCD395A31613}" srcOrd="21" destOrd="0" presId="urn:microsoft.com/office/officeart/2005/8/layout/list1"/>
    <dgm:cxn modelId="{15E92E4E-4551-460F-95D8-12865588035E}" type="presParOf" srcId="{386FBB4A-D2B7-4D71-BBBC-807BC7727C58}" destId="{AEBF92A6-4933-4E49-BDC7-3C0C75FBE779}" srcOrd="22" destOrd="0" presId="urn:microsoft.com/office/officeart/2005/8/layout/list1"/>
    <dgm:cxn modelId="{BED98A83-FC22-405E-837B-CDE0FE04F824}" type="presParOf" srcId="{386FBB4A-D2B7-4D71-BBBC-807BC7727C58}" destId="{5EB88B3F-3281-434E-8A40-672EEDC65826}" srcOrd="23" destOrd="0" presId="urn:microsoft.com/office/officeart/2005/8/layout/list1"/>
    <dgm:cxn modelId="{8EDBF328-DE46-42B4-8084-5496B43BAFA3}" type="presParOf" srcId="{386FBB4A-D2B7-4D71-BBBC-807BC7727C58}" destId="{1E3BA206-DB8A-4C68-9DB3-2707DB6BE2EA}" srcOrd="24" destOrd="0" presId="urn:microsoft.com/office/officeart/2005/8/layout/list1"/>
    <dgm:cxn modelId="{6DDA039C-C51C-44C9-B841-C187EED1C852}" type="presParOf" srcId="{1E3BA206-DB8A-4C68-9DB3-2707DB6BE2EA}" destId="{AC92DD8E-F90D-4094-BB2C-5953C82400C5}" srcOrd="0" destOrd="0" presId="urn:microsoft.com/office/officeart/2005/8/layout/list1"/>
    <dgm:cxn modelId="{62BF1DF5-733E-4DCF-A346-89C24E400F78}" type="presParOf" srcId="{1E3BA206-DB8A-4C68-9DB3-2707DB6BE2EA}" destId="{BD9574C8-1853-4C2F-9FFB-8FB15AD33EAA}" srcOrd="1" destOrd="0" presId="urn:microsoft.com/office/officeart/2005/8/layout/list1"/>
    <dgm:cxn modelId="{48A97A6C-52EC-4B93-8918-C77644AECED8}" type="presParOf" srcId="{386FBB4A-D2B7-4D71-BBBC-807BC7727C58}" destId="{FAF700C9-427C-4A7A-B3EB-D1046BA77ED6}" srcOrd="25" destOrd="0" presId="urn:microsoft.com/office/officeart/2005/8/layout/list1"/>
    <dgm:cxn modelId="{E96D878F-AFF5-4796-AB6C-F126BBF1C245}" type="presParOf" srcId="{386FBB4A-D2B7-4D71-BBBC-807BC7727C58}" destId="{68DAF102-7B47-42D7-B742-3DFAB6A95656}" srcOrd="26" destOrd="0" presId="urn:microsoft.com/office/officeart/2005/8/layout/list1"/>
    <dgm:cxn modelId="{609D7FC7-F5DD-411A-9371-AB96CE15539B}" type="presParOf" srcId="{386FBB4A-D2B7-4D71-BBBC-807BC7727C58}" destId="{39D834A3-5FB6-49C4-9E0E-11A47CB112BA}" srcOrd="27" destOrd="0" presId="urn:microsoft.com/office/officeart/2005/8/layout/list1"/>
    <dgm:cxn modelId="{5D0A020F-3904-42FC-A203-288EE0FFC5EB}" type="presParOf" srcId="{386FBB4A-D2B7-4D71-BBBC-807BC7727C58}" destId="{409A47E4-3778-45E2-BC46-5DC7A38E8687}" srcOrd="28" destOrd="0" presId="urn:microsoft.com/office/officeart/2005/8/layout/list1"/>
    <dgm:cxn modelId="{E0F0289B-5F86-45BE-BEE2-5A74BCB7B306}" type="presParOf" srcId="{409A47E4-3778-45E2-BC46-5DC7A38E8687}" destId="{64F615FF-FC7E-487E-8A6A-D01F4A61B298}" srcOrd="0" destOrd="0" presId="urn:microsoft.com/office/officeart/2005/8/layout/list1"/>
    <dgm:cxn modelId="{D9556182-276C-485C-A735-8166505311BA}" type="presParOf" srcId="{409A47E4-3778-45E2-BC46-5DC7A38E8687}" destId="{9A0CBB24-41A4-4702-9A18-38E3A905F653}" srcOrd="1" destOrd="0" presId="urn:microsoft.com/office/officeart/2005/8/layout/list1"/>
    <dgm:cxn modelId="{D63AEC3B-52B8-4ED7-8528-F0937E93229C}" type="presParOf" srcId="{386FBB4A-D2B7-4D71-BBBC-807BC7727C58}" destId="{4F811746-461F-4853-AEF0-1E2E46538B38}" srcOrd="29" destOrd="0" presId="urn:microsoft.com/office/officeart/2005/8/layout/list1"/>
    <dgm:cxn modelId="{257C44AA-F178-477C-A905-603B62DEE41A}" type="presParOf" srcId="{386FBB4A-D2B7-4D71-BBBC-807BC7727C58}" destId="{E87B89EE-646A-451E-94B5-2325324982B9}" srcOrd="30" destOrd="0" presId="urn:microsoft.com/office/officeart/2005/8/layout/list1"/>
    <dgm:cxn modelId="{A4B87BD9-5BBF-4713-A7EA-E3265348D171}" type="presParOf" srcId="{386FBB4A-D2B7-4D71-BBBC-807BC7727C58}" destId="{A8C28E8C-0B83-49FC-85C7-1499D4373C64}" srcOrd="31" destOrd="0" presId="urn:microsoft.com/office/officeart/2005/8/layout/list1"/>
    <dgm:cxn modelId="{F7AD7668-3E70-47FD-BF3C-A9E49C4A6F2B}" type="presParOf" srcId="{386FBB4A-D2B7-4D71-BBBC-807BC7727C58}" destId="{3942E232-CDF6-4847-B96B-FAAEAB5A4CFA}" srcOrd="32" destOrd="0" presId="urn:microsoft.com/office/officeart/2005/8/layout/list1"/>
    <dgm:cxn modelId="{82907947-A5A4-4A3D-9947-D938940B25F6}" type="presParOf" srcId="{3942E232-CDF6-4847-B96B-FAAEAB5A4CFA}" destId="{2C70F9B2-77FD-4C0C-9061-727C55305AD1}" srcOrd="0" destOrd="0" presId="urn:microsoft.com/office/officeart/2005/8/layout/list1"/>
    <dgm:cxn modelId="{0D3253A6-46D9-42FF-AA54-F81CFA2EBA63}" type="presParOf" srcId="{3942E232-CDF6-4847-B96B-FAAEAB5A4CFA}" destId="{A5C89CF0-8376-4DB5-8183-9402E119B11D}" srcOrd="1" destOrd="0" presId="urn:microsoft.com/office/officeart/2005/8/layout/list1"/>
    <dgm:cxn modelId="{F97C89EA-1C10-4E79-9916-E1321C9354CC}" type="presParOf" srcId="{386FBB4A-D2B7-4D71-BBBC-807BC7727C58}" destId="{D4C04AA4-B249-47CD-B8C8-5D7C259490A0}" srcOrd="33" destOrd="0" presId="urn:microsoft.com/office/officeart/2005/8/layout/list1"/>
    <dgm:cxn modelId="{7B140F17-BD6D-477C-94DD-389E7162AD7F}" type="presParOf" srcId="{386FBB4A-D2B7-4D71-BBBC-807BC7727C58}" destId="{88EA34DE-16A1-4A96-875F-D120CEE7CA91}" srcOrd="34" destOrd="0" presId="urn:microsoft.com/office/officeart/2005/8/layout/list1"/>
    <dgm:cxn modelId="{8AD4D3D3-D0A1-4E8B-8D7B-346C03B408B2}" type="presParOf" srcId="{386FBB4A-D2B7-4D71-BBBC-807BC7727C58}" destId="{56B4FBCD-6D89-4016-9286-9BE19DDE929F}" srcOrd="35" destOrd="0" presId="urn:microsoft.com/office/officeart/2005/8/layout/list1"/>
    <dgm:cxn modelId="{37418379-841F-417B-AD01-A2243EBC3E6C}" type="presParOf" srcId="{386FBB4A-D2B7-4D71-BBBC-807BC7727C58}" destId="{DF79CBA2-4FEA-42A3-8C43-D55D0E5B8897}" srcOrd="36" destOrd="0" presId="urn:microsoft.com/office/officeart/2005/8/layout/list1"/>
    <dgm:cxn modelId="{CD18469B-8AD7-4A09-BCD1-1C2421D31674}" type="presParOf" srcId="{DF79CBA2-4FEA-42A3-8C43-D55D0E5B8897}" destId="{3A950EC2-5EA3-4A45-BBA6-55285015B58B}" srcOrd="0" destOrd="0" presId="urn:microsoft.com/office/officeart/2005/8/layout/list1"/>
    <dgm:cxn modelId="{80CB7368-19D1-4988-8740-D217E5AC6D53}" type="presParOf" srcId="{DF79CBA2-4FEA-42A3-8C43-D55D0E5B8897}" destId="{84A66546-8BCC-4B2B-9BFE-F1DE6FCF6A23}" srcOrd="1" destOrd="0" presId="urn:microsoft.com/office/officeart/2005/8/layout/list1"/>
    <dgm:cxn modelId="{85A05749-3A1A-4FD1-A539-25895114EB20}" type="presParOf" srcId="{386FBB4A-D2B7-4D71-BBBC-807BC7727C58}" destId="{0754C181-FB81-4AFD-8E97-08E5FB1040AC}" srcOrd="37" destOrd="0" presId="urn:microsoft.com/office/officeart/2005/8/layout/list1"/>
    <dgm:cxn modelId="{E63634C3-16E7-47CB-B7D4-DE8DCEFD4C08}" type="presParOf" srcId="{386FBB4A-D2B7-4D71-BBBC-807BC7727C58}" destId="{384D5930-860A-4A81-8E18-2AB52D5DA83F}" srcOrd="38" destOrd="0" presId="urn:microsoft.com/office/officeart/2005/8/layout/list1"/>
    <dgm:cxn modelId="{0FBCF145-114B-4269-8B51-038D0A13A0FE}" type="presParOf" srcId="{386FBB4A-D2B7-4D71-BBBC-807BC7727C58}" destId="{5CDFA2BA-CFA1-4385-AF63-7944F63D77E4}" srcOrd="39" destOrd="0" presId="urn:microsoft.com/office/officeart/2005/8/layout/list1"/>
    <dgm:cxn modelId="{5F37ADC9-5110-45BE-A446-7A718745B3AE}" type="presParOf" srcId="{386FBB4A-D2B7-4D71-BBBC-807BC7727C58}" destId="{06D289CE-2D64-4EBC-B4E6-85E380E18FA1}" srcOrd="40" destOrd="0" presId="urn:microsoft.com/office/officeart/2005/8/layout/list1"/>
    <dgm:cxn modelId="{11CD26D9-0210-4B42-9A89-09AA5538DFBE}" type="presParOf" srcId="{06D289CE-2D64-4EBC-B4E6-85E380E18FA1}" destId="{52DA24FB-A302-417E-BF23-4236E9D13B11}" srcOrd="0" destOrd="0" presId="urn:microsoft.com/office/officeart/2005/8/layout/list1"/>
    <dgm:cxn modelId="{5DB1F777-168E-48E4-9356-6162908EF0CA}" type="presParOf" srcId="{06D289CE-2D64-4EBC-B4E6-85E380E18FA1}" destId="{50D383CC-C04A-4436-BCB3-F28967EFFED3}" srcOrd="1" destOrd="0" presId="urn:microsoft.com/office/officeart/2005/8/layout/list1"/>
    <dgm:cxn modelId="{C6E24BE3-BD26-40C8-B088-C692CF72C4FC}" type="presParOf" srcId="{386FBB4A-D2B7-4D71-BBBC-807BC7727C58}" destId="{311E1390-AF40-44CE-A36D-AFB1ECD7F1C1}" srcOrd="41" destOrd="0" presId="urn:microsoft.com/office/officeart/2005/8/layout/list1"/>
    <dgm:cxn modelId="{99FDDC58-4421-4E9B-937E-2DD7ED678958}" type="presParOf" srcId="{386FBB4A-D2B7-4D71-BBBC-807BC7727C58}" destId="{7D7B9A0A-E880-4F73-851B-14AF3B13E9E7}" srcOrd="4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2"/>
      <dgm:spPr/>
    </dgm:pt>
    <dgm:pt modelId="{26D78EB2-FB5C-4EBD-8A56-A87EA131DB73}" type="pres">
      <dgm:prSet presAssocID="{CADC02EE-3686-4BA2-8D72-3317836F489D}" presName="parentText" presStyleLbl="node1" presStyleIdx="0" presStyleCnt="2">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2">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2"/>
      <dgm:spPr/>
    </dgm:pt>
    <dgm:pt modelId="{946D8EC7-461A-4C96-9E2D-1DFA1DEA7D1A}" type="pres">
      <dgm:prSet presAssocID="{A13CE21D-3C48-417A-A748-4F2DE77F2314}" presName="parentText" presStyleLbl="node1" presStyleIdx="1" presStyleCnt="2">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2">
        <dgm:presLayoutVars>
          <dgm:bulletEnabled val="1"/>
        </dgm:presLayoutVars>
      </dgm:prSet>
      <dgm:spPr/>
    </dgm:pt>
  </dgm:ptLst>
  <dgm:cxnLst>
    <dgm:cxn modelId="{522A8406-15FE-4231-AEC7-F16DE7205626}" srcId="{A13CE21D-3C48-417A-A748-4F2DE77F2314}" destId="{C5798A1B-4F5E-4E5F-9397-48B0C11A7FC8}" srcOrd="0" destOrd="0" parTransId="{7EE21936-F4E1-4683-998D-D83AD8A88C36}" sibTransId="{CF16F449-AD83-4896-A404-EB5A3A1D0045}"/>
    <dgm:cxn modelId="{9AEE920F-66D6-4BEA-BA17-019E088B3190}" type="presOf" srcId="{A13CE21D-3C48-417A-A748-4F2DE77F2314}" destId="{622BBCFB-BA65-4CFB-9CEB-9F0F6022DF33}"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3"/>
      <dgm:spPr/>
    </dgm:pt>
    <dgm:pt modelId="{26D78EB2-FB5C-4EBD-8A56-A87EA131DB73}" type="pres">
      <dgm:prSet presAssocID="{CADC02EE-3686-4BA2-8D72-3317836F489D}" presName="parentText" presStyleLbl="node1" presStyleIdx="0" presStyleCnt="3">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3">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3"/>
      <dgm:spPr/>
    </dgm:pt>
    <dgm:pt modelId="{946D8EC7-461A-4C96-9E2D-1DFA1DEA7D1A}" type="pres">
      <dgm:prSet presAssocID="{A13CE21D-3C48-417A-A748-4F2DE77F2314}" presName="parentText" presStyleLbl="node1" presStyleIdx="1" presStyleCnt="3">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3">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3"/>
      <dgm:spPr/>
    </dgm:pt>
    <dgm:pt modelId="{BC16A55A-1437-4CFD-98F2-5C03EE851C9F}" type="pres">
      <dgm:prSet presAssocID="{2E1C8FB8-1B4D-453D-A0D1-60727D4C5F8E}" presName="parentText" presStyleLbl="node1" presStyleIdx="2" presStyleCnt="3">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3">
        <dgm:presLayoutVars>
          <dgm:bulletEnabled val="1"/>
        </dgm:presLayoutVars>
      </dgm:prSet>
      <dgm:spPr/>
    </dgm:pt>
  </dgm:ptLst>
  <dgm:cxnLst>
    <dgm:cxn modelId="{522A8406-15FE-4231-AEC7-F16DE7205626}" srcId="{A13CE21D-3C48-417A-A748-4F2DE77F2314}" destId="{C5798A1B-4F5E-4E5F-9397-48B0C11A7FC8}" srcOrd="0" destOrd="0" parTransId="{7EE21936-F4E1-4683-998D-D83AD8A88C36}" sibTransId="{CF16F449-AD83-4896-A404-EB5A3A1D0045}"/>
    <dgm:cxn modelId="{9AEE920F-66D6-4BEA-BA17-019E088B3190}" type="presOf" srcId="{A13CE21D-3C48-417A-A748-4F2DE77F2314}" destId="{622BBCFB-BA65-4CFB-9CEB-9F0F6022DF33}"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D8C867E7-23F6-4008-A478-477B91FE709F}" srcId="{2E1C8FB8-1B4D-453D-A0D1-60727D4C5F8E}" destId="{3DB248E2-B5BE-4015-98FE-C4E90CE5B900}" srcOrd="0" destOrd="0" parTransId="{46E305A1-81E6-4A94-A41A-F86FACD55352}" sibTransId="{B6201589-90E0-461E-87AE-8B8B6A3E5BF6}"/>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4"/>
      <dgm:spPr/>
    </dgm:pt>
    <dgm:pt modelId="{26D78EB2-FB5C-4EBD-8A56-A87EA131DB73}" type="pres">
      <dgm:prSet presAssocID="{CADC02EE-3686-4BA2-8D72-3317836F489D}" presName="parentText" presStyleLbl="node1" presStyleIdx="0" presStyleCnt="4">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4">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4"/>
      <dgm:spPr/>
    </dgm:pt>
    <dgm:pt modelId="{946D8EC7-461A-4C96-9E2D-1DFA1DEA7D1A}" type="pres">
      <dgm:prSet presAssocID="{A13CE21D-3C48-417A-A748-4F2DE77F2314}" presName="parentText" presStyleLbl="node1" presStyleIdx="1" presStyleCnt="4">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4">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4"/>
      <dgm:spPr/>
    </dgm:pt>
    <dgm:pt modelId="{BC16A55A-1437-4CFD-98F2-5C03EE851C9F}" type="pres">
      <dgm:prSet presAssocID="{2E1C8FB8-1B4D-453D-A0D1-60727D4C5F8E}" presName="parentText" presStyleLbl="node1" presStyleIdx="2" presStyleCnt="4">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4">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4"/>
      <dgm:spPr/>
    </dgm:pt>
    <dgm:pt modelId="{37E5EB4C-7237-47F3-9960-940B55CAAE73}" type="pres">
      <dgm:prSet presAssocID="{6EF40C24-636F-4FCA-A4FC-F8942DC32D37}" presName="parentText" presStyleLbl="node1" presStyleIdx="3" presStyleCnt="4">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4">
        <dgm:presLayoutVars>
          <dgm:bulletEnabled val="1"/>
        </dgm:presLayoutVars>
      </dgm:prSet>
      <dgm:spPr/>
    </dgm:pt>
  </dgm:ptLst>
  <dgm:cxnLst>
    <dgm:cxn modelId="{522A8406-15FE-4231-AEC7-F16DE7205626}" srcId="{A13CE21D-3C48-417A-A748-4F2DE77F2314}" destId="{C5798A1B-4F5E-4E5F-9397-48B0C11A7FC8}" srcOrd="0" destOrd="0" parTransId="{7EE21936-F4E1-4683-998D-D83AD8A88C36}" sibTransId="{CF16F449-AD83-4896-A404-EB5A3A1D0045}"/>
    <dgm:cxn modelId="{9AEE920F-66D6-4BEA-BA17-019E088B3190}" type="presOf" srcId="{A13CE21D-3C48-417A-A748-4F2DE77F2314}" destId="{622BBCFB-BA65-4CFB-9CEB-9F0F6022DF33}"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5"/>
      <dgm:spPr/>
    </dgm:pt>
    <dgm:pt modelId="{26D78EB2-FB5C-4EBD-8A56-A87EA131DB73}" type="pres">
      <dgm:prSet presAssocID="{CADC02EE-3686-4BA2-8D72-3317836F489D}" presName="parentText" presStyleLbl="node1" presStyleIdx="0" presStyleCnt="5">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5">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5"/>
      <dgm:spPr/>
    </dgm:pt>
    <dgm:pt modelId="{946D8EC7-461A-4C96-9E2D-1DFA1DEA7D1A}" type="pres">
      <dgm:prSet presAssocID="{A13CE21D-3C48-417A-A748-4F2DE77F2314}" presName="parentText" presStyleLbl="node1" presStyleIdx="1" presStyleCnt="5">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5">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5"/>
      <dgm:spPr/>
    </dgm:pt>
    <dgm:pt modelId="{BC16A55A-1437-4CFD-98F2-5C03EE851C9F}" type="pres">
      <dgm:prSet presAssocID="{2E1C8FB8-1B4D-453D-A0D1-60727D4C5F8E}" presName="parentText" presStyleLbl="node1" presStyleIdx="2" presStyleCnt="5">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5">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5"/>
      <dgm:spPr/>
    </dgm:pt>
    <dgm:pt modelId="{37E5EB4C-7237-47F3-9960-940B55CAAE73}" type="pres">
      <dgm:prSet presAssocID="{6EF40C24-636F-4FCA-A4FC-F8942DC32D37}" presName="parentText" presStyleLbl="node1" presStyleIdx="3" presStyleCnt="5">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5">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5"/>
      <dgm:spPr/>
    </dgm:pt>
    <dgm:pt modelId="{AAF4973A-F65B-49AF-8F6D-A6271FF7BF63}" type="pres">
      <dgm:prSet presAssocID="{DB825E8C-23AB-47A6-A6AA-5321C15B4F94}" presName="parentText" presStyleLbl="node1" presStyleIdx="4" presStyleCnt="5">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5">
        <dgm:presLayoutVars>
          <dgm:bulletEnabled val="1"/>
        </dgm:presLayoutVars>
      </dgm:prSet>
      <dgm:spPr/>
    </dgm:pt>
  </dgm:ptLst>
  <dgm:cxnLst>
    <dgm:cxn modelId="{522A8406-15FE-4231-AEC7-F16DE7205626}" srcId="{A13CE21D-3C48-417A-A748-4F2DE77F2314}" destId="{C5798A1B-4F5E-4E5F-9397-48B0C11A7FC8}" srcOrd="0" destOrd="0" parTransId="{7EE21936-F4E1-4683-998D-D83AD8A88C36}" sibTransId="{CF16F449-AD83-4896-A404-EB5A3A1D0045}"/>
    <dgm:cxn modelId="{3F25F90A-D514-4B50-9578-304C5A2DBDD8}" type="presOf" srcId="{36ACFDDF-41BD-4416-91DF-BE4554D94458}" destId="{52FDFE6D-205D-4FA7-BC25-D8A7C3BA9449}" srcOrd="0" destOrd="0" presId="urn:microsoft.com/office/officeart/2005/8/layout/list1"/>
    <dgm:cxn modelId="{9AEE920F-66D6-4BEA-BA17-019E088B3190}" type="presOf" srcId="{A13CE21D-3C48-417A-A748-4F2DE77F2314}" destId="{622BBCFB-BA65-4CFB-9CEB-9F0F6022DF33}"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5"/>
      <dgm:spPr/>
    </dgm:pt>
    <dgm:pt modelId="{26D78EB2-FB5C-4EBD-8A56-A87EA131DB73}" type="pres">
      <dgm:prSet presAssocID="{CADC02EE-3686-4BA2-8D72-3317836F489D}" presName="parentText" presStyleLbl="node1" presStyleIdx="0" presStyleCnt="5">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5">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5"/>
      <dgm:spPr/>
    </dgm:pt>
    <dgm:pt modelId="{946D8EC7-461A-4C96-9E2D-1DFA1DEA7D1A}" type="pres">
      <dgm:prSet presAssocID="{A13CE21D-3C48-417A-A748-4F2DE77F2314}" presName="parentText" presStyleLbl="node1" presStyleIdx="1" presStyleCnt="5">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5">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5"/>
      <dgm:spPr/>
    </dgm:pt>
    <dgm:pt modelId="{BC16A55A-1437-4CFD-98F2-5C03EE851C9F}" type="pres">
      <dgm:prSet presAssocID="{2E1C8FB8-1B4D-453D-A0D1-60727D4C5F8E}" presName="parentText" presStyleLbl="node1" presStyleIdx="2" presStyleCnt="5">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5">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5"/>
      <dgm:spPr/>
    </dgm:pt>
    <dgm:pt modelId="{37E5EB4C-7237-47F3-9960-940B55CAAE73}" type="pres">
      <dgm:prSet presAssocID="{6EF40C24-636F-4FCA-A4FC-F8942DC32D37}" presName="parentText" presStyleLbl="node1" presStyleIdx="3" presStyleCnt="5">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5">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5"/>
      <dgm:spPr/>
    </dgm:pt>
    <dgm:pt modelId="{AAF4973A-F65B-49AF-8F6D-A6271FF7BF63}" type="pres">
      <dgm:prSet presAssocID="{DB825E8C-23AB-47A6-A6AA-5321C15B4F94}" presName="parentText" presStyleLbl="node1" presStyleIdx="4" presStyleCnt="5">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5">
        <dgm:presLayoutVars>
          <dgm:bulletEnabled val="1"/>
        </dgm:presLayoutVars>
      </dgm:prSet>
      <dgm:spPr/>
    </dgm:pt>
  </dgm:ptLst>
  <dgm:cxnLst>
    <dgm:cxn modelId="{522A8406-15FE-4231-AEC7-F16DE7205626}" srcId="{A13CE21D-3C48-417A-A748-4F2DE77F2314}" destId="{C5798A1B-4F5E-4E5F-9397-48B0C11A7FC8}" srcOrd="0" destOrd="0" parTransId="{7EE21936-F4E1-4683-998D-D83AD8A88C36}" sibTransId="{CF16F449-AD83-4896-A404-EB5A3A1D0045}"/>
    <dgm:cxn modelId="{3F25F90A-D514-4B50-9578-304C5A2DBDD8}" type="presOf" srcId="{36ACFDDF-41BD-4416-91DF-BE4554D94458}" destId="{52FDFE6D-205D-4FA7-BC25-D8A7C3BA9449}" srcOrd="0" destOrd="0" presId="urn:microsoft.com/office/officeart/2005/8/layout/list1"/>
    <dgm:cxn modelId="{9AEE920F-66D6-4BEA-BA17-019E088B3190}" type="presOf" srcId="{A13CE21D-3C48-417A-A748-4F2DE77F2314}" destId="{622BBCFB-BA65-4CFB-9CEB-9F0F6022DF33}"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C45F38FE-F0C4-40CA-BDA5-8F92011B69B1}">
      <dgm:prSet phldrT="[Text]"/>
      <dgm:spPr/>
      <dgm:t>
        <a:bodyPr/>
        <a:lstStyle/>
        <a:p>
          <a:r>
            <a:rPr lang="en-GB" dirty="0"/>
            <a:t>Step 6</a:t>
          </a:r>
        </a:p>
      </dgm:t>
    </dgm:pt>
    <dgm:pt modelId="{C7F4CD2D-4340-41CE-874C-B8538B06438E}" type="parTrans" cxnId="{76BEB29E-8260-4928-A3B8-D80B31E2723B}">
      <dgm:prSet/>
      <dgm:spPr/>
      <dgm:t>
        <a:bodyPr/>
        <a:lstStyle/>
        <a:p>
          <a:endParaRPr lang="en-GB"/>
        </a:p>
      </dgm:t>
    </dgm:pt>
    <dgm:pt modelId="{3BC4CA00-B942-44D9-A608-DACC905FA076}" type="sibTrans" cxnId="{76BEB29E-8260-4928-A3B8-D80B31E2723B}">
      <dgm:prSet/>
      <dgm:spPr/>
      <dgm:t>
        <a:bodyPr/>
        <a:lstStyle/>
        <a:p>
          <a:endParaRPr lang="en-GB"/>
        </a:p>
      </dgm:t>
    </dgm:pt>
    <dgm:pt modelId="{336D11A5-8CF0-45D8-86D6-A0F1C37F8771}">
      <dgm:prSet phldrT="[Text]"/>
      <dgm:spPr/>
      <dgm:t>
        <a:bodyPr/>
        <a:lstStyle/>
        <a:p>
          <a:r>
            <a:rPr lang="en-GB" dirty="0"/>
            <a:t>Run Xa and </a:t>
          </a:r>
          <a:r>
            <a:rPr lang="en-GB" dirty="0" err="1"/>
            <a:t>Xb</a:t>
          </a:r>
          <a:r>
            <a:rPr lang="en-GB" dirty="0"/>
            <a:t> through sub-cipher E1 to obtain ciphertexts Ca and </a:t>
          </a:r>
          <a:r>
            <a:rPr lang="en-GB" dirty="0" err="1"/>
            <a:t>Cb</a:t>
          </a:r>
          <a:endParaRPr lang="en-GB" dirty="0"/>
        </a:p>
      </dgm:t>
    </dgm:pt>
    <dgm:pt modelId="{F28C745D-40BA-49CA-A149-13C781F54BC0}" type="parTrans" cxnId="{ED1E5B4B-2572-42F3-8960-C0FCB7625E52}">
      <dgm:prSet/>
      <dgm:spPr/>
      <dgm:t>
        <a:bodyPr/>
        <a:lstStyle/>
        <a:p>
          <a:endParaRPr lang="en-GB"/>
        </a:p>
      </dgm:t>
    </dgm:pt>
    <dgm:pt modelId="{3CBE6C70-3530-4E6A-B566-7A4B21D2BBD0}" type="sibTrans" cxnId="{ED1E5B4B-2572-42F3-8960-C0FCB7625E52}">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6"/>
      <dgm:spPr/>
    </dgm:pt>
    <dgm:pt modelId="{26D78EB2-FB5C-4EBD-8A56-A87EA131DB73}" type="pres">
      <dgm:prSet presAssocID="{CADC02EE-3686-4BA2-8D72-3317836F489D}" presName="parentText" presStyleLbl="node1" presStyleIdx="0" presStyleCnt="6">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6">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6"/>
      <dgm:spPr/>
    </dgm:pt>
    <dgm:pt modelId="{946D8EC7-461A-4C96-9E2D-1DFA1DEA7D1A}" type="pres">
      <dgm:prSet presAssocID="{A13CE21D-3C48-417A-A748-4F2DE77F2314}" presName="parentText" presStyleLbl="node1" presStyleIdx="1" presStyleCnt="6">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6">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6"/>
      <dgm:spPr/>
    </dgm:pt>
    <dgm:pt modelId="{BC16A55A-1437-4CFD-98F2-5C03EE851C9F}" type="pres">
      <dgm:prSet presAssocID="{2E1C8FB8-1B4D-453D-A0D1-60727D4C5F8E}" presName="parentText" presStyleLbl="node1" presStyleIdx="2" presStyleCnt="6">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6">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6"/>
      <dgm:spPr/>
    </dgm:pt>
    <dgm:pt modelId="{37E5EB4C-7237-47F3-9960-940B55CAAE73}" type="pres">
      <dgm:prSet presAssocID="{6EF40C24-636F-4FCA-A4FC-F8942DC32D37}" presName="parentText" presStyleLbl="node1" presStyleIdx="3" presStyleCnt="6">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6">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6"/>
      <dgm:spPr/>
    </dgm:pt>
    <dgm:pt modelId="{AAF4973A-F65B-49AF-8F6D-A6271FF7BF63}" type="pres">
      <dgm:prSet presAssocID="{DB825E8C-23AB-47A6-A6AA-5321C15B4F94}" presName="parentText" presStyleLbl="node1" presStyleIdx="4" presStyleCnt="6">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6">
        <dgm:presLayoutVars>
          <dgm:bulletEnabled val="1"/>
        </dgm:presLayoutVars>
      </dgm:prSet>
      <dgm:spPr/>
    </dgm:pt>
    <dgm:pt modelId="{D2EB1772-0451-4EF6-9539-B0C5D7063847}" type="pres">
      <dgm:prSet presAssocID="{0E1D9ABA-FA96-48A0-9BD2-46084552F67B}" presName="spaceBetweenRectangles" presStyleCnt="0"/>
      <dgm:spPr/>
    </dgm:pt>
    <dgm:pt modelId="{56612B00-8521-49D4-80D9-023393903032}" type="pres">
      <dgm:prSet presAssocID="{C45F38FE-F0C4-40CA-BDA5-8F92011B69B1}" presName="parentLin" presStyleCnt="0"/>
      <dgm:spPr/>
    </dgm:pt>
    <dgm:pt modelId="{7AA2DF68-55C4-4E38-9AC2-1DA5D1EAB3B4}" type="pres">
      <dgm:prSet presAssocID="{C45F38FE-F0C4-40CA-BDA5-8F92011B69B1}" presName="parentLeftMargin" presStyleLbl="node1" presStyleIdx="4" presStyleCnt="6"/>
      <dgm:spPr/>
    </dgm:pt>
    <dgm:pt modelId="{065D9179-4FDC-4648-A1EF-B250186BD0B0}" type="pres">
      <dgm:prSet presAssocID="{C45F38FE-F0C4-40CA-BDA5-8F92011B69B1}" presName="parentText" presStyleLbl="node1" presStyleIdx="5" presStyleCnt="6">
        <dgm:presLayoutVars>
          <dgm:chMax val="0"/>
          <dgm:bulletEnabled val="1"/>
        </dgm:presLayoutVars>
      </dgm:prSet>
      <dgm:spPr/>
    </dgm:pt>
    <dgm:pt modelId="{E686ECC6-F6D4-4D69-B33B-CC95538D16B5}" type="pres">
      <dgm:prSet presAssocID="{C45F38FE-F0C4-40CA-BDA5-8F92011B69B1}" presName="negativeSpace" presStyleCnt="0"/>
      <dgm:spPr/>
    </dgm:pt>
    <dgm:pt modelId="{0032FE96-8424-4999-9023-6A75B5A9AE46}" type="pres">
      <dgm:prSet presAssocID="{C45F38FE-F0C4-40CA-BDA5-8F92011B69B1}" presName="childText" presStyleLbl="conFgAcc1" presStyleIdx="5" presStyleCnt="6">
        <dgm:presLayoutVars>
          <dgm:bulletEnabled val="1"/>
        </dgm:presLayoutVars>
      </dgm:prSet>
      <dgm:spPr/>
    </dgm:pt>
  </dgm:ptLst>
  <dgm:cxnLst>
    <dgm:cxn modelId="{522A8406-15FE-4231-AEC7-F16DE7205626}" srcId="{A13CE21D-3C48-417A-A748-4F2DE77F2314}" destId="{C5798A1B-4F5E-4E5F-9397-48B0C11A7FC8}" srcOrd="0" destOrd="0" parTransId="{7EE21936-F4E1-4683-998D-D83AD8A88C36}" sibTransId="{CF16F449-AD83-4896-A404-EB5A3A1D0045}"/>
    <dgm:cxn modelId="{3F25F90A-D514-4B50-9578-304C5A2DBDD8}" type="presOf" srcId="{36ACFDDF-41BD-4416-91DF-BE4554D94458}" destId="{52FDFE6D-205D-4FA7-BC25-D8A7C3BA9449}" srcOrd="0" destOrd="0" presId="urn:microsoft.com/office/officeart/2005/8/layout/list1"/>
    <dgm:cxn modelId="{9AEE920F-66D6-4BEA-BA17-019E088B3190}" type="presOf" srcId="{A13CE21D-3C48-417A-A748-4F2DE77F2314}" destId="{622BBCFB-BA65-4CFB-9CEB-9F0F6022DF33}" srcOrd="0" destOrd="0" presId="urn:microsoft.com/office/officeart/2005/8/layout/list1"/>
    <dgm:cxn modelId="{69135815-27A1-46C6-947E-EEEC539CC694}" type="presOf" srcId="{C45F38FE-F0C4-40CA-BDA5-8F92011B69B1}" destId="{065D9179-4FDC-4648-A1EF-B250186BD0B0}" srcOrd="1" destOrd="0" presId="urn:microsoft.com/office/officeart/2005/8/layout/list1"/>
    <dgm:cxn modelId="{D32FDF1A-8107-4E69-B8AD-45F0C63C92F8}" type="presOf" srcId="{C45F38FE-F0C4-40CA-BDA5-8F92011B69B1}" destId="{7AA2DF68-55C4-4E38-9AC2-1DA5D1EAB3B4}"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ED1E5B4B-2572-42F3-8960-C0FCB7625E52}" srcId="{C45F38FE-F0C4-40CA-BDA5-8F92011B69B1}" destId="{336D11A5-8CF0-45D8-86D6-A0F1C37F8771}" srcOrd="0" destOrd="0" parTransId="{F28C745D-40BA-49CA-A149-13C781F54BC0}" sibTransId="{3CBE6C70-3530-4E6A-B566-7A4B21D2BBD0}"/>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ED41C194-CB9B-4A7B-9DD4-95B61E87A1B2}" type="presOf" srcId="{336D11A5-8CF0-45D8-86D6-A0F1C37F8771}" destId="{0032FE96-8424-4999-9023-6A75B5A9AE46}" srcOrd="0" destOrd="0" presId="urn:microsoft.com/office/officeart/2005/8/layout/list1"/>
    <dgm:cxn modelId="{76BEB29E-8260-4928-A3B8-D80B31E2723B}" srcId="{12D022F8-F841-4BD4-8FA1-A3A57E12A5D1}" destId="{C45F38FE-F0C4-40CA-BDA5-8F92011B69B1}" srcOrd="5" destOrd="0" parTransId="{C7F4CD2D-4340-41CE-874C-B8538B06438E}" sibTransId="{3BC4CA00-B942-44D9-A608-DACC905FA076}"/>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 modelId="{78011D80-7A9C-4CBC-B7AE-3B4AAAB65FCD}" type="presParOf" srcId="{66CA8735-BAAD-4D27-A004-73FFFC115E9B}" destId="{D2EB1772-0451-4EF6-9539-B0C5D7063847}" srcOrd="19" destOrd="0" presId="urn:microsoft.com/office/officeart/2005/8/layout/list1"/>
    <dgm:cxn modelId="{5B604B10-4285-4034-97EF-3F66DB804A53}" type="presParOf" srcId="{66CA8735-BAAD-4D27-A004-73FFFC115E9B}" destId="{56612B00-8521-49D4-80D9-023393903032}" srcOrd="20" destOrd="0" presId="urn:microsoft.com/office/officeart/2005/8/layout/list1"/>
    <dgm:cxn modelId="{ABDDDB58-1FBB-43F9-8E8C-3ED785B8FDDE}" type="presParOf" srcId="{56612B00-8521-49D4-80D9-023393903032}" destId="{7AA2DF68-55C4-4E38-9AC2-1DA5D1EAB3B4}" srcOrd="0" destOrd="0" presId="urn:microsoft.com/office/officeart/2005/8/layout/list1"/>
    <dgm:cxn modelId="{F3717709-F7AF-4F16-9B02-8498175F8F28}" type="presParOf" srcId="{56612B00-8521-49D4-80D9-023393903032}" destId="{065D9179-4FDC-4648-A1EF-B250186BD0B0}" srcOrd="1" destOrd="0" presId="urn:microsoft.com/office/officeart/2005/8/layout/list1"/>
    <dgm:cxn modelId="{AD47D7A6-2FED-422C-AE81-063291B0B34A}" type="presParOf" srcId="{66CA8735-BAAD-4D27-A004-73FFFC115E9B}" destId="{E686ECC6-F6D4-4D69-B33B-CC95538D16B5}" srcOrd="21" destOrd="0" presId="urn:microsoft.com/office/officeart/2005/8/layout/list1"/>
    <dgm:cxn modelId="{88A78C92-C75C-4841-A817-2AF012CBCEB1}" type="presParOf" srcId="{66CA8735-BAAD-4D27-A004-73FFFC115E9B}" destId="{0032FE96-8424-4999-9023-6A75B5A9AE4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C45F38FE-F0C4-40CA-BDA5-8F92011B69B1}">
      <dgm:prSet phldrT="[Text]"/>
      <dgm:spPr/>
      <dgm:t>
        <a:bodyPr/>
        <a:lstStyle/>
        <a:p>
          <a:r>
            <a:rPr lang="en-GB" dirty="0"/>
            <a:t>Step 6</a:t>
          </a:r>
        </a:p>
      </dgm:t>
    </dgm:pt>
    <dgm:pt modelId="{C7F4CD2D-4340-41CE-874C-B8538B06438E}" type="parTrans" cxnId="{76BEB29E-8260-4928-A3B8-D80B31E2723B}">
      <dgm:prSet/>
      <dgm:spPr/>
      <dgm:t>
        <a:bodyPr/>
        <a:lstStyle/>
        <a:p>
          <a:endParaRPr lang="en-GB"/>
        </a:p>
      </dgm:t>
    </dgm:pt>
    <dgm:pt modelId="{3BC4CA00-B942-44D9-A608-DACC905FA076}" type="sibTrans" cxnId="{76BEB29E-8260-4928-A3B8-D80B31E2723B}">
      <dgm:prSet/>
      <dgm:spPr/>
      <dgm:t>
        <a:bodyPr/>
        <a:lstStyle/>
        <a:p>
          <a:endParaRPr lang="en-GB"/>
        </a:p>
      </dgm:t>
    </dgm:pt>
    <dgm:pt modelId="{336D11A5-8CF0-45D8-86D6-A0F1C37F8771}">
      <dgm:prSet phldrT="[Text]"/>
      <dgm:spPr/>
      <dgm:t>
        <a:bodyPr/>
        <a:lstStyle/>
        <a:p>
          <a:r>
            <a:rPr lang="en-GB" dirty="0"/>
            <a:t>Run Xa and </a:t>
          </a:r>
          <a:r>
            <a:rPr lang="en-GB" dirty="0" err="1"/>
            <a:t>Xb</a:t>
          </a:r>
          <a:r>
            <a:rPr lang="en-GB" dirty="0"/>
            <a:t> through sub-cipher E1 to obtain ciphertexts Ca and </a:t>
          </a:r>
          <a:r>
            <a:rPr lang="en-GB" dirty="0" err="1"/>
            <a:t>Cb</a:t>
          </a:r>
          <a:endParaRPr lang="en-GB" dirty="0"/>
        </a:p>
      </dgm:t>
    </dgm:pt>
    <dgm:pt modelId="{F28C745D-40BA-49CA-A149-13C781F54BC0}" type="parTrans" cxnId="{ED1E5B4B-2572-42F3-8960-C0FCB7625E52}">
      <dgm:prSet/>
      <dgm:spPr/>
      <dgm:t>
        <a:bodyPr/>
        <a:lstStyle/>
        <a:p>
          <a:endParaRPr lang="en-GB"/>
        </a:p>
      </dgm:t>
    </dgm:pt>
    <dgm:pt modelId="{3CBE6C70-3530-4E6A-B566-7A4B21D2BBD0}" type="sibTrans" cxnId="{ED1E5B4B-2572-42F3-8960-C0FCB7625E52}">
      <dgm:prSet/>
      <dgm:spPr/>
      <dgm:t>
        <a:bodyPr/>
        <a:lstStyle/>
        <a:p>
          <a:endParaRPr lang="en-GB"/>
        </a:p>
      </dgm:t>
    </dgm:pt>
    <dgm:pt modelId="{43D61DB6-C498-42AE-B627-6B2B00FEED24}">
      <dgm:prSet phldrT="[Text]"/>
      <dgm:spPr/>
      <dgm:t>
        <a:bodyPr/>
        <a:lstStyle/>
        <a:p>
          <a:r>
            <a:rPr lang="en-GB" dirty="0"/>
            <a:t>Step 7</a:t>
          </a:r>
        </a:p>
      </dgm:t>
    </dgm:pt>
    <dgm:pt modelId="{8457FF4D-CC29-4D2E-88CD-C4430A99318F}" type="parTrans" cxnId="{44CB1506-3F04-4690-AE96-5AEFFC487EC7}">
      <dgm:prSet/>
      <dgm:spPr/>
      <dgm:t>
        <a:bodyPr/>
        <a:lstStyle/>
        <a:p>
          <a:endParaRPr lang="en-GB"/>
        </a:p>
      </dgm:t>
    </dgm:pt>
    <dgm:pt modelId="{7B7C5366-3A82-466F-B780-E6D1A830C20D}" type="sibTrans" cxnId="{44CB1506-3F04-4690-AE96-5AEFFC487EC7}">
      <dgm:prSet/>
      <dgm:spPr/>
      <dgm:t>
        <a:bodyPr/>
        <a:lstStyle/>
        <a:p>
          <a:endParaRPr lang="en-GB"/>
        </a:p>
      </dgm:t>
    </dgm:pt>
    <dgm:pt modelId="{7363FEF6-D95C-493B-92C8-CFFB83661487}">
      <dgm:prSet phldrT="[Text]"/>
      <dgm:spPr/>
      <dgm:t>
        <a:bodyPr/>
        <a:lstStyle/>
        <a:p>
          <a:r>
            <a:rPr lang="en-GB" dirty="0"/>
            <a:t>Create the ciphertexts, Cc and Cd, using the differential </a:t>
          </a:r>
          <a:r>
            <a:rPr lang="el-GR" dirty="0"/>
            <a:t>δ</a:t>
          </a:r>
          <a:endParaRPr lang="en-GB" dirty="0"/>
        </a:p>
      </dgm:t>
    </dgm:pt>
    <dgm:pt modelId="{BA284510-0F2C-457D-9D96-F88EF5EE4643}" type="parTrans" cxnId="{D38C180C-0138-4571-AA05-5068460C69E4}">
      <dgm:prSet/>
      <dgm:spPr/>
      <dgm:t>
        <a:bodyPr/>
        <a:lstStyle/>
        <a:p>
          <a:endParaRPr lang="en-GB"/>
        </a:p>
      </dgm:t>
    </dgm:pt>
    <dgm:pt modelId="{7AA503F9-6599-432D-9FEE-85C1826970D1}" type="sibTrans" cxnId="{D38C180C-0138-4571-AA05-5068460C69E4}">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7"/>
      <dgm:spPr/>
    </dgm:pt>
    <dgm:pt modelId="{26D78EB2-FB5C-4EBD-8A56-A87EA131DB73}" type="pres">
      <dgm:prSet presAssocID="{CADC02EE-3686-4BA2-8D72-3317836F489D}" presName="parentText" presStyleLbl="node1" presStyleIdx="0" presStyleCnt="7">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7">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7"/>
      <dgm:spPr/>
    </dgm:pt>
    <dgm:pt modelId="{946D8EC7-461A-4C96-9E2D-1DFA1DEA7D1A}" type="pres">
      <dgm:prSet presAssocID="{A13CE21D-3C48-417A-A748-4F2DE77F2314}" presName="parentText" presStyleLbl="node1" presStyleIdx="1" presStyleCnt="7">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7">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7"/>
      <dgm:spPr/>
    </dgm:pt>
    <dgm:pt modelId="{BC16A55A-1437-4CFD-98F2-5C03EE851C9F}" type="pres">
      <dgm:prSet presAssocID="{2E1C8FB8-1B4D-453D-A0D1-60727D4C5F8E}" presName="parentText" presStyleLbl="node1" presStyleIdx="2" presStyleCnt="7">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7">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7"/>
      <dgm:spPr/>
    </dgm:pt>
    <dgm:pt modelId="{37E5EB4C-7237-47F3-9960-940B55CAAE73}" type="pres">
      <dgm:prSet presAssocID="{6EF40C24-636F-4FCA-A4FC-F8942DC32D37}" presName="parentText" presStyleLbl="node1" presStyleIdx="3" presStyleCnt="7">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7">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7"/>
      <dgm:spPr/>
    </dgm:pt>
    <dgm:pt modelId="{AAF4973A-F65B-49AF-8F6D-A6271FF7BF63}" type="pres">
      <dgm:prSet presAssocID="{DB825E8C-23AB-47A6-A6AA-5321C15B4F94}" presName="parentText" presStyleLbl="node1" presStyleIdx="4" presStyleCnt="7">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7">
        <dgm:presLayoutVars>
          <dgm:bulletEnabled val="1"/>
        </dgm:presLayoutVars>
      </dgm:prSet>
      <dgm:spPr/>
    </dgm:pt>
    <dgm:pt modelId="{D2EB1772-0451-4EF6-9539-B0C5D7063847}" type="pres">
      <dgm:prSet presAssocID="{0E1D9ABA-FA96-48A0-9BD2-46084552F67B}" presName="spaceBetweenRectangles" presStyleCnt="0"/>
      <dgm:spPr/>
    </dgm:pt>
    <dgm:pt modelId="{56612B00-8521-49D4-80D9-023393903032}" type="pres">
      <dgm:prSet presAssocID="{C45F38FE-F0C4-40CA-BDA5-8F92011B69B1}" presName="parentLin" presStyleCnt="0"/>
      <dgm:spPr/>
    </dgm:pt>
    <dgm:pt modelId="{7AA2DF68-55C4-4E38-9AC2-1DA5D1EAB3B4}" type="pres">
      <dgm:prSet presAssocID="{C45F38FE-F0C4-40CA-BDA5-8F92011B69B1}" presName="parentLeftMargin" presStyleLbl="node1" presStyleIdx="4" presStyleCnt="7"/>
      <dgm:spPr/>
    </dgm:pt>
    <dgm:pt modelId="{065D9179-4FDC-4648-A1EF-B250186BD0B0}" type="pres">
      <dgm:prSet presAssocID="{C45F38FE-F0C4-40CA-BDA5-8F92011B69B1}" presName="parentText" presStyleLbl="node1" presStyleIdx="5" presStyleCnt="7">
        <dgm:presLayoutVars>
          <dgm:chMax val="0"/>
          <dgm:bulletEnabled val="1"/>
        </dgm:presLayoutVars>
      </dgm:prSet>
      <dgm:spPr/>
    </dgm:pt>
    <dgm:pt modelId="{E686ECC6-F6D4-4D69-B33B-CC95538D16B5}" type="pres">
      <dgm:prSet presAssocID="{C45F38FE-F0C4-40CA-BDA5-8F92011B69B1}" presName="negativeSpace" presStyleCnt="0"/>
      <dgm:spPr/>
    </dgm:pt>
    <dgm:pt modelId="{0032FE96-8424-4999-9023-6A75B5A9AE46}" type="pres">
      <dgm:prSet presAssocID="{C45F38FE-F0C4-40CA-BDA5-8F92011B69B1}" presName="childText" presStyleLbl="conFgAcc1" presStyleIdx="5" presStyleCnt="7">
        <dgm:presLayoutVars>
          <dgm:bulletEnabled val="1"/>
        </dgm:presLayoutVars>
      </dgm:prSet>
      <dgm:spPr/>
    </dgm:pt>
    <dgm:pt modelId="{07E3BB56-D66F-42BF-8C63-B933366720D2}" type="pres">
      <dgm:prSet presAssocID="{3BC4CA00-B942-44D9-A608-DACC905FA076}" presName="spaceBetweenRectangles" presStyleCnt="0"/>
      <dgm:spPr/>
    </dgm:pt>
    <dgm:pt modelId="{CCCFB77D-3FAE-465F-9268-C4C8CAC472F9}" type="pres">
      <dgm:prSet presAssocID="{43D61DB6-C498-42AE-B627-6B2B00FEED24}" presName="parentLin" presStyleCnt="0"/>
      <dgm:spPr/>
    </dgm:pt>
    <dgm:pt modelId="{B2BF2DF3-9B64-4686-8794-B0170FD44060}" type="pres">
      <dgm:prSet presAssocID="{43D61DB6-C498-42AE-B627-6B2B00FEED24}" presName="parentLeftMargin" presStyleLbl="node1" presStyleIdx="5" presStyleCnt="7"/>
      <dgm:spPr/>
    </dgm:pt>
    <dgm:pt modelId="{604DFA30-134D-4052-8276-59FB8507BC6C}" type="pres">
      <dgm:prSet presAssocID="{43D61DB6-C498-42AE-B627-6B2B00FEED24}" presName="parentText" presStyleLbl="node1" presStyleIdx="6" presStyleCnt="7">
        <dgm:presLayoutVars>
          <dgm:chMax val="0"/>
          <dgm:bulletEnabled val="1"/>
        </dgm:presLayoutVars>
      </dgm:prSet>
      <dgm:spPr/>
    </dgm:pt>
    <dgm:pt modelId="{6F5C05F4-A902-4A97-A065-3F689201105A}" type="pres">
      <dgm:prSet presAssocID="{43D61DB6-C498-42AE-B627-6B2B00FEED24}" presName="negativeSpace" presStyleCnt="0"/>
      <dgm:spPr/>
    </dgm:pt>
    <dgm:pt modelId="{50D325DE-FE10-4337-B85B-5BA8DB0DF22F}" type="pres">
      <dgm:prSet presAssocID="{43D61DB6-C498-42AE-B627-6B2B00FEED24}" presName="childText" presStyleLbl="conFgAcc1" presStyleIdx="6" presStyleCnt="7">
        <dgm:presLayoutVars>
          <dgm:bulletEnabled val="1"/>
        </dgm:presLayoutVars>
      </dgm:prSet>
      <dgm:spPr/>
    </dgm:pt>
  </dgm:ptLst>
  <dgm:cxnLst>
    <dgm:cxn modelId="{44CB1506-3F04-4690-AE96-5AEFFC487EC7}" srcId="{12D022F8-F841-4BD4-8FA1-A3A57E12A5D1}" destId="{43D61DB6-C498-42AE-B627-6B2B00FEED24}" srcOrd="6" destOrd="0" parTransId="{8457FF4D-CC29-4D2E-88CD-C4430A99318F}" sibTransId="{7B7C5366-3A82-466F-B780-E6D1A830C20D}"/>
    <dgm:cxn modelId="{522A8406-15FE-4231-AEC7-F16DE7205626}" srcId="{A13CE21D-3C48-417A-A748-4F2DE77F2314}" destId="{C5798A1B-4F5E-4E5F-9397-48B0C11A7FC8}" srcOrd="0" destOrd="0" parTransId="{7EE21936-F4E1-4683-998D-D83AD8A88C36}" sibTransId="{CF16F449-AD83-4896-A404-EB5A3A1D0045}"/>
    <dgm:cxn modelId="{3F25F90A-D514-4B50-9578-304C5A2DBDD8}" type="presOf" srcId="{36ACFDDF-41BD-4416-91DF-BE4554D94458}" destId="{52FDFE6D-205D-4FA7-BC25-D8A7C3BA9449}" srcOrd="0" destOrd="0" presId="urn:microsoft.com/office/officeart/2005/8/layout/list1"/>
    <dgm:cxn modelId="{D38C180C-0138-4571-AA05-5068460C69E4}" srcId="{43D61DB6-C498-42AE-B627-6B2B00FEED24}" destId="{7363FEF6-D95C-493B-92C8-CFFB83661487}" srcOrd="0" destOrd="0" parTransId="{BA284510-0F2C-457D-9D96-F88EF5EE4643}" sibTransId="{7AA503F9-6599-432D-9FEE-85C1826970D1}"/>
    <dgm:cxn modelId="{9AEE920F-66D6-4BEA-BA17-019E088B3190}" type="presOf" srcId="{A13CE21D-3C48-417A-A748-4F2DE77F2314}" destId="{622BBCFB-BA65-4CFB-9CEB-9F0F6022DF33}" srcOrd="0" destOrd="0" presId="urn:microsoft.com/office/officeart/2005/8/layout/list1"/>
    <dgm:cxn modelId="{69135815-27A1-46C6-947E-EEEC539CC694}" type="presOf" srcId="{C45F38FE-F0C4-40CA-BDA5-8F92011B69B1}" destId="{065D9179-4FDC-4648-A1EF-B250186BD0B0}" srcOrd="1" destOrd="0" presId="urn:microsoft.com/office/officeart/2005/8/layout/list1"/>
    <dgm:cxn modelId="{D32FDF1A-8107-4E69-B8AD-45F0C63C92F8}" type="presOf" srcId="{C45F38FE-F0C4-40CA-BDA5-8F92011B69B1}" destId="{7AA2DF68-55C4-4E38-9AC2-1DA5D1EAB3B4}"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ED1E5B4B-2572-42F3-8960-C0FCB7625E52}" srcId="{C45F38FE-F0C4-40CA-BDA5-8F92011B69B1}" destId="{336D11A5-8CF0-45D8-86D6-A0F1C37F8771}" srcOrd="0" destOrd="0" parTransId="{F28C745D-40BA-49CA-A149-13C781F54BC0}" sibTransId="{3CBE6C70-3530-4E6A-B566-7A4B21D2BBD0}"/>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FB1DD7A-7730-42FF-81D4-844994773FD2}" type="presOf" srcId="{7363FEF6-D95C-493B-92C8-CFFB83661487}" destId="{50D325DE-FE10-4337-B85B-5BA8DB0DF22F}"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ED41C194-CB9B-4A7B-9DD4-95B61E87A1B2}" type="presOf" srcId="{336D11A5-8CF0-45D8-86D6-A0F1C37F8771}" destId="{0032FE96-8424-4999-9023-6A75B5A9AE46}" srcOrd="0" destOrd="0" presId="urn:microsoft.com/office/officeart/2005/8/layout/list1"/>
    <dgm:cxn modelId="{76BEB29E-8260-4928-A3B8-D80B31E2723B}" srcId="{12D022F8-F841-4BD4-8FA1-A3A57E12A5D1}" destId="{C45F38FE-F0C4-40CA-BDA5-8F92011B69B1}" srcOrd="5" destOrd="0" parTransId="{C7F4CD2D-4340-41CE-874C-B8538B06438E}" sibTransId="{3BC4CA00-B942-44D9-A608-DACC905FA076}"/>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80662E6-394B-4033-AA19-2671F4E1137C}" type="presOf" srcId="{43D61DB6-C498-42AE-B627-6B2B00FEED24}" destId="{B2BF2DF3-9B64-4686-8794-B0170FD44060}" srcOrd="0" destOrd="0" presId="urn:microsoft.com/office/officeart/2005/8/layout/list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DAAA87F6-4AD0-4CF1-BD9A-0A72C9FC458D}" type="presOf" srcId="{43D61DB6-C498-42AE-B627-6B2B00FEED24}" destId="{604DFA30-134D-4052-8276-59FB8507BC6C}"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 modelId="{78011D80-7A9C-4CBC-B7AE-3B4AAAB65FCD}" type="presParOf" srcId="{66CA8735-BAAD-4D27-A004-73FFFC115E9B}" destId="{D2EB1772-0451-4EF6-9539-B0C5D7063847}" srcOrd="19" destOrd="0" presId="urn:microsoft.com/office/officeart/2005/8/layout/list1"/>
    <dgm:cxn modelId="{5B604B10-4285-4034-97EF-3F66DB804A53}" type="presParOf" srcId="{66CA8735-BAAD-4D27-A004-73FFFC115E9B}" destId="{56612B00-8521-49D4-80D9-023393903032}" srcOrd="20" destOrd="0" presId="urn:microsoft.com/office/officeart/2005/8/layout/list1"/>
    <dgm:cxn modelId="{ABDDDB58-1FBB-43F9-8E8C-3ED785B8FDDE}" type="presParOf" srcId="{56612B00-8521-49D4-80D9-023393903032}" destId="{7AA2DF68-55C4-4E38-9AC2-1DA5D1EAB3B4}" srcOrd="0" destOrd="0" presId="urn:microsoft.com/office/officeart/2005/8/layout/list1"/>
    <dgm:cxn modelId="{F3717709-F7AF-4F16-9B02-8498175F8F28}" type="presParOf" srcId="{56612B00-8521-49D4-80D9-023393903032}" destId="{065D9179-4FDC-4648-A1EF-B250186BD0B0}" srcOrd="1" destOrd="0" presId="urn:microsoft.com/office/officeart/2005/8/layout/list1"/>
    <dgm:cxn modelId="{AD47D7A6-2FED-422C-AE81-063291B0B34A}" type="presParOf" srcId="{66CA8735-BAAD-4D27-A004-73FFFC115E9B}" destId="{E686ECC6-F6D4-4D69-B33B-CC95538D16B5}" srcOrd="21" destOrd="0" presId="urn:microsoft.com/office/officeart/2005/8/layout/list1"/>
    <dgm:cxn modelId="{88A78C92-C75C-4841-A817-2AF012CBCEB1}" type="presParOf" srcId="{66CA8735-BAAD-4D27-A004-73FFFC115E9B}" destId="{0032FE96-8424-4999-9023-6A75B5A9AE46}" srcOrd="22" destOrd="0" presId="urn:microsoft.com/office/officeart/2005/8/layout/list1"/>
    <dgm:cxn modelId="{A017AF5B-4471-4D98-B291-83CC7D658001}" type="presParOf" srcId="{66CA8735-BAAD-4D27-A004-73FFFC115E9B}" destId="{07E3BB56-D66F-42BF-8C63-B933366720D2}" srcOrd="23" destOrd="0" presId="urn:microsoft.com/office/officeart/2005/8/layout/list1"/>
    <dgm:cxn modelId="{4FCA5107-520A-4BA8-8728-887E1A713330}" type="presParOf" srcId="{66CA8735-BAAD-4D27-A004-73FFFC115E9B}" destId="{CCCFB77D-3FAE-465F-9268-C4C8CAC472F9}" srcOrd="24" destOrd="0" presId="urn:microsoft.com/office/officeart/2005/8/layout/list1"/>
    <dgm:cxn modelId="{5EC358CC-F523-440B-941E-DC0C9D7DC616}" type="presParOf" srcId="{CCCFB77D-3FAE-465F-9268-C4C8CAC472F9}" destId="{B2BF2DF3-9B64-4686-8794-B0170FD44060}" srcOrd="0" destOrd="0" presId="urn:microsoft.com/office/officeart/2005/8/layout/list1"/>
    <dgm:cxn modelId="{F8E3D244-2BF5-4251-BDF3-5D143EB5A97F}" type="presParOf" srcId="{CCCFB77D-3FAE-465F-9268-C4C8CAC472F9}" destId="{604DFA30-134D-4052-8276-59FB8507BC6C}" srcOrd="1" destOrd="0" presId="urn:microsoft.com/office/officeart/2005/8/layout/list1"/>
    <dgm:cxn modelId="{017D872F-8A58-4D92-BC60-23710C6677EF}" type="presParOf" srcId="{66CA8735-BAAD-4D27-A004-73FFFC115E9B}" destId="{6F5C05F4-A902-4A97-A065-3F689201105A}" srcOrd="25" destOrd="0" presId="urn:microsoft.com/office/officeart/2005/8/layout/list1"/>
    <dgm:cxn modelId="{EDF0CC57-0739-45E8-A9BF-7DD2BDAEBC07}" type="presParOf" srcId="{66CA8735-BAAD-4D27-A004-73FFFC115E9B}" destId="{50D325DE-FE10-4337-B85B-5BA8DB0DF22F}"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C45F38FE-F0C4-40CA-BDA5-8F92011B69B1}">
      <dgm:prSet phldrT="[Text]"/>
      <dgm:spPr/>
      <dgm:t>
        <a:bodyPr/>
        <a:lstStyle/>
        <a:p>
          <a:r>
            <a:rPr lang="en-GB" dirty="0"/>
            <a:t>Step 6</a:t>
          </a:r>
        </a:p>
      </dgm:t>
    </dgm:pt>
    <dgm:pt modelId="{C7F4CD2D-4340-41CE-874C-B8538B06438E}" type="parTrans" cxnId="{76BEB29E-8260-4928-A3B8-D80B31E2723B}">
      <dgm:prSet/>
      <dgm:spPr/>
      <dgm:t>
        <a:bodyPr/>
        <a:lstStyle/>
        <a:p>
          <a:endParaRPr lang="en-GB"/>
        </a:p>
      </dgm:t>
    </dgm:pt>
    <dgm:pt modelId="{3BC4CA00-B942-44D9-A608-DACC905FA076}" type="sibTrans" cxnId="{76BEB29E-8260-4928-A3B8-D80B31E2723B}">
      <dgm:prSet/>
      <dgm:spPr/>
      <dgm:t>
        <a:bodyPr/>
        <a:lstStyle/>
        <a:p>
          <a:endParaRPr lang="en-GB"/>
        </a:p>
      </dgm:t>
    </dgm:pt>
    <dgm:pt modelId="{336D11A5-8CF0-45D8-86D6-A0F1C37F8771}">
      <dgm:prSet phldrT="[Text]"/>
      <dgm:spPr/>
      <dgm:t>
        <a:bodyPr/>
        <a:lstStyle/>
        <a:p>
          <a:r>
            <a:rPr lang="en-GB" dirty="0"/>
            <a:t>Run Xa and </a:t>
          </a:r>
          <a:r>
            <a:rPr lang="en-GB" dirty="0" err="1"/>
            <a:t>Xb</a:t>
          </a:r>
          <a:r>
            <a:rPr lang="en-GB" dirty="0"/>
            <a:t> through sub-cipher E1 to obtain ciphertexts Ca and </a:t>
          </a:r>
          <a:r>
            <a:rPr lang="en-GB" dirty="0" err="1"/>
            <a:t>Cb</a:t>
          </a:r>
          <a:endParaRPr lang="en-GB" dirty="0"/>
        </a:p>
      </dgm:t>
    </dgm:pt>
    <dgm:pt modelId="{F28C745D-40BA-49CA-A149-13C781F54BC0}" type="parTrans" cxnId="{ED1E5B4B-2572-42F3-8960-C0FCB7625E52}">
      <dgm:prSet/>
      <dgm:spPr/>
      <dgm:t>
        <a:bodyPr/>
        <a:lstStyle/>
        <a:p>
          <a:endParaRPr lang="en-GB"/>
        </a:p>
      </dgm:t>
    </dgm:pt>
    <dgm:pt modelId="{3CBE6C70-3530-4E6A-B566-7A4B21D2BBD0}" type="sibTrans" cxnId="{ED1E5B4B-2572-42F3-8960-C0FCB7625E52}">
      <dgm:prSet/>
      <dgm:spPr/>
      <dgm:t>
        <a:bodyPr/>
        <a:lstStyle/>
        <a:p>
          <a:endParaRPr lang="en-GB"/>
        </a:p>
      </dgm:t>
    </dgm:pt>
    <dgm:pt modelId="{43D61DB6-C498-42AE-B627-6B2B00FEED24}">
      <dgm:prSet phldrT="[Text]"/>
      <dgm:spPr/>
      <dgm:t>
        <a:bodyPr/>
        <a:lstStyle/>
        <a:p>
          <a:r>
            <a:rPr lang="en-GB" dirty="0"/>
            <a:t>Step 7</a:t>
          </a:r>
        </a:p>
      </dgm:t>
    </dgm:pt>
    <dgm:pt modelId="{8457FF4D-CC29-4D2E-88CD-C4430A99318F}" type="parTrans" cxnId="{44CB1506-3F04-4690-AE96-5AEFFC487EC7}">
      <dgm:prSet/>
      <dgm:spPr/>
      <dgm:t>
        <a:bodyPr/>
        <a:lstStyle/>
        <a:p>
          <a:endParaRPr lang="en-GB"/>
        </a:p>
      </dgm:t>
    </dgm:pt>
    <dgm:pt modelId="{7B7C5366-3A82-466F-B780-E6D1A830C20D}" type="sibTrans" cxnId="{44CB1506-3F04-4690-AE96-5AEFFC487EC7}">
      <dgm:prSet/>
      <dgm:spPr/>
      <dgm:t>
        <a:bodyPr/>
        <a:lstStyle/>
        <a:p>
          <a:endParaRPr lang="en-GB"/>
        </a:p>
      </dgm:t>
    </dgm:pt>
    <dgm:pt modelId="{7363FEF6-D95C-493B-92C8-CFFB83661487}">
      <dgm:prSet phldrT="[Text]"/>
      <dgm:spPr/>
      <dgm:t>
        <a:bodyPr/>
        <a:lstStyle/>
        <a:p>
          <a:r>
            <a:rPr lang="en-GB" dirty="0"/>
            <a:t>Create the ciphertexts, Cc and Cd, using the differential </a:t>
          </a:r>
          <a:r>
            <a:rPr lang="el-GR" dirty="0"/>
            <a:t>δ</a:t>
          </a:r>
          <a:endParaRPr lang="en-GB" dirty="0"/>
        </a:p>
      </dgm:t>
    </dgm:pt>
    <dgm:pt modelId="{BA284510-0F2C-457D-9D96-F88EF5EE4643}" type="parTrans" cxnId="{D38C180C-0138-4571-AA05-5068460C69E4}">
      <dgm:prSet/>
      <dgm:spPr/>
      <dgm:t>
        <a:bodyPr/>
        <a:lstStyle/>
        <a:p>
          <a:endParaRPr lang="en-GB"/>
        </a:p>
      </dgm:t>
    </dgm:pt>
    <dgm:pt modelId="{7AA503F9-6599-432D-9FEE-85C1826970D1}" type="sibTrans" cxnId="{D38C180C-0138-4571-AA05-5068460C69E4}">
      <dgm:prSet/>
      <dgm:spPr/>
      <dgm:t>
        <a:bodyPr/>
        <a:lstStyle/>
        <a:p>
          <a:endParaRPr lang="en-GB"/>
        </a:p>
      </dgm:t>
    </dgm:pt>
    <dgm:pt modelId="{49651516-71EE-4AB1-99AD-314375C4D0EB}">
      <dgm:prSet phldrT="[Text]"/>
      <dgm:spPr/>
      <dgm:t>
        <a:bodyPr/>
        <a:lstStyle/>
        <a:p>
          <a:r>
            <a:rPr lang="en-GB" dirty="0"/>
            <a:t>Step 8</a:t>
          </a:r>
        </a:p>
      </dgm:t>
    </dgm:pt>
    <dgm:pt modelId="{88B11563-525E-44BD-A7F7-F208877633C5}" type="parTrans" cxnId="{DA5D5E17-D8D5-40C3-8032-1B8EF65E6DDC}">
      <dgm:prSet/>
      <dgm:spPr/>
      <dgm:t>
        <a:bodyPr/>
        <a:lstStyle/>
        <a:p>
          <a:endParaRPr lang="en-GB"/>
        </a:p>
      </dgm:t>
    </dgm:pt>
    <dgm:pt modelId="{AA255D00-CAA3-49C4-A815-019323401217}" type="sibTrans" cxnId="{DA5D5E17-D8D5-40C3-8032-1B8EF65E6DDC}">
      <dgm:prSet/>
      <dgm:spPr/>
      <dgm:t>
        <a:bodyPr/>
        <a:lstStyle/>
        <a:p>
          <a:endParaRPr lang="en-GB"/>
        </a:p>
      </dgm:t>
    </dgm:pt>
    <dgm:pt modelId="{C9D1F4FF-4CCC-4AA9-ABCA-631B70F2DC71}">
      <dgm:prSet phldrT="[Text]"/>
      <dgm:spPr/>
      <dgm:t>
        <a:bodyPr/>
        <a:lstStyle/>
        <a:p>
          <a:r>
            <a:rPr lang="en-GB" dirty="0"/>
            <a:t>Run Cc and Cd through E1 to obtain </a:t>
          </a:r>
          <a:r>
            <a:rPr lang="en-GB" dirty="0" err="1"/>
            <a:t>Xc</a:t>
          </a:r>
          <a:r>
            <a:rPr lang="en-GB" dirty="0"/>
            <a:t> and Xd</a:t>
          </a:r>
        </a:p>
      </dgm:t>
    </dgm:pt>
    <dgm:pt modelId="{E4C8C4B4-15DD-49DE-BF56-0CF04A8DAC37}" type="parTrans" cxnId="{B265FC19-ADEE-4E47-B560-6B0FA9E78F9E}">
      <dgm:prSet/>
      <dgm:spPr/>
      <dgm:t>
        <a:bodyPr/>
        <a:lstStyle/>
        <a:p>
          <a:endParaRPr lang="en-GB"/>
        </a:p>
      </dgm:t>
    </dgm:pt>
    <dgm:pt modelId="{7C003974-8C49-4D00-9E55-AEBB0879DA2D}" type="sibTrans" cxnId="{B265FC19-ADEE-4E47-B560-6B0FA9E78F9E}">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8"/>
      <dgm:spPr/>
    </dgm:pt>
    <dgm:pt modelId="{26D78EB2-FB5C-4EBD-8A56-A87EA131DB73}" type="pres">
      <dgm:prSet presAssocID="{CADC02EE-3686-4BA2-8D72-3317836F489D}" presName="parentText" presStyleLbl="node1" presStyleIdx="0" presStyleCnt="8">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8">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8"/>
      <dgm:spPr/>
    </dgm:pt>
    <dgm:pt modelId="{946D8EC7-461A-4C96-9E2D-1DFA1DEA7D1A}" type="pres">
      <dgm:prSet presAssocID="{A13CE21D-3C48-417A-A748-4F2DE77F2314}" presName="parentText" presStyleLbl="node1" presStyleIdx="1" presStyleCnt="8">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8">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8"/>
      <dgm:spPr/>
    </dgm:pt>
    <dgm:pt modelId="{BC16A55A-1437-4CFD-98F2-5C03EE851C9F}" type="pres">
      <dgm:prSet presAssocID="{2E1C8FB8-1B4D-453D-A0D1-60727D4C5F8E}" presName="parentText" presStyleLbl="node1" presStyleIdx="2" presStyleCnt="8">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8">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8"/>
      <dgm:spPr/>
    </dgm:pt>
    <dgm:pt modelId="{37E5EB4C-7237-47F3-9960-940B55CAAE73}" type="pres">
      <dgm:prSet presAssocID="{6EF40C24-636F-4FCA-A4FC-F8942DC32D37}" presName="parentText" presStyleLbl="node1" presStyleIdx="3" presStyleCnt="8">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8">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8"/>
      <dgm:spPr/>
    </dgm:pt>
    <dgm:pt modelId="{AAF4973A-F65B-49AF-8F6D-A6271FF7BF63}" type="pres">
      <dgm:prSet presAssocID="{DB825E8C-23AB-47A6-A6AA-5321C15B4F94}" presName="parentText" presStyleLbl="node1" presStyleIdx="4" presStyleCnt="8">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8">
        <dgm:presLayoutVars>
          <dgm:bulletEnabled val="1"/>
        </dgm:presLayoutVars>
      </dgm:prSet>
      <dgm:spPr/>
    </dgm:pt>
    <dgm:pt modelId="{D2EB1772-0451-4EF6-9539-B0C5D7063847}" type="pres">
      <dgm:prSet presAssocID="{0E1D9ABA-FA96-48A0-9BD2-46084552F67B}" presName="spaceBetweenRectangles" presStyleCnt="0"/>
      <dgm:spPr/>
    </dgm:pt>
    <dgm:pt modelId="{56612B00-8521-49D4-80D9-023393903032}" type="pres">
      <dgm:prSet presAssocID="{C45F38FE-F0C4-40CA-BDA5-8F92011B69B1}" presName="parentLin" presStyleCnt="0"/>
      <dgm:spPr/>
    </dgm:pt>
    <dgm:pt modelId="{7AA2DF68-55C4-4E38-9AC2-1DA5D1EAB3B4}" type="pres">
      <dgm:prSet presAssocID="{C45F38FE-F0C4-40CA-BDA5-8F92011B69B1}" presName="parentLeftMargin" presStyleLbl="node1" presStyleIdx="4" presStyleCnt="8"/>
      <dgm:spPr/>
    </dgm:pt>
    <dgm:pt modelId="{065D9179-4FDC-4648-A1EF-B250186BD0B0}" type="pres">
      <dgm:prSet presAssocID="{C45F38FE-F0C4-40CA-BDA5-8F92011B69B1}" presName="parentText" presStyleLbl="node1" presStyleIdx="5" presStyleCnt="8">
        <dgm:presLayoutVars>
          <dgm:chMax val="0"/>
          <dgm:bulletEnabled val="1"/>
        </dgm:presLayoutVars>
      </dgm:prSet>
      <dgm:spPr/>
    </dgm:pt>
    <dgm:pt modelId="{E686ECC6-F6D4-4D69-B33B-CC95538D16B5}" type="pres">
      <dgm:prSet presAssocID="{C45F38FE-F0C4-40CA-BDA5-8F92011B69B1}" presName="negativeSpace" presStyleCnt="0"/>
      <dgm:spPr/>
    </dgm:pt>
    <dgm:pt modelId="{0032FE96-8424-4999-9023-6A75B5A9AE46}" type="pres">
      <dgm:prSet presAssocID="{C45F38FE-F0C4-40CA-BDA5-8F92011B69B1}" presName="childText" presStyleLbl="conFgAcc1" presStyleIdx="5" presStyleCnt="8">
        <dgm:presLayoutVars>
          <dgm:bulletEnabled val="1"/>
        </dgm:presLayoutVars>
      </dgm:prSet>
      <dgm:spPr/>
    </dgm:pt>
    <dgm:pt modelId="{07E3BB56-D66F-42BF-8C63-B933366720D2}" type="pres">
      <dgm:prSet presAssocID="{3BC4CA00-B942-44D9-A608-DACC905FA076}" presName="spaceBetweenRectangles" presStyleCnt="0"/>
      <dgm:spPr/>
    </dgm:pt>
    <dgm:pt modelId="{CCCFB77D-3FAE-465F-9268-C4C8CAC472F9}" type="pres">
      <dgm:prSet presAssocID="{43D61DB6-C498-42AE-B627-6B2B00FEED24}" presName="parentLin" presStyleCnt="0"/>
      <dgm:spPr/>
    </dgm:pt>
    <dgm:pt modelId="{B2BF2DF3-9B64-4686-8794-B0170FD44060}" type="pres">
      <dgm:prSet presAssocID="{43D61DB6-C498-42AE-B627-6B2B00FEED24}" presName="parentLeftMargin" presStyleLbl="node1" presStyleIdx="5" presStyleCnt="8"/>
      <dgm:spPr/>
    </dgm:pt>
    <dgm:pt modelId="{604DFA30-134D-4052-8276-59FB8507BC6C}" type="pres">
      <dgm:prSet presAssocID="{43D61DB6-C498-42AE-B627-6B2B00FEED24}" presName="parentText" presStyleLbl="node1" presStyleIdx="6" presStyleCnt="8">
        <dgm:presLayoutVars>
          <dgm:chMax val="0"/>
          <dgm:bulletEnabled val="1"/>
        </dgm:presLayoutVars>
      </dgm:prSet>
      <dgm:spPr/>
    </dgm:pt>
    <dgm:pt modelId="{6F5C05F4-A902-4A97-A065-3F689201105A}" type="pres">
      <dgm:prSet presAssocID="{43D61DB6-C498-42AE-B627-6B2B00FEED24}" presName="negativeSpace" presStyleCnt="0"/>
      <dgm:spPr/>
    </dgm:pt>
    <dgm:pt modelId="{50D325DE-FE10-4337-B85B-5BA8DB0DF22F}" type="pres">
      <dgm:prSet presAssocID="{43D61DB6-C498-42AE-B627-6B2B00FEED24}" presName="childText" presStyleLbl="conFgAcc1" presStyleIdx="6" presStyleCnt="8">
        <dgm:presLayoutVars>
          <dgm:bulletEnabled val="1"/>
        </dgm:presLayoutVars>
      </dgm:prSet>
      <dgm:spPr/>
    </dgm:pt>
    <dgm:pt modelId="{CFF18521-2FBE-4666-84FC-79369BF541ED}" type="pres">
      <dgm:prSet presAssocID="{7B7C5366-3A82-466F-B780-E6D1A830C20D}" presName="spaceBetweenRectangles" presStyleCnt="0"/>
      <dgm:spPr/>
    </dgm:pt>
    <dgm:pt modelId="{79A62958-EBFC-497A-B638-C83FB2A5E9C9}" type="pres">
      <dgm:prSet presAssocID="{49651516-71EE-4AB1-99AD-314375C4D0EB}" presName="parentLin" presStyleCnt="0"/>
      <dgm:spPr/>
    </dgm:pt>
    <dgm:pt modelId="{434C1AB8-3A6E-4029-8839-988A0E024A58}" type="pres">
      <dgm:prSet presAssocID="{49651516-71EE-4AB1-99AD-314375C4D0EB}" presName="parentLeftMargin" presStyleLbl="node1" presStyleIdx="6" presStyleCnt="8"/>
      <dgm:spPr/>
    </dgm:pt>
    <dgm:pt modelId="{D59EC4D8-A2D9-414C-A280-D5364B494885}" type="pres">
      <dgm:prSet presAssocID="{49651516-71EE-4AB1-99AD-314375C4D0EB}" presName="parentText" presStyleLbl="node1" presStyleIdx="7" presStyleCnt="8">
        <dgm:presLayoutVars>
          <dgm:chMax val="0"/>
          <dgm:bulletEnabled val="1"/>
        </dgm:presLayoutVars>
      </dgm:prSet>
      <dgm:spPr/>
    </dgm:pt>
    <dgm:pt modelId="{8D14D404-7349-4C21-86F2-132D3ABE56A0}" type="pres">
      <dgm:prSet presAssocID="{49651516-71EE-4AB1-99AD-314375C4D0EB}" presName="negativeSpace" presStyleCnt="0"/>
      <dgm:spPr/>
    </dgm:pt>
    <dgm:pt modelId="{BFC2447F-7E12-43B1-AE87-CC382DACB6D1}" type="pres">
      <dgm:prSet presAssocID="{49651516-71EE-4AB1-99AD-314375C4D0EB}" presName="childText" presStyleLbl="conFgAcc1" presStyleIdx="7" presStyleCnt="8">
        <dgm:presLayoutVars>
          <dgm:bulletEnabled val="1"/>
        </dgm:presLayoutVars>
      </dgm:prSet>
      <dgm:spPr/>
    </dgm:pt>
  </dgm:ptLst>
  <dgm:cxnLst>
    <dgm:cxn modelId="{44CB1506-3F04-4690-AE96-5AEFFC487EC7}" srcId="{12D022F8-F841-4BD4-8FA1-A3A57E12A5D1}" destId="{43D61DB6-C498-42AE-B627-6B2B00FEED24}" srcOrd="6" destOrd="0" parTransId="{8457FF4D-CC29-4D2E-88CD-C4430A99318F}" sibTransId="{7B7C5366-3A82-466F-B780-E6D1A830C20D}"/>
    <dgm:cxn modelId="{522A8406-15FE-4231-AEC7-F16DE7205626}" srcId="{A13CE21D-3C48-417A-A748-4F2DE77F2314}" destId="{C5798A1B-4F5E-4E5F-9397-48B0C11A7FC8}" srcOrd="0" destOrd="0" parTransId="{7EE21936-F4E1-4683-998D-D83AD8A88C36}" sibTransId="{CF16F449-AD83-4896-A404-EB5A3A1D0045}"/>
    <dgm:cxn modelId="{2C1EAC09-B250-472A-B517-FB33B3B7E307}" type="presOf" srcId="{49651516-71EE-4AB1-99AD-314375C4D0EB}" destId="{434C1AB8-3A6E-4029-8839-988A0E024A58}" srcOrd="0" destOrd="0" presId="urn:microsoft.com/office/officeart/2005/8/layout/list1"/>
    <dgm:cxn modelId="{3F25F90A-D514-4B50-9578-304C5A2DBDD8}" type="presOf" srcId="{36ACFDDF-41BD-4416-91DF-BE4554D94458}" destId="{52FDFE6D-205D-4FA7-BC25-D8A7C3BA9449}" srcOrd="0" destOrd="0" presId="urn:microsoft.com/office/officeart/2005/8/layout/list1"/>
    <dgm:cxn modelId="{D38C180C-0138-4571-AA05-5068460C69E4}" srcId="{43D61DB6-C498-42AE-B627-6B2B00FEED24}" destId="{7363FEF6-D95C-493B-92C8-CFFB83661487}" srcOrd="0" destOrd="0" parTransId="{BA284510-0F2C-457D-9D96-F88EF5EE4643}" sibTransId="{7AA503F9-6599-432D-9FEE-85C1826970D1}"/>
    <dgm:cxn modelId="{9AEE920F-66D6-4BEA-BA17-019E088B3190}" type="presOf" srcId="{A13CE21D-3C48-417A-A748-4F2DE77F2314}" destId="{622BBCFB-BA65-4CFB-9CEB-9F0F6022DF33}" srcOrd="0" destOrd="0" presId="urn:microsoft.com/office/officeart/2005/8/layout/list1"/>
    <dgm:cxn modelId="{69135815-27A1-46C6-947E-EEEC539CC694}" type="presOf" srcId="{C45F38FE-F0C4-40CA-BDA5-8F92011B69B1}" destId="{065D9179-4FDC-4648-A1EF-B250186BD0B0}" srcOrd="1" destOrd="0" presId="urn:microsoft.com/office/officeart/2005/8/layout/list1"/>
    <dgm:cxn modelId="{DA5D5E17-D8D5-40C3-8032-1B8EF65E6DDC}" srcId="{12D022F8-F841-4BD4-8FA1-A3A57E12A5D1}" destId="{49651516-71EE-4AB1-99AD-314375C4D0EB}" srcOrd="7" destOrd="0" parTransId="{88B11563-525E-44BD-A7F7-F208877633C5}" sibTransId="{AA255D00-CAA3-49C4-A815-019323401217}"/>
    <dgm:cxn modelId="{B265FC19-ADEE-4E47-B560-6B0FA9E78F9E}" srcId="{49651516-71EE-4AB1-99AD-314375C4D0EB}" destId="{C9D1F4FF-4CCC-4AA9-ABCA-631B70F2DC71}" srcOrd="0" destOrd="0" parTransId="{E4C8C4B4-15DD-49DE-BF56-0CF04A8DAC37}" sibTransId="{7C003974-8C49-4D00-9E55-AEBB0879DA2D}"/>
    <dgm:cxn modelId="{D32FDF1A-8107-4E69-B8AD-45F0C63C92F8}" type="presOf" srcId="{C45F38FE-F0C4-40CA-BDA5-8F92011B69B1}" destId="{7AA2DF68-55C4-4E38-9AC2-1DA5D1EAB3B4}"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ED1E5B4B-2572-42F3-8960-C0FCB7625E52}" srcId="{C45F38FE-F0C4-40CA-BDA5-8F92011B69B1}" destId="{336D11A5-8CF0-45D8-86D6-A0F1C37F8771}" srcOrd="0" destOrd="0" parTransId="{F28C745D-40BA-49CA-A149-13C781F54BC0}" sibTransId="{3CBE6C70-3530-4E6A-B566-7A4B21D2BBD0}"/>
    <dgm:cxn modelId="{7271124F-4442-43E1-BE91-0722CE322696}" type="presOf" srcId="{A13CE21D-3C48-417A-A748-4F2DE77F2314}" destId="{946D8EC7-461A-4C96-9E2D-1DFA1DEA7D1A}" srcOrd="1"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FB1DD7A-7730-42FF-81D4-844994773FD2}" type="presOf" srcId="{7363FEF6-D95C-493B-92C8-CFFB83661487}" destId="{50D325DE-FE10-4337-B85B-5BA8DB0DF22F}"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ECA36787-F704-47E9-8FCF-3CD69301AB2E}" type="presOf" srcId="{49651516-71EE-4AB1-99AD-314375C4D0EB}" destId="{D59EC4D8-A2D9-414C-A280-D5364B494885}" srcOrd="1" destOrd="0" presId="urn:microsoft.com/office/officeart/2005/8/layout/list1"/>
    <dgm:cxn modelId="{ED41C194-CB9B-4A7B-9DD4-95B61E87A1B2}" type="presOf" srcId="{336D11A5-8CF0-45D8-86D6-A0F1C37F8771}" destId="{0032FE96-8424-4999-9023-6A75B5A9AE46}" srcOrd="0" destOrd="0" presId="urn:microsoft.com/office/officeart/2005/8/layout/list1"/>
    <dgm:cxn modelId="{A0427695-57DF-443C-9456-D2832A2BFF8A}" type="presOf" srcId="{C9D1F4FF-4CCC-4AA9-ABCA-631B70F2DC71}" destId="{BFC2447F-7E12-43B1-AE87-CC382DACB6D1}" srcOrd="0" destOrd="0" presId="urn:microsoft.com/office/officeart/2005/8/layout/list1"/>
    <dgm:cxn modelId="{76BEB29E-8260-4928-A3B8-D80B31E2723B}" srcId="{12D022F8-F841-4BD4-8FA1-A3A57E12A5D1}" destId="{C45F38FE-F0C4-40CA-BDA5-8F92011B69B1}" srcOrd="5" destOrd="0" parTransId="{C7F4CD2D-4340-41CE-874C-B8538B06438E}" sibTransId="{3BC4CA00-B942-44D9-A608-DACC905FA076}"/>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80662E6-394B-4033-AA19-2671F4E1137C}" type="presOf" srcId="{43D61DB6-C498-42AE-B627-6B2B00FEED24}" destId="{B2BF2DF3-9B64-4686-8794-B0170FD44060}" srcOrd="0" destOrd="0" presId="urn:microsoft.com/office/officeart/2005/8/layout/list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DAAA87F6-4AD0-4CF1-BD9A-0A72C9FC458D}" type="presOf" srcId="{43D61DB6-C498-42AE-B627-6B2B00FEED24}" destId="{604DFA30-134D-4052-8276-59FB8507BC6C}"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 modelId="{78011D80-7A9C-4CBC-B7AE-3B4AAAB65FCD}" type="presParOf" srcId="{66CA8735-BAAD-4D27-A004-73FFFC115E9B}" destId="{D2EB1772-0451-4EF6-9539-B0C5D7063847}" srcOrd="19" destOrd="0" presId="urn:microsoft.com/office/officeart/2005/8/layout/list1"/>
    <dgm:cxn modelId="{5B604B10-4285-4034-97EF-3F66DB804A53}" type="presParOf" srcId="{66CA8735-BAAD-4D27-A004-73FFFC115E9B}" destId="{56612B00-8521-49D4-80D9-023393903032}" srcOrd="20" destOrd="0" presId="urn:microsoft.com/office/officeart/2005/8/layout/list1"/>
    <dgm:cxn modelId="{ABDDDB58-1FBB-43F9-8E8C-3ED785B8FDDE}" type="presParOf" srcId="{56612B00-8521-49D4-80D9-023393903032}" destId="{7AA2DF68-55C4-4E38-9AC2-1DA5D1EAB3B4}" srcOrd="0" destOrd="0" presId="urn:microsoft.com/office/officeart/2005/8/layout/list1"/>
    <dgm:cxn modelId="{F3717709-F7AF-4F16-9B02-8498175F8F28}" type="presParOf" srcId="{56612B00-8521-49D4-80D9-023393903032}" destId="{065D9179-4FDC-4648-A1EF-B250186BD0B0}" srcOrd="1" destOrd="0" presId="urn:microsoft.com/office/officeart/2005/8/layout/list1"/>
    <dgm:cxn modelId="{AD47D7A6-2FED-422C-AE81-063291B0B34A}" type="presParOf" srcId="{66CA8735-BAAD-4D27-A004-73FFFC115E9B}" destId="{E686ECC6-F6D4-4D69-B33B-CC95538D16B5}" srcOrd="21" destOrd="0" presId="urn:microsoft.com/office/officeart/2005/8/layout/list1"/>
    <dgm:cxn modelId="{88A78C92-C75C-4841-A817-2AF012CBCEB1}" type="presParOf" srcId="{66CA8735-BAAD-4D27-A004-73FFFC115E9B}" destId="{0032FE96-8424-4999-9023-6A75B5A9AE46}" srcOrd="22" destOrd="0" presId="urn:microsoft.com/office/officeart/2005/8/layout/list1"/>
    <dgm:cxn modelId="{A017AF5B-4471-4D98-B291-83CC7D658001}" type="presParOf" srcId="{66CA8735-BAAD-4D27-A004-73FFFC115E9B}" destId="{07E3BB56-D66F-42BF-8C63-B933366720D2}" srcOrd="23" destOrd="0" presId="urn:microsoft.com/office/officeart/2005/8/layout/list1"/>
    <dgm:cxn modelId="{4FCA5107-520A-4BA8-8728-887E1A713330}" type="presParOf" srcId="{66CA8735-BAAD-4D27-A004-73FFFC115E9B}" destId="{CCCFB77D-3FAE-465F-9268-C4C8CAC472F9}" srcOrd="24" destOrd="0" presId="urn:microsoft.com/office/officeart/2005/8/layout/list1"/>
    <dgm:cxn modelId="{5EC358CC-F523-440B-941E-DC0C9D7DC616}" type="presParOf" srcId="{CCCFB77D-3FAE-465F-9268-C4C8CAC472F9}" destId="{B2BF2DF3-9B64-4686-8794-B0170FD44060}" srcOrd="0" destOrd="0" presId="urn:microsoft.com/office/officeart/2005/8/layout/list1"/>
    <dgm:cxn modelId="{F8E3D244-2BF5-4251-BDF3-5D143EB5A97F}" type="presParOf" srcId="{CCCFB77D-3FAE-465F-9268-C4C8CAC472F9}" destId="{604DFA30-134D-4052-8276-59FB8507BC6C}" srcOrd="1" destOrd="0" presId="urn:microsoft.com/office/officeart/2005/8/layout/list1"/>
    <dgm:cxn modelId="{017D872F-8A58-4D92-BC60-23710C6677EF}" type="presParOf" srcId="{66CA8735-BAAD-4D27-A004-73FFFC115E9B}" destId="{6F5C05F4-A902-4A97-A065-3F689201105A}" srcOrd="25" destOrd="0" presId="urn:microsoft.com/office/officeart/2005/8/layout/list1"/>
    <dgm:cxn modelId="{EDF0CC57-0739-45E8-A9BF-7DD2BDAEBC07}" type="presParOf" srcId="{66CA8735-BAAD-4D27-A004-73FFFC115E9B}" destId="{50D325DE-FE10-4337-B85B-5BA8DB0DF22F}" srcOrd="26" destOrd="0" presId="urn:microsoft.com/office/officeart/2005/8/layout/list1"/>
    <dgm:cxn modelId="{2821C445-6514-4FC4-BE75-60C882878D07}" type="presParOf" srcId="{66CA8735-BAAD-4D27-A004-73FFFC115E9B}" destId="{CFF18521-2FBE-4666-84FC-79369BF541ED}" srcOrd="27" destOrd="0" presId="urn:microsoft.com/office/officeart/2005/8/layout/list1"/>
    <dgm:cxn modelId="{BC1F50A6-53E2-48A6-84A1-A34FD17DFDD1}" type="presParOf" srcId="{66CA8735-BAAD-4D27-A004-73FFFC115E9B}" destId="{79A62958-EBFC-497A-B638-C83FB2A5E9C9}" srcOrd="28" destOrd="0" presId="urn:microsoft.com/office/officeart/2005/8/layout/list1"/>
    <dgm:cxn modelId="{CB795B93-2ED3-4631-9CDF-0A65061B3165}" type="presParOf" srcId="{79A62958-EBFC-497A-B638-C83FB2A5E9C9}" destId="{434C1AB8-3A6E-4029-8839-988A0E024A58}" srcOrd="0" destOrd="0" presId="urn:microsoft.com/office/officeart/2005/8/layout/list1"/>
    <dgm:cxn modelId="{A9E1EABC-57BD-4CBE-AC9E-5407C65C2BDD}" type="presParOf" srcId="{79A62958-EBFC-497A-B638-C83FB2A5E9C9}" destId="{D59EC4D8-A2D9-414C-A280-D5364B494885}" srcOrd="1" destOrd="0" presId="urn:microsoft.com/office/officeart/2005/8/layout/list1"/>
    <dgm:cxn modelId="{C74B2939-DB56-48C5-8533-8C412A631CB2}" type="presParOf" srcId="{66CA8735-BAAD-4D27-A004-73FFFC115E9B}" destId="{8D14D404-7349-4C21-86F2-132D3ABE56A0}" srcOrd="29" destOrd="0" presId="urn:microsoft.com/office/officeart/2005/8/layout/list1"/>
    <dgm:cxn modelId="{E2F01C47-C445-4C02-B1A5-C3D63C4DC8FC}" type="presParOf" srcId="{66CA8735-BAAD-4D27-A004-73FFFC115E9B}" destId="{BFC2447F-7E12-43B1-AE87-CC382DACB6D1}"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C45F38FE-F0C4-40CA-BDA5-8F92011B69B1}">
      <dgm:prSet phldrT="[Text]"/>
      <dgm:spPr/>
      <dgm:t>
        <a:bodyPr/>
        <a:lstStyle/>
        <a:p>
          <a:r>
            <a:rPr lang="en-GB" dirty="0"/>
            <a:t>Step 6</a:t>
          </a:r>
        </a:p>
      </dgm:t>
    </dgm:pt>
    <dgm:pt modelId="{C7F4CD2D-4340-41CE-874C-B8538B06438E}" type="parTrans" cxnId="{76BEB29E-8260-4928-A3B8-D80B31E2723B}">
      <dgm:prSet/>
      <dgm:spPr/>
      <dgm:t>
        <a:bodyPr/>
        <a:lstStyle/>
        <a:p>
          <a:endParaRPr lang="en-GB"/>
        </a:p>
      </dgm:t>
    </dgm:pt>
    <dgm:pt modelId="{3BC4CA00-B942-44D9-A608-DACC905FA076}" type="sibTrans" cxnId="{76BEB29E-8260-4928-A3B8-D80B31E2723B}">
      <dgm:prSet/>
      <dgm:spPr/>
      <dgm:t>
        <a:bodyPr/>
        <a:lstStyle/>
        <a:p>
          <a:endParaRPr lang="en-GB"/>
        </a:p>
      </dgm:t>
    </dgm:pt>
    <dgm:pt modelId="{336D11A5-8CF0-45D8-86D6-A0F1C37F8771}">
      <dgm:prSet phldrT="[Text]"/>
      <dgm:spPr/>
      <dgm:t>
        <a:bodyPr/>
        <a:lstStyle/>
        <a:p>
          <a:r>
            <a:rPr lang="en-GB" dirty="0"/>
            <a:t>Run Xa and </a:t>
          </a:r>
          <a:r>
            <a:rPr lang="en-GB" dirty="0" err="1"/>
            <a:t>Xb</a:t>
          </a:r>
          <a:r>
            <a:rPr lang="en-GB" dirty="0"/>
            <a:t> through sub-cipher E1 to obtain ciphertexts Ca and </a:t>
          </a:r>
          <a:r>
            <a:rPr lang="en-GB" dirty="0" err="1"/>
            <a:t>Cb</a:t>
          </a:r>
          <a:endParaRPr lang="en-GB" dirty="0"/>
        </a:p>
      </dgm:t>
    </dgm:pt>
    <dgm:pt modelId="{F28C745D-40BA-49CA-A149-13C781F54BC0}" type="parTrans" cxnId="{ED1E5B4B-2572-42F3-8960-C0FCB7625E52}">
      <dgm:prSet/>
      <dgm:spPr/>
      <dgm:t>
        <a:bodyPr/>
        <a:lstStyle/>
        <a:p>
          <a:endParaRPr lang="en-GB"/>
        </a:p>
      </dgm:t>
    </dgm:pt>
    <dgm:pt modelId="{3CBE6C70-3530-4E6A-B566-7A4B21D2BBD0}" type="sibTrans" cxnId="{ED1E5B4B-2572-42F3-8960-C0FCB7625E52}">
      <dgm:prSet/>
      <dgm:spPr/>
      <dgm:t>
        <a:bodyPr/>
        <a:lstStyle/>
        <a:p>
          <a:endParaRPr lang="en-GB"/>
        </a:p>
      </dgm:t>
    </dgm:pt>
    <dgm:pt modelId="{43D61DB6-C498-42AE-B627-6B2B00FEED24}">
      <dgm:prSet phldrT="[Text]"/>
      <dgm:spPr/>
      <dgm:t>
        <a:bodyPr/>
        <a:lstStyle/>
        <a:p>
          <a:r>
            <a:rPr lang="en-GB" dirty="0"/>
            <a:t>Step 7</a:t>
          </a:r>
        </a:p>
      </dgm:t>
    </dgm:pt>
    <dgm:pt modelId="{8457FF4D-CC29-4D2E-88CD-C4430A99318F}" type="parTrans" cxnId="{44CB1506-3F04-4690-AE96-5AEFFC487EC7}">
      <dgm:prSet/>
      <dgm:spPr/>
      <dgm:t>
        <a:bodyPr/>
        <a:lstStyle/>
        <a:p>
          <a:endParaRPr lang="en-GB"/>
        </a:p>
      </dgm:t>
    </dgm:pt>
    <dgm:pt modelId="{7B7C5366-3A82-466F-B780-E6D1A830C20D}" type="sibTrans" cxnId="{44CB1506-3F04-4690-AE96-5AEFFC487EC7}">
      <dgm:prSet/>
      <dgm:spPr/>
      <dgm:t>
        <a:bodyPr/>
        <a:lstStyle/>
        <a:p>
          <a:endParaRPr lang="en-GB"/>
        </a:p>
      </dgm:t>
    </dgm:pt>
    <dgm:pt modelId="{7363FEF6-D95C-493B-92C8-CFFB83661487}">
      <dgm:prSet phldrT="[Text]"/>
      <dgm:spPr/>
      <dgm:t>
        <a:bodyPr/>
        <a:lstStyle/>
        <a:p>
          <a:r>
            <a:rPr lang="en-GB" dirty="0"/>
            <a:t>Create the ciphertexts, Cc and Cd, using the differential </a:t>
          </a:r>
          <a:r>
            <a:rPr lang="el-GR" dirty="0"/>
            <a:t>δ</a:t>
          </a:r>
          <a:endParaRPr lang="en-GB" dirty="0"/>
        </a:p>
      </dgm:t>
    </dgm:pt>
    <dgm:pt modelId="{BA284510-0F2C-457D-9D96-F88EF5EE4643}" type="parTrans" cxnId="{D38C180C-0138-4571-AA05-5068460C69E4}">
      <dgm:prSet/>
      <dgm:spPr/>
      <dgm:t>
        <a:bodyPr/>
        <a:lstStyle/>
        <a:p>
          <a:endParaRPr lang="en-GB"/>
        </a:p>
      </dgm:t>
    </dgm:pt>
    <dgm:pt modelId="{7AA503F9-6599-432D-9FEE-85C1826970D1}" type="sibTrans" cxnId="{D38C180C-0138-4571-AA05-5068460C69E4}">
      <dgm:prSet/>
      <dgm:spPr/>
      <dgm:t>
        <a:bodyPr/>
        <a:lstStyle/>
        <a:p>
          <a:endParaRPr lang="en-GB"/>
        </a:p>
      </dgm:t>
    </dgm:pt>
    <dgm:pt modelId="{49651516-71EE-4AB1-99AD-314375C4D0EB}">
      <dgm:prSet phldrT="[Text]"/>
      <dgm:spPr/>
      <dgm:t>
        <a:bodyPr/>
        <a:lstStyle/>
        <a:p>
          <a:r>
            <a:rPr lang="en-GB" dirty="0"/>
            <a:t>Step 8</a:t>
          </a:r>
        </a:p>
      </dgm:t>
    </dgm:pt>
    <dgm:pt modelId="{88B11563-525E-44BD-A7F7-F208877633C5}" type="parTrans" cxnId="{DA5D5E17-D8D5-40C3-8032-1B8EF65E6DDC}">
      <dgm:prSet/>
      <dgm:spPr/>
      <dgm:t>
        <a:bodyPr/>
        <a:lstStyle/>
        <a:p>
          <a:endParaRPr lang="en-GB"/>
        </a:p>
      </dgm:t>
    </dgm:pt>
    <dgm:pt modelId="{AA255D00-CAA3-49C4-A815-019323401217}" type="sibTrans" cxnId="{DA5D5E17-D8D5-40C3-8032-1B8EF65E6DDC}">
      <dgm:prSet/>
      <dgm:spPr/>
      <dgm:t>
        <a:bodyPr/>
        <a:lstStyle/>
        <a:p>
          <a:endParaRPr lang="en-GB"/>
        </a:p>
      </dgm:t>
    </dgm:pt>
    <dgm:pt modelId="{C9D1F4FF-4CCC-4AA9-ABCA-631B70F2DC71}">
      <dgm:prSet phldrT="[Text]"/>
      <dgm:spPr/>
      <dgm:t>
        <a:bodyPr/>
        <a:lstStyle/>
        <a:p>
          <a:r>
            <a:rPr lang="en-GB" dirty="0"/>
            <a:t>Run Cc and Cd through E1 to obtain </a:t>
          </a:r>
          <a:r>
            <a:rPr lang="en-GB" dirty="0" err="1"/>
            <a:t>Xc</a:t>
          </a:r>
          <a:r>
            <a:rPr lang="en-GB" dirty="0"/>
            <a:t> and Xd</a:t>
          </a:r>
        </a:p>
      </dgm:t>
    </dgm:pt>
    <dgm:pt modelId="{E4C8C4B4-15DD-49DE-BF56-0CF04A8DAC37}" type="parTrans" cxnId="{B265FC19-ADEE-4E47-B560-6B0FA9E78F9E}">
      <dgm:prSet/>
      <dgm:spPr/>
      <dgm:t>
        <a:bodyPr/>
        <a:lstStyle/>
        <a:p>
          <a:endParaRPr lang="en-GB"/>
        </a:p>
      </dgm:t>
    </dgm:pt>
    <dgm:pt modelId="{7C003974-8C49-4D00-9E55-AEBB0879DA2D}" type="sibTrans" cxnId="{B265FC19-ADEE-4E47-B560-6B0FA9E78F9E}">
      <dgm:prSet/>
      <dgm:spPr/>
      <dgm:t>
        <a:bodyPr/>
        <a:lstStyle/>
        <a:p>
          <a:endParaRPr lang="en-GB"/>
        </a:p>
      </dgm:t>
    </dgm:pt>
    <dgm:pt modelId="{8E86CB3A-C947-4FE0-BE2E-AC917E4E3BBC}">
      <dgm:prSet phldrT="[Text]"/>
      <dgm:spPr/>
      <dgm:t>
        <a:bodyPr/>
        <a:lstStyle/>
        <a:p>
          <a:r>
            <a:rPr lang="en-GB" dirty="0"/>
            <a:t>Step 9</a:t>
          </a:r>
        </a:p>
      </dgm:t>
    </dgm:pt>
    <dgm:pt modelId="{DA2053C3-2077-4CEA-A9C1-7748886F2DA9}" type="parTrans" cxnId="{8E9D374F-19F0-4222-87CC-9A2E82AED1C4}">
      <dgm:prSet/>
      <dgm:spPr/>
      <dgm:t>
        <a:bodyPr/>
        <a:lstStyle/>
        <a:p>
          <a:endParaRPr lang="en-GB"/>
        </a:p>
      </dgm:t>
    </dgm:pt>
    <dgm:pt modelId="{D034BA9E-4768-4853-9515-753D94CE3F0E}" type="sibTrans" cxnId="{8E9D374F-19F0-4222-87CC-9A2E82AED1C4}">
      <dgm:prSet/>
      <dgm:spPr/>
      <dgm:t>
        <a:bodyPr/>
        <a:lstStyle/>
        <a:p>
          <a:endParaRPr lang="en-GB"/>
        </a:p>
      </dgm:t>
    </dgm:pt>
    <dgm:pt modelId="{ACFAF6FC-1C3E-44AB-A759-71E8676DD3A7}">
      <dgm:prSet phldrT="[Text]"/>
      <dgm:spPr/>
      <dgm:t>
        <a:bodyPr/>
        <a:lstStyle/>
        <a:p>
          <a:r>
            <a:rPr lang="en-GB" dirty="0"/>
            <a:t>Run </a:t>
          </a:r>
          <a:r>
            <a:rPr lang="en-GB" dirty="0" err="1"/>
            <a:t>Xc</a:t>
          </a:r>
          <a:r>
            <a:rPr lang="en-GB" dirty="0"/>
            <a:t> and Xd through E0 to obtain Pc and Pd</a:t>
          </a:r>
        </a:p>
      </dgm:t>
    </dgm:pt>
    <dgm:pt modelId="{92DDF8E7-CC59-4F3F-B0D8-3CFD846C4BBC}" type="parTrans" cxnId="{CD8E330D-2587-439E-B061-31859AD90A83}">
      <dgm:prSet/>
      <dgm:spPr/>
      <dgm:t>
        <a:bodyPr/>
        <a:lstStyle/>
        <a:p>
          <a:endParaRPr lang="en-GB"/>
        </a:p>
      </dgm:t>
    </dgm:pt>
    <dgm:pt modelId="{3D2D740D-01BA-4D0A-80B3-48A3E8C2A9A5}" type="sibTrans" cxnId="{CD8E330D-2587-439E-B061-31859AD90A83}">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9"/>
      <dgm:spPr/>
    </dgm:pt>
    <dgm:pt modelId="{26D78EB2-FB5C-4EBD-8A56-A87EA131DB73}" type="pres">
      <dgm:prSet presAssocID="{CADC02EE-3686-4BA2-8D72-3317836F489D}" presName="parentText" presStyleLbl="node1" presStyleIdx="0" presStyleCnt="9">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9">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9"/>
      <dgm:spPr/>
    </dgm:pt>
    <dgm:pt modelId="{946D8EC7-461A-4C96-9E2D-1DFA1DEA7D1A}" type="pres">
      <dgm:prSet presAssocID="{A13CE21D-3C48-417A-A748-4F2DE77F2314}" presName="parentText" presStyleLbl="node1" presStyleIdx="1" presStyleCnt="9">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9">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9"/>
      <dgm:spPr/>
    </dgm:pt>
    <dgm:pt modelId="{BC16A55A-1437-4CFD-98F2-5C03EE851C9F}" type="pres">
      <dgm:prSet presAssocID="{2E1C8FB8-1B4D-453D-A0D1-60727D4C5F8E}" presName="parentText" presStyleLbl="node1" presStyleIdx="2" presStyleCnt="9">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9">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9"/>
      <dgm:spPr/>
    </dgm:pt>
    <dgm:pt modelId="{37E5EB4C-7237-47F3-9960-940B55CAAE73}" type="pres">
      <dgm:prSet presAssocID="{6EF40C24-636F-4FCA-A4FC-F8942DC32D37}" presName="parentText" presStyleLbl="node1" presStyleIdx="3" presStyleCnt="9">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9">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9"/>
      <dgm:spPr/>
    </dgm:pt>
    <dgm:pt modelId="{AAF4973A-F65B-49AF-8F6D-A6271FF7BF63}" type="pres">
      <dgm:prSet presAssocID="{DB825E8C-23AB-47A6-A6AA-5321C15B4F94}" presName="parentText" presStyleLbl="node1" presStyleIdx="4" presStyleCnt="9">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9">
        <dgm:presLayoutVars>
          <dgm:bulletEnabled val="1"/>
        </dgm:presLayoutVars>
      </dgm:prSet>
      <dgm:spPr/>
    </dgm:pt>
    <dgm:pt modelId="{D2EB1772-0451-4EF6-9539-B0C5D7063847}" type="pres">
      <dgm:prSet presAssocID="{0E1D9ABA-FA96-48A0-9BD2-46084552F67B}" presName="spaceBetweenRectangles" presStyleCnt="0"/>
      <dgm:spPr/>
    </dgm:pt>
    <dgm:pt modelId="{56612B00-8521-49D4-80D9-023393903032}" type="pres">
      <dgm:prSet presAssocID="{C45F38FE-F0C4-40CA-BDA5-8F92011B69B1}" presName="parentLin" presStyleCnt="0"/>
      <dgm:spPr/>
    </dgm:pt>
    <dgm:pt modelId="{7AA2DF68-55C4-4E38-9AC2-1DA5D1EAB3B4}" type="pres">
      <dgm:prSet presAssocID="{C45F38FE-F0C4-40CA-BDA5-8F92011B69B1}" presName="parentLeftMargin" presStyleLbl="node1" presStyleIdx="4" presStyleCnt="9"/>
      <dgm:spPr/>
    </dgm:pt>
    <dgm:pt modelId="{065D9179-4FDC-4648-A1EF-B250186BD0B0}" type="pres">
      <dgm:prSet presAssocID="{C45F38FE-F0C4-40CA-BDA5-8F92011B69B1}" presName="parentText" presStyleLbl="node1" presStyleIdx="5" presStyleCnt="9">
        <dgm:presLayoutVars>
          <dgm:chMax val="0"/>
          <dgm:bulletEnabled val="1"/>
        </dgm:presLayoutVars>
      </dgm:prSet>
      <dgm:spPr/>
    </dgm:pt>
    <dgm:pt modelId="{E686ECC6-F6D4-4D69-B33B-CC95538D16B5}" type="pres">
      <dgm:prSet presAssocID="{C45F38FE-F0C4-40CA-BDA5-8F92011B69B1}" presName="negativeSpace" presStyleCnt="0"/>
      <dgm:spPr/>
    </dgm:pt>
    <dgm:pt modelId="{0032FE96-8424-4999-9023-6A75B5A9AE46}" type="pres">
      <dgm:prSet presAssocID="{C45F38FE-F0C4-40CA-BDA5-8F92011B69B1}" presName="childText" presStyleLbl="conFgAcc1" presStyleIdx="5" presStyleCnt="9">
        <dgm:presLayoutVars>
          <dgm:bulletEnabled val="1"/>
        </dgm:presLayoutVars>
      </dgm:prSet>
      <dgm:spPr/>
    </dgm:pt>
    <dgm:pt modelId="{07E3BB56-D66F-42BF-8C63-B933366720D2}" type="pres">
      <dgm:prSet presAssocID="{3BC4CA00-B942-44D9-A608-DACC905FA076}" presName="spaceBetweenRectangles" presStyleCnt="0"/>
      <dgm:spPr/>
    </dgm:pt>
    <dgm:pt modelId="{CCCFB77D-3FAE-465F-9268-C4C8CAC472F9}" type="pres">
      <dgm:prSet presAssocID="{43D61DB6-C498-42AE-B627-6B2B00FEED24}" presName="parentLin" presStyleCnt="0"/>
      <dgm:spPr/>
    </dgm:pt>
    <dgm:pt modelId="{B2BF2DF3-9B64-4686-8794-B0170FD44060}" type="pres">
      <dgm:prSet presAssocID="{43D61DB6-C498-42AE-B627-6B2B00FEED24}" presName="parentLeftMargin" presStyleLbl="node1" presStyleIdx="5" presStyleCnt="9"/>
      <dgm:spPr/>
    </dgm:pt>
    <dgm:pt modelId="{604DFA30-134D-4052-8276-59FB8507BC6C}" type="pres">
      <dgm:prSet presAssocID="{43D61DB6-C498-42AE-B627-6B2B00FEED24}" presName="parentText" presStyleLbl="node1" presStyleIdx="6" presStyleCnt="9">
        <dgm:presLayoutVars>
          <dgm:chMax val="0"/>
          <dgm:bulletEnabled val="1"/>
        </dgm:presLayoutVars>
      </dgm:prSet>
      <dgm:spPr/>
    </dgm:pt>
    <dgm:pt modelId="{6F5C05F4-A902-4A97-A065-3F689201105A}" type="pres">
      <dgm:prSet presAssocID="{43D61DB6-C498-42AE-B627-6B2B00FEED24}" presName="negativeSpace" presStyleCnt="0"/>
      <dgm:spPr/>
    </dgm:pt>
    <dgm:pt modelId="{50D325DE-FE10-4337-B85B-5BA8DB0DF22F}" type="pres">
      <dgm:prSet presAssocID="{43D61DB6-C498-42AE-B627-6B2B00FEED24}" presName="childText" presStyleLbl="conFgAcc1" presStyleIdx="6" presStyleCnt="9">
        <dgm:presLayoutVars>
          <dgm:bulletEnabled val="1"/>
        </dgm:presLayoutVars>
      </dgm:prSet>
      <dgm:spPr/>
    </dgm:pt>
    <dgm:pt modelId="{CFF18521-2FBE-4666-84FC-79369BF541ED}" type="pres">
      <dgm:prSet presAssocID="{7B7C5366-3A82-466F-B780-E6D1A830C20D}" presName="spaceBetweenRectangles" presStyleCnt="0"/>
      <dgm:spPr/>
    </dgm:pt>
    <dgm:pt modelId="{79A62958-EBFC-497A-B638-C83FB2A5E9C9}" type="pres">
      <dgm:prSet presAssocID="{49651516-71EE-4AB1-99AD-314375C4D0EB}" presName="parentLin" presStyleCnt="0"/>
      <dgm:spPr/>
    </dgm:pt>
    <dgm:pt modelId="{434C1AB8-3A6E-4029-8839-988A0E024A58}" type="pres">
      <dgm:prSet presAssocID="{49651516-71EE-4AB1-99AD-314375C4D0EB}" presName="parentLeftMargin" presStyleLbl="node1" presStyleIdx="6" presStyleCnt="9"/>
      <dgm:spPr/>
    </dgm:pt>
    <dgm:pt modelId="{D59EC4D8-A2D9-414C-A280-D5364B494885}" type="pres">
      <dgm:prSet presAssocID="{49651516-71EE-4AB1-99AD-314375C4D0EB}" presName="parentText" presStyleLbl="node1" presStyleIdx="7" presStyleCnt="9">
        <dgm:presLayoutVars>
          <dgm:chMax val="0"/>
          <dgm:bulletEnabled val="1"/>
        </dgm:presLayoutVars>
      </dgm:prSet>
      <dgm:spPr/>
    </dgm:pt>
    <dgm:pt modelId="{8D14D404-7349-4C21-86F2-132D3ABE56A0}" type="pres">
      <dgm:prSet presAssocID="{49651516-71EE-4AB1-99AD-314375C4D0EB}" presName="negativeSpace" presStyleCnt="0"/>
      <dgm:spPr/>
    </dgm:pt>
    <dgm:pt modelId="{BFC2447F-7E12-43B1-AE87-CC382DACB6D1}" type="pres">
      <dgm:prSet presAssocID="{49651516-71EE-4AB1-99AD-314375C4D0EB}" presName="childText" presStyleLbl="conFgAcc1" presStyleIdx="7" presStyleCnt="9">
        <dgm:presLayoutVars>
          <dgm:bulletEnabled val="1"/>
        </dgm:presLayoutVars>
      </dgm:prSet>
      <dgm:spPr/>
    </dgm:pt>
    <dgm:pt modelId="{4D69AABA-90DF-4E05-9926-83EF6ADB01BB}" type="pres">
      <dgm:prSet presAssocID="{AA255D00-CAA3-49C4-A815-019323401217}" presName="spaceBetweenRectangles" presStyleCnt="0"/>
      <dgm:spPr/>
    </dgm:pt>
    <dgm:pt modelId="{0FE08FFB-EAF7-4645-BC00-816E9EF49DAC}" type="pres">
      <dgm:prSet presAssocID="{8E86CB3A-C947-4FE0-BE2E-AC917E4E3BBC}" presName="parentLin" presStyleCnt="0"/>
      <dgm:spPr/>
    </dgm:pt>
    <dgm:pt modelId="{0D49A601-6A51-483F-92A8-533DDAD9EBB1}" type="pres">
      <dgm:prSet presAssocID="{8E86CB3A-C947-4FE0-BE2E-AC917E4E3BBC}" presName="parentLeftMargin" presStyleLbl="node1" presStyleIdx="7" presStyleCnt="9"/>
      <dgm:spPr/>
    </dgm:pt>
    <dgm:pt modelId="{3D0F65BA-32BB-4774-BD03-71E997817D03}" type="pres">
      <dgm:prSet presAssocID="{8E86CB3A-C947-4FE0-BE2E-AC917E4E3BBC}" presName="parentText" presStyleLbl="node1" presStyleIdx="8" presStyleCnt="9">
        <dgm:presLayoutVars>
          <dgm:chMax val="0"/>
          <dgm:bulletEnabled val="1"/>
        </dgm:presLayoutVars>
      </dgm:prSet>
      <dgm:spPr/>
    </dgm:pt>
    <dgm:pt modelId="{265930F2-74DA-465F-80DF-5BC5406FDDAE}" type="pres">
      <dgm:prSet presAssocID="{8E86CB3A-C947-4FE0-BE2E-AC917E4E3BBC}" presName="negativeSpace" presStyleCnt="0"/>
      <dgm:spPr/>
    </dgm:pt>
    <dgm:pt modelId="{EAFEF950-7BAA-4F77-80F7-5EE09512548B}" type="pres">
      <dgm:prSet presAssocID="{8E86CB3A-C947-4FE0-BE2E-AC917E4E3BBC}" presName="childText" presStyleLbl="conFgAcc1" presStyleIdx="8" presStyleCnt="9">
        <dgm:presLayoutVars>
          <dgm:bulletEnabled val="1"/>
        </dgm:presLayoutVars>
      </dgm:prSet>
      <dgm:spPr/>
    </dgm:pt>
  </dgm:ptLst>
  <dgm:cxnLst>
    <dgm:cxn modelId="{44CB1506-3F04-4690-AE96-5AEFFC487EC7}" srcId="{12D022F8-F841-4BD4-8FA1-A3A57E12A5D1}" destId="{43D61DB6-C498-42AE-B627-6B2B00FEED24}" srcOrd="6" destOrd="0" parTransId="{8457FF4D-CC29-4D2E-88CD-C4430A99318F}" sibTransId="{7B7C5366-3A82-466F-B780-E6D1A830C20D}"/>
    <dgm:cxn modelId="{522A8406-15FE-4231-AEC7-F16DE7205626}" srcId="{A13CE21D-3C48-417A-A748-4F2DE77F2314}" destId="{C5798A1B-4F5E-4E5F-9397-48B0C11A7FC8}" srcOrd="0" destOrd="0" parTransId="{7EE21936-F4E1-4683-998D-D83AD8A88C36}" sibTransId="{CF16F449-AD83-4896-A404-EB5A3A1D0045}"/>
    <dgm:cxn modelId="{2C1EAC09-B250-472A-B517-FB33B3B7E307}" type="presOf" srcId="{49651516-71EE-4AB1-99AD-314375C4D0EB}" destId="{434C1AB8-3A6E-4029-8839-988A0E024A58}" srcOrd="0" destOrd="0" presId="urn:microsoft.com/office/officeart/2005/8/layout/list1"/>
    <dgm:cxn modelId="{3F25F90A-D514-4B50-9578-304C5A2DBDD8}" type="presOf" srcId="{36ACFDDF-41BD-4416-91DF-BE4554D94458}" destId="{52FDFE6D-205D-4FA7-BC25-D8A7C3BA9449}" srcOrd="0" destOrd="0" presId="urn:microsoft.com/office/officeart/2005/8/layout/list1"/>
    <dgm:cxn modelId="{D38C180C-0138-4571-AA05-5068460C69E4}" srcId="{43D61DB6-C498-42AE-B627-6B2B00FEED24}" destId="{7363FEF6-D95C-493B-92C8-CFFB83661487}" srcOrd="0" destOrd="0" parTransId="{BA284510-0F2C-457D-9D96-F88EF5EE4643}" sibTransId="{7AA503F9-6599-432D-9FEE-85C1826970D1}"/>
    <dgm:cxn modelId="{CD8E330D-2587-439E-B061-31859AD90A83}" srcId="{8E86CB3A-C947-4FE0-BE2E-AC917E4E3BBC}" destId="{ACFAF6FC-1C3E-44AB-A759-71E8676DD3A7}" srcOrd="0" destOrd="0" parTransId="{92DDF8E7-CC59-4F3F-B0D8-3CFD846C4BBC}" sibTransId="{3D2D740D-01BA-4D0A-80B3-48A3E8C2A9A5}"/>
    <dgm:cxn modelId="{9AEE920F-66D6-4BEA-BA17-019E088B3190}" type="presOf" srcId="{A13CE21D-3C48-417A-A748-4F2DE77F2314}" destId="{622BBCFB-BA65-4CFB-9CEB-9F0F6022DF33}" srcOrd="0" destOrd="0" presId="urn:microsoft.com/office/officeart/2005/8/layout/list1"/>
    <dgm:cxn modelId="{69135815-27A1-46C6-947E-EEEC539CC694}" type="presOf" srcId="{C45F38FE-F0C4-40CA-BDA5-8F92011B69B1}" destId="{065D9179-4FDC-4648-A1EF-B250186BD0B0}" srcOrd="1" destOrd="0" presId="urn:microsoft.com/office/officeart/2005/8/layout/list1"/>
    <dgm:cxn modelId="{DA5D5E17-D8D5-40C3-8032-1B8EF65E6DDC}" srcId="{12D022F8-F841-4BD4-8FA1-A3A57E12A5D1}" destId="{49651516-71EE-4AB1-99AD-314375C4D0EB}" srcOrd="7" destOrd="0" parTransId="{88B11563-525E-44BD-A7F7-F208877633C5}" sibTransId="{AA255D00-CAA3-49C4-A815-019323401217}"/>
    <dgm:cxn modelId="{B265FC19-ADEE-4E47-B560-6B0FA9E78F9E}" srcId="{49651516-71EE-4AB1-99AD-314375C4D0EB}" destId="{C9D1F4FF-4CCC-4AA9-ABCA-631B70F2DC71}" srcOrd="0" destOrd="0" parTransId="{E4C8C4B4-15DD-49DE-BF56-0CF04A8DAC37}" sibTransId="{7C003974-8C49-4D00-9E55-AEBB0879DA2D}"/>
    <dgm:cxn modelId="{D32FDF1A-8107-4E69-B8AD-45F0C63C92F8}" type="presOf" srcId="{C45F38FE-F0C4-40CA-BDA5-8F92011B69B1}" destId="{7AA2DF68-55C4-4E38-9AC2-1DA5D1EAB3B4}" srcOrd="0" destOrd="0" presId="urn:microsoft.com/office/officeart/2005/8/layout/list1"/>
    <dgm:cxn modelId="{3AD3C322-ECC7-4918-A3FE-63950C1A7B64}" type="presOf" srcId="{8E86CB3A-C947-4FE0-BE2E-AC917E4E3BBC}" destId="{3D0F65BA-32BB-4774-BD03-71E997817D03}"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ED1E5B4B-2572-42F3-8960-C0FCB7625E52}" srcId="{C45F38FE-F0C4-40CA-BDA5-8F92011B69B1}" destId="{336D11A5-8CF0-45D8-86D6-A0F1C37F8771}" srcOrd="0" destOrd="0" parTransId="{F28C745D-40BA-49CA-A149-13C781F54BC0}" sibTransId="{3CBE6C70-3530-4E6A-B566-7A4B21D2BBD0}"/>
    <dgm:cxn modelId="{7271124F-4442-43E1-BE91-0722CE322696}" type="presOf" srcId="{A13CE21D-3C48-417A-A748-4F2DE77F2314}" destId="{946D8EC7-461A-4C96-9E2D-1DFA1DEA7D1A}" srcOrd="1" destOrd="0" presId="urn:microsoft.com/office/officeart/2005/8/layout/list1"/>
    <dgm:cxn modelId="{8E9D374F-19F0-4222-87CC-9A2E82AED1C4}" srcId="{12D022F8-F841-4BD4-8FA1-A3A57E12A5D1}" destId="{8E86CB3A-C947-4FE0-BE2E-AC917E4E3BBC}" srcOrd="8" destOrd="0" parTransId="{DA2053C3-2077-4CEA-A9C1-7748886F2DA9}" sibTransId="{D034BA9E-4768-4853-9515-753D94CE3F0E}"/>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FB1DD7A-7730-42FF-81D4-844994773FD2}" type="presOf" srcId="{7363FEF6-D95C-493B-92C8-CFFB83661487}" destId="{50D325DE-FE10-4337-B85B-5BA8DB0DF22F}"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ECA36787-F704-47E9-8FCF-3CD69301AB2E}" type="presOf" srcId="{49651516-71EE-4AB1-99AD-314375C4D0EB}" destId="{D59EC4D8-A2D9-414C-A280-D5364B494885}" srcOrd="1" destOrd="0" presId="urn:microsoft.com/office/officeart/2005/8/layout/list1"/>
    <dgm:cxn modelId="{ED41C194-CB9B-4A7B-9DD4-95B61E87A1B2}" type="presOf" srcId="{336D11A5-8CF0-45D8-86D6-A0F1C37F8771}" destId="{0032FE96-8424-4999-9023-6A75B5A9AE46}" srcOrd="0" destOrd="0" presId="urn:microsoft.com/office/officeart/2005/8/layout/list1"/>
    <dgm:cxn modelId="{A0427695-57DF-443C-9456-D2832A2BFF8A}" type="presOf" srcId="{C9D1F4FF-4CCC-4AA9-ABCA-631B70F2DC71}" destId="{BFC2447F-7E12-43B1-AE87-CC382DACB6D1}" srcOrd="0" destOrd="0" presId="urn:microsoft.com/office/officeart/2005/8/layout/list1"/>
    <dgm:cxn modelId="{76BEB29E-8260-4928-A3B8-D80B31E2723B}" srcId="{12D022F8-F841-4BD4-8FA1-A3A57E12A5D1}" destId="{C45F38FE-F0C4-40CA-BDA5-8F92011B69B1}" srcOrd="5" destOrd="0" parTransId="{C7F4CD2D-4340-41CE-874C-B8538B06438E}" sibTransId="{3BC4CA00-B942-44D9-A608-DACC905FA076}"/>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69A006B2-EC7B-47D9-849F-C160ACA3438E}" type="presOf" srcId="{8E86CB3A-C947-4FE0-BE2E-AC917E4E3BBC}" destId="{0D49A601-6A51-483F-92A8-533DDAD9EBB1}" srcOrd="0"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417089BF-F68F-49C4-97B6-F7585757542C}" type="presOf" srcId="{ACFAF6FC-1C3E-44AB-A759-71E8676DD3A7}" destId="{EAFEF950-7BAA-4F77-80F7-5EE09512548B}" srcOrd="0" destOrd="0" presId="urn:microsoft.com/office/officeart/2005/8/layout/list1"/>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80662E6-394B-4033-AA19-2671F4E1137C}" type="presOf" srcId="{43D61DB6-C498-42AE-B627-6B2B00FEED24}" destId="{B2BF2DF3-9B64-4686-8794-B0170FD44060}" srcOrd="0" destOrd="0" presId="urn:microsoft.com/office/officeart/2005/8/layout/list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DAAA87F6-4AD0-4CF1-BD9A-0A72C9FC458D}" type="presOf" srcId="{43D61DB6-C498-42AE-B627-6B2B00FEED24}" destId="{604DFA30-134D-4052-8276-59FB8507BC6C}"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 modelId="{78011D80-7A9C-4CBC-B7AE-3B4AAAB65FCD}" type="presParOf" srcId="{66CA8735-BAAD-4D27-A004-73FFFC115E9B}" destId="{D2EB1772-0451-4EF6-9539-B0C5D7063847}" srcOrd="19" destOrd="0" presId="urn:microsoft.com/office/officeart/2005/8/layout/list1"/>
    <dgm:cxn modelId="{5B604B10-4285-4034-97EF-3F66DB804A53}" type="presParOf" srcId="{66CA8735-BAAD-4D27-A004-73FFFC115E9B}" destId="{56612B00-8521-49D4-80D9-023393903032}" srcOrd="20" destOrd="0" presId="urn:microsoft.com/office/officeart/2005/8/layout/list1"/>
    <dgm:cxn modelId="{ABDDDB58-1FBB-43F9-8E8C-3ED785B8FDDE}" type="presParOf" srcId="{56612B00-8521-49D4-80D9-023393903032}" destId="{7AA2DF68-55C4-4E38-9AC2-1DA5D1EAB3B4}" srcOrd="0" destOrd="0" presId="urn:microsoft.com/office/officeart/2005/8/layout/list1"/>
    <dgm:cxn modelId="{F3717709-F7AF-4F16-9B02-8498175F8F28}" type="presParOf" srcId="{56612B00-8521-49D4-80D9-023393903032}" destId="{065D9179-4FDC-4648-A1EF-B250186BD0B0}" srcOrd="1" destOrd="0" presId="urn:microsoft.com/office/officeart/2005/8/layout/list1"/>
    <dgm:cxn modelId="{AD47D7A6-2FED-422C-AE81-063291B0B34A}" type="presParOf" srcId="{66CA8735-BAAD-4D27-A004-73FFFC115E9B}" destId="{E686ECC6-F6D4-4D69-B33B-CC95538D16B5}" srcOrd="21" destOrd="0" presId="urn:microsoft.com/office/officeart/2005/8/layout/list1"/>
    <dgm:cxn modelId="{88A78C92-C75C-4841-A817-2AF012CBCEB1}" type="presParOf" srcId="{66CA8735-BAAD-4D27-A004-73FFFC115E9B}" destId="{0032FE96-8424-4999-9023-6A75B5A9AE46}" srcOrd="22" destOrd="0" presId="urn:microsoft.com/office/officeart/2005/8/layout/list1"/>
    <dgm:cxn modelId="{A017AF5B-4471-4D98-B291-83CC7D658001}" type="presParOf" srcId="{66CA8735-BAAD-4D27-A004-73FFFC115E9B}" destId="{07E3BB56-D66F-42BF-8C63-B933366720D2}" srcOrd="23" destOrd="0" presId="urn:microsoft.com/office/officeart/2005/8/layout/list1"/>
    <dgm:cxn modelId="{4FCA5107-520A-4BA8-8728-887E1A713330}" type="presParOf" srcId="{66CA8735-BAAD-4D27-A004-73FFFC115E9B}" destId="{CCCFB77D-3FAE-465F-9268-C4C8CAC472F9}" srcOrd="24" destOrd="0" presId="urn:microsoft.com/office/officeart/2005/8/layout/list1"/>
    <dgm:cxn modelId="{5EC358CC-F523-440B-941E-DC0C9D7DC616}" type="presParOf" srcId="{CCCFB77D-3FAE-465F-9268-C4C8CAC472F9}" destId="{B2BF2DF3-9B64-4686-8794-B0170FD44060}" srcOrd="0" destOrd="0" presId="urn:microsoft.com/office/officeart/2005/8/layout/list1"/>
    <dgm:cxn modelId="{F8E3D244-2BF5-4251-BDF3-5D143EB5A97F}" type="presParOf" srcId="{CCCFB77D-3FAE-465F-9268-C4C8CAC472F9}" destId="{604DFA30-134D-4052-8276-59FB8507BC6C}" srcOrd="1" destOrd="0" presId="urn:microsoft.com/office/officeart/2005/8/layout/list1"/>
    <dgm:cxn modelId="{017D872F-8A58-4D92-BC60-23710C6677EF}" type="presParOf" srcId="{66CA8735-BAAD-4D27-A004-73FFFC115E9B}" destId="{6F5C05F4-A902-4A97-A065-3F689201105A}" srcOrd="25" destOrd="0" presId="urn:microsoft.com/office/officeart/2005/8/layout/list1"/>
    <dgm:cxn modelId="{EDF0CC57-0739-45E8-A9BF-7DD2BDAEBC07}" type="presParOf" srcId="{66CA8735-BAAD-4D27-A004-73FFFC115E9B}" destId="{50D325DE-FE10-4337-B85B-5BA8DB0DF22F}" srcOrd="26" destOrd="0" presId="urn:microsoft.com/office/officeart/2005/8/layout/list1"/>
    <dgm:cxn modelId="{2821C445-6514-4FC4-BE75-60C882878D07}" type="presParOf" srcId="{66CA8735-BAAD-4D27-A004-73FFFC115E9B}" destId="{CFF18521-2FBE-4666-84FC-79369BF541ED}" srcOrd="27" destOrd="0" presId="urn:microsoft.com/office/officeart/2005/8/layout/list1"/>
    <dgm:cxn modelId="{BC1F50A6-53E2-48A6-84A1-A34FD17DFDD1}" type="presParOf" srcId="{66CA8735-BAAD-4D27-A004-73FFFC115E9B}" destId="{79A62958-EBFC-497A-B638-C83FB2A5E9C9}" srcOrd="28" destOrd="0" presId="urn:microsoft.com/office/officeart/2005/8/layout/list1"/>
    <dgm:cxn modelId="{CB795B93-2ED3-4631-9CDF-0A65061B3165}" type="presParOf" srcId="{79A62958-EBFC-497A-B638-C83FB2A5E9C9}" destId="{434C1AB8-3A6E-4029-8839-988A0E024A58}" srcOrd="0" destOrd="0" presId="urn:microsoft.com/office/officeart/2005/8/layout/list1"/>
    <dgm:cxn modelId="{A9E1EABC-57BD-4CBE-AC9E-5407C65C2BDD}" type="presParOf" srcId="{79A62958-EBFC-497A-B638-C83FB2A5E9C9}" destId="{D59EC4D8-A2D9-414C-A280-D5364B494885}" srcOrd="1" destOrd="0" presId="urn:microsoft.com/office/officeart/2005/8/layout/list1"/>
    <dgm:cxn modelId="{C74B2939-DB56-48C5-8533-8C412A631CB2}" type="presParOf" srcId="{66CA8735-BAAD-4D27-A004-73FFFC115E9B}" destId="{8D14D404-7349-4C21-86F2-132D3ABE56A0}" srcOrd="29" destOrd="0" presId="urn:microsoft.com/office/officeart/2005/8/layout/list1"/>
    <dgm:cxn modelId="{E2F01C47-C445-4C02-B1A5-C3D63C4DC8FC}" type="presParOf" srcId="{66CA8735-BAAD-4D27-A004-73FFFC115E9B}" destId="{BFC2447F-7E12-43B1-AE87-CC382DACB6D1}" srcOrd="30" destOrd="0" presId="urn:microsoft.com/office/officeart/2005/8/layout/list1"/>
    <dgm:cxn modelId="{5752CCF1-527F-4E26-BE7E-164FBEA7F61B}" type="presParOf" srcId="{66CA8735-BAAD-4D27-A004-73FFFC115E9B}" destId="{4D69AABA-90DF-4E05-9926-83EF6ADB01BB}" srcOrd="31" destOrd="0" presId="urn:microsoft.com/office/officeart/2005/8/layout/list1"/>
    <dgm:cxn modelId="{BFD86279-05A4-4EFD-88B8-8D21A57995B9}" type="presParOf" srcId="{66CA8735-BAAD-4D27-A004-73FFFC115E9B}" destId="{0FE08FFB-EAF7-4645-BC00-816E9EF49DAC}" srcOrd="32" destOrd="0" presId="urn:microsoft.com/office/officeart/2005/8/layout/list1"/>
    <dgm:cxn modelId="{A018A5C8-9FC1-49CB-8F08-0F908C253AB1}" type="presParOf" srcId="{0FE08FFB-EAF7-4645-BC00-816E9EF49DAC}" destId="{0D49A601-6A51-483F-92A8-533DDAD9EBB1}" srcOrd="0" destOrd="0" presId="urn:microsoft.com/office/officeart/2005/8/layout/list1"/>
    <dgm:cxn modelId="{6C888189-B1CA-4D48-AFCA-6839DB09FC40}" type="presParOf" srcId="{0FE08FFB-EAF7-4645-BC00-816E9EF49DAC}" destId="{3D0F65BA-32BB-4774-BD03-71E997817D03}" srcOrd="1" destOrd="0" presId="urn:microsoft.com/office/officeart/2005/8/layout/list1"/>
    <dgm:cxn modelId="{6A67A2DE-4717-4CEB-A00C-6CE1235C96DE}" type="presParOf" srcId="{66CA8735-BAAD-4D27-A004-73FFFC115E9B}" destId="{265930F2-74DA-465F-80DF-5BC5406FDDAE}" srcOrd="33" destOrd="0" presId="urn:microsoft.com/office/officeart/2005/8/layout/list1"/>
    <dgm:cxn modelId="{125921B5-C92E-4CB6-9174-70075E21E135}" type="presParOf" srcId="{66CA8735-BAAD-4D27-A004-73FFFC115E9B}" destId="{EAFEF950-7BAA-4F77-80F7-5EE09512548B}"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A13CE21D-3C48-417A-A748-4F2DE77F2314}">
      <dgm:prSet phldrT="[Text]"/>
      <dgm:spPr/>
      <dgm:t>
        <a:bodyPr/>
        <a:lstStyle/>
        <a:p>
          <a:r>
            <a:rPr lang="en-GB" dirty="0"/>
            <a:t>Step 2</a:t>
          </a:r>
        </a:p>
      </dgm:t>
    </dgm:pt>
    <dgm:pt modelId="{EAA53BB3-3419-4FAB-8D8F-C6DFA9817F52}" type="parTrans" cxnId="{447ED6B4-D08E-43DB-BCF3-2515C6626313}">
      <dgm:prSet/>
      <dgm:spPr/>
      <dgm:t>
        <a:bodyPr/>
        <a:lstStyle/>
        <a:p>
          <a:endParaRPr lang="en-GB"/>
        </a:p>
      </dgm:t>
    </dgm:pt>
    <dgm:pt modelId="{E4CF1612-BCED-4BF5-8165-070FEEB7C742}" type="sibTrans" cxnId="{447ED6B4-D08E-43DB-BCF3-2515C6626313}">
      <dgm:prSet/>
      <dgm:spPr/>
      <dgm:t>
        <a:bodyPr/>
        <a:lstStyle/>
        <a:p>
          <a:endParaRPr lang="en-GB"/>
        </a:p>
      </dgm:t>
    </dgm:pt>
    <dgm:pt modelId="{C5798A1B-4F5E-4E5F-9397-48B0C11A7FC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7EE21936-F4E1-4683-998D-D83AD8A88C36}" type="parTrans" cxnId="{522A8406-15FE-4231-AEC7-F16DE7205626}">
      <dgm:prSet/>
      <dgm:spPr/>
      <dgm:t>
        <a:bodyPr/>
        <a:lstStyle/>
        <a:p>
          <a:endParaRPr lang="en-GB"/>
        </a:p>
      </dgm:t>
    </dgm:pt>
    <dgm:pt modelId="{CF16F449-AD83-4896-A404-EB5A3A1D0045}" type="sibTrans" cxnId="{522A8406-15FE-4231-AEC7-F16DE7205626}">
      <dgm:prSet/>
      <dgm:spPr/>
      <dgm:t>
        <a:bodyPr/>
        <a:lstStyle/>
        <a:p>
          <a:endParaRPr lang="en-GB"/>
        </a:p>
      </dgm:t>
    </dgm:pt>
    <dgm:pt modelId="{2E1C8FB8-1B4D-453D-A0D1-60727D4C5F8E}">
      <dgm:prSet phldrT="[Text]"/>
      <dgm:spPr/>
      <dgm:t>
        <a:bodyPr/>
        <a:lstStyle/>
        <a:p>
          <a:r>
            <a:rPr lang="en-GB" dirty="0"/>
            <a:t>Step 3</a:t>
          </a:r>
        </a:p>
      </dgm:t>
    </dgm:pt>
    <dgm:pt modelId="{FA48CA50-17EB-4EE4-8D19-6ED6A4720622}" type="parTrans" cxnId="{F42C2342-132B-4427-948E-33DC0B1DA400}">
      <dgm:prSet/>
      <dgm:spPr/>
      <dgm:t>
        <a:bodyPr/>
        <a:lstStyle/>
        <a:p>
          <a:endParaRPr lang="en-GB"/>
        </a:p>
      </dgm:t>
    </dgm:pt>
    <dgm:pt modelId="{7A52A311-5128-41E5-B53B-EA378E36DD86}" type="sibTrans" cxnId="{F42C2342-132B-4427-948E-33DC0B1DA400}">
      <dgm:prSet/>
      <dgm:spPr/>
      <dgm:t>
        <a:bodyPr/>
        <a:lstStyle/>
        <a:p>
          <a:endParaRPr lang="en-GB"/>
        </a:p>
      </dgm:t>
    </dgm:pt>
    <dgm:pt modelId="{3DB248E2-B5BE-4015-98FE-C4E90CE5B900}">
      <dgm:prSet phldrT="[Text]"/>
      <dgm:spPr/>
      <dgm:t>
        <a:bodyPr/>
        <a:lstStyle/>
        <a:p>
          <a:r>
            <a:rPr lang="en-GB" dirty="0"/>
            <a:t>Randomly generate plaintext, Pa</a:t>
          </a:r>
        </a:p>
      </dgm:t>
    </dgm:pt>
    <dgm:pt modelId="{46E305A1-81E6-4A94-A41A-F86FACD55352}" type="parTrans" cxnId="{D8C867E7-23F6-4008-A478-477B91FE709F}">
      <dgm:prSet/>
      <dgm:spPr/>
      <dgm:t>
        <a:bodyPr/>
        <a:lstStyle/>
        <a:p>
          <a:endParaRPr lang="en-GB"/>
        </a:p>
      </dgm:t>
    </dgm:pt>
    <dgm:pt modelId="{B6201589-90E0-461E-87AE-8B8B6A3E5BF6}" type="sibTrans" cxnId="{D8C867E7-23F6-4008-A478-477B91FE709F}">
      <dgm:prSet/>
      <dgm:spPr/>
      <dgm:t>
        <a:bodyPr/>
        <a:lstStyle/>
        <a:p>
          <a:endParaRPr lang="en-GB"/>
        </a:p>
      </dgm:t>
    </dgm:pt>
    <dgm:pt modelId="{6EF40C24-636F-4FCA-A4FC-F8942DC32D37}">
      <dgm:prSet phldrT="[Text]"/>
      <dgm:spPr/>
      <dgm:t>
        <a:bodyPr/>
        <a:lstStyle/>
        <a:p>
          <a:r>
            <a:rPr lang="en-GB" dirty="0"/>
            <a:t>Step 4</a:t>
          </a:r>
        </a:p>
      </dgm:t>
    </dgm:pt>
    <dgm:pt modelId="{D00B1A04-816F-49EE-BC8A-DAFBA4B32E37}" type="parTrans" cxnId="{3284C1FE-5B42-4F1C-A09E-FBDD2189B403}">
      <dgm:prSet/>
      <dgm:spPr/>
      <dgm:t>
        <a:bodyPr/>
        <a:lstStyle/>
        <a:p>
          <a:endParaRPr lang="en-GB"/>
        </a:p>
      </dgm:t>
    </dgm:pt>
    <dgm:pt modelId="{1254BF51-B402-401A-9DCA-523EB49D4466}" type="sibTrans" cxnId="{3284C1FE-5B42-4F1C-A09E-FBDD2189B403}">
      <dgm:prSet/>
      <dgm:spPr/>
      <dgm:t>
        <a:bodyPr/>
        <a:lstStyle/>
        <a:p>
          <a:endParaRPr lang="en-GB"/>
        </a:p>
      </dgm:t>
    </dgm:pt>
    <dgm:pt modelId="{2E44D889-21F4-4947-A9D5-761738AA867E}">
      <dgm:prSet phldrT="[Text]"/>
      <dgm:spPr/>
      <dgm:t>
        <a:bodyPr/>
        <a:lstStyle/>
        <a:p>
          <a:r>
            <a:rPr lang="en-GB" dirty="0"/>
            <a:t>Create plaintext, Pb, using the differential </a:t>
          </a:r>
          <a:r>
            <a:rPr lang="el-GR" dirty="0"/>
            <a:t>α</a:t>
          </a:r>
          <a:endParaRPr lang="en-GB" dirty="0"/>
        </a:p>
      </dgm:t>
    </dgm:pt>
    <dgm:pt modelId="{E00B8D06-ED31-4D08-9912-D548183415C8}" type="parTrans" cxnId="{09C47B83-5271-4820-AAC1-13D02677F110}">
      <dgm:prSet/>
      <dgm:spPr/>
      <dgm:t>
        <a:bodyPr/>
        <a:lstStyle/>
        <a:p>
          <a:endParaRPr lang="en-GB"/>
        </a:p>
      </dgm:t>
    </dgm:pt>
    <dgm:pt modelId="{0CFD0E2B-1151-4AF9-8FC9-A117B79DCEA5}" type="sibTrans" cxnId="{09C47B83-5271-4820-AAC1-13D02677F110}">
      <dgm:prSet/>
      <dgm:spPr/>
      <dgm:t>
        <a:bodyPr/>
        <a:lstStyle/>
        <a:p>
          <a:endParaRPr lang="en-GB"/>
        </a:p>
      </dgm:t>
    </dgm:pt>
    <dgm:pt modelId="{DB825E8C-23AB-47A6-A6AA-5321C15B4F94}">
      <dgm:prSet phldrT="[Text]"/>
      <dgm:spPr/>
      <dgm:t>
        <a:bodyPr/>
        <a:lstStyle/>
        <a:p>
          <a:r>
            <a:rPr lang="en-GB" dirty="0"/>
            <a:t>Step 5</a:t>
          </a:r>
        </a:p>
      </dgm:t>
    </dgm:pt>
    <dgm:pt modelId="{B129C6D0-CCB3-41AB-9C92-76B52E6C0136}" type="parTrans" cxnId="{138F907B-ED58-438D-8872-DB586CAE6D42}">
      <dgm:prSet/>
      <dgm:spPr/>
      <dgm:t>
        <a:bodyPr/>
        <a:lstStyle/>
        <a:p>
          <a:endParaRPr lang="en-GB"/>
        </a:p>
      </dgm:t>
    </dgm:pt>
    <dgm:pt modelId="{0E1D9ABA-FA96-48A0-9BD2-46084552F67B}" type="sibTrans" cxnId="{138F907B-ED58-438D-8872-DB586CAE6D42}">
      <dgm:prSet/>
      <dgm:spPr/>
      <dgm:t>
        <a:bodyPr/>
        <a:lstStyle/>
        <a:p>
          <a:endParaRPr lang="en-GB"/>
        </a:p>
      </dgm:t>
    </dgm:pt>
    <dgm:pt modelId="{36ACFDDF-41BD-4416-91DF-BE4554D94458}">
      <dgm:prSet phldrT="[Text]"/>
      <dgm:spPr/>
      <dgm:t>
        <a:bodyPr/>
        <a:lstStyle/>
        <a:p>
          <a:r>
            <a:rPr lang="en-GB" dirty="0"/>
            <a:t>Run the plaintexts through the sub-cipher E0 to obtain Xa and </a:t>
          </a:r>
          <a:r>
            <a:rPr lang="en-GB" dirty="0" err="1"/>
            <a:t>Xb</a:t>
          </a:r>
          <a:endParaRPr lang="en-GB" dirty="0"/>
        </a:p>
      </dgm:t>
    </dgm:pt>
    <dgm:pt modelId="{4F9EF872-6C5E-45AB-AA57-B85A592A43B0}" type="parTrans" cxnId="{097288BE-A09E-4C36-9632-0AE83BD77E4D}">
      <dgm:prSet/>
      <dgm:spPr/>
      <dgm:t>
        <a:bodyPr/>
        <a:lstStyle/>
        <a:p>
          <a:endParaRPr lang="en-GB"/>
        </a:p>
      </dgm:t>
    </dgm:pt>
    <dgm:pt modelId="{5C3FB57E-D270-4932-80D2-E8EE258E0A0B}" type="sibTrans" cxnId="{097288BE-A09E-4C36-9632-0AE83BD77E4D}">
      <dgm:prSet/>
      <dgm:spPr/>
      <dgm:t>
        <a:bodyPr/>
        <a:lstStyle/>
        <a:p>
          <a:endParaRPr lang="en-GB"/>
        </a:p>
      </dgm:t>
    </dgm:pt>
    <dgm:pt modelId="{C45F38FE-F0C4-40CA-BDA5-8F92011B69B1}">
      <dgm:prSet phldrT="[Text]"/>
      <dgm:spPr/>
      <dgm:t>
        <a:bodyPr/>
        <a:lstStyle/>
        <a:p>
          <a:r>
            <a:rPr lang="en-GB" dirty="0"/>
            <a:t>Step 6</a:t>
          </a:r>
        </a:p>
      </dgm:t>
    </dgm:pt>
    <dgm:pt modelId="{C7F4CD2D-4340-41CE-874C-B8538B06438E}" type="parTrans" cxnId="{76BEB29E-8260-4928-A3B8-D80B31E2723B}">
      <dgm:prSet/>
      <dgm:spPr/>
      <dgm:t>
        <a:bodyPr/>
        <a:lstStyle/>
        <a:p>
          <a:endParaRPr lang="en-GB"/>
        </a:p>
      </dgm:t>
    </dgm:pt>
    <dgm:pt modelId="{3BC4CA00-B942-44D9-A608-DACC905FA076}" type="sibTrans" cxnId="{76BEB29E-8260-4928-A3B8-D80B31E2723B}">
      <dgm:prSet/>
      <dgm:spPr/>
      <dgm:t>
        <a:bodyPr/>
        <a:lstStyle/>
        <a:p>
          <a:endParaRPr lang="en-GB"/>
        </a:p>
      </dgm:t>
    </dgm:pt>
    <dgm:pt modelId="{336D11A5-8CF0-45D8-86D6-A0F1C37F8771}">
      <dgm:prSet phldrT="[Text]"/>
      <dgm:spPr/>
      <dgm:t>
        <a:bodyPr/>
        <a:lstStyle/>
        <a:p>
          <a:r>
            <a:rPr lang="en-GB" dirty="0"/>
            <a:t>Run Xa and </a:t>
          </a:r>
          <a:r>
            <a:rPr lang="en-GB" dirty="0" err="1"/>
            <a:t>Xb</a:t>
          </a:r>
          <a:r>
            <a:rPr lang="en-GB" dirty="0"/>
            <a:t> through sub-cipher E1 to obtain ciphertexts Ca and </a:t>
          </a:r>
          <a:r>
            <a:rPr lang="en-GB" dirty="0" err="1"/>
            <a:t>Cb</a:t>
          </a:r>
          <a:endParaRPr lang="en-GB" dirty="0"/>
        </a:p>
      </dgm:t>
    </dgm:pt>
    <dgm:pt modelId="{F28C745D-40BA-49CA-A149-13C781F54BC0}" type="parTrans" cxnId="{ED1E5B4B-2572-42F3-8960-C0FCB7625E52}">
      <dgm:prSet/>
      <dgm:spPr/>
      <dgm:t>
        <a:bodyPr/>
        <a:lstStyle/>
        <a:p>
          <a:endParaRPr lang="en-GB"/>
        </a:p>
      </dgm:t>
    </dgm:pt>
    <dgm:pt modelId="{3CBE6C70-3530-4E6A-B566-7A4B21D2BBD0}" type="sibTrans" cxnId="{ED1E5B4B-2572-42F3-8960-C0FCB7625E52}">
      <dgm:prSet/>
      <dgm:spPr/>
      <dgm:t>
        <a:bodyPr/>
        <a:lstStyle/>
        <a:p>
          <a:endParaRPr lang="en-GB"/>
        </a:p>
      </dgm:t>
    </dgm:pt>
    <dgm:pt modelId="{43D61DB6-C498-42AE-B627-6B2B00FEED24}">
      <dgm:prSet phldrT="[Text]"/>
      <dgm:spPr/>
      <dgm:t>
        <a:bodyPr/>
        <a:lstStyle/>
        <a:p>
          <a:r>
            <a:rPr lang="en-GB" dirty="0"/>
            <a:t>Step 7</a:t>
          </a:r>
        </a:p>
      </dgm:t>
    </dgm:pt>
    <dgm:pt modelId="{8457FF4D-CC29-4D2E-88CD-C4430A99318F}" type="parTrans" cxnId="{44CB1506-3F04-4690-AE96-5AEFFC487EC7}">
      <dgm:prSet/>
      <dgm:spPr/>
      <dgm:t>
        <a:bodyPr/>
        <a:lstStyle/>
        <a:p>
          <a:endParaRPr lang="en-GB"/>
        </a:p>
      </dgm:t>
    </dgm:pt>
    <dgm:pt modelId="{7B7C5366-3A82-466F-B780-E6D1A830C20D}" type="sibTrans" cxnId="{44CB1506-3F04-4690-AE96-5AEFFC487EC7}">
      <dgm:prSet/>
      <dgm:spPr/>
      <dgm:t>
        <a:bodyPr/>
        <a:lstStyle/>
        <a:p>
          <a:endParaRPr lang="en-GB"/>
        </a:p>
      </dgm:t>
    </dgm:pt>
    <dgm:pt modelId="{7363FEF6-D95C-493B-92C8-CFFB83661487}">
      <dgm:prSet phldrT="[Text]"/>
      <dgm:spPr/>
      <dgm:t>
        <a:bodyPr/>
        <a:lstStyle/>
        <a:p>
          <a:r>
            <a:rPr lang="en-GB" dirty="0"/>
            <a:t>Create the ciphertexts, Cc and Cd, using the differential </a:t>
          </a:r>
          <a:r>
            <a:rPr lang="el-GR" dirty="0"/>
            <a:t>δ</a:t>
          </a:r>
          <a:endParaRPr lang="en-GB" dirty="0"/>
        </a:p>
      </dgm:t>
    </dgm:pt>
    <dgm:pt modelId="{BA284510-0F2C-457D-9D96-F88EF5EE4643}" type="parTrans" cxnId="{D38C180C-0138-4571-AA05-5068460C69E4}">
      <dgm:prSet/>
      <dgm:spPr/>
      <dgm:t>
        <a:bodyPr/>
        <a:lstStyle/>
        <a:p>
          <a:endParaRPr lang="en-GB"/>
        </a:p>
      </dgm:t>
    </dgm:pt>
    <dgm:pt modelId="{7AA503F9-6599-432D-9FEE-85C1826970D1}" type="sibTrans" cxnId="{D38C180C-0138-4571-AA05-5068460C69E4}">
      <dgm:prSet/>
      <dgm:spPr/>
      <dgm:t>
        <a:bodyPr/>
        <a:lstStyle/>
        <a:p>
          <a:endParaRPr lang="en-GB"/>
        </a:p>
      </dgm:t>
    </dgm:pt>
    <dgm:pt modelId="{49651516-71EE-4AB1-99AD-314375C4D0EB}">
      <dgm:prSet phldrT="[Text]"/>
      <dgm:spPr/>
      <dgm:t>
        <a:bodyPr/>
        <a:lstStyle/>
        <a:p>
          <a:r>
            <a:rPr lang="en-GB" dirty="0"/>
            <a:t>Step 8</a:t>
          </a:r>
        </a:p>
      </dgm:t>
    </dgm:pt>
    <dgm:pt modelId="{88B11563-525E-44BD-A7F7-F208877633C5}" type="parTrans" cxnId="{DA5D5E17-D8D5-40C3-8032-1B8EF65E6DDC}">
      <dgm:prSet/>
      <dgm:spPr/>
      <dgm:t>
        <a:bodyPr/>
        <a:lstStyle/>
        <a:p>
          <a:endParaRPr lang="en-GB"/>
        </a:p>
      </dgm:t>
    </dgm:pt>
    <dgm:pt modelId="{AA255D00-CAA3-49C4-A815-019323401217}" type="sibTrans" cxnId="{DA5D5E17-D8D5-40C3-8032-1B8EF65E6DDC}">
      <dgm:prSet/>
      <dgm:spPr/>
      <dgm:t>
        <a:bodyPr/>
        <a:lstStyle/>
        <a:p>
          <a:endParaRPr lang="en-GB"/>
        </a:p>
      </dgm:t>
    </dgm:pt>
    <dgm:pt modelId="{C9D1F4FF-4CCC-4AA9-ABCA-631B70F2DC71}">
      <dgm:prSet phldrT="[Text]"/>
      <dgm:spPr/>
      <dgm:t>
        <a:bodyPr/>
        <a:lstStyle/>
        <a:p>
          <a:r>
            <a:rPr lang="en-GB" dirty="0"/>
            <a:t>Run Cc and Cd through E1 to obtain </a:t>
          </a:r>
          <a:r>
            <a:rPr lang="en-GB" dirty="0" err="1"/>
            <a:t>Xc</a:t>
          </a:r>
          <a:r>
            <a:rPr lang="en-GB" dirty="0"/>
            <a:t> and Xd</a:t>
          </a:r>
        </a:p>
      </dgm:t>
    </dgm:pt>
    <dgm:pt modelId="{E4C8C4B4-15DD-49DE-BF56-0CF04A8DAC37}" type="parTrans" cxnId="{B265FC19-ADEE-4E47-B560-6B0FA9E78F9E}">
      <dgm:prSet/>
      <dgm:spPr/>
      <dgm:t>
        <a:bodyPr/>
        <a:lstStyle/>
        <a:p>
          <a:endParaRPr lang="en-GB"/>
        </a:p>
      </dgm:t>
    </dgm:pt>
    <dgm:pt modelId="{7C003974-8C49-4D00-9E55-AEBB0879DA2D}" type="sibTrans" cxnId="{B265FC19-ADEE-4E47-B560-6B0FA9E78F9E}">
      <dgm:prSet/>
      <dgm:spPr/>
      <dgm:t>
        <a:bodyPr/>
        <a:lstStyle/>
        <a:p>
          <a:endParaRPr lang="en-GB"/>
        </a:p>
      </dgm:t>
    </dgm:pt>
    <dgm:pt modelId="{8E86CB3A-C947-4FE0-BE2E-AC917E4E3BBC}">
      <dgm:prSet phldrT="[Text]"/>
      <dgm:spPr/>
      <dgm:t>
        <a:bodyPr/>
        <a:lstStyle/>
        <a:p>
          <a:r>
            <a:rPr lang="en-GB" dirty="0"/>
            <a:t>Step 9</a:t>
          </a:r>
        </a:p>
      </dgm:t>
    </dgm:pt>
    <dgm:pt modelId="{DA2053C3-2077-4CEA-A9C1-7748886F2DA9}" type="parTrans" cxnId="{8E9D374F-19F0-4222-87CC-9A2E82AED1C4}">
      <dgm:prSet/>
      <dgm:spPr/>
      <dgm:t>
        <a:bodyPr/>
        <a:lstStyle/>
        <a:p>
          <a:endParaRPr lang="en-GB"/>
        </a:p>
      </dgm:t>
    </dgm:pt>
    <dgm:pt modelId="{D034BA9E-4768-4853-9515-753D94CE3F0E}" type="sibTrans" cxnId="{8E9D374F-19F0-4222-87CC-9A2E82AED1C4}">
      <dgm:prSet/>
      <dgm:spPr/>
      <dgm:t>
        <a:bodyPr/>
        <a:lstStyle/>
        <a:p>
          <a:endParaRPr lang="en-GB"/>
        </a:p>
      </dgm:t>
    </dgm:pt>
    <dgm:pt modelId="{ACFAF6FC-1C3E-44AB-A759-71E8676DD3A7}">
      <dgm:prSet phldrT="[Text]"/>
      <dgm:spPr/>
      <dgm:t>
        <a:bodyPr/>
        <a:lstStyle/>
        <a:p>
          <a:r>
            <a:rPr lang="en-GB" dirty="0"/>
            <a:t>Run </a:t>
          </a:r>
          <a:r>
            <a:rPr lang="en-GB" dirty="0" err="1"/>
            <a:t>Xc</a:t>
          </a:r>
          <a:r>
            <a:rPr lang="en-GB" dirty="0"/>
            <a:t> and Xd through E0 to obtain Pc and Pd</a:t>
          </a:r>
        </a:p>
      </dgm:t>
    </dgm:pt>
    <dgm:pt modelId="{92DDF8E7-CC59-4F3F-B0D8-3CFD846C4BBC}" type="parTrans" cxnId="{CD8E330D-2587-439E-B061-31859AD90A83}">
      <dgm:prSet/>
      <dgm:spPr/>
      <dgm:t>
        <a:bodyPr/>
        <a:lstStyle/>
        <a:p>
          <a:endParaRPr lang="en-GB"/>
        </a:p>
      </dgm:t>
    </dgm:pt>
    <dgm:pt modelId="{3D2D740D-01BA-4D0A-80B3-48A3E8C2A9A5}" type="sibTrans" cxnId="{CD8E330D-2587-439E-B061-31859AD90A83}">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9"/>
      <dgm:spPr/>
    </dgm:pt>
    <dgm:pt modelId="{26D78EB2-FB5C-4EBD-8A56-A87EA131DB73}" type="pres">
      <dgm:prSet presAssocID="{CADC02EE-3686-4BA2-8D72-3317836F489D}" presName="parentText" presStyleLbl="node1" presStyleIdx="0" presStyleCnt="9">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9">
        <dgm:presLayoutVars>
          <dgm:bulletEnabled val="1"/>
        </dgm:presLayoutVars>
      </dgm:prSet>
      <dgm:spPr/>
    </dgm:pt>
    <dgm:pt modelId="{B9182342-7232-4DD2-B7DA-BFC1A0B31805}" type="pres">
      <dgm:prSet presAssocID="{68D25DC9-B8A6-477A-80A4-9F86D7F8ADB8}" presName="spaceBetweenRectangles" presStyleCnt="0"/>
      <dgm:spPr/>
    </dgm:pt>
    <dgm:pt modelId="{E53B8CD2-30B5-48D4-BCDA-1F223F3B4243}" type="pres">
      <dgm:prSet presAssocID="{A13CE21D-3C48-417A-A748-4F2DE77F2314}" presName="parentLin" presStyleCnt="0"/>
      <dgm:spPr/>
    </dgm:pt>
    <dgm:pt modelId="{622BBCFB-BA65-4CFB-9CEB-9F0F6022DF33}" type="pres">
      <dgm:prSet presAssocID="{A13CE21D-3C48-417A-A748-4F2DE77F2314}" presName="parentLeftMargin" presStyleLbl="node1" presStyleIdx="0" presStyleCnt="9"/>
      <dgm:spPr/>
    </dgm:pt>
    <dgm:pt modelId="{946D8EC7-461A-4C96-9E2D-1DFA1DEA7D1A}" type="pres">
      <dgm:prSet presAssocID="{A13CE21D-3C48-417A-A748-4F2DE77F2314}" presName="parentText" presStyleLbl="node1" presStyleIdx="1" presStyleCnt="9">
        <dgm:presLayoutVars>
          <dgm:chMax val="0"/>
          <dgm:bulletEnabled val="1"/>
        </dgm:presLayoutVars>
      </dgm:prSet>
      <dgm:spPr/>
    </dgm:pt>
    <dgm:pt modelId="{6FDB372B-4859-4B1F-8EB2-858B09C7A0F0}" type="pres">
      <dgm:prSet presAssocID="{A13CE21D-3C48-417A-A748-4F2DE77F2314}" presName="negativeSpace" presStyleCnt="0"/>
      <dgm:spPr/>
    </dgm:pt>
    <dgm:pt modelId="{8FBA1860-D032-4DD3-A4FB-7A856D48A66F}" type="pres">
      <dgm:prSet presAssocID="{A13CE21D-3C48-417A-A748-4F2DE77F2314}" presName="childText" presStyleLbl="conFgAcc1" presStyleIdx="1" presStyleCnt="9">
        <dgm:presLayoutVars>
          <dgm:bulletEnabled val="1"/>
        </dgm:presLayoutVars>
      </dgm:prSet>
      <dgm:spPr/>
    </dgm:pt>
    <dgm:pt modelId="{99BBD6E4-7CCB-46DF-8F91-A6288FA8AAE3}" type="pres">
      <dgm:prSet presAssocID="{E4CF1612-BCED-4BF5-8165-070FEEB7C742}" presName="spaceBetweenRectangles" presStyleCnt="0"/>
      <dgm:spPr/>
    </dgm:pt>
    <dgm:pt modelId="{68D637E7-54A5-45FF-8E86-C6522AE752D0}" type="pres">
      <dgm:prSet presAssocID="{2E1C8FB8-1B4D-453D-A0D1-60727D4C5F8E}" presName="parentLin" presStyleCnt="0"/>
      <dgm:spPr/>
    </dgm:pt>
    <dgm:pt modelId="{DD689B08-A38C-44F8-AEB5-465C2355D02F}" type="pres">
      <dgm:prSet presAssocID="{2E1C8FB8-1B4D-453D-A0D1-60727D4C5F8E}" presName="parentLeftMargin" presStyleLbl="node1" presStyleIdx="1" presStyleCnt="9"/>
      <dgm:spPr/>
    </dgm:pt>
    <dgm:pt modelId="{BC16A55A-1437-4CFD-98F2-5C03EE851C9F}" type="pres">
      <dgm:prSet presAssocID="{2E1C8FB8-1B4D-453D-A0D1-60727D4C5F8E}" presName="parentText" presStyleLbl="node1" presStyleIdx="2" presStyleCnt="9">
        <dgm:presLayoutVars>
          <dgm:chMax val="0"/>
          <dgm:bulletEnabled val="1"/>
        </dgm:presLayoutVars>
      </dgm:prSet>
      <dgm:spPr/>
    </dgm:pt>
    <dgm:pt modelId="{F7AE009A-B642-4C7F-BCD0-7072327D1966}" type="pres">
      <dgm:prSet presAssocID="{2E1C8FB8-1B4D-453D-A0D1-60727D4C5F8E}" presName="negativeSpace" presStyleCnt="0"/>
      <dgm:spPr/>
    </dgm:pt>
    <dgm:pt modelId="{05D90DC9-2FEB-49AF-B134-F663898E1936}" type="pres">
      <dgm:prSet presAssocID="{2E1C8FB8-1B4D-453D-A0D1-60727D4C5F8E}" presName="childText" presStyleLbl="conFgAcc1" presStyleIdx="2" presStyleCnt="9">
        <dgm:presLayoutVars>
          <dgm:bulletEnabled val="1"/>
        </dgm:presLayoutVars>
      </dgm:prSet>
      <dgm:spPr/>
    </dgm:pt>
    <dgm:pt modelId="{77A7469C-32DA-42DB-9464-A2CBC7F9C41E}" type="pres">
      <dgm:prSet presAssocID="{7A52A311-5128-41E5-B53B-EA378E36DD86}" presName="spaceBetweenRectangles" presStyleCnt="0"/>
      <dgm:spPr/>
    </dgm:pt>
    <dgm:pt modelId="{9EEE28D3-8BE3-4176-A2E7-FDA2904F5D94}" type="pres">
      <dgm:prSet presAssocID="{6EF40C24-636F-4FCA-A4FC-F8942DC32D37}" presName="parentLin" presStyleCnt="0"/>
      <dgm:spPr/>
    </dgm:pt>
    <dgm:pt modelId="{5573574B-7D2A-419F-B18B-4A8A4A8CC879}" type="pres">
      <dgm:prSet presAssocID="{6EF40C24-636F-4FCA-A4FC-F8942DC32D37}" presName="parentLeftMargin" presStyleLbl="node1" presStyleIdx="2" presStyleCnt="9"/>
      <dgm:spPr/>
    </dgm:pt>
    <dgm:pt modelId="{37E5EB4C-7237-47F3-9960-940B55CAAE73}" type="pres">
      <dgm:prSet presAssocID="{6EF40C24-636F-4FCA-A4FC-F8942DC32D37}" presName="parentText" presStyleLbl="node1" presStyleIdx="3" presStyleCnt="9">
        <dgm:presLayoutVars>
          <dgm:chMax val="0"/>
          <dgm:bulletEnabled val="1"/>
        </dgm:presLayoutVars>
      </dgm:prSet>
      <dgm:spPr/>
    </dgm:pt>
    <dgm:pt modelId="{FD81CC11-91C1-4966-84A3-0857C4929EBF}" type="pres">
      <dgm:prSet presAssocID="{6EF40C24-636F-4FCA-A4FC-F8942DC32D37}" presName="negativeSpace" presStyleCnt="0"/>
      <dgm:spPr/>
    </dgm:pt>
    <dgm:pt modelId="{4D8E0BE0-C472-45C0-A63D-A25D14B98B45}" type="pres">
      <dgm:prSet presAssocID="{6EF40C24-636F-4FCA-A4FC-F8942DC32D37}" presName="childText" presStyleLbl="conFgAcc1" presStyleIdx="3" presStyleCnt="9">
        <dgm:presLayoutVars>
          <dgm:bulletEnabled val="1"/>
        </dgm:presLayoutVars>
      </dgm:prSet>
      <dgm:spPr/>
    </dgm:pt>
    <dgm:pt modelId="{2A497BC8-945C-4D30-AB6F-3067F2680E58}" type="pres">
      <dgm:prSet presAssocID="{1254BF51-B402-401A-9DCA-523EB49D4466}" presName="spaceBetweenRectangles" presStyleCnt="0"/>
      <dgm:spPr/>
    </dgm:pt>
    <dgm:pt modelId="{61CBECF3-215E-49D3-91E5-4B8BCFBB0FDF}" type="pres">
      <dgm:prSet presAssocID="{DB825E8C-23AB-47A6-A6AA-5321C15B4F94}" presName="parentLin" presStyleCnt="0"/>
      <dgm:spPr/>
    </dgm:pt>
    <dgm:pt modelId="{8C6244DA-E3A5-47A3-9206-FBCD4EB46289}" type="pres">
      <dgm:prSet presAssocID="{DB825E8C-23AB-47A6-A6AA-5321C15B4F94}" presName="parentLeftMargin" presStyleLbl="node1" presStyleIdx="3" presStyleCnt="9"/>
      <dgm:spPr/>
    </dgm:pt>
    <dgm:pt modelId="{AAF4973A-F65B-49AF-8F6D-A6271FF7BF63}" type="pres">
      <dgm:prSet presAssocID="{DB825E8C-23AB-47A6-A6AA-5321C15B4F94}" presName="parentText" presStyleLbl="node1" presStyleIdx="4" presStyleCnt="9">
        <dgm:presLayoutVars>
          <dgm:chMax val="0"/>
          <dgm:bulletEnabled val="1"/>
        </dgm:presLayoutVars>
      </dgm:prSet>
      <dgm:spPr/>
    </dgm:pt>
    <dgm:pt modelId="{4F936149-E555-4D16-8F8B-451835F08619}" type="pres">
      <dgm:prSet presAssocID="{DB825E8C-23AB-47A6-A6AA-5321C15B4F94}" presName="negativeSpace" presStyleCnt="0"/>
      <dgm:spPr/>
    </dgm:pt>
    <dgm:pt modelId="{52FDFE6D-205D-4FA7-BC25-D8A7C3BA9449}" type="pres">
      <dgm:prSet presAssocID="{DB825E8C-23AB-47A6-A6AA-5321C15B4F94}" presName="childText" presStyleLbl="conFgAcc1" presStyleIdx="4" presStyleCnt="9">
        <dgm:presLayoutVars>
          <dgm:bulletEnabled val="1"/>
        </dgm:presLayoutVars>
      </dgm:prSet>
      <dgm:spPr/>
    </dgm:pt>
    <dgm:pt modelId="{D2EB1772-0451-4EF6-9539-B0C5D7063847}" type="pres">
      <dgm:prSet presAssocID="{0E1D9ABA-FA96-48A0-9BD2-46084552F67B}" presName="spaceBetweenRectangles" presStyleCnt="0"/>
      <dgm:spPr/>
    </dgm:pt>
    <dgm:pt modelId="{56612B00-8521-49D4-80D9-023393903032}" type="pres">
      <dgm:prSet presAssocID="{C45F38FE-F0C4-40CA-BDA5-8F92011B69B1}" presName="parentLin" presStyleCnt="0"/>
      <dgm:spPr/>
    </dgm:pt>
    <dgm:pt modelId="{7AA2DF68-55C4-4E38-9AC2-1DA5D1EAB3B4}" type="pres">
      <dgm:prSet presAssocID="{C45F38FE-F0C4-40CA-BDA5-8F92011B69B1}" presName="parentLeftMargin" presStyleLbl="node1" presStyleIdx="4" presStyleCnt="9"/>
      <dgm:spPr/>
    </dgm:pt>
    <dgm:pt modelId="{065D9179-4FDC-4648-A1EF-B250186BD0B0}" type="pres">
      <dgm:prSet presAssocID="{C45F38FE-F0C4-40CA-BDA5-8F92011B69B1}" presName="parentText" presStyleLbl="node1" presStyleIdx="5" presStyleCnt="9">
        <dgm:presLayoutVars>
          <dgm:chMax val="0"/>
          <dgm:bulletEnabled val="1"/>
        </dgm:presLayoutVars>
      </dgm:prSet>
      <dgm:spPr/>
    </dgm:pt>
    <dgm:pt modelId="{E686ECC6-F6D4-4D69-B33B-CC95538D16B5}" type="pres">
      <dgm:prSet presAssocID="{C45F38FE-F0C4-40CA-BDA5-8F92011B69B1}" presName="negativeSpace" presStyleCnt="0"/>
      <dgm:spPr/>
    </dgm:pt>
    <dgm:pt modelId="{0032FE96-8424-4999-9023-6A75B5A9AE46}" type="pres">
      <dgm:prSet presAssocID="{C45F38FE-F0C4-40CA-BDA5-8F92011B69B1}" presName="childText" presStyleLbl="conFgAcc1" presStyleIdx="5" presStyleCnt="9">
        <dgm:presLayoutVars>
          <dgm:bulletEnabled val="1"/>
        </dgm:presLayoutVars>
      </dgm:prSet>
      <dgm:spPr/>
    </dgm:pt>
    <dgm:pt modelId="{07E3BB56-D66F-42BF-8C63-B933366720D2}" type="pres">
      <dgm:prSet presAssocID="{3BC4CA00-B942-44D9-A608-DACC905FA076}" presName="spaceBetweenRectangles" presStyleCnt="0"/>
      <dgm:spPr/>
    </dgm:pt>
    <dgm:pt modelId="{CCCFB77D-3FAE-465F-9268-C4C8CAC472F9}" type="pres">
      <dgm:prSet presAssocID="{43D61DB6-C498-42AE-B627-6B2B00FEED24}" presName="parentLin" presStyleCnt="0"/>
      <dgm:spPr/>
    </dgm:pt>
    <dgm:pt modelId="{B2BF2DF3-9B64-4686-8794-B0170FD44060}" type="pres">
      <dgm:prSet presAssocID="{43D61DB6-C498-42AE-B627-6B2B00FEED24}" presName="parentLeftMargin" presStyleLbl="node1" presStyleIdx="5" presStyleCnt="9"/>
      <dgm:spPr/>
    </dgm:pt>
    <dgm:pt modelId="{604DFA30-134D-4052-8276-59FB8507BC6C}" type="pres">
      <dgm:prSet presAssocID="{43D61DB6-C498-42AE-B627-6B2B00FEED24}" presName="parentText" presStyleLbl="node1" presStyleIdx="6" presStyleCnt="9">
        <dgm:presLayoutVars>
          <dgm:chMax val="0"/>
          <dgm:bulletEnabled val="1"/>
        </dgm:presLayoutVars>
      </dgm:prSet>
      <dgm:spPr/>
    </dgm:pt>
    <dgm:pt modelId="{6F5C05F4-A902-4A97-A065-3F689201105A}" type="pres">
      <dgm:prSet presAssocID="{43D61DB6-C498-42AE-B627-6B2B00FEED24}" presName="negativeSpace" presStyleCnt="0"/>
      <dgm:spPr/>
    </dgm:pt>
    <dgm:pt modelId="{50D325DE-FE10-4337-B85B-5BA8DB0DF22F}" type="pres">
      <dgm:prSet presAssocID="{43D61DB6-C498-42AE-B627-6B2B00FEED24}" presName="childText" presStyleLbl="conFgAcc1" presStyleIdx="6" presStyleCnt="9">
        <dgm:presLayoutVars>
          <dgm:bulletEnabled val="1"/>
        </dgm:presLayoutVars>
      </dgm:prSet>
      <dgm:spPr/>
    </dgm:pt>
    <dgm:pt modelId="{CFF18521-2FBE-4666-84FC-79369BF541ED}" type="pres">
      <dgm:prSet presAssocID="{7B7C5366-3A82-466F-B780-E6D1A830C20D}" presName="spaceBetweenRectangles" presStyleCnt="0"/>
      <dgm:spPr/>
    </dgm:pt>
    <dgm:pt modelId="{79A62958-EBFC-497A-B638-C83FB2A5E9C9}" type="pres">
      <dgm:prSet presAssocID="{49651516-71EE-4AB1-99AD-314375C4D0EB}" presName="parentLin" presStyleCnt="0"/>
      <dgm:spPr/>
    </dgm:pt>
    <dgm:pt modelId="{434C1AB8-3A6E-4029-8839-988A0E024A58}" type="pres">
      <dgm:prSet presAssocID="{49651516-71EE-4AB1-99AD-314375C4D0EB}" presName="parentLeftMargin" presStyleLbl="node1" presStyleIdx="6" presStyleCnt="9"/>
      <dgm:spPr/>
    </dgm:pt>
    <dgm:pt modelId="{D59EC4D8-A2D9-414C-A280-D5364B494885}" type="pres">
      <dgm:prSet presAssocID="{49651516-71EE-4AB1-99AD-314375C4D0EB}" presName="parentText" presStyleLbl="node1" presStyleIdx="7" presStyleCnt="9">
        <dgm:presLayoutVars>
          <dgm:chMax val="0"/>
          <dgm:bulletEnabled val="1"/>
        </dgm:presLayoutVars>
      </dgm:prSet>
      <dgm:spPr/>
    </dgm:pt>
    <dgm:pt modelId="{8D14D404-7349-4C21-86F2-132D3ABE56A0}" type="pres">
      <dgm:prSet presAssocID="{49651516-71EE-4AB1-99AD-314375C4D0EB}" presName="negativeSpace" presStyleCnt="0"/>
      <dgm:spPr/>
    </dgm:pt>
    <dgm:pt modelId="{BFC2447F-7E12-43B1-AE87-CC382DACB6D1}" type="pres">
      <dgm:prSet presAssocID="{49651516-71EE-4AB1-99AD-314375C4D0EB}" presName="childText" presStyleLbl="conFgAcc1" presStyleIdx="7" presStyleCnt="9">
        <dgm:presLayoutVars>
          <dgm:bulletEnabled val="1"/>
        </dgm:presLayoutVars>
      </dgm:prSet>
      <dgm:spPr/>
    </dgm:pt>
    <dgm:pt modelId="{4D69AABA-90DF-4E05-9926-83EF6ADB01BB}" type="pres">
      <dgm:prSet presAssocID="{AA255D00-CAA3-49C4-A815-019323401217}" presName="spaceBetweenRectangles" presStyleCnt="0"/>
      <dgm:spPr/>
    </dgm:pt>
    <dgm:pt modelId="{0FE08FFB-EAF7-4645-BC00-816E9EF49DAC}" type="pres">
      <dgm:prSet presAssocID="{8E86CB3A-C947-4FE0-BE2E-AC917E4E3BBC}" presName="parentLin" presStyleCnt="0"/>
      <dgm:spPr/>
    </dgm:pt>
    <dgm:pt modelId="{0D49A601-6A51-483F-92A8-533DDAD9EBB1}" type="pres">
      <dgm:prSet presAssocID="{8E86CB3A-C947-4FE0-BE2E-AC917E4E3BBC}" presName="parentLeftMargin" presStyleLbl="node1" presStyleIdx="7" presStyleCnt="9"/>
      <dgm:spPr/>
    </dgm:pt>
    <dgm:pt modelId="{3D0F65BA-32BB-4774-BD03-71E997817D03}" type="pres">
      <dgm:prSet presAssocID="{8E86CB3A-C947-4FE0-BE2E-AC917E4E3BBC}" presName="parentText" presStyleLbl="node1" presStyleIdx="8" presStyleCnt="9">
        <dgm:presLayoutVars>
          <dgm:chMax val="0"/>
          <dgm:bulletEnabled val="1"/>
        </dgm:presLayoutVars>
      </dgm:prSet>
      <dgm:spPr/>
    </dgm:pt>
    <dgm:pt modelId="{265930F2-74DA-465F-80DF-5BC5406FDDAE}" type="pres">
      <dgm:prSet presAssocID="{8E86CB3A-C947-4FE0-BE2E-AC917E4E3BBC}" presName="negativeSpace" presStyleCnt="0"/>
      <dgm:spPr/>
    </dgm:pt>
    <dgm:pt modelId="{EAFEF950-7BAA-4F77-80F7-5EE09512548B}" type="pres">
      <dgm:prSet presAssocID="{8E86CB3A-C947-4FE0-BE2E-AC917E4E3BBC}" presName="childText" presStyleLbl="conFgAcc1" presStyleIdx="8" presStyleCnt="9">
        <dgm:presLayoutVars>
          <dgm:bulletEnabled val="1"/>
        </dgm:presLayoutVars>
      </dgm:prSet>
      <dgm:spPr/>
    </dgm:pt>
  </dgm:ptLst>
  <dgm:cxnLst>
    <dgm:cxn modelId="{44CB1506-3F04-4690-AE96-5AEFFC487EC7}" srcId="{12D022F8-F841-4BD4-8FA1-A3A57E12A5D1}" destId="{43D61DB6-C498-42AE-B627-6B2B00FEED24}" srcOrd="6" destOrd="0" parTransId="{8457FF4D-CC29-4D2E-88CD-C4430A99318F}" sibTransId="{7B7C5366-3A82-466F-B780-E6D1A830C20D}"/>
    <dgm:cxn modelId="{522A8406-15FE-4231-AEC7-F16DE7205626}" srcId="{A13CE21D-3C48-417A-A748-4F2DE77F2314}" destId="{C5798A1B-4F5E-4E5F-9397-48B0C11A7FC8}" srcOrd="0" destOrd="0" parTransId="{7EE21936-F4E1-4683-998D-D83AD8A88C36}" sibTransId="{CF16F449-AD83-4896-A404-EB5A3A1D0045}"/>
    <dgm:cxn modelId="{2C1EAC09-B250-472A-B517-FB33B3B7E307}" type="presOf" srcId="{49651516-71EE-4AB1-99AD-314375C4D0EB}" destId="{434C1AB8-3A6E-4029-8839-988A0E024A58}" srcOrd="0" destOrd="0" presId="urn:microsoft.com/office/officeart/2005/8/layout/list1"/>
    <dgm:cxn modelId="{3F25F90A-D514-4B50-9578-304C5A2DBDD8}" type="presOf" srcId="{36ACFDDF-41BD-4416-91DF-BE4554D94458}" destId="{52FDFE6D-205D-4FA7-BC25-D8A7C3BA9449}" srcOrd="0" destOrd="0" presId="urn:microsoft.com/office/officeart/2005/8/layout/list1"/>
    <dgm:cxn modelId="{D38C180C-0138-4571-AA05-5068460C69E4}" srcId="{43D61DB6-C498-42AE-B627-6B2B00FEED24}" destId="{7363FEF6-D95C-493B-92C8-CFFB83661487}" srcOrd="0" destOrd="0" parTransId="{BA284510-0F2C-457D-9D96-F88EF5EE4643}" sibTransId="{7AA503F9-6599-432D-9FEE-85C1826970D1}"/>
    <dgm:cxn modelId="{CD8E330D-2587-439E-B061-31859AD90A83}" srcId="{8E86CB3A-C947-4FE0-BE2E-AC917E4E3BBC}" destId="{ACFAF6FC-1C3E-44AB-A759-71E8676DD3A7}" srcOrd="0" destOrd="0" parTransId="{92DDF8E7-CC59-4F3F-B0D8-3CFD846C4BBC}" sibTransId="{3D2D740D-01BA-4D0A-80B3-48A3E8C2A9A5}"/>
    <dgm:cxn modelId="{9AEE920F-66D6-4BEA-BA17-019E088B3190}" type="presOf" srcId="{A13CE21D-3C48-417A-A748-4F2DE77F2314}" destId="{622BBCFB-BA65-4CFB-9CEB-9F0F6022DF33}" srcOrd="0" destOrd="0" presId="urn:microsoft.com/office/officeart/2005/8/layout/list1"/>
    <dgm:cxn modelId="{69135815-27A1-46C6-947E-EEEC539CC694}" type="presOf" srcId="{C45F38FE-F0C4-40CA-BDA5-8F92011B69B1}" destId="{065D9179-4FDC-4648-A1EF-B250186BD0B0}" srcOrd="1" destOrd="0" presId="urn:microsoft.com/office/officeart/2005/8/layout/list1"/>
    <dgm:cxn modelId="{DA5D5E17-D8D5-40C3-8032-1B8EF65E6DDC}" srcId="{12D022F8-F841-4BD4-8FA1-A3A57E12A5D1}" destId="{49651516-71EE-4AB1-99AD-314375C4D0EB}" srcOrd="7" destOrd="0" parTransId="{88B11563-525E-44BD-A7F7-F208877633C5}" sibTransId="{AA255D00-CAA3-49C4-A815-019323401217}"/>
    <dgm:cxn modelId="{B265FC19-ADEE-4E47-B560-6B0FA9E78F9E}" srcId="{49651516-71EE-4AB1-99AD-314375C4D0EB}" destId="{C9D1F4FF-4CCC-4AA9-ABCA-631B70F2DC71}" srcOrd="0" destOrd="0" parTransId="{E4C8C4B4-15DD-49DE-BF56-0CF04A8DAC37}" sibTransId="{7C003974-8C49-4D00-9E55-AEBB0879DA2D}"/>
    <dgm:cxn modelId="{D32FDF1A-8107-4E69-B8AD-45F0C63C92F8}" type="presOf" srcId="{C45F38FE-F0C4-40CA-BDA5-8F92011B69B1}" destId="{7AA2DF68-55C4-4E38-9AC2-1DA5D1EAB3B4}" srcOrd="0" destOrd="0" presId="urn:microsoft.com/office/officeart/2005/8/layout/list1"/>
    <dgm:cxn modelId="{3AD3C322-ECC7-4918-A3FE-63950C1A7B64}" type="presOf" srcId="{8E86CB3A-C947-4FE0-BE2E-AC917E4E3BBC}" destId="{3D0F65BA-32BB-4774-BD03-71E997817D03}"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94FE7C2C-8447-4496-9E26-D0180F18C9ED}" type="presOf" srcId="{2E1C8FB8-1B4D-453D-A0D1-60727D4C5F8E}" destId="{DD689B08-A38C-44F8-AEB5-465C2355D02F}" srcOrd="0" destOrd="0" presId="urn:microsoft.com/office/officeart/2005/8/layout/list1"/>
    <dgm:cxn modelId="{C19E7E2D-54B4-4DED-8A7D-BC5067A48CB6}" type="presOf" srcId="{6EF40C24-636F-4FCA-A4FC-F8942DC32D37}" destId="{5573574B-7D2A-419F-B18B-4A8A4A8CC879}" srcOrd="0" destOrd="0" presId="urn:microsoft.com/office/officeart/2005/8/layout/list1"/>
    <dgm:cxn modelId="{0D8F0B30-45D2-4F7F-A1AD-67D4790D191E}" type="presOf" srcId="{DB825E8C-23AB-47A6-A6AA-5321C15B4F94}" destId="{AAF4973A-F65B-49AF-8F6D-A6271FF7BF63}" srcOrd="1"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FC63941-8C9F-4CAE-A2AF-614D69082EEB}" type="presOf" srcId="{6EF40C24-636F-4FCA-A4FC-F8942DC32D37}" destId="{37E5EB4C-7237-47F3-9960-940B55CAAE73}" srcOrd="1" destOrd="0" presId="urn:microsoft.com/office/officeart/2005/8/layout/list1"/>
    <dgm:cxn modelId="{F42C2342-132B-4427-948E-33DC0B1DA400}" srcId="{12D022F8-F841-4BD4-8FA1-A3A57E12A5D1}" destId="{2E1C8FB8-1B4D-453D-A0D1-60727D4C5F8E}" srcOrd="2" destOrd="0" parTransId="{FA48CA50-17EB-4EE4-8D19-6ED6A4720622}" sibTransId="{7A52A311-5128-41E5-B53B-EA378E36DD86}"/>
    <dgm:cxn modelId="{ED1E5B4B-2572-42F3-8960-C0FCB7625E52}" srcId="{C45F38FE-F0C4-40CA-BDA5-8F92011B69B1}" destId="{336D11A5-8CF0-45D8-86D6-A0F1C37F8771}" srcOrd="0" destOrd="0" parTransId="{F28C745D-40BA-49CA-A149-13C781F54BC0}" sibTransId="{3CBE6C70-3530-4E6A-B566-7A4B21D2BBD0}"/>
    <dgm:cxn modelId="{7271124F-4442-43E1-BE91-0722CE322696}" type="presOf" srcId="{A13CE21D-3C48-417A-A748-4F2DE77F2314}" destId="{946D8EC7-461A-4C96-9E2D-1DFA1DEA7D1A}" srcOrd="1" destOrd="0" presId="urn:microsoft.com/office/officeart/2005/8/layout/list1"/>
    <dgm:cxn modelId="{8E9D374F-19F0-4222-87CC-9A2E82AED1C4}" srcId="{12D022F8-F841-4BD4-8FA1-A3A57E12A5D1}" destId="{8E86CB3A-C947-4FE0-BE2E-AC917E4E3BBC}" srcOrd="8" destOrd="0" parTransId="{DA2053C3-2077-4CEA-A9C1-7748886F2DA9}" sibTransId="{D034BA9E-4768-4853-9515-753D94CE3F0E}"/>
    <dgm:cxn modelId="{29D3FF53-B766-4375-95E0-084F02179D01}" srcId="{12D022F8-F841-4BD4-8FA1-A3A57E12A5D1}" destId="{CADC02EE-3686-4BA2-8D72-3317836F489D}" srcOrd="0" destOrd="0" parTransId="{0CBB87AE-2546-4281-9C68-ECA704467DDF}" sibTransId="{68D25DC9-B8A6-477A-80A4-9F86D7F8ADB8}"/>
    <dgm:cxn modelId="{372DA078-0387-4D35-A1DF-7A1535FDA12D}" type="presOf" srcId="{3DB248E2-B5BE-4015-98FE-C4E90CE5B900}" destId="{05D90DC9-2FEB-49AF-B134-F663898E1936}" srcOrd="0" destOrd="0" presId="urn:microsoft.com/office/officeart/2005/8/layout/list1"/>
    <dgm:cxn modelId="{1FB1DD7A-7730-42FF-81D4-844994773FD2}" type="presOf" srcId="{7363FEF6-D95C-493B-92C8-CFFB83661487}" destId="{50D325DE-FE10-4337-B85B-5BA8DB0DF22F}" srcOrd="0" destOrd="0" presId="urn:microsoft.com/office/officeart/2005/8/layout/list1"/>
    <dgm:cxn modelId="{138F907B-ED58-438D-8872-DB586CAE6D42}" srcId="{12D022F8-F841-4BD4-8FA1-A3A57E12A5D1}" destId="{DB825E8C-23AB-47A6-A6AA-5321C15B4F94}" srcOrd="4" destOrd="0" parTransId="{B129C6D0-CCB3-41AB-9C92-76B52E6C0136}" sibTransId="{0E1D9ABA-FA96-48A0-9BD2-46084552F67B}"/>
    <dgm:cxn modelId="{5CAE5480-7892-4D06-9A6A-042F85A6EEB0}" type="presOf" srcId="{12D022F8-F841-4BD4-8FA1-A3A57E12A5D1}" destId="{66CA8735-BAAD-4D27-A004-73FFFC115E9B}" srcOrd="0" destOrd="0" presId="urn:microsoft.com/office/officeart/2005/8/layout/list1"/>
    <dgm:cxn modelId="{09C47B83-5271-4820-AAC1-13D02677F110}" srcId="{6EF40C24-636F-4FCA-A4FC-F8942DC32D37}" destId="{2E44D889-21F4-4947-A9D5-761738AA867E}" srcOrd="0" destOrd="0" parTransId="{E00B8D06-ED31-4D08-9912-D548183415C8}" sibTransId="{0CFD0E2B-1151-4AF9-8FC9-A117B79DCEA5}"/>
    <dgm:cxn modelId="{ECA36787-F704-47E9-8FCF-3CD69301AB2E}" type="presOf" srcId="{49651516-71EE-4AB1-99AD-314375C4D0EB}" destId="{D59EC4D8-A2D9-414C-A280-D5364B494885}" srcOrd="1" destOrd="0" presId="urn:microsoft.com/office/officeart/2005/8/layout/list1"/>
    <dgm:cxn modelId="{ED41C194-CB9B-4A7B-9DD4-95B61E87A1B2}" type="presOf" srcId="{336D11A5-8CF0-45D8-86D6-A0F1C37F8771}" destId="{0032FE96-8424-4999-9023-6A75B5A9AE46}" srcOrd="0" destOrd="0" presId="urn:microsoft.com/office/officeart/2005/8/layout/list1"/>
    <dgm:cxn modelId="{A0427695-57DF-443C-9456-D2832A2BFF8A}" type="presOf" srcId="{C9D1F4FF-4CCC-4AA9-ABCA-631B70F2DC71}" destId="{BFC2447F-7E12-43B1-AE87-CC382DACB6D1}" srcOrd="0" destOrd="0" presId="urn:microsoft.com/office/officeart/2005/8/layout/list1"/>
    <dgm:cxn modelId="{76BEB29E-8260-4928-A3B8-D80B31E2723B}" srcId="{12D022F8-F841-4BD4-8FA1-A3A57E12A5D1}" destId="{C45F38FE-F0C4-40CA-BDA5-8F92011B69B1}" srcOrd="5" destOrd="0" parTransId="{C7F4CD2D-4340-41CE-874C-B8538B06438E}" sibTransId="{3BC4CA00-B942-44D9-A608-DACC905FA076}"/>
    <dgm:cxn modelId="{CE2B17A7-20D6-4AAB-B625-23BDF0B121D6}" type="presOf" srcId="{DB825E8C-23AB-47A6-A6AA-5321C15B4F94}" destId="{8C6244DA-E3A5-47A3-9206-FBCD4EB46289}" srcOrd="0" destOrd="0" presId="urn:microsoft.com/office/officeart/2005/8/layout/list1"/>
    <dgm:cxn modelId="{C2D4A3A9-8BC2-4E05-8B66-0FB4C8FC0BB0}" type="presOf" srcId="{2E1C8FB8-1B4D-453D-A0D1-60727D4C5F8E}" destId="{BC16A55A-1437-4CFD-98F2-5C03EE851C9F}" srcOrd="1" destOrd="0" presId="urn:microsoft.com/office/officeart/2005/8/layout/list1"/>
    <dgm:cxn modelId="{69A006B2-EC7B-47D9-849F-C160ACA3438E}" type="presOf" srcId="{8E86CB3A-C947-4FE0-BE2E-AC917E4E3BBC}" destId="{0D49A601-6A51-483F-92A8-533DDAD9EBB1}" srcOrd="0" destOrd="0" presId="urn:microsoft.com/office/officeart/2005/8/layout/list1"/>
    <dgm:cxn modelId="{447ED6B4-D08E-43DB-BCF3-2515C6626313}" srcId="{12D022F8-F841-4BD4-8FA1-A3A57E12A5D1}" destId="{A13CE21D-3C48-417A-A748-4F2DE77F2314}" srcOrd="1" destOrd="0" parTransId="{EAA53BB3-3419-4FAB-8D8F-C6DFA9817F52}" sibTransId="{E4CF1612-BCED-4BF5-8165-070FEEB7C742}"/>
    <dgm:cxn modelId="{097288BE-A09E-4C36-9632-0AE83BD77E4D}" srcId="{DB825E8C-23AB-47A6-A6AA-5321C15B4F94}" destId="{36ACFDDF-41BD-4416-91DF-BE4554D94458}" srcOrd="0" destOrd="0" parTransId="{4F9EF872-6C5E-45AB-AA57-B85A592A43B0}" sibTransId="{5C3FB57E-D270-4932-80D2-E8EE258E0A0B}"/>
    <dgm:cxn modelId="{417089BF-F68F-49C4-97B6-F7585757542C}" type="presOf" srcId="{ACFAF6FC-1C3E-44AB-A759-71E8676DD3A7}" destId="{EAFEF950-7BAA-4F77-80F7-5EE09512548B}" srcOrd="0" destOrd="0" presId="urn:microsoft.com/office/officeart/2005/8/layout/list1"/>
    <dgm:cxn modelId="{5A3C28D2-2C54-46B7-9418-EE3F23815F55}" type="presOf" srcId="{C5798A1B-4F5E-4E5F-9397-48B0C11A7FC8}" destId="{8FBA1860-D032-4DD3-A4FB-7A856D48A66F}"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80662E6-394B-4033-AA19-2671F4E1137C}" type="presOf" srcId="{43D61DB6-C498-42AE-B627-6B2B00FEED24}" destId="{B2BF2DF3-9B64-4686-8794-B0170FD44060}" srcOrd="0" destOrd="0" presId="urn:microsoft.com/office/officeart/2005/8/layout/list1"/>
    <dgm:cxn modelId="{D8C867E7-23F6-4008-A478-477B91FE709F}" srcId="{2E1C8FB8-1B4D-453D-A0D1-60727D4C5F8E}" destId="{3DB248E2-B5BE-4015-98FE-C4E90CE5B900}" srcOrd="0" destOrd="0" parTransId="{46E305A1-81E6-4A94-A41A-F86FACD55352}" sibTransId="{B6201589-90E0-461E-87AE-8B8B6A3E5BF6}"/>
    <dgm:cxn modelId="{69C3D3F2-E5C2-44B2-978D-FB4771F22B6C}" type="presOf" srcId="{2E44D889-21F4-4947-A9D5-761738AA867E}" destId="{4D8E0BE0-C472-45C0-A63D-A25D14B98B45}" srcOrd="0" destOrd="0" presId="urn:microsoft.com/office/officeart/2005/8/layout/list1"/>
    <dgm:cxn modelId="{DAAA87F6-4AD0-4CF1-BD9A-0A72C9FC458D}" type="presOf" srcId="{43D61DB6-C498-42AE-B627-6B2B00FEED24}" destId="{604DFA30-134D-4052-8276-59FB8507BC6C}"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3284C1FE-5B42-4F1C-A09E-FBDD2189B403}" srcId="{12D022F8-F841-4BD4-8FA1-A3A57E12A5D1}" destId="{6EF40C24-636F-4FCA-A4FC-F8942DC32D37}" srcOrd="3" destOrd="0" parTransId="{D00B1A04-816F-49EE-BC8A-DAFBA4B32E37}" sibTransId="{1254BF51-B402-401A-9DCA-523EB49D4466}"/>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8C3A50D-5BE0-4C93-9271-1521EDE82609}" type="presParOf" srcId="{66CA8735-BAAD-4D27-A004-73FFFC115E9B}" destId="{B9182342-7232-4DD2-B7DA-BFC1A0B31805}" srcOrd="3" destOrd="0" presId="urn:microsoft.com/office/officeart/2005/8/layout/list1"/>
    <dgm:cxn modelId="{74F086A7-C17D-40EF-A41F-9F5CE53749B9}" type="presParOf" srcId="{66CA8735-BAAD-4D27-A004-73FFFC115E9B}" destId="{E53B8CD2-30B5-48D4-BCDA-1F223F3B4243}" srcOrd="4" destOrd="0" presId="urn:microsoft.com/office/officeart/2005/8/layout/list1"/>
    <dgm:cxn modelId="{E4567593-DBDA-4C47-BF26-1925B42B5204}" type="presParOf" srcId="{E53B8CD2-30B5-48D4-BCDA-1F223F3B4243}" destId="{622BBCFB-BA65-4CFB-9CEB-9F0F6022DF33}" srcOrd="0" destOrd="0" presId="urn:microsoft.com/office/officeart/2005/8/layout/list1"/>
    <dgm:cxn modelId="{C3A9E361-3433-4135-BB54-9B22DAC3C8CA}" type="presParOf" srcId="{E53B8CD2-30B5-48D4-BCDA-1F223F3B4243}" destId="{946D8EC7-461A-4C96-9E2D-1DFA1DEA7D1A}" srcOrd="1" destOrd="0" presId="urn:microsoft.com/office/officeart/2005/8/layout/list1"/>
    <dgm:cxn modelId="{2E1E22A3-3932-43FA-8BD6-74ACA22AC87E}" type="presParOf" srcId="{66CA8735-BAAD-4D27-A004-73FFFC115E9B}" destId="{6FDB372B-4859-4B1F-8EB2-858B09C7A0F0}" srcOrd="5" destOrd="0" presId="urn:microsoft.com/office/officeart/2005/8/layout/list1"/>
    <dgm:cxn modelId="{646B9E72-CB75-42A9-8BAB-50E71AF6B812}" type="presParOf" srcId="{66CA8735-BAAD-4D27-A004-73FFFC115E9B}" destId="{8FBA1860-D032-4DD3-A4FB-7A856D48A66F}" srcOrd="6" destOrd="0" presId="urn:microsoft.com/office/officeart/2005/8/layout/list1"/>
    <dgm:cxn modelId="{EE64ADEE-D77D-4F69-9426-9BB760C0E6AD}" type="presParOf" srcId="{66CA8735-BAAD-4D27-A004-73FFFC115E9B}" destId="{99BBD6E4-7CCB-46DF-8F91-A6288FA8AAE3}" srcOrd="7" destOrd="0" presId="urn:microsoft.com/office/officeart/2005/8/layout/list1"/>
    <dgm:cxn modelId="{FBA3EC57-CD94-4457-B661-208D86115B39}" type="presParOf" srcId="{66CA8735-BAAD-4D27-A004-73FFFC115E9B}" destId="{68D637E7-54A5-45FF-8E86-C6522AE752D0}" srcOrd="8" destOrd="0" presId="urn:microsoft.com/office/officeart/2005/8/layout/list1"/>
    <dgm:cxn modelId="{29C06F67-A180-4ACC-8783-31BE932F0F70}" type="presParOf" srcId="{68D637E7-54A5-45FF-8E86-C6522AE752D0}" destId="{DD689B08-A38C-44F8-AEB5-465C2355D02F}" srcOrd="0" destOrd="0" presId="urn:microsoft.com/office/officeart/2005/8/layout/list1"/>
    <dgm:cxn modelId="{0EC36855-FE5A-45E6-9E9C-8D7A53DF25AF}" type="presParOf" srcId="{68D637E7-54A5-45FF-8E86-C6522AE752D0}" destId="{BC16A55A-1437-4CFD-98F2-5C03EE851C9F}" srcOrd="1" destOrd="0" presId="urn:microsoft.com/office/officeart/2005/8/layout/list1"/>
    <dgm:cxn modelId="{BE681FED-DDAF-41F8-B530-09F0107EC098}" type="presParOf" srcId="{66CA8735-BAAD-4D27-A004-73FFFC115E9B}" destId="{F7AE009A-B642-4C7F-BCD0-7072327D1966}" srcOrd="9" destOrd="0" presId="urn:microsoft.com/office/officeart/2005/8/layout/list1"/>
    <dgm:cxn modelId="{77A970D7-641A-49E2-A087-98CC0EDC951A}" type="presParOf" srcId="{66CA8735-BAAD-4D27-A004-73FFFC115E9B}" destId="{05D90DC9-2FEB-49AF-B134-F663898E1936}" srcOrd="10" destOrd="0" presId="urn:microsoft.com/office/officeart/2005/8/layout/list1"/>
    <dgm:cxn modelId="{C915709C-27D6-4409-8990-BC48165727C5}" type="presParOf" srcId="{66CA8735-BAAD-4D27-A004-73FFFC115E9B}" destId="{77A7469C-32DA-42DB-9464-A2CBC7F9C41E}" srcOrd="11" destOrd="0" presId="urn:microsoft.com/office/officeart/2005/8/layout/list1"/>
    <dgm:cxn modelId="{5CD5059E-3C32-415B-B85A-FB4CA8F1A2A8}" type="presParOf" srcId="{66CA8735-BAAD-4D27-A004-73FFFC115E9B}" destId="{9EEE28D3-8BE3-4176-A2E7-FDA2904F5D94}" srcOrd="12" destOrd="0" presId="urn:microsoft.com/office/officeart/2005/8/layout/list1"/>
    <dgm:cxn modelId="{826C397E-82A9-4A05-B882-E8B1E3E87A8D}" type="presParOf" srcId="{9EEE28D3-8BE3-4176-A2E7-FDA2904F5D94}" destId="{5573574B-7D2A-419F-B18B-4A8A4A8CC879}" srcOrd="0" destOrd="0" presId="urn:microsoft.com/office/officeart/2005/8/layout/list1"/>
    <dgm:cxn modelId="{CEFCF335-DDEB-41CB-9E76-F1C8F2A7FA03}" type="presParOf" srcId="{9EEE28D3-8BE3-4176-A2E7-FDA2904F5D94}" destId="{37E5EB4C-7237-47F3-9960-940B55CAAE73}" srcOrd="1" destOrd="0" presId="urn:microsoft.com/office/officeart/2005/8/layout/list1"/>
    <dgm:cxn modelId="{FEE23D0F-7F91-4AE2-B87F-0ED8153429DB}" type="presParOf" srcId="{66CA8735-BAAD-4D27-A004-73FFFC115E9B}" destId="{FD81CC11-91C1-4966-84A3-0857C4929EBF}" srcOrd="13" destOrd="0" presId="urn:microsoft.com/office/officeart/2005/8/layout/list1"/>
    <dgm:cxn modelId="{8F1DE33D-7BD3-4E2F-9B32-7F36A9355374}" type="presParOf" srcId="{66CA8735-BAAD-4D27-A004-73FFFC115E9B}" destId="{4D8E0BE0-C472-45C0-A63D-A25D14B98B45}" srcOrd="14" destOrd="0" presId="urn:microsoft.com/office/officeart/2005/8/layout/list1"/>
    <dgm:cxn modelId="{9686665F-F6ED-4158-A76D-FB14DFC60719}" type="presParOf" srcId="{66CA8735-BAAD-4D27-A004-73FFFC115E9B}" destId="{2A497BC8-945C-4D30-AB6F-3067F2680E58}" srcOrd="15" destOrd="0" presId="urn:microsoft.com/office/officeart/2005/8/layout/list1"/>
    <dgm:cxn modelId="{3160217F-65A0-4BE8-8BE2-94A43C3F49E2}" type="presParOf" srcId="{66CA8735-BAAD-4D27-A004-73FFFC115E9B}" destId="{61CBECF3-215E-49D3-91E5-4B8BCFBB0FDF}" srcOrd="16" destOrd="0" presId="urn:microsoft.com/office/officeart/2005/8/layout/list1"/>
    <dgm:cxn modelId="{A4325A22-9E63-460D-8989-FBDA945AC43A}" type="presParOf" srcId="{61CBECF3-215E-49D3-91E5-4B8BCFBB0FDF}" destId="{8C6244DA-E3A5-47A3-9206-FBCD4EB46289}" srcOrd="0" destOrd="0" presId="urn:microsoft.com/office/officeart/2005/8/layout/list1"/>
    <dgm:cxn modelId="{9DFFE064-F40D-42EE-847A-3651146031DD}" type="presParOf" srcId="{61CBECF3-215E-49D3-91E5-4B8BCFBB0FDF}" destId="{AAF4973A-F65B-49AF-8F6D-A6271FF7BF63}" srcOrd="1" destOrd="0" presId="urn:microsoft.com/office/officeart/2005/8/layout/list1"/>
    <dgm:cxn modelId="{1050749A-A339-4BC6-AA15-C6864233B03C}" type="presParOf" srcId="{66CA8735-BAAD-4D27-A004-73FFFC115E9B}" destId="{4F936149-E555-4D16-8F8B-451835F08619}" srcOrd="17" destOrd="0" presId="urn:microsoft.com/office/officeart/2005/8/layout/list1"/>
    <dgm:cxn modelId="{7A3AAED3-C692-45FF-87A2-9F6B39AAEFF5}" type="presParOf" srcId="{66CA8735-BAAD-4D27-A004-73FFFC115E9B}" destId="{52FDFE6D-205D-4FA7-BC25-D8A7C3BA9449}" srcOrd="18" destOrd="0" presId="urn:microsoft.com/office/officeart/2005/8/layout/list1"/>
    <dgm:cxn modelId="{78011D80-7A9C-4CBC-B7AE-3B4AAAB65FCD}" type="presParOf" srcId="{66CA8735-BAAD-4D27-A004-73FFFC115E9B}" destId="{D2EB1772-0451-4EF6-9539-B0C5D7063847}" srcOrd="19" destOrd="0" presId="urn:microsoft.com/office/officeart/2005/8/layout/list1"/>
    <dgm:cxn modelId="{5B604B10-4285-4034-97EF-3F66DB804A53}" type="presParOf" srcId="{66CA8735-BAAD-4D27-A004-73FFFC115E9B}" destId="{56612B00-8521-49D4-80D9-023393903032}" srcOrd="20" destOrd="0" presId="urn:microsoft.com/office/officeart/2005/8/layout/list1"/>
    <dgm:cxn modelId="{ABDDDB58-1FBB-43F9-8E8C-3ED785B8FDDE}" type="presParOf" srcId="{56612B00-8521-49D4-80D9-023393903032}" destId="{7AA2DF68-55C4-4E38-9AC2-1DA5D1EAB3B4}" srcOrd="0" destOrd="0" presId="urn:microsoft.com/office/officeart/2005/8/layout/list1"/>
    <dgm:cxn modelId="{F3717709-F7AF-4F16-9B02-8498175F8F28}" type="presParOf" srcId="{56612B00-8521-49D4-80D9-023393903032}" destId="{065D9179-4FDC-4648-A1EF-B250186BD0B0}" srcOrd="1" destOrd="0" presId="urn:microsoft.com/office/officeart/2005/8/layout/list1"/>
    <dgm:cxn modelId="{AD47D7A6-2FED-422C-AE81-063291B0B34A}" type="presParOf" srcId="{66CA8735-BAAD-4D27-A004-73FFFC115E9B}" destId="{E686ECC6-F6D4-4D69-B33B-CC95538D16B5}" srcOrd="21" destOrd="0" presId="urn:microsoft.com/office/officeart/2005/8/layout/list1"/>
    <dgm:cxn modelId="{88A78C92-C75C-4841-A817-2AF012CBCEB1}" type="presParOf" srcId="{66CA8735-BAAD-4D27-A004-73FFFC115E9B}" destId="{0032FE96-8424-4999-9023-6A75B5A9AE46}" srcOrd="22" destOrd="0" presId="urn:microsoft.com/office/officeart/2005/8/layout/list1"/>
    <dgm:cxn modelId="{A017AF5B-4471-4D98-B291-83CC7D658001}" type="presParOf" srcId="{66CA8735-BAAD-4D27-A004-73FFFC115E9B}" destId="{07E3BB56-D66F-42BF-8C63-B933366720D2}" srcOrd="23" destOrd="0" presId="urn:microsoft.com/office/officeart/2005/8/layout/list1"/>
    <dgm:cxn modelId="{4FCA5107-520A-4BA8-8728-887E1A713330}" type="presParOf" srcId="{66CA8735-BAAD-4D27-A004-73FFFC115E9B}" destId="{CCCFB77D-3FAE-465F-9268-C4C8CAC472F9}" srcOrd="24" destOrd="0" presId="urn:microsoft.com/office/officeart/2005/8/layout/list1"/>
    <dgm:cxn modelId="{5EC358CC-F523-440B-941E-DC0C9D7DC616}" type="presParOf" srcId="{CCCFB77D-3FAE-465F-9268-C4C8CAC472F9}" destId="{B2BF2DF3-9B64-4686-8794-B0170FD44060}" srcOrd="0" destOrd="0" presId="urn:microsoft.com/office/officeart/2005/8/layout/list1"/>
    <dgm:cxn modelId="{F8E3D244-2BF5-4251-BDF3-5D143EB5A97F}" type="presParOf" srcId="{CCCFB77D-3FAE-465F-9268-C4C8CAC472F9}" destId="{604DFA30-134D-4052-8276-59FB8507BC6C}" srcOrd="1" destOrd="0" presId="urn:microsoft.com/office/officeart/2005/8/layout/list1"/>
    <dgm:cxn modelId="{017D872F-8A58-4D92-BC60-23710C6677EF}" type="presParOf" srcId="{66CA8735-BAAD-4D27-A004-73FFFC115E9B}" destId="{6F5C05F4-A902-4A97-A065-3F689201105A}" srcOrd="25" destOrd="0" presId="urn:microsoft.com/office/officeart/2005/8/layout/list1"/>
    <dgm:cxn modelId="{EDF0CC57-0739-45E8-A9BF-7DD2BDAEBC07}" type="presParOf" srcId="{66CA8735-BAAD-4D27-A004-73FFFC115E9B}" destId="{50D325DE-FE10-4337-B85B-5BA8DB0DF22F}" srcOrd="26" destOrd="0" presId="urn:microsoft.com/office/officeart/2005/8/layout/list1"/>
    <dgm:cxn modelId="{2821C445-6514-4FC4-BE75-60C882878D07}" type="presParOf" srcId="{66CA8735-BAAD-4D27-A004-73FFFC115E9B}" destId="{CFF18521-2FBE-4666-84FC-79369BF541ED}" srcOrd="27" destOrd="0" presId="urn:microsoft.com/office/officeart/2005/8/layout/list1"/>
    <dgm:cxn modelId="{BC1F50A6-53E2-48A6-84A1-A34FD17DFDD1}" type="presParOf" srcId="{66CA8735-BAAD-4D27-A004-73FFFC115E9B}" destId="{79A62958-EBFC-497A-B638-C83FB2A5E9C9}" srcOrd="28" destOrd="0" presId="urn:microsoft.com/office/officeart/2005/8/layout/list1"/>
    <dgm:cxn modelId="{CB795B93-2ED3-4631-9CDF-0A65061B3165}" type="presParOf" srcId="{79A62958-EBFC-497A-B638-C83FB2A5E9C9}" destId="{434C1AB8-3A6E-4029-8839-988A0E024A58}" srcOrd="0" destOrd="0" presId="urn:microsoft.com/office/officeart/2005/8/layout/list1"/>
    <dgm:cxn modelId="{A9E1EABC-57BD-4CBE-AC9E-5407C65C2BDD}" type="presParOf" srcId="{79A62958-EBFC-497A-B638-C83FB2A5E9C9}" destId="{D59EC4D8-A2D9-414C-A280-D5364B494885}" srcOrd="1" destOrd="0" presId="urn:microsoft.com/office/officeart/2005/8/layout/list1"/>
    <dgm:cxn modelId="{C74B2939-DB56-48C5-8533-8C412A631CB2}" type="presParOf" srcId="{66CA8735-BAAD-4D27-A004-73FFFC115E9B}" destId="{8D14D404-7349-4C21-86F2-132D3ABE56A0}" srcOrd="29" destOrd="0" presId="urn:microsoft.com/office/officeart/2005/8/layout/list1"/>
    <dgm:cxn modelId="{E2F01C47-C445-4C02-B1A5-C3D63C4DC8FC}" type="presParOf" srcId="{66CA8735-BAAD-4D27-A004-73FFFC115E9B}" destId="{BFC2447F-7E12-43B1-AE87-CC382DACB6D1}" srcOrd="30" destOrd="0" presId="urn:microsoft.com/office/officeart/2005/8/layout/list1"/>
    <dgm:cxn modelId="{5752CCF1-527F-4E26-BE7E-164FBEA7F61B}" type="presParOf" srcId="{66CA8735-BAAD-4D27-A004-73FFFC115E9B}" destId="{4D69AABA-90DF-4E05-9926-83EF6ADB01BB}" srcOrd="31" destOrd="0" presId="urn:microsoft.com/office/officeart/2005/8/layout/list1"/>
    <dgm:cxn modelId="{BFD86279-05A4-4EFD-88B8-8D21A57995B9}" type="presParOf" srcId="{66CA8735-BAAD-4D27-A004-73FFFC115E9B}" destId="{0FE08FFB-EAF7-4645-BC00-816E9EF49DAC}" srcOrd="32" destOrd="0" presId="urn:microsoft.com/office/officeart/2005/8/layout/list1"/>
    <dgm:cxn modelId="{A018A5C8-9FC1-49CB-8F08-0F908C253AB1}" type="presParOf" srcId="{0FE08FFB-EAF7-4645-BC00-816E9EF49DAC}" destId="{0D49A601-6A51-483F-92A8-533DDAD9EBB1}" srcOrd="0" destOrd="0" presId="urn:microsoft.com/office/officeart/2005/8/layout/list1"/>
    <dgm:cxn modelId="{6C888189-B1CA-4D48-AFCA-6839DB09FC40}" type="presParOf" srcId="{0FE08FFB-EAF7-4645-BC00-816E9EF49DAC}" destId="{3D0F65BA-32BB-4774-BD03-71E997817D03}" srcOrd="1" destOrd="0" presId="urn:microsoft.com/office/officeart/2005/8/layout/list1"/>
    <dgm:cxn modelId="{6A67A2DE-4717-4CEB-A00C-6CE1235C96DE}" type="presParOf" srcId="{66CA8735-BAAD-4D27-A004-73FFFC115E9B}" destId="{265930F2-74DA-465F-80DF-5BC5406FDDAE}" srcOrd="33" destOrd="0" presId="urn:microsoft.com/office/officeart/2005/8/layout/list1"/>
    <dgm:cxn modelId="{125921B5-C92E-4CB6-9174-70075E21E135}" type="presParOf" srcId="{66CA8735-BAAD-4D27-A004-73FFFC115E9B}" destId="{EAFEF950-7BAA-4F77-80F7-5EE09512548B}"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D07C1A-7554-4652-A222-26CAE296C15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968A8EF4-8D58-46E5-AE2E-32D01CC9BECE}">
      <dgm:prSet phldrT="[Text]"/>
      <dgm:spPr/>
      <dgm:t>
        <a:bodyPr/>
        <a:lstStyle/>
        <a:p>
          <a:r>
            <a:rPr lang="en-GB" dirty="0"/>
            <a:t>What are related-keys?</a:t>
          </a:r>
        </a:p>
      </dgm:t>
    </dgm:pt>
    <dgm:pt modelId="{4CC4D740-568A-4778-A9A5-DB068C64AB82}" type="parTrans" cxnId="{FE046417-8677-49EC-AF2E-1626AA19A961}">
      <dgm:prSet/>
      <dgm:spPr/>
      <dgm:t>
        <a:bodyPr/>
        <a:lstStyle/>
        <a:p>
          <a:endParaRPr lang="en-GB"/>
        </a:p>
      </dgm:t>
    </dgm:pt>
    <dgm:pt modelId="{39065758-BF85-4D5C-9F71-375B6BD4EBA0}" type="sibTrans" cxnId="{FE046417-8677-49EC-AF2E-1626AA19A961}">
      <dgm:prSet/>
      <dgm:spPr/>
      <dgm:t>
        <a:bodyPr/>
        <a:lstStyle/>
        <a:p>
          <a:endParaRPr lang="en-GB"/>
        </a:p>
      </dgm:t>
    </dgm:pt>
    <dgm:pt modelId="{AA40E3C9-1806-4022-A896-20A17BB7EF57}">
      <dgm:prSet/>
      <dgm:spPr/>
      <dgm:t>
        <a:bodyPr/>
        <a:lstStyle/>
        <a:p>
          <a:r>
            <a:rPr lang="en-GB" dirty="0"/>
            <a:t>What is a boomerang attack?</a:t>
          </a:r>
        </a:p>
      </dgm:t>
    </dgm:pt>
    <dgm:pt modelId="{7EF211B7-5F3D-4257-B089-C14A6698238C}" type="parTrans" cxnId="{E5681377-C511-40F7-8485-2195DB1AC1ED}">
      <dgm:prSet/>
      <dgm:spPr/>
      <dgm:t>
        <a:bodyPr/>
        <a:lstStyle/>
        <a:p>
          <a:endParaRPr lang="en-GB"/>
        </a:p>
      </dgm:t>
    </dgm:pt>
    <dgm:pt modelId="{79150324-E1FA-4259-AD18-0CC2C056B5B8}" type="sibTrans" cxnId="{E5681377-C511-40F7-8485-2195DB1AC1ED}">
      <dgm:prSet/>
      <dgm:spPr/>
      <dgm:t>
        <a:bodyPr/>
        <a:lstStyle/>
        <a:p>
          <a:endParaRPr lang="en-GB"/>
        </a:p>
      </dgm:t>
    </dgm:pt>
    <dgm:pt modelId="{FD93E30B-0EF3-4FD7-88F1-9F46362D5E63}">
      <dgm:prSet/>
      <dgm:spPr/>
      <dgm:t>
        <a:bodyPr/>
        <a:lstStyle/>
        <a:p>
          <a:r>
            <a:rPr lang="en-GB" dirty="0"/>
            <a:t>What is a sandwich attack?</a:t>
          </a:r>
        </a:p>
      </dgm:t>
    </dgm:pt>
    <dgm:pt modelId="{C0EE26A5-4C19-4BEE-853A-33D2DBEFE2BD}" type="parTrans" cxnId="{7F64315E-C2C0-46A5-83B3-E135618F06A5}">
      <dgm:prSet/>
      <dgm:spPr/>
      <dgm:t>
        <a:bodyPr/>
        <a:lstStyle/>
        <a:p>
          <a:endParaRPr lang="en-GB"/>
        </a:p>
      </dgm:t>
    </dgm:pt>
    <dgm:pt modelId="{B21F4411-4145-44BB-987A-F4DD4158E016}" type="sibTrans" cxnId="{7F64315E-C2C0-46A5-83B3-E135618F06A5}">
      <dgm:prSet/>
      <dgm:spPr/>
      <dgm:t>
        <a:bodyPr/>
        <a:lstStyle/>
        <a:p>
          <a:endParaRPr lang="en-GB"/>
        </a:p>
      </dgm:t>
    </dgm:pt>
    <dgm:pt modelId="{1F0FDB79-39F4-4F08-B596-7E2E7B7B8F23}">
      <dgm:prSet/>
      <dgm:spPr/>
      <dgm:t>
        <a:bodyPr/>
        <a:lstStyle/>
        <a:p>
          <a:r>
            <a:rPr lang="en-GB" dirty="0"/>
            <a:t>How are distinguishing attacks and key-recovery attacks different?</a:t>
          </a:r>
        </a:p>
      </dgm:t>
    </dgm:pt>
    <dgm:pt modelId="{6C2540DA-723F-44A3-852C-4B29CFE74812}" type="parTrans" cxnId="{8F204702-E107-49CA-89F0-E53AD97319E9}">
      <dgm:prSet/>
      <dgm:spPr/>
      <dgm:t>
        <a:bodyPr/>
        <a:lstStyle/>
        <a:p>
          <a:endParaRPr lang="en-GB"/>
        </a:p>
      </dgm:t>
    </dgm:pt>
    <dgm:pt modelId="{B8F8D5CA-DD92-4532-8026-1E4064CA2D87}" type="sibTrans" cxnId="{8F204702-E107-49CA-89F0-E53AD97319E9}">
      <dgm:prSet/>
      <dgm:spPr/>
      <dgm:t>
        <a:bodyPr/>
        <a:lstStyle/>
        <a:p>
          <a:endParaRPr lang="en-GB"/>
        </a:p>
      </dgm:t>
    </dgm:pt>
    <dgm:pt modelId="{481FE7B3-1617-43BE-ACE9-3E8D8C4650DC}">
      <dgm:prSet phldrT="[Text]"/>
      <dgm:spPr/>
      <dgm:t>
        <a:bodyPr/>
        <a:lstStyle/>
        <a:p>
          <a:r>
            <a:rPr lang="en-GB" dirty="0"/>
            <a:t>What is KASUMI?</a:t>
          </a:r>
        </a:p>
      </dgm:t>
    </dgm:pt>
    <dgm:pt modelId="{FC95F250-4EF7-412B-8916-563841C928D0}" type="parTrans" cxnId="{7AB9E7B4-CFC3-4E4C-8A9D-02DDABDCE5D0}">
      <dgm:prSet/>
      <dgm:spPr/>
      <dgm:t>
        <a:bodyPr/>
        <a:lstStyle/>
        <a:p>
          <a:endParaRPr lang="en-GB"/>
        </a:p>
      </dgm:t>
    </dgm:pt>
    <dgm:pt modelId="{340C16F1-2EFB-4F87-8149-EA85858936B1}" type="sibTrans" cxnId="{7AB9E7B4-CFC3-4E4C-8A9D-02DDABDCE5D0}">
      <dgm:prSet/>
      <dgm:spPr/>
      <dgm:t>
        <a:bodyPr/>
        <a:lstStyle/>
        <a:p>
          <a:endParaRPr lang="en-GB"/>
        </a:p>
      </dgm:t>
    </dgm:pt>
    <dgm:pt modelId="{C3EBBF65-DCED-4B95-9B2F-2B32F9B7AB0A}">
      <dgm:prSet phldrT="[Text]"/>
      <dgm:spPr/>
      <dgm:t>
        <a:bodyPr/>
        <a:lstStyle/>
        <a:p>
          <a:r>
            <a:rPr lang="en-GB" dirty="0"/>
            <a:t>What is GOST?</a:t>
          </a:r>
        </a:p>
      </dgm:t>
    </dgm:pt>
    <dgm:pt modelId="{5276952D-D64C-4A7B-8228-5947A9585BB0}" type="parTrans" cxnId="{44E24BAB-7ECC-4C46-BDC2-1B617AD9F4D0}">
      <dgm:prSet/>
      <dgm:spPr/>
      <dgm:t>
        <a:bodyPr/>
        <a:lstStyle/>
        <a:p>
          <a:endParaRPr lang="en-GB"/>
        </a:p>
      </dgm:t>
    </dgm:pt>
    <dgm:pt modelId="{31397A5A-AF13-4FF4-BFD2-95F656288D05}" type="sibTrans" cxnId="{44E24BAB-7ECC-4C46-BDC2-1B617AD9F4D0}">
      <dgm:prSet/>
      <dgm:spPr/>
      <dgm:t>
        <a:bodyPr/>
        <a:lstStyle/>
        <a:p>
          <a:endParaRPr lang="en-GB"/>
        </a:p>
      </dgm:t>
    </dgm:pt>
    <dgm:pt modelId="{53B9F187-2EFA-4226-B496-727D81FC4F9C}">
      <dgm:prSet phldrT="[Text]"/>
      <dgm:spPr/>
      <dgm:t>
        <a:bodyPr/>
        <a:lstStyle/>
        <a:p>
          <a:r>
            <a:rPr lang="en-GB" dirty="0"/>
            <a:t>A block cipher, adapted from MISTY1, created by 3GPP for use in GSM and 3G telephony</a:t>
          </a:r>
        </a:p>
      </dgm:t>
    </dgm:pt>
    <dgm:pt modelId="{925C69BD-AC6C-4CA5-B459-D756DF1C2AF8}" type="parTrans" cxnId="{97A0C5FC-3FFF-4DD7-951E-5E4EC6352985}">
      <dgm:prSet/>
      <dgm:spPr/>
      <dgm:t>
        <a:bodyPr/>
        <a:lstStyle/>
        <a:p>
          <a:endParaRPr lang="en-GB"/>
        </a:p>
      </dgm:t>
    </dgm:pt>
    <dgm:pt modelId="{1B60963B-E363-4EF1-9BD2-049DAB8657AB}" type="sibTrans" cxnId="{97A0C5FC-3FFF-4DD7-951E-5E4EC6352985}">
      <dgm:prSet/>
      <dgm:spPr/>
      <dgm:t>
        <a:bodyPr/>
        <a:lstStyle/>
        <a:p>
          <a:endParaRPr lang="en-GB"/>
        </a:p>
      </dgm:t>
    </dgm:pt>
    <dgm:pt modelId="{B37C51F7-B0A9-49D4-9E81-168123A32D36}">
      <dgm:prSet phldrT="[Text]"/>
      <dgm:spPr/>
      <dgm:t>
        <a:bodyPr/>
        <a:lstStyle/>
        <a:p>
          <a:r>
            <a:rPr lang="en-GB" dirty="0"/>
            <a:t>A Soviet and Russian government standard block cipher originally called magma</a:t>
          </a:r>
        </a:p>
      </dgm:t>
    </dgm:pt>
    <dgm:pt modelId="{B227A4EF-369F-4476-93F1-307E31A47364}" type="parTrans" cxnId="{25F75F92-0324-4228-932E-F40DA9B9E575}">
      <dgm:prSet/>
      <dgm:spPr/>
      <dgm:t>
        <a:bodyPr/>
        <a:lstStyle/>
        <a:p>
          <a:endParaRPr lang="en-GB"/>
        </a:p>
      </dgm:t>
    </dgm:pt>
    <dgm:pt modelId="{4F3A2561-D607-4DF7-B3CC-1269ED2C6066}" type="sibTrans" cxnId="{25F75F92-0324-4228-932E-F40DA9B9E575}">
      <dgm:prSet/>
      <dgm:spPr/>
      <dgm:t>
        <a:bodyPr/>
        <a:lstStyle/>
        <a:p>
          <a:endParaRPr lang="en-GB"/>
        </a:p>
      </dgm:t>
    </dgm:pt>
    <dgm:pt modelId="{7F518315-15D6-428D-9E5E-215BA11F0EBE}">
      <dgm:prSet phldrT="[Text]"/>
      <dgm:spPr/>
      <dgm:t>
        <a:bodyPr/>
        <a:lstStyle/>
        <a:p>
          <a:r>
            <a:rPr lang="en-GB" dirty="0"/>
            <a:t>A pair of cryptographic keys that are connected by a known mathematical relationship</a:t>
          </a:r>
        </a:p>
      </dgm:t>
    </dgm:pt>
    <dgm:pt modelId="{6D80F15E-20EC-420C-82C4-8CCB10FF4EFB}" type="parTrans" cxnId="{5ED15DA8-6CCD-40F5-BA72-B443DF90D77E}">
      <dgm:prSet/>
      <dgm:spPr/>
      <dgm:t>
        <a:bodyPr/>
        <a:lstStyle/>
        <a:p>
          <a:endParaRPr lang="en-GB"/>
        </a:p>
      </dgm:t>
    </dgm:pt>
    <dgm:pt modelId="{50D7BCFE-ABB7-4A73-8925-D11F201139A9}" type="sibTrans" cxnId="{5ED15DA8-6CCD-40F5-BA72-B443DF90D77E}">
      <dgm:prSet/>
      <dgm:spPr/>
      <dgm:t>
        <a:bodyPr/>
        <a:lstStyle/>
        <a:p>
          <a:endParaRPr lang="en-GB"/>
        </a:p>
      </dgm:t>
    </dgm:pt>
    <dgm:pt modelId="{F0D39E89-32F5-4933-A4A7-1C724C1EB739}">
      <dgm:prSet/>
      <dgm:spPr/>
      <dgm:t>
        <a:bodyPr/>
        <a:lstStyle/>
        <a:p>
          <a:r>
            <a:rPr lang="en-GB" dirty="0"/>
            <a:t>A form of differential attack that utilises two cascading sub-ciphers and seeks to find plaintext quartets</a:t>
          </a:r>
        </a:p>
      </dgm:t>
    </dgm:pt>
    <dgm:pt modelId="{E83FCC6F-D3DE-4355-990C-C0D24B634B4F}" type="parTrans" cxnId="{B1A42E78-0304-4E0A-8551-BD0088B7D1F8}">
      <dgm:prSet/>
      <dgm:spPr/>
      <dgm:t>
        <a:bodyPr/>
        <a:lstStyle/>
        <a:p>
          <a:endParaRPr lang="en-GB"/>
        </a:p>
      </dgm:t>
    </dgm:pt>
    <dgm:pt modelId="{70BDE875-169C-489A-95F5-72A73D6E43BC}" type="sibTrans" cxnId="{B1A42E78-0304-4E0A-8551-BD0088B7D1F8}">
      <dgm:prSet/>
      <dgm:spPr/>
      <dgm:t>
        <a:bodyPr/>
        <a:lstStyle/>
        <a:p>
          <a:endParaRPr lang="en-GB"/>
        </a:p>
      </dgm:t>
    </dgm:pt>
    <dgm:pt modelId="{1E9BD8F9-2363-492C-A931-946BEB958354}">
      <dgm:prSet/>
      <dgm:spPr/>
      <dgm:t>
        <a:bodyPr/>
        <a:lstStyle/>
        <a:p>
          <a:r>
            <a:rPr lang="en-GB" dirty="0"/>
            <a:t>An extension of a related-key boomerang attack that now uses three cascading sub-ciphers instead of two</a:t>
          </a:r>
        </a:p>
      </dgm:t>
    </dgm:pt>
    <dgm:pt modelId="{1AAA05BA-867B-496F-9147-52BC96260A3C}" type="parTrans" cxnId="{9BE49661-4176-4680-BB56-CF107F247601}">
      <dgm:prSet/>
      <dgm:spPr/>
      <dgm:t>
        <a:bodyPr/>
        <a:lstStyle/>
        <a:p>
          <a:endParaRPr lang="en-GB"/>
        </a:p>
      </dgm:t>
    </dgm:pt>
    <dgm:pt modelId="{66DE152F-CE0B-4D5D-B6F0-44DAAC3FE8C2}" type="sibTrans" cxnId="{9BE49661-4176-4680-BB56-CF107F247601}">
      <dgm:prSet/>
      <dgm:spPr/>
      <dgm:t>
        <a:bodyPr/>
        <a:lstStyle/>
        <a:p>
          <a:endParaRPr lang="en-GB"/>
        </a:p>
      </dgm:t>
    </dgm:pt>
    <dgm:pt modelId="{16C3CCBF-484D-49C4-98AB-0DF10E3F7AD5}">
      <dgm:prSet/>
      <dgm:spPr/>
      <dgm:t>
        <a:bodyPr/>
        <a:lstStyle/>
        <a:p>
          <a:r>
            <a:rPr lang="en-GB" dirty="0"/>
            <a:t>A key-recovery attack seeks to obtain some, or all of the key used in the cryptosystem whereas a distinguishing attack tries to show the cryptosystem exhibits non-random behaviour</a:t>
          </a:r>
        </a:p>
      </dgm:t>
    </dgm:pt>
    <dgm:pt modelId="{53F4EE26-6FB3-43B5-BFFB-7F49F227966E}" type="parTrans" cxnId="{D13A0684-4323-423A-AA53-7AC71D4D08A1}">
      <dgm:prSet/>
      <dgm:spPr/>
      <dgm:t>
        <a:bodyPr/>
        <a:lstStyle/>
        <a:p>
          <a:endParaRPr lang="en-GB"/>
        </a:p>
      </dgm:t>
    </dgm:pt>
    <dgm:pt modelId="{E9037260-3BD8-401A-BD87-C9D2CB95AA94}" type="sibTrans" cxnId="{D13A0684-4323-423A-AA53-7AC71D4D08A1}">
      <dgm:prSet/>
      <dgm:spPr/>
      <dgm:t>
        <a:bodyPr/>
        <a:lstStyle/>
        <a:p>
          <a:endParaRPr lang="en-GB"/>
        </a:p>
      </dgm:t>
    </dgm:pt>
    <dgm:pt modelId="{A8C42E06-29A9-4C93-818F-25E184A66C52}">
      <dgm:prSet/>
      <dgm:spPr/>
      <dgm:t>
        <a:bodyPr/>
        <a:lstStyle/>
        <a:p>
          <a:r>
            <a:rPr lang="en-GB" dirty="0"/>
            <a:t>Project Title – A Cryptanalysis of The GOST Block Cipher</a:t>
          </a:r>
        </a:p>
      </dgm:t>
    </dgm:pt>
    <dgm:pt modelId="{9D1C3E71-B4E5-474D-B8AA-1D9F1A0E68DA}" type="parTrans" cxnId="{C9EB9DCB-5FC4-46DD-B508-3E20FFA48801}">
      <dgm:prSet/>
      <dgm:spPr/>
      <dgm:t>
        <a:bodyPr/>
        <a:lstStyle/>
        <a:p>
          <a:endParaRPr lang="en-GB"/>
        </a:p>
      </dgm:t>
    </dgm:pt>
    <dgm:pt modelId="{4192E713-D101-4D30-804E-38BF4428E5CF}" type="sibTrans" cxnId="{C9EB9DCB-5FC4-46DD-B508-3E20FFA48801}">
      <dgm:prSet/>
      <dgm:spPr/>
      <dgm:t>
        <a:bodyPr/>
        <a:lstStyle/>
        <a:p>
          <a:endParaRPr lang="en-GB"/>
        </a:p>
      </dgm:t>
    </dgm:pt>
    <dgm:pt modelId="{8CF3C5E3-AD6B-46D1-9282-2F25E912447B}">
      <dgm:prSet/>
      <dgm:spPr/>
      <dgm:t>
        <a:bodyPr/>
        <a:lstStyle/>
        <a:p>
          <a:r>
            <a:rPr lang="en-GB" dirty="0"/>
            <a:t>What is cryptanalysis?</a:t>
          </a:r>
          <a:endParaRPr lang="en-US" dirty="0"/>
        </a:p>
      </dgm:t>
    </dgm:pt>
    <dgm:pt modelId="{8E95A595-E50C-4991-B1CD-2FE9BAE6EA3E}" type="parTrans" cxnId="{8E2B6494-8522-4853-8EDF-9987513BBC7A}">
      <dgm:prSet/>
      <dgm:spPr/>
      <dgm:t>
        <a:bodyPr/>
        <a:lstStyle/>
        <a:p>
          <a:endParaRPr lang="en-GB"/>
        </a:p>
      </dgm:t>
    </dgm:pt>
    <dgm:pt modelId="{C66FFC71-DF6C-4604-B863-04BE25D2FA44}" type="sibTrans" cxnId="{8E2B6494-8522-4853-8EDF-9987513BBC7A}">
      <dgm:prSet/>
      <dgm:spPr/>
      <dgm:t>
        <a:bodyPr/>
        <a:lstStyle/>
        <a:p>
          <a:endParaRPr lang="en-GB"/>
        </a:p>
      </dgm:t>
    </dgm:pt>
    <dgm:pt modelId="{C16E5D90-1D47-42F4-B17E-F36F168797FF}">
      <dgm:prSet/>
      <dgm:spPr/>
      <dgm:t>
        <a:bodyPr/>
        <a:lstStyle/>
        <a:p>
          <a:r>
            <a:rPr lang="en-GB" dirty="0"/>
            <a:t>What is a block cipher?</a:t>
          </a:r>
          <a:endParaRPr lang="en-US" dirty="0"/>
        </a:p>
      </dgm:t>
    </dgm:pt>
    <dgm:pt modelId="{F0B8F7E3-5891-49EE-B927-6254047E9856}" type="parTrans" cxnId="{4C244067-44D8-44E4-B745-1E58F807421E}">
      <dgm:prSet/>
      <dgm:spPr/>
      <dgm:t>
        <a:bodyPr/>
        <a:lstStyle/>
        <a:p>
          <a:endParaRPr lang="en-GB"/>
        </a:p>
      </dgm:t>
    </dgm:pt>
    <dgm:pt modelId="{F2D57261-C1FE-4F96-8588-0A32E4F71758}" type="sibTrans" cxnId="{4C244067-44D8-44E4-B745-1E58F807421E}">
      <dgm:prSet/>
      <dgm:spPr/>
      <dgm:t>
        <a:bodyPr/>
        <a:lstStyle/>
        <a:p>
          <a:endParaRPr lang="en-GB"/>
        </a:p>
      </dgm:t>
    </dgm:pt>
    <dgm:pt modelId="{23E6E72D-E3ED-4A50-B610-4FB102FC6912}" type="pres">
      <dgm:prSet presAssocID="{6FD07C1A-7554-4652-A222-26CAE296C158}" presName="linear" presStyleCnt="0">
        <dgm:presLayoutVars>
          <dgm:dir/>
          <dgm:animLvl val="lvl"/>
          <dgm:resizeHandles val="exact"/>
        </dgm:presLayoutVars>
      </dgm:prSet>
      <dgm:spPr/>
    </dgm:pt>
    <dgm:pt modelId="{515A2FB9-A320-4516-9C3B-0A37225AB627}" type="pres">
      <dgm:prSet presAssocID="{A8C42E06-29A9-4C93-818F-25E184A66C52}" presName="parentLin" presStyleCnt="0"/>
      <dgm:spPr/>
    </dgm:pt>
    <dgm:pt modelId="{99B3B75A-0A21-4BB7-B4EB-5023F5DD86D9}" type="pres">
      <dgm:prSet presAssocID="{A8C42E06-29A9-4C93-818F-25E184A66C52}" presName="parentLeftMargin" presStyleLbl="node1" presStyleIdx="0" presStyleCnt="7"/>
      <dgm:spPr/>
    </dgm:pt>
    <dgm:pt modelId="{63EC7027-A837-4ECA-9384-72719F5D1A06}" type="pres">
      <dgm:prSet presAssocID="{A8C42E06-29A9-4C93-818F-25E184A66C52}" presName="parentText" presStyleLbl="node1" presStyleIdx="0" presStyleCnt="7">
        <dgm:presLayoutVars>
          <dgm:chMax val="0"/>
          <dgm:bulletEnabled val="1"/>
        </dgm:presLayoutVars>
      </dgm:prSet>
      <dgm:spPr/>
    </dgm:pt>
    <dgm:pt modelId="{01806F06-2C10-40F8-B4A0-2271D75A8153}" type="pres">
      <dgm:prSet presAssocID="{A8C42E06-29A9-4C93-818F-25E184A66C52}" presName="negativeSpace" presStyleCnt="0"/>
      <dgm:spPr/>
    </dgm:pt>
    <dgm:pt modelId="{DBB511FA-7EE6-4DEB-8C5A-B8F6BDB81BF9}" type="pres">
      <dgm:prSet presAssocID="{A8C42E06-29A9-4C93-818F-25E184A66C52}" presName="childText" presStyleLbl="conFgAcc1" presStyleIdx="0" presStyleCnt="7">
        <dgm:presLayoutVars>
          <dgm:bulletEnabled val="1"/>
        </dgm:presLayoutVars>
      </dgm:prSet>
      <dgm:spPr/>
    </dgm:pt>
    <dgm:pt modelId="{4AA6577A-64A8-46D0-A7F5-623662E2B665}" type="pres">
      <dgm:prSet presAssocID="{4192E713-D101-4D30-804E-38BF4428E5CF}" presName="spaceBetweenRectangles" presStyleCnt="0"/>
      <dgm:spPr/>
    </dgm:pt>
    <dgm:pt modelId="{FB9F2196-B97D-456C-903B-079F8EEFF50D}" type="pres">
      <dgm:prSet presAssocID="{481FE7B3-1617-43BE-ACE9-3E8D8C4650DC}" presName="parentLin" presStyleCnt="0"/>
      <dgm:spPr/>
    </dgm:pt>
    <dgm:pt modelId="{314243A9-2989-449F-AA58-B32139343099}" type="pres">
      <dgm:prSet presAssocID="{481FE7B3-1617-43BE-ACE9-3E8D8C4650DC}" presName="parentLeftMargin" presStyleLbl="node1" presStyleIdx="0" presStyleCnt="7"/>
      <dgm:spPr/>
    </dgm:pt>
    <dgm:pt modelId="{19CF2509-C7D4-4397-B56F-0603F40F2C3A}" type="pres">
      <dgm:prSet presAssocID="{481FE7B3-1617-43BE-ACE9-3E8D8C4650DC}" presName="parentText" presStyleLbl="node1" presStyleIdx="1" presStyleCnt="7">
        <dgm:presLayoutVars>
          <dgm:chMax val="0"/>
          <dgm:bulletEnabled val="1"/>
        </dgm:presLayoutVars>
      </dgm:prSet>
      <dgm:spPr/>
    </dgm:pt>
    <dgm:pt modelId="{18558669-1064-4191-A644-AC188492F46D}" type="pres">
      <dgm:prSet presAssocID="{481FE7B3-1617-43BE-ACE9-3E8D8C4650DC}" presName="negativeSpace" presStyleCnt="0"/>
      <dgm:spPr/>
    </dgm:pt>
    <dgm:pt modelId="{B5ACCBE0-1B17-45CB-B260-8F0D17554EA4}" type="pres">
      <dgm:prSet presAssocID="{481FE7B3-1617-43BE-ACE9-3E8D8C4650DC}" presName="childText" presStyleLbl="conFgAcc1" presStyleIdx="1" presStyleCnt="7">
        <dgm:presLayoutVars>
          <dgm:bulletEnabled val="1"/>
        </dgm:presLayoutVars>
      </dgm:prSet>
      <dgm:spPr/>
    </dgm:pt>
    <dgm:pt modelId="{CE27561B-7505-462C-BE99-9B8DC75F06A3}" type="pres">
      <dgm:prSet presAssocID="{340C16F1-2EFB-4F87-8149-EA85858936B1}" presName="spaceBetweenRectangles" presStyleCnt="0"/>
      <dgm:spPr/>
    </dgm:pt>
    <dgm:pt modelId="{8A834785-AF10-43B6-8552-A72C4894A500}" type="pres">
      <dgm:prSet presAssocID="{C3EBBF65-DCED-4B95-9B2F-2B32F9B7AB0A}" presName="parentLin" presStyleCnt="0"/>
      <dgm:spPr/>
    </dgm:pt>
    <dgm:pt modelId="{7611C5D9-0EB8-4AC5-82A9-61D9996AF921}" type="pres">
      <dgm:prSet presAssocID="{C3EBBF65-DCED-4B95-9B2F-2B32F9B7AB0A}" presName="parentLeftMargin" presStyleLbl="node1" presStyleIdx="1" presStyleCnt="7"/>
      <dgm:spPr/>
    </dgm:pt>
    <dgm:pt modelId="{9901B976-81EA-4000-A785-5BCDD418825B}" type="pres">
      <dgm:prSet presAssocID="{C3EBBF65-DCED-4B95-9B2F-2B32F9B7AB0A}" presName="parentText" presStyleLbl="node1" presStyleIdx="2" presStyleCnt="7">
        <dgm:presLayoutVars>
          <dgm:chMax val="0"/>
          <dgm:bulletEnabled val="1"/>
        </dgm:presLayoutVars>
      </dgm:prSet>
      <dgm:spPr/>
    </dgm:pt>
    <dgm:pt modelId="{8E8545E8-BD48-4602-B09B-4A800E4A82EC}" type="pres">
      <dgm:prSet presAssocID="{C3EBBF65-DCED-4B95-9B2F-2B32F9B7AB0A}" presName="negativeSpace" presStyleCnt="0"/>
      <dgm:spPr/>
    </dgm:pt>
    <dgm:pt modelId="{9615418F-C74D-40A4-A5EB-084C6E8EC635}" type="pres">
      <dgm:prSet presAssocID="{C3EBBF65-DCED-4B95-9B2F-2B32F9B7AB0A}" presName="childText" presStyleLbl="conFgAcc1" presStyleIdx="2" presStyleCnt="7">
        <dgm:presLayoutVars>
          <dgm:bulletEnabled val="1"/>
        </dgm:presLayoutVars>
      </dgm:prSet>
      <dgm:spPr/>
    </dgm:pt>
    <dgm:pt modelId="{15661ADE-2658-4E93-B52C-D08B0A90288A}" type="pres">
      <dgm:prSet presAssocID="{31397A5A-AF13-4FF4-BFD2-95F656288D05}" presName="spaceBetweenRectangles" presStyleCnt="0"/>
      <dgm:spPr/>
    </dgm:pt>
    <dgm:pt modelId="{DB74BA64-A5A4-4925-889F-DE16D45366A2}" type="pres">
      <dgm:prSet presAssocID="{968A8EF4-8D58-46E5-AE2E-32D01CC9BECE}" presName="parentLin" presStyleCnt="0"/>
      <dgm:spPr/>
    </dgm:pt>
    <dgm:pt modelId="{6B591DD4-4D57-4288-9B09-59622BEA5CAE}" type="pres">
      <dgm:prSet presAssocID="{968A8EF4-8D58-46E5-AE2E-32D01CC9BECE}" presName="parentLeftMargin" presStyleLbl="node1" presStyleIdx="2" presStyleCnt="7"/>
      <dgm:spPr/>
    </dgm:pt>
    <dgm:pt modelId="{A6E749F2-55C6-4901-A38E-D29307E1A342}" type="pres">
      <dgm:prSet presAssocID="{968A8EF4-8D58-46E5-AE2E-32D01CC9BECE}" presName="parentText" presStyleLbl="node1" presStyleIdx="3" presStyleCnt="7">
        <dgm:presLayoutVars>
          <dgm:chMax val="0"/>
          <dgm:bulletEnabled val="1"/>
        </dgm:presLayoutVars>
      </dgm:prSet>
      <dgm:spPr/>
    </dgm:pt>
    <dgm:pt modelId="{0A9E5EBF-7AE0-4F6B-80AE-B51CD0E4697D}" type="pres">
      <dgm:prSet presAssocID="{968A8EF4-8D58-46E5-AE2E-32D01CC9BECE}" presName="negativeSpace" presStyleCnt="0"/>
      <dgm:spPr/>
    </dgm:pt>
    <dgm:pt modelId="{7E349919-774B-4ACF-970E-B59848B2F502}" type="pres">
      <dgm:prSet presAssocID="{968A8EF4-8D58-46E5-AE2E-32D01CC9BECE}" presName="childText" presStyleLbl="conFgAcc1" presStyleIdx="3" presStyleCnt="7">
        <dgm:presLayoutVars>
          <dgm:bulletEnabled val="1"/>
        </dgm:presLayoutVars>
      </dgm:prSet>
      <dgm:spPr/>
    </dgm:pt>
    <dgm:pt modelId="{34C9005F-3FF2-447C-9EDA-C91E9C450DB1}" type="pres">
      <dgm:prSet presAssocID="{39065758-BF85-4D5C-9F71-375B6BD4EBA0}" presName="spaceBetweenRectangles" presStyleCnt="0"/>
      <dgm:spPr/>
    </dgm:pt>
    <dgm:pt modelId="{5138B5F4-8CD3-4A71-B32D-636B34C27D49}" type="pres">
      <dgm:prSet presAssocID="{AA40E3C9-1806-4022-A896-20A17BB7EF57}" presName="parentLin" presStyleCnt="0"/>
      <dgm:spPr/>
    </dgm:pt>
    <dgm:pt modelId="{AF16A0BD-0B09-4059-8A25-2152E8EC8CD1}" type="pres">
      <dgm:prSet presAssocID="{AA40E3C9-1806-4022-A896-20A17BB7EF57}" presName="parentLeftMargin" presStyleLbl="node1" presStyleIdx="3" presStyleCnt="7"/>
      <dgm:spPr/>
    </dgm:pt>
    <dgm:pt modelId="{427AE705-ABBB-4A27-91D3-2D07623C0EBB}" type="pres">
      <dgm:prSet presAssocID="{AA40E3C9-1806-4022-A896-20A17BB7EF57}" presName="parentText" presStyleLbl="node1" presStyleIdx="4" presStyleCnt="7">
        <dgm:presLayoutVars>
          <dgm:chMax val="0"/>
          <dgm:bulletEnabled val="1"/>
        </dgm:presLayoutVars>
      </dgm:prSet>
      <dgm:spPr/>
    </dgm:pt>
    <dgm:pt modelId="{216F758C-E58C-4F7F-84CE-DB5DBC78D08F}" type="pres">
      <dgm:prSet presAssocID="{AA40E3C9-1806-4022-A896-20A17BB7EF57}" presName="negativeSpace" presStyleCnt="0"/>
      <dgm:spPr/>
    </dgm:pt>
    <dgm:pt modelId="{572F7B0A-61A1-413D-BAF6-DCE4EDA0027E}" type="pres">
      <dgm:prSet presAssocID="{AA40E3C9-1806-4022-A896-20A17BB7EF57}" presName="childText" presStyleLbl="conFgAcc1" presStyleIdx="4" presStyleCnt="7">
        <dgm:presLayoutVars>
          <dgm:bulletEnabled val="1"/>
        </dgm:presLayoutVars>
      </dgm:prSet>
      <dgm:spPr/>
    </dgm:pt>
    <dgm:pt modelId="{2BF2B862-18BB-414A-A38A-0326B37B8780}" type="pres">
      <dgm:prSet presAssocID="{79150324-E1FA-4259-AD18-0CC2C056B5B8}" presName="spaceBetweenRectangles" presStyleCnt="0"/>
      <dgm:spPr/>
    </dgm:pt>
    <dgm:pt modelId="{1C54EC96-0881-46B9-9355-F83EB035FFF6}" type="pres">
      <dgm:prSet presAssocID="{FD93E30B-0EF3-4FD7-88F1-9F46362D5E63}" presName="parentLin" presStyleCnt="0"/>
      <dgm:spPr/>
    </dgm:pt>
    <dgm:pt modelId="{AA1C9BDA-E634-4D9D-9660-16CEC2DD7981}" type="pres">
      <dgm:prSet presAssocID="{FD93E30B-0EF3-4FD7-88F1-9F46362D5E63}" presName="parentLeftMargin" presStyleLbl="node1" presStyleIdx="4" presStyleCnt="7"/>
      <dgm:spPr/>
    </dgm:pt>
    <dgm:pt modelId="{D1EC927E-E433-4893-A15E-D3FA0DAFA3A3}" type="pres">
      <dgm:prSet presAssocID="{FD93E30B-0EF3-4FD7-88F1-9F46362D5E63}" presName="parentText" presStyleLbl="node1" presStyleIdx="5" presStyleCnt="7">
        <dgm:presLayoutVars>
          <dgm:chMax val="0"/>
          <dgm:bulletEnabled val="1"/>
        </dgm:presLayoutVars>
      </dgm:prSet>
      <dgm:spPr/>
    </dgm:pt>
    <dgm:pt modelId="{FF2E65F4-1743-4C32-86BB-A365DF79FE80}" type="pres">
      <dgm:prSet presAssocID="{FD93E30B-0EF3-4FD7-88F1-9F46362D5E63}" presName="negativeSpace" presStyleCnt="0"/>
      <dgm:spPr/>
    </dgm:pt>
    <dgm:pt modelId="{A9CF7B10-7D39-4C5B-99CC-D6C32FB971EB}" type="pres">
      <dgm:prSet presAssocID="{FD93E30B-0EF3-4FD7-88F1-9F46362D5E63}" presName="childText" presStyleLbl="conFgAcc1" presStyleIdx="5" presStyleCnt="7">
        <dgm:presLayoutVars>
          <dgm:bulletEnabled val="1"/>
        </dgm:presLayoutVars>
      </dgm:prSet>
      <dgm:spPr/>
    </dgm:pt>
    <dgm:pt modelId="{1275BCD8-1705-4FD2-8D13-1A4847249E10}" type="pres">
      <dgm:prSet presAssocID="{B21F4411-4145-44BB-987A-F4DD4158E016}" presName="spaceBetweenRectangles" presStyleCnt="0"/>
      <dgm:spPr/>
    </dgm:pt>
    <dgm:pt modelId="{4BE5345F-F8E3-4618-BA19-CBE4096DC477}" type="pres">
      <dgm:prSet presAssocID="{1F0FDB79-39F4-4F08-B596-7E2E7B7B8F23}" presName="parentLin" presStyleCnt="0"/>
      <dgm:spPr/>
    </dgm:pt>
    <dgm:pt modelId="{4DAEE33A-FB19-470D-8083-3C4AD30DFCB0}" type="pres">
      <dgm:prSet presAssocID="{1F0FDB79-39F4-4F08-B596-7E2E7B7B8F23}" presName="parentLeftMargin" presStyleLbl="node1" presStyleIdx="5" presStyleCnt="7"/>
      <dgm:spPr/>
    </dgm:pt>
    <dgm:pt modelId="{F7186C1A-2AF9-451D-A309-3F2F28A03424}" type="pres">
      <dgm:prSet presAssocID="{1F0FDB79-39F4-4F08-B596-7E2E7B7B8F23}" presName="parentText" presStyleLbl="node1" presStyleIdx="6" presStyleCnt="7">
        <dgm:presLayoutVars>
          <dgm:chMax val="0"/>
          <dgm:bulletEnabled val="1"/>
        </dgm:presLayoutVars>
      </dgm:prSet>
      <dgm:spPr/>
    </dgm:pt>
    <dgm:pt modelId="{B6843F5D-1858-4D52-AAE6-918F046DCCB9}" type="pres">
      <dgm:prSet presAssocID="{1F0FDB79-39F4-4F08-B596-7E2E7B7B8F23}" presName="negativeSpace" presStyleCnt="0"/>
      <dgm:spPr/>
    </dgm:pt>
    <dgm:pt modelId="{EF34423F-6253-4504-AF0E-33F02F79E2D0}" type="pres">
      <dgm:prSet presAssocID="{1F0FDB79-39F4-4F08-B596-7E2E7B7B8F23}" presName="childText" presStyleLbl="conFgAcc1" presStyleIdx="6" presStyleCnt="7">
        <dgm:presLayoutVars>
          <dgm:bulletEnabled val="1"/>
        </dgm:presLayoutVars>
      </dgm:prSet>
      <dgm:spPr/>
    </dgm:pt>
  </dgm:ptLst>
  <dgm:cxnLst>
    <dgm:cxn modelId="{8F204702-E107-49CA-89F0-E53AD97319E9}" srcId="{6FD07C1A-7554-4652-A222-26CAE296C158}" destId="{1F0FDB79-39F4-4F08-B596-7E2E7B7B8F23}" srcOrd="6" destOrd="0" parTransId="{6C2540DA-723F-44A3-852C-4B29CFE74812}" sibTransId="{B8F8D5CA-DD92-4532-8026-1E4064CA2D87}"/>
    <dgm:cxn modelId="{99B68F02-D0A2-43A0-B789-96A88061F01B}" type="presOf" srcId="{FD93E30B-0EF3-4FD7-88F1-9F46362D5E63}" destId="{AA1C9BDA-E634-4D9D-9660-16CEC2DD7981}" srcOrd="0" destOrd="0" presId="urn:microsoft.com/office/officeart/2005/8/layout/list1"/>
    <dgm:cxn modelId="{43D11303-3E08-4A88-8A75-021D0B9FC166}" type="presOf" srcId="{6FD07C1A-7554-4652-A222-26CAE296C158}" destId="{23E6E72D-E3ED-4A50-B610-4FB102FC6912}" srcOrd="0" destOrd="0" presId="urn:microsoft.com/office/officeart/2005/8/layout/list1"/>
    <dgm:cxn modelId="{4C093604-4BF8-4644-8C0E-3D48BA8F42AB}" type="presOf" srcId="{7F518315-15D6-428D-9E5E-215BA11F0EBE}" destId="{7E349919-774B-4ACF-970E-B59848B2F502}" srcOrd="0" destOrd="0" presId="urn:microsoft.com/office/officeart/2005/8/layout/list1"/>
    <dgm:cxn modelId="{FE046417-8677-49EC-AF2E-1626AA19A961}" srcId="{6FD07C1A-7554-4652-A222-26CAE296C158}" destId="{968A8EF4-8D58-46E5-AE2E-32D01CC9BECE}" srcOrd="3" destOrd="0" parTransId="{4CC4D740-568A-4778-A9A5-DB068C64AB82}" sibTransId="{39065758-BF85-4D5C-9F71-375B6BD4EBA0}"/>
    <dgm:cxn modelId="{1F41B35C-B6AC-4EE0-BD28-5FF95A931832}" type="presOf" srcId="{481FE7B3-1617-43BE-ACE9-3E8D8C4650DC}" destId="{314243A9-2989-449F-AA58-B32139343099}" srcOrd="0" destOrd="0" presId="urn:microsoft.com/office/officeart/2005/8/layout/list1"/>
    <dgm:cxn modelId="{7F64315E-C2C0-46A5-83B3-E135618F06A5}" srcId="{6FD07C1A-7554-4652-A222-26CAE296C158}" destId="{FD93E30B-0EF3-4FD7-88F1-9F46362D5E63}" srcOrd="5" destOrd="0" parTransId="{C0EE26A5-4C19-4BEE-853A-33D2DBEFE2BD}" sibTransId="{B21F4411-4145-44BB-987A-F4DD4158E016}"/>
    <dgm:cxn modelId="{9BE49661-4176-4680-BB56-CF107F247601}" srcId="{FD93E30B-0EF3-4FD7-88F1-9F46362D5E63}" destId="{1E9BD8F9-2363-492C-A931-946BEB958354}" srcOrd="0" destOrd="0" parTransId="{1AAA05BA-867B-496F-9147-52BC96260A3C}" sibTransId="{66DE152F-CE0B-4D5D-B6F0-44DAAC3FE8C2}"/>
    <dgm:cxn modelId="{0AB7BA62-0496-4038-8BA0-524B7DD8D1E1}" type="presOf" srcId="{1E9BD8F9-2363-492C-A931-946BEB958354}" destId="{A9CF7B10-7D39-4C5B-99CC-D6C32FB971EB}" srcOrd="0" destOrd="0" presId="urn:microsoft.com/office/officeart/2005/8/layout/list1"/>
    <dgm:cxn modelId="{28B6FC63-C748-4FC4-8790-E12A6A18E59E}" type="presOf" srcId="{968A8EF4-8D58-46E5-AE2E-32D01CC9BECE}" destId="{6B591DD4-4D57-4288-9B09-59622BEA5CAE}" srcOrd="0" destOrd="0" presId="urn:microsoft.com/office/officeart/2005/8/layout/list1"/>
    <dgm:cxn modelId="{4992FC66-ED60-4777-9573-82A3E25F8BEE}" type="presOf" srcId="{1F0FDB79-39F4-4F08-B596-7E2E7B7B8F23}" destId="{F7186C1A-2AF9-451D-A309-3F2F28A03424}" srcOrd="1" destOrd="0" presId="urn:microsoft.com/office/officeart/2005/8/layout/list1"/>
    <dgm:cxn modelId="{4C244067-44D8-44E4-B745-1E58F807421E}" srcId="{A8C42E06-29A9-4C93-818F-25E184A66C52}" destId="{C16E5D90-1D47-42F4-B17E-F36F168797FF}" srcOrd="1" destOrd="0" parTransId="{F0B8F7E3-5891-49EE-B927-6254047E9856}" sibTransId="{F2D57261-C1FE-4F96-8588-0A32E4F71758}"/>
    <dgm:cxn modelId="{AB69CA67-7EC7-478C-BA87-3776AD3C1D3C}" type="presOf" srcId="{A8C42E06-29A9-4C93-818F-25E184A66C52}" destId="{63EC7027-A837-4ECA-9384-72719F5D1A06}" srcOrd="1" destOrd="0" presId="urn:microsoft.com/office/officeart/2005/8/layout/list1"/>
    <dgm:cxn modelId="{6C72094D-1FEE-4464-8559-D461F08DF1A9}" type="presOf" srcId="{B37C51F7-B0A9-49D4-9E81-168123A32D36}" destId="{9615418F-C74D-40A4-A5EB-084C6E8EC635}" srcOrd="0" destOrd="0" presId="urn:microsoft.com/office/officeart/2005/8/layout/list1"/>
    <dgm:cxn modelId="{A516E06F-84E6-4D05-9C6A-413B0DA4C6B4}" type="presOf" srcId="{481FE7B3-1617-43BE-ACE9-3E8D8C4650DC}" destId="{19CF2509-C7D4-4397-B56F-0603F40F2C3A}" srcOrd="1" destOrd="0" presId="urn:microsoft.com/office/officeart/2005/8/layout/list1"/>
    <dgm:cxn modelId="{F2328074-8211-4C67-B560-C92D1BA55202}" type="presOf" srcId="{F0D39E89-32F5-4933-A4A7-1C724C1EB739}" destId="{572F7B0A-61A1-413D-BAF6-DCE4EDA0027E}" srcOrd="0" destOrd="0" presId="urn:microsoft.com/office/officeart/2005/8/layout/list1"/>
    <dgm:cxn modelId="{E5681377-C511-40F7-8485-2195DB1AC1ED}" srcId="{6FD07C1A-7554-4652-A222-26CAE296C158}" destId="{AA40E3C9-1806-4022-A896-20A17BB7EF57}" srcOrd="4" destOrd="0" parTransId="{7EF211B7-5F3D-4257-B089-C14A6698238C}" sibTransId="{79150324-E1FA-4259-AD18-0CC2C056B5B8}"/>
    <dgm:cxn modelId="{26A76D77-48F3-4B6D-B60F-06DFFEB8FF86}" type="presOf" srcId="{8CF3C5E3-AD6B-46D1-9282-2F25E912447B}" destId="{DBB511FA-7EE6-4DEB-8C5A-B8F6BDB81BF9}" srcOrd="0" destOrd="0" presId="urn:microsoft.com/office/officeart/2005/8/layout/list1"/>
    <dgm:cxn modelId="{B1A42E78-0304-4E0A-8551-BD0088B7D1F8}" srcId="{AA40E3C9-1806-4022-A896-20A17BB7EF57}" destId="{F0D39E89-32F5-4933-A4A7-1C724C1EB739}" srcOrd="0" destOrd="0" parTransId="{E83FCC6F-D3DE-4355-990C-C0D24B634B4F}" sibTransId="{70BDE875-169C-489A-95F5-72A73D6E43BC}"/>
    <dgm:cxn modelId="{7647B27A-DC5C-4923-9378-18CEFD77389F}" type="presOf" srcId="{1F0FDB79-39F4-4F08-B596-7E2E7B7B8F23}" destId="{4DAEE33A-FB19-470D-8083-3C4AD30DFCB0}" srcOrd="0" destOrd="0" presId="urn:microsoft.com/office/officeart/2005/8/layout/list1"/>
    <dgm:cxn modelId="{FE3CA981-4C19-47D7-B346-4E644FA0DF14}" type="presOf" srcId="{FD93E30B-0EF3-4FD7-88F1-9F46362D5E63}" destId="{D1EC927E-E433-4893-A15E-D3FA0DAFA3A3}" srcOrd="1" destOrd="0" presId="urn:microsoft.com/office/officeart/2005/8/layout/list1"/>
    <dgm:cxn modelId="{D09EF883-A185-4F76-AD45-195696065254}" type="presOf" srcId="{A8C42E06-29A9-4C93-818F-25E184A66C52}" destId="{99B3B75A-0A21-4BB7-B4EB-5023F5DD86D9}" srcOrd="0" destOrd="0" presId="urn:microsoft.com/office/officeart/2005/8/layout/list1"/>
    <dgm:cxn modelId="{D13A0684-4323-423A-AA53-7AC71D4D08A1}" srcId="{1F0FDB79-39F4-4F08-B596-7E2E7B7B8F23}" destId="{16C3CCBF-484D-49C4-98AB-0DF10E3F7AD5}" srcOrd="0" destOrd="0" parTransId="{53F4EE26-6FB3-43B5-BFFB-7F49F227966E}" sibTransId="{E9037260-3BD8-401A-BD87-C9D2CB95AA94}"/>
    <dgm:cxn modelId="{25F75F92-0324-4228-932E-F40DA9B9E575}" srcId="{C3EBBF65-DCED-4B95-9B2F-2B32F9B7AB0A}" destId="{B37C51F7-B0A9-49D4-9E81-168123A32D36}" srcOrd="0" destOrd="0" parTransId="{B227A4EF-369F-4476-93F1-307E31A47364}" sibTransId="{4F3A2561-D607-4DF7-B3CC-1269ED2C6066}"/>
    <dgm:cxn modelId="{8E2B6494-8522-4853-8EDF-9987513BBC7A}" srcId="{A8C42E06-29A9-4C93-818F-25E184A66C52}" destId="{8CF3C5E3-AD6B-46D1-9282-2F25E912447B}" srcOrd="0" destOrd="0" parTransId="{8E95A595-E50C-4991-B1CD-2FE9BAE6EA3E}" sibTransId="{C66FFC71-DF6C-4604-B863-04BE25D2FA44}"/>
    <dgm:cxn modelId="{FD74379A-E48E-4412-B093-3A97CEBF0DF4}" type="presOf" srcId="{AA40E3C9-1806-4022-A896-20A17BB7EF57}" destId="{AF16A0BD-0B09-4059-8A25-2152E8EC8CD1}" srcOrd="0" destOrd="0" presId="urn:microsoft.com/office/officeart/2005/8/layout/list1"/>
    <dgm:cxn modelId="{1BCF699C-8A34-4F01-8CDE-E105A9CC4B78}" type="presOf" srcId="{C3EBBF65-DCED-4B95-9B2F-2B32F9B7AB0A}" destId="{9901B976-81EA-4000-A785-5BCDD418825B}" srcOrd="1" destOrd="0" presId="urn:microsoft.com/office/officeart/2005/8/layout/list1"/>
    <dgm:cxn modelId="{8666FA9E-AE39-439D-BA2D-651C2C4A56C9}" type="presOf" srcId="{16C3CCBF-484D-49C4-98AB-0DF10E3F7AD5}" destId="{EF34423F-6253-4504-AF0E-33F02F79E2D0}" srcOrd="0" destOrd="0" presId="urn:microsoft.com/office/officeart/2005/8/layout/list1"/>
    <dgm:cxn modelId="{6AB61DA4-6DC5-4A98-9C4A-1931A229F48D}" type="presOf" srcId="{53B9F187-2EFA-4226-B496-727D81FC4F9C}" destId="{B5ACCBE0-1B17-45CB-B260-8F0D17554EA4}" srcOrd="0" destOrd="0" presId="urn:microsoft.com/office/officeart/2005/8/layout/list1"/>
    <dgm:cxn modelId="{5ED15DA8-6CCD-40F5-BA72-B443DF90D77E}" srcId="{968A8EF4-8D58-46E5-AE2E-32D01CC9BECE}" destId="{7F518315-15D6-428D-9E5E-215BA11F0EBE}" srcOrd="0" destOrd="0" parTransId="{6D80F15E-20EC-420C-82C4-8CCB10FF4EFB}" sibTransId="{50D7BCFE-ABB7-4A73-8925-D11F201139A9}"/>
    <dgm:cxn modelId="{44E24BAB-7ECC-4C46-BDC2-1B617AD9F4D0}" srcId="{6FD07C1A-7554-4652-A222-26CAE296C158}" destId="{C3EBBF65-DCED-4B95-9B2F-2B32F9B7AB0A}" srcOrd="2" destOrd="0" parTransId="{5276952D-D64C-4A7B-8228-5947A9585BB0}" sibTransId="{31397A5A-AF13-4FF4-BFD2-95F656288D05}"/>
    <dgm:cxn modelId="{7AB9E7B4-CFC3-4E4C-8A9D-02DDABDCE5D0}" srcId="{6FD07C1A-7554-4652-A222-26CAE296C158}" destId="{481FE7B3-1617-43BE-ACE9-3E8D8C4650DC}" srcOrd="1" destOrd="0" parTransId="{FC95F250-4EF7-412B-8916-563841C928D0}" sibTransId="{340C16F1-2EFB-4F87-8149-EA85858936B1}"/>
    <dgm:cxn modelId="{563759C1-A4EB-476C-BC87-E6EDD12B9140}" type="presOf" srcId="{968A8EF4-8D58-46E5-AE2E-32D01CC9BECE}" destId="{A6E749F2-55C6-4901-A38E-D29307E1A342}" srcOrd="1" destOrd="0" presId="urn:microsoft.com/office/officeart/2005/8/layout/list1"/>
    <dgm:cxn modelId="{76F8F8C4-2035-4DA5-8E82-6498C526C234}" type="presOf" srcId="{AA40E3C9-1806-4022-A896-20A17BB7EF57}" destId="{427AE705-ABBB-4A27-91D3-2D07623C0EBB}" srcOrd="1" destOrd="0" presId="urn:microsoft.com/office/officeart/2005/8/layout/list1"/>
    <dgm:cxn modelId="{C9EB9DCB-5FC4-46DD-B508-3E20FFA48801}" srcId="{6FD07C1A-7554-4652-A222-26CAE296C158}" destId="{A8C42E06-29A9-4C93-818F-25E184A66C52}" srcOrd="0" destOrd="0" parTransId="{9D1C3E71-B4E5-474D-B8AA-1D9F1A0E68DA}" sibTransId="{4192E713-D101-4D30-804E-38BF4428E5CF}"/>
    <dgm:cxn modelId="{065F45CC-3E86-423D-899F-61A60A26C474}" type="presOf" srcId="{C16E5D90-1D47-42F4-B17E-F36F168797FF}" destId="{DBB511FA-7EE6-4DEB-8C5A-B8F6BDB81BF9}" srcOrd="0" destOrd="1" presId="urn:microsoft.com/office/officeart/2005/8/layout/list1"/>
    <dgm:cxn modelId="{9B8B28ED-A63D-4055-BB20-C1E545D60528}" type="presOf" srcId="{C3EBBF65-DCED-4B95-9B2F-2B32F9B7AB0A}" destId="{7611C5D9-0EB8-4AC5-82A9-61D9996AF921}" srcOrd="0" destOrd="0" presId="urn:microsoft.com/office/officeart/2005/8/layout/list1"/>
    <dgm:cxn modelId="{97A0C5FC-3FFF-4DD7-951E-5E4EC6352985}" srcId="{481FE7B3-1617-43BE-ACE9-3E8D8C4650DC}" destId="{53B9F187-2EFA-4226-B496-727D81FC4F9C}" srcOrd="0" destOrd="0" parTransId="{925C69BD-AC6C-4CA5-B459-D756DF1C2AF8}" sibTransId="{1B60963B-E363-4EF1-9BD2-049DAB8657AB}"/>
    <dgm:cxn modelId="{C6680799-7C48-4A6C-A734-A22A3BC84E44}" type="presParOf" srcId="{23E6E72D-E3ED-4A50-B610-4FB102FC6912}" destId="{515A2FB9-A320-4516-9C3B-0A37225AB627}" srcOrd="0" destOrd="0" presId="urn:microsoft.com/office/officeart/2005/8/layout/list1"/>
    <dgm:cxn modelId="{3090782D-1BF2-47A4-89DB-00AE300D2AA0}" type="presParOf" srcId="{515A2FB9-A320-4516-9C3B-0A37225AB627}" destId="{99B3B75A-0A21-4BB7-B4EB-5023F5DD86D9}" srcOrd="0" destOrd="0" presId="urn:microsoft.com/office/officeart/2005/8/layout/list1"/>
    <dgm:cxn modelId="{5531200F-DDE1-4138-91DD-75837FA02AA8}" type="presParOf" srcId="{515A2FB9-A320-4516-9C3B-0A37225AB627}" destId="{63EC7027-A837-4ECA-9384-72719F5D1A06}" srcOrd="1" destOrd="0" presId="urn:microsoft.com/office/officeart/2005/8/layout/list1"/>
    <dgm:cxn modelId="{2E6574BF-CE4E-4EF0-AD4D-D6D0D0264AA7}" type="presParOf" srcId="{23E6E72D-E3ED-4A50-B610-4FB102FC6912}" destId="{01806F06-2C10-40F8-B4A0-2271D75A8153}" srcOrd="1" destOrd="0" presId="urn:microsoft.com/office/officeart/2005/8/layout/list1"/>
    <dgm:cxn modelId="{FF1CDE78-7FBA-44F8-8C47-84F66B8A1DC5}" type="presParOf" srcId="{23E6E72D-E3ED-4A50-B610-4FB102FC6912}" destId="{DBB511FA-7EE6-4DEB-8C5A-B8F6BDB81BF9}" srcOrd="2" destOrd="0" presId="urn:microsoft.com/office/officeart/2005/8/layout/list1"/>
    <dgm:cxn modelId="{5909AD98-E4AB-47B6-9296-5EA18F9D3CC6}" type="presParOf" srcId="{23E6E72D-E3ED-4A50-B610-4FB102FC6912}" destId="{4AA6577A-64A8-46D0-A7F5-623662E2B665}" srcOrd="3" destOrd="0" presId="urn:microsoft.com/office/officeart/2005/8/layout/list1"/>
    <dgm:cxn modelId="{147E0EE3-E5D0-41E4-92C5-119F017F2121}" type="presParOf" srcId="{23E6E72D-E3ED-4A50-B610-4FB102FC6912}" destId="{FB9F2196-B97D-456C-903B-079F8EEFF50D}" srcOrd="4" destOrd="0" presId="urn:microsoft.com/office/officeart/2005/8/layout/list1"/>
    <dgm:cxn modelId="{5BC4E31C-5527-460E-951E-9D38EA360DCB}" type="presParOf" srcId="{FB9F2196-B97D-456C-903B-079F8EEFF50D}" destId="{314243A9-2989-449F-AA58-B32139343099}" srcOrd="0" destOrd="0" presId="urn:microsoft.com/office/officeart/2005/8/layout/list1"/>
    <dgm:cxn modelId="{E8610B6B-3B2C-43E4-80BE-5A08F0DBCD92}" type="presParOf" srcId="{FB9F2196-B97D-456C-903B-079F8EEFF50D}" destId="{19CF2509-C7D4-4397-B56F-0603F40F2C3A}" srcOrd="1" destOrd="0" presId="urn:microsoft.com/office/officeart/2005/8/layout/list1"/>
    <dgm:cxn modelId="{546648C1-3CD2-45C7-8A78-3A84D066D23E}" type="presParOf" srcId="{23E6E72D-E3ED-4A50-B610-4FB102FC6912}" destId="{18558669-1064-4191-A644-AC188492F46D}" srcOrd="5" destOrd="0" presId="urn:microsoft.com/office/officeart/2005/8/layout/list1"/>
    <dgm:cxn modelId="{F0BA86FE-5639-49A3-9217-1985FB08BA81}" type="presParOf" srcId="{23E6E72D-E3ED-4A50-B610-4FB102FC6912}" destId="{B5ACCBE0-1B17-45CB-B260-8F0D17554EA4}" srcOrd="6" destOrd="0" presId="urn:microsoft.com/office/officeart/2005/8/layout/list1"/>
    <dgm:cxn modelId="{4A7A46EE-914A-4794-B628-F041ED1DA856}" type="presParOf" srcId="{23E6E72D-E3ED-4A50-B610-4FB102FC6912}" destId="{CE27561B-7505-462C-BE99-9B8DC75F06A3}" srcOrd="7" destOrd="0" presId="urn:microsoft.com/office/officeart/2005/8/layout/list1"/>
    <dgm:cxn modelId="{6E9B838B-331D-4893-8695-3E3F612DBCC3}" type="presParOf" srcId="{23E6E72D-E3ED-4A50-B610-4FB102FC6912}" destId="{8A834785-AF10-43B6-8552-A72C4894A500}" srcOrd="8" destOrd="0" presId="urn:microsoft.com/office/officeart/2005/8/layout/list1"/>
    <dgm:cxn modelId="{E34923D8-2135-46E0-BF2F-1069835F9888}" type="presParOf" srcId="{8A834785-AF10-43B6-8552-A72C4894A500}" destId="{7611C5D9-0EB8-4AC5-82A9-61D9996AF921}" srcOrd="0" destOrd="0" presId="urn:microsoft.com/office/officeart/2005/8/layout/list1"/>
    <dgm:cxn modelId="{E93046A5-A029-4B11-96F7-0C6B0C43CA4A}" type="presParOf" srcId="{8A834785-AF10-43B6-8552-A72C4894A500}" destId="{9901B976-81EA-4000-A785-5BCDD418825B}" srcOrd="1" destOrd="0" presId="urn:microsoft.com/office/officeart/2005/8/layout/list1"/>
    <dgm:cxn modelId="{38B4E5EB-93B6-4484-8408-BDEC5A569453}" type="presParOf" srcId="{23E6E72D-E3ED-4A50-B610-4FB102FC6912}" destId="{8E8545E8-BD48-4602-B09B-4A800E4A82EC}" srcOrd="9" destOrd="0" presId="urn:microsoft.com/office/officeart/2005/8/layout/list1"/>
    <dgm:cxn modelId="{9AE1E30D-B1DF-4E60-9D6B-DD64314A02B5}" type="presParOf" srcId="{23E6E72D-E3ED-4A50-B610-4FB102FC6912}" destId="{9615418F-C74D-40A4-A5EB-084C6E8EC635}" srcOrd="10" destOrd="0" presId="urn:microsoft.com/office/officeart/2005/8/layout/list1"/>
    <dgm:cxn modelId="{273DA59B-7594-41FA-9429-BF7A1B2499FC}" type="presParOf" srcId="{23E6E72D-E3ED-4A50-B610-4FB102FC6912}" destId="{15661ADE-2658-4E93-B52C-D08B0A90288A}" srcOrd="11" destOrd="0" presId="urn:microsoft.com/office/officeart/2005/8/layout/list1"/>
    <dgm:cxn modelId="{A5D3D714-F3C3-4306-B037-09F807EDE338}" type="presParOf" srcId="{23E6E72D-E3ED-4A50-B610-4FB102FC6912}" destId="{DB74BA64-A5A4-4925-889F-DE16D45366A2}" srcOrd="12" destOrd="0" presId="urn:microsoft.com/office/officeart/2005/8/layout/list1"/>
    <dgm:cxn modelId="{4069327A-1646-463B-A120-D4832B596474}" type="presParOf" srcId="{DB74BA64-A5A4-4925-889F-DE16D45366A2}" destId="{6B591DD4-4D57-4288-9B09-59622BEA5CAE}" srcOrd="0" destOrd="0" presId="urn:microsoft.com/office/officeart/2005/8/layout/list1"/>
    <dgm:cxn modelId="{86FD9FFE-9C0A-4A81-9298-8863D074D840}" type="presParOf" srcId="{DB74BA64-A5A4-4925-889F-DE16D45366A2}" destId="{A6E749F2-55C6-4901-A38E-D29307E1A342}" srcOrd="1" destOrd="0" presId="urn:microsoft.com/office/officeart/2005/8/layout/list1"/>
    <dgm:cxn modelId="{4ADA2887-D2D7-4688-9FC9-FDC5556710EA}" type="presParOf" srcId="{23E6E72D-E3ED-4A50-B610-4FB102FC6912}" destId="{0A9E5EBF-7AE0-4F6B-80AE-B51CD0E4697D}" srcOrd="13" destOrd="0" presId="urn:microsoft.com/office/officeart/2005/8/layout/list1"/>
    <dgm:cxn modelId="{E6282D91-4E64-4D5A-9388-9D2B17AA92F8}" type="presParOf" srcId="{23E6E72D-E3ED-4A50-B610-4FB102FC6912}" destId="{7E349919-774B-4ACF-970E-B59848B2F502}" srcOrd="14" destOrd="0" presId="urn:microsoft.com/office/officeart/2005/8/layout/list1"/>
    <dgm:cxn modelId="{53B0568B-5410-434A-BAAF-764778AEF803}" type="presParOf" srcId="{23E6E72D-E3ED-4A50-B610-4FB102FC6912}" destId="{34C9005F-3FF2-447C-9EDA-C91E9C450DB1}" srcOrd="15" destOrd="0" presId="urn:microsoft.com/office/officeart/2005/8/layout/list1"/>
    <dgm:cxn modelId="{2F7BCBA9-65D5-4321-B761-48DBE0772525}" type="presParOf" srcId="{23E6E72D-E3ED-4A50-B610-4FB102FC6912}" destId="{5138B5F4-8CD3-4A71-B32D-636B34C27D49}" srcOrd="16" destOrd="0" presId="urn:microsoft.com/office/officeart/2005/8/layout/list1"/>
    <dgm:cxn modelId="{6511B151-2B27-4B5C-A7D7-1EF127352F35}" type="presParOf" srcId="{5138B5F4-8CD3-4A71-B32D-636B34C27D49}" destId="{AF16A0BD-0B09-4059-8A25-2152E8EC8CD1}" srcOrd="0" destOrd="0" presId="urn:microsoft.com/office/officeart/2005/8/layout/list1"/>
    <dgm:cxn modelId="{B5BAE6E6-8A75-4034-8374-B0FE72544A5B}" type="presParOf" srcId="{5138B5F4-8CD3-4A71-B32D-636B34C27D49}" destId="{427AE705-ABBB-4A27-91D3-2D07623C0EBB}" srcOrd="1" destOrd="0" presId="urn:microsoft.com/office/officeart/2005/8/layout/list1"/>
    <dgm:cxn modelId="{4DB28709-4EA0-40A5-9640-37A854987AEA}" type="presParOf" srcId="{23E6E72D-E3ED-4A50-B610-4FB102FC6912}" destId="{216F758C-E58C-4F7F-84CE-DB5DBC78D08F}" srcOrd="17" destOrd="0" presId="urn:microsoft.com/office/officeart/2005/8/layout/list1"/>
    <dgm:cxn modelId="{ACC839D3-24AF-409C-BA0A-311EC2F02498}" type="presParOf" srcId="{23E6E72D-E3ED-4A50-B610-4FB102FC6912}" destId="{572F7B0A-61A1-413D-BAF6-DCE4EDA0027E}" srcOrd="18" destOrd="0" presId="urn:microsoft.com/office/officeart/2005/8/layout/list1"/>
    <dgm:cxn modelId="{B4111C61-7000-4A69-80F9-C33458AB3AB0}" type="presParOf" srcId="{23E6E72D-E3ED-4A50-B610-4FB102FC6912}" destId="{2BF2B862-18BB-414A-A38A-0326B37B8780}" srcOrd="19" destOrd="0" presId="urn:microsoft.com/office/officeart/2005/8/layout/list1"/>
    <dgm:cxn modelId="{C0A6CF33-9C6A-4B7E-BDB1-C72ECD694844}" type="presParOf" srcId="{23E6E72D-E3ED-4A50-B610-4FB102FC6912}" destId="{1C54EC96-0881-46B9-9355-F83EB035FFF6}" srcOrd="20" destOrd="0" presId="urn:microsoft.com/office/officeart/2005/8/layout/list1"/>
    <dgm:cxn modelId="{C2F2A1B0-05A5-49B3-ACE0-B5227F0860A0}" type="presParOf" srcId="{1C54EC96-0881-46B9-9355-F83EB035FFF6}" destId="{AA1C9BDA-E634-4D9D-9660-16CEC2DD7981}" srcOrd="0" destOrd="0" presId="urn:microsoft.com/office/officeart/2005/8/layout/list1"/>
    <dgm:cxn modelId="{E9CC05EB-77A3-4B10-A945-79EB9DCB1794}" type="presParOf" srcId="{1C54EC96-0881-46B9-9355-F83EB035FFF6}" destId="{D1EC927E-E433-4893-A15E-D3FA0DAFA3A3}" srcOrd="1" destOrd="0" presId="urn:microsoft.com/office/officeart/2005/8/layout/list1"/>
    <dgm:cxn modelId="{90724A47-30F0-4CFE-8C7E-184CC092A64A}" type="presParOf" srcId="{23E6E72D-E3ED-4A50-B610-4FB102FC6912}" destId="{FF2E65F4-1743-4C32-86BB-A365DF79FE80}" srcOrd="21" destOrd="0" presId="urn:microsoft.com/office/officeart/2005/8/layout/list1"/>
    <dgm:cxn modelId="{CBEBCE9B-7AEE-4B38-86BB-6975B0E8B36D}" type="presParOf" srcId="{23E6E72D-E3ED-4A50-B610-4FB102FC6912}" destId="{A9CF7B10-7D39-4C5B-99CC-D6C32FB971EB}" srcOrd="22" destOrd="0" presId="urn:microsoft.com/office/officeart/2005/8/layout/list1"/>
    <dgm:cxn modelId="{CA5C3816-3BCE-4495-9668-4F53572C3AE5}" type="presParOf" srcId="{23E6E72D-E3ED-4A50-B610-4FB102FC6912}" destId="{1275BCD8-1705-4FD2-8D13-1A4847249E10}" srcOrd="23" destOrd="0" presId="urn:microsoft.com/office/officeart/2005/8/layout/list1"/>
    <dgm:cxn modelId="{72ECE38D-D00A-4BFE-BD78-2A867380E56C}" type="presParOf" srcId="{23E6E72D-E3ED-4A50-B610-4FB102FC6912}" destId="{4BE5345F-F8E3-4618-BA19-CBE4096DC477}" srcOrd="24" destOrd="0" presId="urn:microsoft.com/office/officeart/2005/8/layout/list1"/>
    <dgm:cxn modelId="{A0B3AC99-FB7B-4FB9-AA41-628C2F4E7D2E}" type="presParOf" srcId="{4BE5345F-F8E3-4618-BA19-CBE4096DC477}" destId="{4DAEE33A-FB19-470D-8083-3C4AD30DFCB0}" srcOrd="0" destOrd="0" presId="urn:microsoft.com/office/officeart/2005/8/layout/list1"/>
    <dgm:cxn modelId="{AC7BC37A-4D55-42D4-B501-13E9369C6820}" type="presParOf" srcId="{4BE5345F-F8E3-4618-BA19-CBE4096DC477}" destId="{F7186C1A-2AF9-451D-A309-3F2F28A03424}" srcOrd="1" destOrd="0" presId="urn:microsoft.com/office/officeart/2005/8/layout/list1"/>
    <dgm:cxn modelId="{3111B0A7-AA7A-4305-998D-BFBA392A2520}" type="presParOf" srcId="{23E6E72D-E3ED-4A50-B610-4FB102FC6912}" destId="{B6843F5D-1858-4D52-AAE6-918F046DCCB9}" srcOrd="25" destOrd="0" presId="urn:microsoft.com/office/officeart/2005/8/layout/list1"/>
    <dgm:cxn modelId="{BADCD386-B7E6-4FC5-ACA4-FBCC1EAD96B4}" type="presParOf" srcId="{23E6E72D-E3ED-4A50-B610-4FB102FC6912}" destId="{EF34423F-6253-4504-AF0E-33F02F79E2D0}"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10</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ACB4ED42-4B92-4F47-8206-955F9F8C7787}">
      <dgm:prSet phldrT="[Text]"/>
      <dgm:spPr/>
      <dgm:t>
        <a:bodyPr/>
        <a:lstStyle/>
        <a:p>
          <a:r>
            <a:rPr lang="en-GB" dirty="0"/>
            <a:t>Check to see if the quartet conditions have been met</a:t>
          </a:r>
        </a:p>
      </dgm:t>
    </dgm:pt>
    <dgm:pt modelId="{CF47E962-B510-4A40-8803-A35E288B90CC}" type="parTrans" cxnId="{4549557B-1D71-40B7-B6BA-19580096E6F4}">
      <dgm:prSet/>
      <dgm:spPr/>
      <dgm:t>
        <a:bodyPr/>
        <a:lstStyle/>
        <a:p>
          <a:endParaRPr lang="en-GB"/>
        </a:p>
      </dgm:t>
    </dgm:pt>
    <dgm:pt modelId="{2158EAB3-84C5-43D4-999D-7D897F172F4B}" type="sibTrans" cxnId="{4549557B-1D71-40B7-B6BA-19580096E6F4}">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1"/>
      <dgm:spPr/>
    </dgm:pt>
    <dgm:pt modelId="{26D78EB2-FB5C-4EBD-8A56-A87EA131DB73}" type="pres">
      <dgm:prSet presAssocID="{CADC02EE-3686-4BA2-8D72-3317836F489D}" presName="parentText" presStyleLbl="node1" presStyleIdx="0" presStyleCnt="1">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1">
        <dgm:presLayoutVars>
          <dgm:bulletEnabled val="1"/>
        </dgm:presLayoutVars>
      </dgm:prSet>
      <dgm:spPr/>
    </dgm:pt>
  </dgm:ptLst>
  <dgm:cxnLst>
    <dgm:cxn modelId="{E593611C-1143-4264-89F2-68DA373C559E}" type="presOf" srcId="{ACB4ED42-4B92-4F47-8206-955F9F8C7787}" destId="{A537B7BC-D047-4B2C-A79A-19FF7A5B2B68}"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4549557B-1D71-40B7-B6BA-19580096E6F4}" srcId="{CADC02EE-3686-4BA2-8D72-3317836F489D}" destId="{ACB4ED42-4B92-4F47-8206-955F9F8C7787}" srcOrd="0" destOrd="0" parTransId="{CF47E962-B510-4A40-8803-A35E288B90CC}" sibTransId="{2158EAB3-84C5-43D4-999D-7D897F172F4B}"/>
    <dgm:cxn modelId="{5CAE5480-7892-4D06-9A6A-042F85A6EEB0}" type="presOf" srcId="{12D022F8-F841-4BD4-8FA1-A3A57E12A5D1}" destId="{66CA8735-BAAD-4D27-A004-73FFFC115E9B}"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10</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ACB4ED42-4B92-4F47-8206-955F9F8C7787}">
      <dgm:prSet phldrT="[Text]"/>
      <dgm:spPr/>
      <dgm:t>
        <a:bodyPr/>
        <a:lstStyle/>
        <a:p>
          <a:r>
            <a:rPr lang="en-GB" dirty="0"/>
            <a:t>Check to see if the quartet conditions have been met</a:t>
          </a:r>
        </a:p>
      </dgm:t>
    </dgm:pt>
    <dgm:pt modelId="{CF47E962-B510-4A40-8803-A35E288B90CC}" type="parTrans" cxnId="{4549557B-1D71-40B7-B6BA-19580096E6F4}">
      <dgm:prSet/>
      <dgm:spPr/>
      <dgm:t>
        <a:bodyPr/>
        <a:lstStyle/>
        <a:p>
          <a:endParaRPr lang="en-GB"/>
        </a:p>
      </dgm:t>
    </dgm:pt>
    <dgm:pt modelId="{2158EAB3-84C5-43D4-999D-7D897F172F4B}" type="sibTrans" cxnId="{4549557B-1D71-40B7-B6BA-19580096E6F4}">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1"/>
      <dgm:spPr/>
    </dgm:pt>
    <dgm:pt modelId="{26D78EB2-FB5C-4EBD-8A56-A87EA131DB73}" type="pres">
      <dgm:prSet presAssocID="{CADC02EE-3686-4BA2-8D72-3317836F489D}" presName="parentText" presStyleLbl="node1" presStyleIdx="0" presStyleCnt="1">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1">
        <dgm:presLayoutVars>
          <dgm:bulletEnabled val="1"/>
        </dgm:presLayoutVars>
      </dgm:prSet>
      <dgm:spPr/>
    </dgm:pt>
  </dgm:ptLst>
  <dgm:cxnLst>
    <dgm:cxn modelId="{E593611C-1143-4264-89F2-68DA373C559E}" type="presOf" srcId="{ACB4ED42-4B92-4F47-8206-955F9F8C7787}" destId="{A537B7BC-D047-4B2C-A79A-19FF7A5B2B68}"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4549557B-1D71-40B7-B6BA-19580096E6F4}" srcId="{CADC02EE-3686-4BA2-8D72-3317836F489D}" destId="{ACB4ED42-4B92-4F47-8206-955F9F8C7787}" srcOrd="0" destOrd="0" parTransId="{CF47E962-B510-4A40-8803-A35E288B90CC}" sibTransId="{2158EAB3-84C5-43D4-999D-7D897F172F4B}"/>
    <dgm:cxn modelId="{5CAE5480-7892-4D06-9A6A-042F85A6EEB0}" type="presOf" srcId="{12D022F8-F841-4BD4-8FA1-A3A57E12A5D1}" destId="{66CA8735-BAAD-4D27-A004-73FFFC115E9B}"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10</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ACB4ED42-4B92-4F47-8206-955F9F8C7787}">
      <dgm:prSet phldrT="[Text]"/>
      <dgm:spPr/>
      <dgm:t>
        <a:bodyPr/>
        <a:lstStyle/>
        <a:p>
          <a:r>
            <a:rPr lang="en-GB" dirty="0"/>
            <a:t>Check to see if the quartet conditions have been met</a:t>
          </a:r>
        </a:p>
      </dgm:t>
    </dgm:pt>
    <dgm:pt modelId="{CF47E962-B510-4A40-8803-A35E288B90CC}" type="parTrans" cxnId="{4549557B-1D71-40B7-B6BA-19580096E6F4}">
      <dgm:prSet/>
      <dgm:spPr/>
      <dgm:t>
        <a:bodyPr/>
        <a:lstStyle/>
        <a:p>
          <a:endParaRPr lang="en-GB"/>
        </a:p>
      </dgm:t>
    </dgm:pt>
    <dgm:pt modelId="{2158EAB3-84C5-43D4-999D-7D897F172F4B}" type="sibTrans" cxnId="{4549557B-1D71-40B7-B6BA-19580096E6F4}">
      <dgm:prSet/>
      <dgm:spPr/>
      <dgm:t>
        <a:bodyPr/>
        <a:lstStyle/>
        <a:p>
          <a:endParaRPr lang="en-GB"/>
        </a:p>
      </dgm:t>
    </dgm:pt>
    <dgm:pt modelId="{C4BC6C5B-49BF-406F-9C67-4C01A4CD9871}">
      <dgm:prSet phldrT="[Text]"/>
      <dgm:spPr/>
      <dgm:t>
        <a:bodyPr/>
        <a:lstStyle/>
        <a:p>
          <a:r>
            <a:rPr lang="en-GB" dirty="0"/>
            <a:t>Step 11</a:t>
          </a:r>
        </a:p>
      </dgm:t>
    </dgm:pt>
    <dgm:pt modelId="{6389CA3E-7CE0-4290-A45A-7E77627A35FD}" type="parTrans" cxnId="{8E8F74DF-A9C7-4C09-85CB-A1C814395002}">
      <dgm:prSet/>
      <dgm:spPr/>
      <dgm:t>
        <a:bodyPr/>
        <a:lstStyle/>
        <a:p>
          <a:endParaRPr lang="en-GB"/>
        </a:p>
      </dgm:t>
    </dgm:pt>
    <dgm:pt modelId="{9AAA6A71-52D3-44F7-BFC4-268D0ECF9559}" type="sibTrans" cxnId="{8E8F74DF-A9C7-4C09-85CB-A1C814395002}">
      <dgm:prSet/>
      <dgm:spPr/>
      <dgm:t>
        <a:bodyPr/>
        <a:lstStyle/>
        <a:p>
          <a:endParaRPr lang="en-GB"/>
        </a:p>
      </dgm:t>
    </dgm:pt>
    <dgm:pt modelId="{5DA24E88-EFA4-4D84-A359-5635A7E838B7}">
      <dgm:prSet phldrT="[Text]"/>
      <dgm:spPr/>
      <dgm:t>
        <a:bodyPr/>
        <a:lstStyle/>
        <a:p>
          <a:r>
            <a:rPr lang="en-GB" dirty="0"/>
            <a:t>If all conditions are met then the plaintexts Pa, Pb, Pc, Pd are a right quartet</a:t>
          </a:r>
        </a:p>
      </dgm:t>
    </dgm:pt>
    <dgm:pt modelId="{7F3FE4FC-DF93-40FE-9842-B7BBF9493460}" type="parTrans" cxnId="{1D219714-DD7B-4EFE-8424-BBC53B6B1F26}">
      <dgm:prSet/>
      <dgm:spPr/>
      <dgm:t>
        <a:bodyPr/>
        <a:lstStyle/>
        <a:p>
          <a:endParaRPr lang="en-GB"/>
        </a:p>
      </dgm:t>
    </dgm:pt>
    <dgm:pt modelId="{D15B0B56-097D-45D7-A123-2ADD3C394504}" type="sibTrans" cxnId="{1D219714-DD7B-4EFE-8424-BBC53B6B1F26}">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2"/>
      <dgm:spPr/>
    </dgm:pt>
    <dgm:pt modelId="{26D78EB2-FB5C-4EBD-8A56-A87EA131DB73}" type="pres">
      <dgm:prSet presAssocID="{CADC02EE-3686-4BA2-8D72-3317836F489D}" presName="parentText" presStyleLbl="node1" presStyleIdx="0" presStyleCnt="2">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2">
        <dgm:presLayoutVars>
          <dgm:bulletEnabled val="1"/>
        </dgm:presLayoutVars>
      </dgm:prSet>
      <dgm:spPr/>
    </dgm:pt>
    <dgm:pt modelId="{E002FCD2-770D-4A59-8D2E-41EE31AC5960}" type="pres">
      <dgm:prSet presAssocID="{68D25DC9-B8A6-477A-80A4-9F86D7F8ADB8}" presName="spaceBetweenRectangles" presStyleCnt="0"/>
      <dgm:spPr/>
    </dgm:pt>
    <dgm:pt modelId="{975D2207-738D-432D-940C-E71BF55189CC}" type="pres">
      <dgm:prSet presAssocID="{C4BC6C5B-49BF-406F-9C67-4C01A4CD9871}" presName="parentLin" presStyleCnt="0"/>
      <dgm:spPr/>
    </dgm:pt>
    <dgm:pt modelId="{223A942A-15F3-4952-8456-F981947F6E2D}" type="pres">
      <dgm:prSet presAssocID="{C4BC6C5B-49BF-406F-9C67-4C01A4CD9871}" presName="parentLeftMargin" presStyleLbl="node1" presStyleIdx="0" presStyleCnt="2"/>
      <dgm:spPr/>
    </dgm:pt>
    <dgm:pt modelId="{D7074B1D-E3AC-4830-B0E2-F23233E87F00}" type="pres">
      <dgm:prSet presAssocID="{C4BC6C5B-49BF-406F-9C67-4C01A4CD9871}" presName="parentText" presStyleLbl="node1" presStyleIdx="1" presStyleCnt="2">
        <dgm:presLayoutVars>
          <dgm:chMax val="0"/>
          <dgm:bulletEnabled val="1"/>
        </dgm:presLayoutVars>
      </dgm:prSet>
      <dgm:spPr/>
    </dgm:pt>
    <dgm:pt modelId="{F783D965-43C3-46EF-8BBB-4A79C6989E8C}" type="pres">
      <dgm:prSet presAssocID="{C4BC6C5B-49BF-406F-9C67-4C01A4CD9871}" presName="negativeSpace" presStyleCnt="0"/>
      <dgm:spPr/>
    </dgm:pt>
    <dgm:pt modelId="{AC4835CA-43D6-42DF-B2D7-B26B023BB1A0}" type="pres">
      <dgm:prSet presAssocID="{C4BC6C5B-49BF-406F-9C67-4C01A4CD9871}" presName="childText" presStyleLbl="conFgAcc1" presStyleIdx="1" presStyleCnt="2">
        <dgm:presLayoutVars>
          <dgm:bulletEnabled val="1"/>
        </dgm:presLayoutVars>
      </dgm:prSet>
      <dgm:spPr/>
    </dgm:pt>
  </dgm:ptLst>
  <dgm:cxnLst>
    <dgm:cxn modelId="{1D219714-DD7B-4EFE-8424-BBC53B6B1F26}" srcId="{C4BC6C5B-49BF-406F-9C67-4C01A4CD9871}" destId="{5DA24E88-EFA4-4D84-A359-5635A7E838B7}" srcOrd="0" destOrd="0" parTransId="{7F3FE4FC-DF93-40FE-9842-B7BBF9493460}" sibTransId="{D15B0B56-097D-45D7-A123-2ADD3C394504}"/>
    <dgm:cxn modelId="{E593611C-1143-4264-89F2-68DA373C559E}" type="presOf" srcId="{ACB4ED42-4B92-4F47-8206-955F9F8C7787}" destId="{A537B7BC-D047-4B2C-A79A-19FF7A5B2B68}" srcOrd="0" destOrd="0" presId="urn:microsoft.com/office/officeart/2005/8/layout/list1"/>
    <dgm:cxn modelId="{99AE551D-CBCF-43DD-A897-5931DA1FE82D}" type="presOf" srcId="{C4BC6C5B-49BF-406F-9C67-4C01A4CD9871}" destId="{D7074B1D-E3AC-4830-B0E2-F23233E87F00}"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4549557B-1D71-40B7-B6BA-19580096E6F4}" srcId="{CADC02EE-3686-4BA2-8D72-3317836F489D}" destId="{ACB4ED42-4B92-4F47-8206-955F9F8C7787}" srcOrd="0" destOrd="0" parTransId="{CF47E962-B510-4A40-8803-A35E288B90CC}" sibTransId="{2158EAB3-84C5-43D4-999D-7D897F172F4B}"/>
    <dgm:cxn modelId="{5CAE5480-7892-4D06-9A6A-042F85A6EEB0}" type="presOf" srcId="{12D022F8-F841-4BD4-8FA1-A3A57E12A5D1}" destId="{66CA8735-BAAD-4D27-A004-73FFFC115E9B}" srcOrd="0" destOrd="0" presId="urn:microsoft.com/office/officeart/2005/8/layout/list1"/>
    <dgm:cxn modelId="{D129DF96-0E00-41C7-9969-63C59346B4C1}" type="presOf" srcId="{C4BC6C5B-49BF-406F-9C67-4C01A4CD9871}" destId="{223A942A-15F3-4952-8456-F981947F6E2D}" srcOrd="0" destOrd="0" presId="urn:microsoft.com/office/officeart/2005/8/layout/list1"/>
    <dgm:cxn modelId="{FE50F29E-A5B4-4FD5-B818-15589D1DBFE9}" type="presOf" srcId="{5DA24E88-EFA4-4D84-A359-5635A7E838B7}" destId="{AC4835CA-43D6-42DF-B2D7-B26B023BB1A0}" srcOrd="0" destOrd="0" presId="urn:microsoft.com/office/officeart/2005/8/layout/list1"/>
    <dgm:cxn modelId="{8E8F74DF-A9C7-4C09-85CB-A1C814395002}" srcId="{12D022F8-F841-4BD4-8FA1-A3A57E12A5D1}" destId="{C4BC6C5B-49BF-406F-9C67-4C01A4CD9871}" srcOrd="1" destOrd="0" parTransId="{6389CA3E-7CE0-4290-A45A-7E77627A35FD}" sibTransId="{9AAA6A71-52D3-44F7-BFC4-268D0ECF9559}"/>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D51D0466-3ADA-4882-AC18-520C35B9BA96}" type="presParOf" srcId="{66CA8735-BAAD-4D27-A004-73FFFC115E9B}" destId="{E002FCD2-770D-4A59-8D2E-41EE31AC5960}" srcOrd="3" destOrd="0" presId="urn:microsoft.com/office/officeart/2005/8/layout/list1"/>
    <dgm:cxn modelId="{B3F90166-671E-4118-B379-FB19E80172C1}" type="presParOf" srcId="{66CA8735-BAAD-4D27-A004-73FFFC115E9B}" destId="{975D2207-738D-432D-940C-E71BF55189CC}" srcOrd="4" destOrd="0" presId="urn:microsoft.com/office/officeart/2005/8/layout/list1"/>
    <dgm:cxn modelId="{C1BF6E14-7F6C-4E32-B4D0-40E1B1615198}" type="presParOf" srcId="{975D2207-738D-432D-940C-E71BF55189CC}" destId="{223A942A-15F3-4952-8456-F981947F6E2D}" srcOrd="0" destOrd="0" presId="urn:microsoft.com/office/officeart/2005/8/layout/list1"/>
    <dgm:cxn modelId="{54C79D61-E1E5-4805-9ABB-163EDEEB7D11}" type="presParOf" srcId="{975D2207-738D-432D-940C-E71BF55189CC}" destId="{D7074B1D-E3AC-4830-B0E2-F23233E87F00}" srcOrd="1" destOrd="0" presId="urn:microsoft.com/office/officeart/2005/8/layout/list1"/>
    <dgm:cxn modelId="{017C26F4-79FD-4C9D-A82A-C4A088B19657}" type="presParOf" srcId="{66CA8735-BAAD-4D27-A004-73FFFC115E9B}" destId="{F783D965-43C3-46EF-8BBB-4A79C6989E8C}" srcOrd="5" destOrd="0" presId="urn:microsoft.com/office/officeart/2005/8/layout/list1"/>
    <dgm:cxn modelId="{BD1ABC8A-A312-4775-A25D-3D75F73DABA6}" type="presParOf" srcId="{66CA8735-BAAD-4D27-A004-73FFFC115E9B}" destId="{AC4835CA-43D6-42DF-B2D7-B26B023BB1A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1"/>
      <dgm:spPr/>
    </dgm:pt>
    <dgm:pt modelId="{26D78EB2-FB5C-4EBD-8A56-A87EA131DB73}" type="pres">
      <dgm:prSet presAssocID="{CADC02EE-3686-4BA2-8D72-3317836F489D}" presName="parentText" presStyleLbl="node1" presStyleIdx="0" presStyleCnt="1">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1">
        <dgm:presLayoutVars>
          <dgm:bulletEnabled val="1"/>
        </dgm:presLayoutVars>
      </dgm:prSet>
      <dgm:spPr/>
    </dgm:pt>
  </dgm:ptLst>
  <dgm:cxnLst>
    <dgm:cxn modelId="{928A5628-DEB9-411F-ACA9-8D593A1C9B0E}" type="presOf" srcId="{CADC02EE-3686-4BA2-8D72-3317836F489D}" destId="{BA1D4744-774E-49C7-BA15-502B319F2930}"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2"/>
      <dgm:spPr/>
    </dgm:pt>
    <dgm:pt modelId="{26D78EB2-FB5C-4EBD-8A56-A87EA131DB73}" type="pres">
      <dgm:prSet presAssocID="{CADC02EE-3686-4BA2-8D72-3317836F489D}" presName="parentText" presStyleLbl="node1" presStyleIdx="0" presStyleCnt="2">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2">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2"/>
      <dgm:spPr/>
    </dgm:pt>
    <dgm:pt modelId="{0CB6EBB6-9DA2-4214-B7A9-CA8C429D4EB0}" type="pres">
      <dgm:prSet presAssocID="{561C5A62-EA77-490F-BD23-CB95623626FB}" presName="parentText" presStyleLbl="node1" presStyleIdx="1" presStyleCnt="2">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2">
        <dgm:presLayoutVars>
          <dgm:bulletEnabled val="1"/>
        </dgm:presLayoutVars>
      </dgm:prSet>
      <dgm:spPr/>
    </dgm:pt>
  </dgm:ptLst>
  <dgm:cxnLst>
    <dgm:cxn modelId="{928A5628-DEB9-411F-ACA9-8D593A1C9B0E}" type="presOf" srcId="{CADC02EE-3686-4BA2-8D72-3317836F489D}" destId="{BA1D4744-774E-49C7-BA15-502B319F2930}"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9473242-1485-47F6-95C5-EF1746693036}" srcId="{12D022F8-F841-4BD4-8FA1-A3A57E12A5D1}" destId="{561C5A62-EA77-490F-BD23-CB95623626FB}" srcOrd="1" destOrd="0" parTransId="{14A09DB4-59F9-44B3-9147-19A63DECF3D3}" sibTransId="{406ADAED-34FC-41A5-8ACA-43CD73DC5736}"/>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39B2589E-300A-414E-A4AF-0DE82E5E31C7}" type="presOf" srcId="{561C5A62-EA77-490F-BD23-CB95623626FB}" destId="{A014477B-CE37-4CFA-AE01-75FFE22D4EC3}" srcOrd="0" destOrd="0" presId="urn:microsoft.com/office/officeart/2005/8/layout/list1"/>
    <dgm:cxn modelId="{96EC1EB2-11C8-4F0B-8CCA-C155E1C29012}" type="presOf" srcId="{6F18C6F9-69D8-476E-A139-18251F38AEA8}" destId="{D1A331B0-7C53-4F44-9EE8-3C998D1BD880}" srcOrd="0" destOrd="0" presId="urn:microsoft.com/office/officeart/2005/8/layout/list1"/>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3"/>
      <dgm:spPr/>
    </dgm:pt>
    <dgm:pt modelId="{26D78EB2-FB5C-4EBD-8A56-A87EA131DB73}" type="pres">
      <dgm:prSet presAssocID="{CADC02EE-3686-4BA2-8D72-3317836F489D}" presName="parentText" presStyleLbl="node1" presStyleIdx="0" presStyleCnt="3">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3">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3"/>
      <dgm:spPr/>
    </dgm:pt>
    <dgm:pt modelId="{0CB6EBB6-9DA2-4214-B7A9-CA8C429D4EB0}" type="pres">
      <dgm:prSet presAssocID="{561C5A62-EA77-490F-BD23-CB95623626FB}" presName="parentText" presStyleLbl="node1" presStyleIdx="1" presStyleCnt="3">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3">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3"/>
      <dgm:spPr/>
    </dgm:pt>
    <dgm:pt modelId="{9881E661-FEC8-4FE1-BD03-4A1671E5A908}" type="pres">
      <dgm:prSet presAssocID="{62E60327-6CCE-4416-9997-DE71E7E37995}" presName="parentText" presStyleLbl="node1" presStyleIdx="2" presStyleCnt="3">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3">
        <dgm:presLayoutVars>
          <dgm:bulletEnabled val="1"/>
        </dgm:presLayoutVars>
      </dgm:prSet>
      <dgm:spPr/>
    </dgm:pt>
  </dgm:ptLst>
  <dgm:cxnLst>
    <dgm:cxn modelId="{26FAED15-B96B-44E9-B511-98245A18B383}" type="presOf" srcId="{62E60327-6CCE-4416-9997-DE71E7E37995}" destId="{9881E661-FEC8-4FE1-BD03-4A1671E5A908}"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96EC1EB2-11C8-4F0B-8CCA-C155E1C29012}" type="presOf" srcId="{6F18C6F9-69D8-476E-A139-18251F38AEA8}" destId="{D1A331B0-7C53-4F44-9EE8-3C998D1BD880}" srcOrd="0" destOrd="0" presId="urn:microsoft.com/office/officeart/2005/8/layout/list1"/>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79D02CEE-C150-4B77-BA8A-E0C47EB229DC}" srcId="{62E60327-6CCE-4416-9997-DE71E7E37995}" destId="{3CFE06C2-520D-45A7-97C0-38570B7B54CB}" srcOrd="0" destOrd="0" parTransId="{16FA700D-7A19-481F-8BB5-1BEFDA7A6B83}" sibTransId="{3E8DD188-659E-4872-A16E-D58DB85BA64E}"/>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4"/>
      <dgm:spPr/>
    </dgm:pt>
    <dgm:pt modelId="{26D78EB2-FB5C-4EBD-8A56-A87EA131DB73}" type="pres">
      <dgm:prSet presAssocID="{CADC02EE-3686-4BA2-8D72-3317836F489D}" presName="parentText" presStyleLbl="node1" presStyleIdx="0" presStyleCnt="4">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4">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4"/>
      <dgm:spPr/>
    </dgm:pt>
    <dgm:pt modelId="{0CB6EBB6-9DA2-4214-B7A9-CA8C429D4EB0}" type="pres">
      <dgm:prSet presAssocID="{561C5A62-EA77-490F-BD23-CB95623626FB}" presName="parentText" presStyleLbl="node1" presStyleIdx="1" presStyleCnt="4">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4">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4"/>
      <dgm:spPr/>
    </dgm:pt>
    <dgm:pt modelId="{9881E661-FEC8-4FE1-BD03-4A1671E5A908}" type="pres">
      <dgm:prSet presAssocID="{62E60327-6CCE-4416-9997-DE71E7E37995}" presName="parentText" presStyleLbl="node1" presStyleIdx="2" presStyleCnt="4">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4">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4"/>
      <dgm:spPr/>
    </dgm:pt>
    <dgm:pt modelId="{D590DDCC-52C4-4BD4-97A0-8D46ADA326F2}" type="pres">
      <dgm:prSet presAssocID="{CEAB3E22-183F-48E5-9250-2EFD293B5A7F}" presName="parentText" presStyleLbl="node1" presStyleIdx="3" presStyleCnt="4">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4">
        <dgm:presLayoutVars>
          <dgm:bulletEnabled val="1"/>
        </dgm:presLayoutVars>
      </dgm:prSet>
      <dgm:spPr/>
    </dgm:pt>
  </dgm:ptLst>
  <dgm:cxnLst>
    <dgm:cxn modelId="{26FAED15-B96B-44E9-B511-98245A18B383}" type="presOf" srcId="{62E60327-6CCE-4416-9997-DE71E7E37995}" destId="{9881E661-FEC8-4FE1-BD03-4A1671E5A908}"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6EC1EB2-11C8-4F0B-8CCA-C155E1C29012}" type="presOf" srcId="{6F18C6F9-69D8-476E-A139-18251F38AEA8}" destId="{D1A331B0-7C53-4F44-9EE8-3C998D1BD880}" srcOrd="0" destOrd="0" presId="urn:microsoft.com/office/officeart/2005/8/layout/list1"/>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71D5CDD-49DE-45D0-B63B-5B5F364030A1}" type="presOf" srcId="{93C66A36-0D1B-406B-9494-4034B5F7C2B2}" destId="{E491E872-7E9E-4E42-B3B9-01BE704C7FAA}"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5"/>
      <dgm:spPr/>
    </dgm:pt>
    <dgm:pt modelId="{26D78EB2-FB5C-4EBD-8A56-A87EA131DB73}" type="pres">
      <dgm:prSet presAssocID="{CADC02EE-3686-4BA2-8D72-3317836F489D}" presName="parentText" presStyleLbl="node1" presStyleIdx="0" presStyleCnt="5">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5">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5"/>
      <dgm:spPr/>
    </dgm:pt>
    <dgm:pt modelId="{0CB6EBB6-9DA2-4214-B7A9-CA8C429D4EB0}" type="pres">
      <dgm:prSet presAssocID="{561C5A62-EA77-490F-BD23-CB95623626FB}" presName="parentText" presStyleLbl="node1" presStyleIdx="1" presStyleCnt="5">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5">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5"/>
      <dgm:spPr/>
    </dgm:pt>
    <dgm:pt modelId="{9881E661-FEC8-4FE1-BD03-4A1671E5A908}" type="pres">
      <dgm:prSet presAssocID="{62E60327-6CCE-4416-9997-DE71E7E37995}" presName="parentText" presStyleLbl="node1" presStyleIdx="2" presStyleCnt="5">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5">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5"/>
      <dgm:spPr/>
    </dgm:pt>
    <dgm:pt modelId="{D590DDCC-52C4-4BD4-97A0-8D46ADA326F2}" type="pres">
      <dgm:prSet presAssocID="{CEAB3E22-183F-48E5-9250-2EFD293B5A7F}" presName="parentText" presStyleLbl="node1" presStyleIdx="3" presStyleCnt="5">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5">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5"/>
      <dgm:spPr/>
    </dgm:pt>
    <dgm:pt modelId="{78448CB7-D097-42EB-8FC1-B152F7F5D226}" type="pres">
      <dgm:prSet presAssocID="{EC0A1C92-0FDD-49F6-9B0E-9EBD3B593726}" presName="parentText" presStyleLbl="node1" presStyleIdx="4" presStyleCnt="5">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5">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6EC1EB2-11C8-4F0B-8CCA-C155E1C29012}" type="presOf" srcId="{6F18C6F9-69D8-476E-A139-18251F38AEA8}" destId="{D1A331B0-7C53-4F44-9EE8-3C998D1BD880}" srcOrd="0" destOrd="0" presId="urn:microsoft.com/office/officeart/2005/8/layout/list1"/>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A7D3FF0D-A404-46EB-A17F-65236C0B0C4A}">
      <dgm:prSet phldrT="[Text]"/>
      <dgm:spPr/>
      <dgm:t>
        <a:bodyPr/>
        <a:lstStyle/>
        <a:p>
          <a:r>
            <a:rPr lang="en-GB"/>
            <a:t>Step 6</a:t>
          </a:r>
          <a:endParaRPr lang="en-GB" dirty="0"/>
        </a:p>
      </dgm:t>
    </dgm:pt>
    <dgm:pt modelId="{58529263-7AF0-456F-A17F-CF14F260393B}" type="parTrans" cxnId="{D5DBAF38-0AD2-4E02-8444-D227427E0A8F}">
      <dgm:prSet/>
      <dgm:spPr/>
      <dgm:t>
        <a:bodyPr/>
        <a:lstStyle/>
        <a:p>
          <a:endParaRPr lang="en-GB"/>
        </a:p>
      </dgm:t>
    </dgm:pt>
    <dgm:pt modelId="{2C2D78BF-DDAB-48CB-B96D-9BE8F4F75DE6}" type="sibTrans" cxnId="{D5DBAF38-0AD2-4E02-8444-D227427E0A8F}">
      <dgm:prSet/>
      <dgm:spPr/>
      <dgm:t>
        <a:bodyPr/>
        <a:lstStyle/>
        <a:p>
          <a:endParaRPr lang="en-GB"/>
        </a:p>
      </dgm:t>
    </dgm:pt>
    <dgm:pt modelId="{671D7BFC-97A4-4D3D-AF97-049EE394DF39}">
      <dgm:prSet phldrT="[Text]"/>
      <dgm:spPr/>
      <dgm:t>
        <a:bodyPr/>
        <a:lstStyle/>
        <a:p>
          <a:r>
            <a:rPr lang="en-GB" dirty="0"/>
            <a:t>Run Xa and </a:t>
          </a:r>
          <a:r>
            <a:rPr lang="en-GB" dirty="0" err="1"/>
            <a:t>Xb</a:t>
          </a:r>
          <a:r>
            <a:rPr lang="en-GB" dirty="0"/>
            <a:t> through sub-cipher M to obtain Ya and Yb</a:t>
          </a:r>
        </a:p>
      </dgm:t>
    </dgm:pt>
    <dgm:pt modelId="{94F0A9BE-3293-4B9E-BA0E-BF73E51664BB}" type="parTrans" cxnId="{91D77033-DD43-4C24-A020-96C0F312E597}">
      <dgm:prSet/>
      <dgm:spPr/>
      <dgm:t>
        <a:bodyPr/>
        <a:lstStyle/>
        <a:p>
          <a:endParaRPr lang="en-GB"/>
        </a:p>
      </dgm:t>
    </dgm:pt>
    <dgm:pt modelId="{8884ECBF-5997-4D8E-9B55-0739BF402333}" type="sibTrans" cxnId="{91D77033-DD43-4C24-A020-96C0F312E597}">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6"/>
      <dgm:spPr/>
    </dgm:pt>
    <dgm:pt modelId="{26D78EB2-FB5C-4EBD-8A56-A87EA131DB73}" type="pres">
      <dgm:prSet presAssocID="{CADC02EE-3686-4BA2-8D72-3317836F489D}" presName="parentText" presStyleLbl="node1" presStyleIdx="0" presStyleCnt="6">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6">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6"/>
      <dgm:spPr/>
    </dgm:pt>
    <dgm:pt modelId="{0CB6EBB6-9DA2-4214-B7A9-CA8C429D4EB0}" type="pres">
      <dgm:prSet presAssocID="{561C5A62-EA77-490F-BD23-CB95623626FB}" presName="parentText" presStyleLbl="node1" presStyleIdx="1" presStyleCnt="6">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6">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6"/>
      <dgm:spPr/>
    </dgm:pt>
    <dgm:pt modelId="{9881E661-FEC8-4FE1-BD03-4A1671E5A908}" type="pres">
      <dgm:prSet presAssocID="{62E60327-6CCE-4416-9997-DE71E7E37995}" presName="parentText" presStyleLbl="node1" presStyleIdx="2" presStyleCnt="6">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6">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6"/>
      <dgm:spPr/>
    </dgm:pt>
    <dgm:pt modelId="{D590DDCC-52C4-4BD4-97A0-8D46ADA326F2}" type="pres">
      <dgm:prSet presAssocID="{CEAB3E22-183F-48E5-9250-2EFD293B5A7F}" presName="parentText" presStyleLbl="node1" presStyleIdx="3" presStyleCnt="6">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6">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6"/>
      <dgm:spPr/>
    </dgm:pt>
    <dgm:pt modelId="{78448CB7-D097-42EB-8FC1-B152F7F5D226}" type="pres">
      <dgm:prSet presAssocID="{EC0A1C92-0FDD-49F6-9B0E-9EBD3B593726}" presName="parentText" presStyleLbl="node1" presStyleIdx="4" presStyleCnt="6">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6">
        <dgm:presLayoutVars>
          <dgm:bulletEnabled val="1"/>
        </dgm:presLayoutVars>
      </dgm:prSet>
      <dgm:spPr/>
    </dgm:pt>
    <dgm:pt modelId="{96051B29-8345-485B-8C12-51E72A4AF566}" type="pres">
      <dgm:prSet presAssocID="{1EADAE0A-BD57-46C3-BF1F-67A8490A4762}" presName="spaceBetweenRectangles" presStyleCnt="0"/>
      <dgm:spPr/>
    </dgm:pt>
    <dgm:pt modelId="{EDE77A26-3C13-4DD4-8B1D-1E1C672E96B2}" type="pres">
      <dgm:prSet presAssocID="{A7D3FF0D-A404-46EB-A17F-65236C0B0C4A}" presName="parentLin" presStyleCnt="0"/>
      <dgm:spPr/>
    </dgm:pt>
    <dgm:pt modelId="{7A284BE8-2915-4990-B7BD-A2DDBF9ED30C}" type="pres">
      <dgm:prSet presAssocID="{A7D3FF0D-A404-46EB-A17F-65236C0B0C4A}" presName="parentLeftMargin" presStyleLbl="node1" presStyleIdx="4" presStyleCnt="6"/>
      <dgm:spPr/>
    </dgm:pt>
    <dgm:pt modelId="{210E3271-E2BB-46AF-B6E7-83792AE6BE8E}" type="pres">
      <dgm:prSet presAssocID="{A7D3FF0D-A404-46EB-A17F-65236C0B0C4A}" presName="parentText" presStyleLbl="node1" presStyleIdx="5" presStyleCnt="6">
        <dgm:presLayoutVars>
          <dgm:chMax val="0"/>
          <dgm:bulletEnabled val="1"/>
        </dgm:presLayoutVars>
      </dgm:prSet>
      <dgm:spPr/>
    </dgm:pt>
    <dgm:pt modelId="{C067050B-43E5-4F80-963B-4839B059D1EB}" type="pres">
      <dgm:prSet presAssocID="{A7D3FF0D-A404-46EB-A17F-65236C0B0C4A}" presName="negativeSpace" presStyleCnt="0"/>
      <dgm:spPr/>
    </dgm:pt>
    <dgm:pt modelId="{7DF5F2AA-B9EA-4FB5-9A95-90FDA54A9BAF}" type="pres">
      <dgm:prSet presAssocID="{A7D3FF0D-A404-46EB-A17F-65236C0B0C4A}" presName="childText" presStyleLbl="conFgAcc1" presStyleIdx="5" presStyleCnt="6">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A069102F-886B-479C-8FB0-26E43457F30B}" type="presOf" srcId="{A7D3FF0D-A404-46EB-A17F-65236C0B0C4A}" destId="{7A284BE8-2915-4990-B7BD-A2DDBF9ED30C}"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91D77033-DD43-4C24-A020-96C0F312E597}" srcId="{A7D3FF0D-A404-46EB-A17F-65236C0B0C4A}" destId="{671D7BFC-97A4-4D3D-AF97-049EE394DF39}" srcOrd="0" destOrd="0" parTransId="{94F0A9BE-3293-4B9E-BA0E-BF73E51664BB}" sibTransId="{8884ECBF-5997-4D8E-9B55-0739BF402333}"/>
    <dgm:cxn modelId="{D5DBAF38-0AD2-4E02-8444-D227427E0A8F}" srcId="{12D022F8-F841-4BD4-8FA1-A3A57E12A5D1}" destId="{A7D3FF0D-A404-46EB-A17F-65236C0B0C4A}" srcOrd="5" destOrd="0" parTransId="{58529263-7AF0-456F-A17F-CF14F260393B}" sibTransId="{2C2D78BF-DDAB-48CB-B96D-9BE8F4F75DE6}"/>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E40C7F7F-D16A-474A-9D12-3982E36B5CDE}" type="presOf" srcId="{A7D3FF0D-A404-46EB-A17F-65236C0B0C4A}" destId="{210E3271-E2BB-46AF-B6E7-83792AE6BE8E}" srcOrd="1"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6EC1EB2-11C8-4F0B-8CCA-C155E1C29012}" type="presOf" srcId="{6F18C6F9-69D8-476E-A139-18251F38AEA8}" destId="{D1A331B0-7C53-4F44-9EE8-3C998D1BD880}" srcOrd="0" destOrd="0" presId="urn:microsoft.com/office/officeart/2005/8/layout/list1"/>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3CA61EA-77DA-48EF-B899-800AA6654AA7}" type="presOf" srcId="{671D7BFC-97A4-4D3D-AF97-049EE394DF39}" destId="{7DF5F2AA-B9EA-4FB5-9A95-90FDA54A9BAF}"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 modelId="{053053EF-6D59-43B2-845B-902EA6310D55}" type="presParOf" srcId="{66CA8735-BAAD-4D27-A004-73FFFC115E9B}" destId="{96051B29-8345-485B-8C12-51E72A4AF566}" srcOrd="19" destOrd="0" presId="urn:microsoft.com/office/officeart/2005/8/layout/list1"/>
    <dgm:cxn modelId="{D5D2BEB7-34B7-4C2B-977E-47320651F28D}" type="presParOf" srcId="{66CA8735-BAAD-4D27-A004-73FFFC115E9B}" destId="{EDE77A26-3C13-4DD4-8B1D-1E1C672E96B2}" srcOrd="20" destOrd="0" presId="urn:microsoft.com/office/officeart/2005/8/layout/list1"/>
    <dgm:cxn modelId="{D023C328-D6D6-4220-B736-E17EEAD2931F}" type="presParOf" srcId="{EDE77A26-3C13-4DD4-8B1D-1E1C672E96B2}" destId="{7A284BE8-2915-4990-B7BD-A2DDBF9ED30C}" srcOrd="0" destOrd="0" presId="urn:microsoft.com/office/officeart/2005/8/layout/list1"/>
    <dgm:cxn modelId="{0073837F-A808-47CB-8BB8-86CDDD9F68F2}" type="presParOf" srcId="{EDE77A26-3C13-4DD4-8B1D-1E1C672E96B2}" destId="{210E3271-E2BB-46AF-B6E7-83792AE6BE8E}" srcOrd="1" destOrd="0" presId="urn:microsoft.com/office/officeart/2005/8/layout/list1"/>
    <dgm:cxn modelId="{6ABBEFC6-03D3-4C0A-8D75-DF71C3ED2899}" type="presParOf" srcId="{66CA8735-BAAD-4D27-A004-73FFFC115E9B}" destId="{C067050B-43E5-4F80-963B-4839B059D1EB}" srcOrd="21" destOrd="0" presId="urn:microsoft.com/office/officeart/2005/8/layout/list1"/>
    <dgm:cxn modelId="{A4579D1F-3CC0-498D-BDD8-FB0273138BC1}" type="presParOf" srcId="{66CA8735-BAAD-4D27-A004-73FFFC115E9B}" destId="{7DF5F2AA-B9EA-4FB5-9A95-90FDA54A9BA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A7D3FF0D-A404-46EB-A17F-65236C0B0C4A}">
      <dgm:prSet phldrT="[Text]"/>
      <dgm:spPr/>
      <dgm:t>
        <a:bodyPr/>
        <a:lstStyle/>
        <a:p>
          <a:r>
            <a:rPr lang="en-GB"/>
            <a:t>Step 6</a:t>
          </a:r>
          <a:endParaRPr lang="en-GB" dirty="0"/>
        </a:p>
      </dgm:t>
    </dgm:pt>
    <dgm:pt modelId="{58529263-7AF0-456F-A17F-CF14F260393B}" type="parTrans" cxnId="{D5DBAF38-0AD2-4E02-8444-D227427E0A8F}">
      <dgm:prSet/>
      <dgm:spPr/>
      <dgm:t>
        <a:bodyPr/>
        <a:lstStyle/>
        <a:p>
          <a:endParaRPr lang="en-GB"/>
        </a:p>
      </dgm:t>
    </dgm:pt>
    <dgm:pt modelId="{2C2D78BF-DDAB-48CB-B96D-9BE8F4F75DE6}" type="sibTrans" cxnId="{D5DBAF38-0AD2-4E02-8444-D227427E0A8F}">
      <dgm:prSet/>
      <dgm:spPr/>
      <dgm:t>
        <a:bodyPr/>
        <a:lstStyle/>
        <a:p>
          <a:endParaRPr lang="en-GB"/>
        </a:p>
      </dgm:t>
    </dgm:pt>
    <dgm:pt modelId="{671D7BFC-97A4-4D3D-AF97-049EE394DF39}">
      <dgm:prSet phldrT="[Text]"/>
      <dgm:spPr/>
      <dgm:t>
        <a:bodyPr/>
        <a:lstStyle/>
        <a:p>
          <a:r>
            <a:rPr lang="en-GB" dirty="0"/>
            <a:t>Run Xa and </a:t>
          </a:r>
          <a:r>
            <a:rPr lang="en-GB" dirty="0" err="1"/>
            <a:t>Xb</a:t>
          </a:r>
          <a:r>
            <a:rPr lang="en-GB" dirty="0"/>
            <a:t> through sub-cipher M to obtain Ya and Yb</a:t>
          </a:r>
        </a:p>
      </dgm:t>
    </dgm:pt>
    <dgm:pt modelId="{94F0A9BE-3293-4B9E-BA0E-BF73E51664BB}" type="parTrans" cxnId="{91D77033-DD43-4C24-A020-96C0F312E597}">
      <dgm:prSet/>
      <dgm:spPr/>
      <dgm:t>
        <a:bodyPr/>
        <a:lstStyle/>
        <a:p>
          <a:endParaRPr lang="en-GB"/>
        </a:p>
      </dgm:t>
    </dgm:pt>
    <dgm:pt modelId="{8884ECBF-5997-4D8E-9B55-0739BF402333}" type="sibTrans" cxnId="{91D77033-DD43-4C24-A020-96C0F312E597}">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6"/>
      <dgm:spPr/>
    </dgm:pt>
    <dgm:pt modelId="{26D78EB2-FB5C-4EBD-8A56-A87EA131DB73}" type="pres">
      <dgm:prSet presAssocID="{CADC02EE-3686-4BA2-8D72-3317836F489D}" presName="parentText" presStyleLbl="node1" presStyleIdx="0" presStyleCnt="6">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6">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6"/>
      <dgm:spPr/>
    </dgm:pt>
    <dgm:pt modelId="{0CB6EBB6-9DA2-4214-B7A9-CA8C429D4EB0}" type="pres">
      <dgm:prSet presAssocID="{561C5A62-EA77-490F-BD23-CB95623626FB}" presName="parentText" presStyleLbl="node1" presStyleIdx="1" presStyleCnt="6">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6">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6"/>
      <dgm:spPr/>
    </dgm:pt>
    <dgm:pt modelId="{9881E661-FEC8-4FE1-BD03-4A1671E5A908}" type="pres">
      <dgm:prSet presAssocID="{62E60327-6CCE-4416-9997-DE71E7E37995}" presName="parentText" presStyleLbl="node1" presStyleIdx="2" presStyleCnt="6">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6">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6"/>
      <dgm:spPr/>
    </dgm:pt>
    <dgm:pt modelId="{D590DDCC-52C4-4BD4-97A0-8D46ADA326F2}" type="pres">
      <dgm:prSet presAssocID="{CEAB3E22-183F-48E5-9250-2EFD293B5A7F}" presName="parentText" presStyleLbl="node1" presStyleIdx="3" presStyleCnt="6">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6">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6"/>
      <dgm:spPr/>
    </dgm:pt>
    <dgm:pt modelId="{78448CB7-D097-42EB-8FC1-B152F7F5D226}" type="pres">
      <dgm:prSet presAssocID="{EC0A1C92-0FDD-49F6-9B0E-9EBD3B593726}" presName="parentText" presStyleLbl="node1" presStyleIdx="4" presStyleCnt="6">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6">
        <dgm:presLayoutVars>
          <dgm:bulletEnabled val="1"/>
        </dgm:presLayoutVars>
      </dgm:prSet>
      <dgm:spPr/>
    </dgm:pt>
    <dgm:pt modelId="{96051B29-8345-485B-8C12-51E72A4AF566}" type="pres">
      <dgm:prSet presAssocID="{1EADAE0A-BD57-46C3-BF1F-67A8490A4762}" presName="spaceBetweenRectangles" presStyleCnt="0"/>
      <dgm:spPr/>
    </dgm:pt>
    <dgm:pt modelId="{EDE77A26-3C13-4DD4-8B1D-1E1C672E96B2}" type="pres">
      <dgm:prSet presAssocID="{A7D3FF0D-A404-46EB-A17F-65236C0B0C4A}" presName="parentLin" presStyleCnt="0"/>
      <dgm:spPr/>
    </dgm:pt>
    <dgm:pt modelId="{7A284BE8-2915-4990-B7BD-A2DDBF9ED30C}" type="pres">
      <dgm:prSet presAssocID="{A7D3FF0D-A404-46EB-A17F-65236C0B0C4A}" presName="parentLeftMargin" presStyleLbl="node1" presStyleIdx="4" presStyleCnt="6"/>
      <dgm:spPr/>
    </dgm:pt>
    <dgm:pt modelId="{210E3271-E2BB-46AF-B6E7-83792AE6BE8E}" type="pres">
      <dgm:prSet presAssocID="{A7D3FF0D-A404-46EB-A17F-65236C0B0C4A}" presName="parentText" presStyleLbl="node1" presStyleIdx="5" presStyleCnt="6">
        <dgm:presLayoutVars>
          <dgm:chMax val="0"/>
          <dgm:bulletEnabled val="1"/>
        </dgm:presLayoutVars>
      </dgm:prSet>
      <dgm:spPr/>
    </dgm:pt>
    <dgm:pt modelId="{C067050B-43E5-4F80-963B-4839B059D1EB}" type="pres">
      <dgm:prSet presAssocID="{A7D3FF0D-A404-46EB-A17F-65236C0B0C4A}" presName="negativeSpace" presStyleCnt="0"/>
      <dgm:spPr/>
    </dgm:pt>
    <dgm:pt modelId="{7DF5F2AA-B9EA-4FB5-9A95-90FDA54A9BAF}" type="pres">
      <dgm:prSet presAssocID="{A7D3FF0D-A404-46EB-A17F-65236C0B0C4A}" presName="childText" presStyleLbl="conFgAcc1" presStyleIdx="5" presStyleCnt="6">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A069102F-886B-479C-8FB0-26E43457F30B}" type="presOf" srcId="{A7D3FF0D-A404-46EB-A17F-65236C0B0C4A}" destId="{7A284BE8-2915-4990-B7BD-A2DDBF9ED30C}"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91D77033-DD43-4C24-A020-96C0F312E597}" srcId="{A7D3FF0D-A404-46EB-A17F-65236C0B0C4A}" destId="{671D7BFC-97A4-4D3D-AF97-049EE394DF39}" srcOrd="0" destOrd="0" parTransId="{94F0A9BE-3293-4B9E-BA0E-BF73E51664BB}" sibTransId="{8884ECBF-5997-4D8E-9B55-0739BF402333}"/>
    <dgm:cxn modelId="{D5DBAF38-0AD2-4E02-8444-D227427E0A8F}" srcId="{12D022F8-F841-4BD4-8FA1-A3A57E12A5D1}" destId="{A7D3FF0D-A404-46EB-A17F-65236C0B0C4A}" srcOrd="5" destOrd="0" parTransId="{58529263-7AF0-456F-A17F-CF14F260393B}" sibTransId="{2C2D78BF-DDAB-48CB-B96D-9BE8F4F75DE6}"/>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E40C7F7F-D16A-474A-9D12-3982E36B5CDE}" type="presOf" srcId="{A7D3FF0D-A404-46EB-A17F-65236C0B0C4A}" destId="{210E3271-E2BB-46AF-B6E7-83792AE6BE8E}" srcOrd="1"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6EC1EB2-11C8-4F0B-8CCA-C155E1C29012}" type="presOf" srcId="{6F18C6F9-69D8-476E-A139-18251F38AEA8}" destId="{D1A331B0-7C53-4F44-9EE8-3C998D1BD880}" srcOrd="0" destOrd="0" presId="urn:microsoft.com/office/officeart/2005/8/layout/list1"/>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3CA61EA-77DA-48EF-B899-800AA6654AA7}" type="presOf" srcId="{671D7BFC-97A4-4D3D-AF97-049EE394DF39}" destId="{7DF5F2AA-B9EA-4FB5-9A95-90FDA54A9BAF}"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 modelId="{053053EF-6D59-43B2-845B-902EA6310D55}" type="presParOf" srcId="{66CA8735-BAAD-4D27-A004-73FFFC115E9B}" destId="{96051B29-8345-485B-8C12-51E72A4AF566}" srcOrd="19" destOrd="0" presId="urn:microsoft.com/office/officeart/2005/8/layout/list1"/>
    <dgm:cxn modelId="{D5D2BEB7-34B7-4C2B-977E-47320651F28D}" type="presParOf" srcId="{66CA8735-BAAD-4D27-A004-73FFFC115E9B}" destId="{EDE77A26-3C13-4DD4-8B1D-1E1C672E96B2}" srcOrd="20" destOrd="0" presId="urn:microsoft.com/office/officeart/2005/8/layout/list1"/>
    <dgm:cxn modelId="{D023C328-D6D6-4220-B736-E17EEAD2931F}" type="presParOf" srcId="{EDE77A26-3C13-4DD4-8B1D-1E1C672E96B2}" destId="{7A284BE8-2915-4990-B7BD-A2DDBF9ED30C}" srcOrd="0" destOrd="0" presId="urn:microsoft.com/office/officeart/2005/8/layout/list1"/>
    <dgm:cxn modelId="{0073837F-A808-47CB-8BB8-86CDDD9F68F2}" type="presParOf" srcId="{EDE77A26-3C13-4DD4-8B1D-1E1C672E96B2}" destId="{210E3271-E2BB-46AF-B6E7-83792AE6BE8E}" srcOrd="1" destOrd="0" presId="urn:microsoft.com/office/officeart/2005/8/layout/list1"/>
    <dgm:cxn modelId="{6ABBEFC6-03D3-4C0A-8D75-DF71C3ED2899}" type="presParOf" srcId="{66CA8735-BAAD-4D27-A004-73FFFC115E9B}" destId="{C067050B-43E5-4F80-963B-4839B059D1EB}" srcOrd="21" destOrd="0" presId="urn:microsoft.com/office/officeart/2005/8/layout/list1"/>
    <dgm:cxn modelId="{A4579D1F-3CC0-498D-BDD8-FB0273138BC1}" type="presParOf" srcId="{66CA8735-BAAD-4D27-A004-73FFFC115E9B}" destId="{7DF5F2AA-B9EA-4FB5-9A95-90FDA54A9BA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EEFD1-CF8E-4838-8FF8-DC64E42DB50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225BF2B-EB1A-4ACB-B43F-CE13B65B6032}">
      <dgm:prSet/>
      <dgm:spPr/>
      <dgm:t>
        <a:bodyPr/>
        <a:lstStyle/>
        <a:p>
          <a:r>
            <a:rPr lang="en-GB"/>
            <a:t>Initial Research</a:t>
          </a:r>
          <a:endParaRPr lang="en-US"/>
        </a:p>
      </dgm:t>
    </dgm:pt>
    <dgm:pt modelId="{D61D2594-A45B-43DC-B45C-938B14B94BA7}" type="parTrans" cxnId="{7B2D7AD8-50CF-44B5-A040-BF68DB913431}">
      <dgm:prSet/>
      <dgm:spPr/>
      <dgm:t>
        <a:bodyPr/>
        <a:lstStyle/>
        <a:p>
          <a:endParaRPr lang="en-US"/>
        </a:p>
      </dgm:t>
    </dgm:pt>
    <dgm:pt modelId="{663C41DA-7667-43CC-BA01-A1FF0BD47A76}" type="sibTrans" cxnId="{7B2D7AD8-50CF-44B5-A040-BF68DB913431}">
      <dgm:prSet/>
      <dgm:spPr/>
      <dgm:t>
        <a:bodyPr/>
        <a:lstStyle/>
        <a:p>
          <a:endParaRPr lang="en-US"/>
        </a:p>
      </dgm:t>
    </dgm:pt>
    <dgm:pt modelId="{A22F4F07-A8BB-4892-ADD3-1C318EE72DC3}">
      <dgm:prSet/>
      <dgm:spPr/>
      <dgm:t>
        <a:bodyPr/>
        <a:lstStyle/>
        <a:p>
          <a:r>
            <a:rPr lang="en-GB"/>
            <a:t>Discovered the sandwich attack first proposed in [1]</a:t>
          </a:r>
          <a:endParaRPr lang="en-US"/>
        </a:p>
      </dgm:t>
    </dgm:pt>
    <dgm:pt modelId="{2B44245C-4FDE-4FD4-A5EB-3F61096BBD8D}" type="parTrans" cxnId="{34938E6D-6582-4D01-AE08-A6C85638E844}">
      <dgm:prSet/>
      <dgm:spPr/>
      <dgm:t>
        <a:bodyPr/>
        <a:lstStyle/>
        <a:p>
          <a:endParaRPr lang="en-US"/>
        </a:p>
      </dgm:t>
    </dgm:pt>
    <dgm:pt modelId="{7C4CAD32-40C8-4EDF-AE16-DF601D75E6FA}" type="sibTrans" cxnId="{34938E6D-6582-4D01-AE08-A6C85638E844}">
      <dgm:prSet/>
      <dgm:spPr/>
      <dgm:t>
        <a:bodyPr/>
        <a:lstStyle/>
        <a:p>
          <a:endParaRPr lang="en-US"/>
        </a:p>
      </dgm:t>
    </dgm:pt>
    <dgm:pt modelId="{E2131807-D8C2-47DC-9988-DD4FD5B231E6}">
      <dgm:prSet/>
      <dgm:spPr/>
      <dgm:t>
        <a:bodyPr/>
        <a:lstStyle/>
        <a:p>
          <a:r>
            <a:rPr lang="en-GB"/>
            <a:t>Established that the sandwich attack had not been generalised for block ciphers other than KASUMI</a:t>
          </a:r>
          <a:endParaRPr lang="en-US"/>
        </a:p>
      </dgm:t>
    </dgm:pt>
    <dgm:pt modelId="{BDC57392-AF7D-4BEC-AAB8-EBF867FB6BA9}" type="parTrans" cxnId="{AD664BE0-893A-4201-922E-5171B2392D1B}">
      <dgm:prSet/>
      <dgm:spPr/>
      <dgm:t>
        <a:bodyPr/>
        <a:lstStyle/>
        <a:p>
          <a:endParaRPr lang="en-US"/>
        </a:p>
      </dgm:t>
    </dgm:pt>
    <dgm:pt modelId="{BC1F05D8-64BD-4EFD-8B94-680C545F0F09}" type="sibTrans" cxnId="{AD664BE0-893A-4201-922E-5171B2392D1B}">
      <dgm:prSet/>
      <dgm:spPr/>
      <dgm:t>
        <a:bodyPr/>
        <a:lstStyle/>
        <a:p>
          <a:endParaRPr lang="en-US"/>
        </a:p>
      </dgm:t>
    </dgm:pt>
    <dgm:pt modelId="{67D69279-F116-4200-B013-6CFCCB8752C8}">
      <dgm:prSet/>
      <dgm:spPr/>
      <dgm:t>
        <a:bodyPr/>
        <a:lstStyle/>
        <a:p>
          <a:r>
            <a:rPr lang="en-GB"/>
            <a:t>Research Question</a:t>
          </a:r>
          <a:endParaRPr lang="en-US"/>
        </a:p>
      </dgm:t>
    </dgm:pt>
    <dgm:pt modelId="{FB06D007-29E0-47B3-AAEF-8ABA771EADAF}" type="parTrans" cxnId="{A82E64C8-D82F-4473-9BD4-952EA07753DD}">
      <dgm:prSet/>
      <dgm:spPr/>
      <dgm:t>
        <a:bodyPr/>
        <a:lstStyle/>
        <a:p>
          <a:endParaRPr lang="en-US"/>
        </a:p>
      </dgm:t>
    </dgm:pt>
    <dgm:pt modelId="{02A747CA-D27F-439D-BA0E-0555AA1BC914}" type="sibTrans" cxnId="{A82E64C8-D82F-4473-9BD4-952EA07753DD}">
      <dgm:prSet/>
      <dgm:spPr/>
      <dgm:t>
        <a:bodyPr/>
        <a:lstStyle/>
        <a:p>
          <a:endParaRPr lang="en-US"/>
        </a:p>
      </dgm:t>
    </dgm:pt>
    <dgm:pt modelId="{577EBCF4-E22A-4F21-95AA-49C995DB1C57}">
      <dgm:prSet/>
      <dgm:spPr/>
      <dgm:t>
        <a:bodyPr/>
        <a:lstStyle/>
        <a:p>
          <a:r>
            <a:rPr lang="en-GB" dirty="0"/>
            <a:t>Is the sandwich attack a feasible method of breaking the GOST block cipher?</a:t>
          </a:r>
          <a:endParaRPr lang="en-US" dirty="0"/>
        </a:p>
      </dgm:t>
    </dgm:pt>
    <dgm:pt modelId="{2AAFB9EC-778A-4AC5-AD1F-A7DF1108299E}" type="parTrans" cxnId="{1693F8D3-0BC8-40CC-8252-D6101320D543}">
      <dgm:prSet/>
      <dgm:spPr/>
      <dgm:t>
        <a:bodyPr/>
        <a:lstStyle/>
        <a:p>
          <a:endParaRPr lang="en-US"/>
        </a:p>
      </dgm:t>
    </dgm:pt>
    <dgm:pt modelId="{8DD06AA1-760B-4F02-8451-07ADC379FE04}" type="sibTrans" cxnId="{1693F8D3-0BC8-40CC-8252-D6101320D543}">
      <dgm:prSet/>
      <dgm:spPr/>
      <dgm:t>
        <a:bodyPr/>
        <a:lstStyle/>
        <a:p>
          <a:endParaRPr lang="en-US"/>
        </a:p>
      </dgm:t>
    </dgm:pt>
    <dgm:pt modelId="{2C5533E6-F6F5-492E-8F15-E2088185B1EF}">
      <dgm:prSet/>
      <dgm:spPr/>
      <dgm:t>
        <a:bodyPr/>
        <a:lstStyle/>
        <a:p>
          <a:r>
            <a:rPr lang="en-GB"/>
            <a:t>Project Deliverables</a:t>
          </a:r>
          <a:endParaRPr lang="en-US"/>
        </a:p>
      </dgm:t>
    </dgm:pt>
    <dgm:pt modelId="{CEFB1488-EBC8-46BF-8412-233845DB175E}" type="parTrans" cxnId="{71D14A3C-FC16-45C1-8FBA-AB4ECCCA2093}">
      <dgm:prSet/>
      <dgm:spPr/>
      <dgm:t>
        <a:bodyPr/>
        <a:lstStyle/>
        <a:p>
          <a:endParaRPr lang="en-US"/>
        </a:p>
      </dgm:t>
    </dgm:pt>
    <dgm:pt modelId="{7168FF40-B2C8-41C4-835D-95DECCF3DA82}" type="sibTrans" cxnId="{71D14A3C-FC16-45C1-8FBA-AB4ECCCA2093}">
      <dgm:prSet/>
      <dgm:spPr/>
      <dgm:t>
        <a:bodyPr/>
        <a:lstStyle/>
        <a:p>
          <a:endParaRPr lang="en-US"/>
        </a:p>
      </dgm:t>
    </dgm:pt>
    <dgm:pt modelId="{9A4E5A6D-5088-435D-8166-EAF9A2295C89}">
      <dgm:prSet/>
      <dgm:spPr/>
      <dgm:t>
        <a:bodyPr/>
        <a:lstStyle/>
        <a:p>
          <a:r>
            <a:rPr lang="en-GB" dirty="0"/>
            <a:t>Met the Basic and Intermediate deliverables but did not have time to fully complete the Advanced</a:t>
          </a:r>
          <a:endParaRPr lang="en-US" dirty="0"/>
        </a:p>
      </dgm:t>
    </dgm:pt>
    <dgm:pt modelId="{81DF430C-9D7B-4FC8-9E4B-5F0E58902525}" type="parTrans" cxnId="{FD35582B-647D-4FAF-B3E3-B9A298C87AE8}">
      <dgm:prSet/>
      <dgm:spPr/>
      <dgm:t>
        <a:bodyPr/>
        <a:lstStyle/>
        <a:p>
          <a:endParaRPr lang="en-US"/>
        </a:p>
      </dgm:t>
    </dgm:pt>
    <dgm:pt modelId="{C4745240-CE53-4567-BE93-6EDEC7244DCD}" type="sibTrans" cxnId="{FD35582B-647D-4FAF-B3E3-B9A298C87AE8}">
      <dgm:prSet/>
      <dgm:spPr/>
      <dgm:t>
        <a:bodyPr/>
        <a:lstStyle/>
        <a:p>
          <a:endParaRPr lang="en-US"/>
        </a:p>
      </dgm:t>
    </dgm:pt>
    <dgm:pt modelId="{8B4930A3-B6AF-4C84-9EDA-00B3B1D32497}">
      <dgm:prSet/>
      <dgm:spPr/>
      <dgm:t>
        <a:bodyPr/>
        <a:lstStyle/>
        <a:p>
          <a:r>
            <a:rPr lang="en-US" dirty="0"/>
            <a:t>Importance of the Project</a:t>
          </a:r>
        </a:p>
      </dgm:t>
    </dgm:pt>
    <dgm:pt modelId="{66F5BD04-DDEF-440F-9258-90A15993BDD3}" type="parTrans" cxnId="{6B9ABD4A-E5AE-4E11-83F0-B64454468A4F}">
      <dgm:prSet/>
      <dgm:spPr/>
      <dgm:t>
        <a:bodyPr/>
        <a:lstStyle/>
        <a:p>
          <a:endParaRPr lang="en-GB"/>
        </a:p>
      </dgm:t>
    </dgm:pt>
    <dgm:pt modelId="{540855C3-398C-4C4D-BB30-D4B775E224CE}" type="sibTrans" cxnId="{6B9ABD4A-E5AE-4E11-83F0-B64454468A4F}">
      <dgm:prSet/>
      <dgm:spPr/>
      <dgm:t>
        <a:bodyPr/>
        <a:lstStyle/>
        <a:p>
          <a:endParaRPr lang="en-GB"/>
        </a:p>
      </dgm:t>
    </dgm:pt>
    <dgm:pt modelId="{512724C4-A863-4610-B70D-AB38B8A7173E}">
      <dgm:prSet/>
      <dgm:spPr/>
      <dgm:t>
        <a:bodyPr/>
        <a:lstStyle/>
        <a:p>
          <a:r>
            <a:rPr lang="en-US" dirty="0"/>
            <a:t>Could potentially show a method for improving the best-known attacks on a number of block ciphers</a:t>
          </a:r>
        </a:p>
      </dgm:t>
    </dgm:pt>
    <dgm:pt modelId="{88328322-8ADD-4B4F-8B2D-541C819F6E52}" type="parTrans" cxnId="{171ED247-8066-4236-B375-6D99492A618F}">
      <dgm:prSet/>
      <dgm:spPr/>
      <dgm:t>
        <a:bodyPr/>
        <a:lstStyle/>
        <a:p>
          <a:endParaRPr lang="en-GB"/>
        </a:p>
      </dgm:t>
    </dgm:pt>
    <dgm:pt modelId="{5CD9DEB0-CE69-4742-824F-A326C04391AB}" type="sibTrans" cxnId="{171ED247-8066-4236-B375-6D99492A618F}">
      <dgm:prSet/>
      <dgm:spPr/>
      <dgm:t>
        <a:bodyPr/>
        <a:lstStyle/>
        <a:p>
          <a:endParaRPr lang="en-GB"/>
        </a:p>
      </dgm:t>
    </dgm:pt>
    <dgm:pt modelId="{36D7E29C-25CD-41AD-AB30-8046B5FDB26A}">
      <dgm:prSet/>
      <dgm:spPr/>
      <dgm:t>
        <a:bodyPr/>
        <a:lstStyle/>
        <a:p>
          <a:r>
            <a:rPr lang="en-US" dirty="0"/>
            <a:t>Conclusions</a:t>
          </a:r>
        </a:p>
      </dgm:t>
    </dgm:pt>
    <dgm:pt modelId="{0A420AE0-DC12-47E9-AA08-23355D31AC84}" type="parTrans" cxnId="{10F95CA0-5E20-49E2-A14B-AAC7B98BC04A}">
      <dgm:prSet/>
      <dgm:spPr/>
      <dgm:t>
        <a:bodyPr/>
        <a:lstStyle/>
        <a:p>
          <a:endParaRPr lang="en-GB"/>
        </a:p>
      </dgm:t>
    </dgm:pt>
    <dgm:pt modelId="{6696F837-A823-4BBA-8C75-39B70C053324}" type="sibTrans" cxnId="{10F95CA0-5E20-49E2-A14B-AAC7B98BC04A}">
      <dgm:prSet/>
      <dgm:spPr/>
      <dgm:t>
        <a:bodyPr/>
        <a:lstStyle/>
        <a:p>
          <a:endParaRPr lang="en-GB"/>
        </a:p>
      </dgm:t>
    </dgm:pt>
    <dgm:pt modelId="{4DFCDA9F-C59B-4CCF-A0A6-540BB0B7620C}">
      <dgm:prSet/>
      <dgm:spPr/>
      <dgm:t>
        <a:bodyPr/>
        <a:lstStyle/>
        <a:p>
          <a:r>
            <a:rPr lang="en-US" dirty="0"/>
            <a:t>Successfully answered the research question – established feasibility</a:t>
          </a:r>
        </a:p>
      </dgm:t>
    </dgm:pt>
    <dgm:pt modelId="{ED70F28F-794B-459D-9AB3-48D5328DB413}" type="parTrans" cxnId="{3CF2DB2A-769E-417A-977A-FBD449B264E1}">
      <dgm:prSet/>
      <dgm:spPr/>
      <dgm:t>
        <a:bodyPr/>
        <a:lstStyle/>
        <a:p>
          <a:endParaRPr lang="en-GB"/>
        </a:p>
      </dgm:t>
    </dgm:pt>
    <dgm:pt modelId="{EC07A6F6-D33F-41A8-8482-4A4C1D6D8181}" type="sibTrans" cxnId="{3CF2DB2A-769E-417A-977A-FBD449B264E1}">
      <dgm:prSet/>
      <dgm:spPr/>
      <dgm:t>
        <a:bodyPr/>
        <a:lstStyle/>
        <a:p>
          <a:endParaRPr lang="en-GB"/>
        </a:p>
      </dgm:t>
    </dgm:pt>
    <dgm:pt modelId="{D79ADFF4-4588-46C4-9401-75A9738720B8}">
      <dgm:prSet/>
      <dgm:spPr/>
      <dgm:t>
        <a:bodyPr/>
        <a:lstStyle/>
        <a:p>
          <a:r>
            <a:rPr lang="en-US" dirty="0"/>
            <a:t>More experimental research is needed to verify the claims of this project</a:t>
          </a:r>
        </a:p>
      </dgm:t>
    </dgm:pt>
    <dgm:pt modelId="{68F0FCD7-0AAC-4771-BB17-5A188900CA5E}" type="parTrans" cxnId="{174382B7-DECF-4F05-A0C6-3883F35D6687}">
      <dgm:prSet/>
      <dgm:spPr/>
      <dgm:t>
        <a:bodyPr/>
        <a:lstStyle/>
        <a:p>
          <a:endParaRPr lang="en-GB"/>
        </a:p>
      </dgm:t>
    </dgm:pt>
    <dgm:pt modelId="{773315E5-79F7-4C7F-81EF-E657FE54FA48}" type="sibTrans" cxnId="{174382B7-DECF-4F05-A0C6-3883F35D6687}">
      <dgm:prSet/>
      <dgm:spPr/>
      <dgm:t>
        <a:bodyPr/>
        <a:lstStyle/>
        <a:p>
          <a:endParaRPr lang="en-GB"/>
        </a:p>
      </dgm:t>
    </dgm:pt>
    <dgm:pt modelId="{FC9D6574-2D75-49C8-9B2B-2E5E3A16871E}">
      <dgm:prSet/>
      <dgm:spPr/>
      <dgm:t>
        <a:bodyPr/>
        <a:lstStyle/>
        <a:p>
          <a:r>
            <a:rPr lang="en-US" dirty="0"/>
            <a:t>Verified the work in [1]</a:t>
          </a:r>
        </a:p>
      </dgm:t>
    </dgm:pt>
    <dgm:pt modelId="{BB287DA3-DBB6-4D1E-A874-B714753D1213}" type="parTrans" cxnId="{B9404160-9DF0-4447-B3E0-E9B95F9FEAD3}">
      <dgm:prSet/>
      <dgm:spPr/>
      <dgm:t>
        <a:bodyPr/>
        <a:lstStyle/>
        <a:p>
          <a:endParaRPr lang="en-GB"/>
        </a:p>
      </dgm:t>
    </dgm:pt>
    <dgm:pt modelId="{EF419D80-85BB-4E26-9FA7-C43941B6EE17}" type="sibTrans" cxnId="{B9404160-9DF0-4447-B3E0-E9B95F9FEAD3}">
      <dgm:prSet/>
      <dgm:spPr/>
      <dgm:t>
        <a:bodyPr/>
        <a:lstStyle/>
        <a:p>
          <a:endParaRPr lang="en-GB"/>
        </a:p>
      </dgm:t>
    </dgm:pt>
    <dgm:pt modelId="{D4A412DB-8AD6-4748-AED4-9816111F51E9}">
      <dgm:prSet/>
      <dgm:spPr/>
      <dgm:t>
        <a:bodyPr/>
        <a:lstStyle/>
        <a:p>
          <a:r>
            <a:rPr lang="en-US" dirty="0"/>
            <a:t>Created the first experimental verification of [2]</a:t>
          </a:r>
        </a:p>
      </dgm:t>
    </dgm:pt>
    <dgm:pt modelId="{D89808A0-B0DB-4A31-A107-4AA06F73A50C}" type="parTrans" cxnId="{03D748D2-B00F-4759-B4A4-67B92FA35777}">
      <dgm:prSet/>
      <dgm:spPr/>
      <dgm:t>
        <a:bodyPr/>
        <a:lstStyle/>
        <a:p>
          <a:endParaRPr lang="en-GB"/>
        </a:p>
      </dgm:t>
    </dgm:pt>
    <dgm:pt modelId="{CAC66444-8FE0-4E38-A1BC-04CEBF3A85B8}" type="sibTrans" cxnId="{03D748D2-B00F-4759-B4A4-67B92FA35777}">
      <dgm:prSet/>
      <dgm:spPr/>
      <dgm:t>
        <a:bodyPr/>
        <a:lstStyle/>
        <a:p>
          <a:endParaRPr lang="en-GB"/>
        </a:p>
      </dgm:t>
    </dgm:pt>
    <dgm:pt modelId="{A4D2FE4B-93FF-4673-A1B8-5EDCD8C950C8}" type="pres">
      <dgm:prSet presAssocID="{5A9EEFD1-CF8E-4838-8FF8-DC64E42DB504}" presName="linear" presStyleCnt="0">
        <dgm:presLayoutVars>
          <dgm:dir/>
          <dgm:animLvl val="lvl"/>
          <dgm:resizeHandles val="exact"/>
        </dgm:presLayoutVars>
      </dgm:prSet>
      <dgm:spPr/>
    </dgm:pt>
    <dgm:pt modelId="{7F959EA0-522F-47A4-8FA0-5415B20F8969}" type="pres">
      <dgm:prSet presAssocID="{8225BF2B-EB1A-4ACB-B43F-CE13B65B6032}" presName="parentLin" presStyleCnt="0"/>
      <dgm:spPr/>
    </dgm:pt>
    <dgm:pt modelId="{B14FCFEE-65CA-44C4-AAFE-1E4D40A8B7B6}" type="pres">
      <dgm:prSet presAssocID="{8225BF2B-EB1A-4ACB-B43F-CE13B65B6032}" presName="parentLeftMargin" presStyleLbl="node1" presStyleIdx="0" presStyleCnt="5"/>
      <dgm:spPr/>
    </dgm:pt>
    <dgm:pt modelId="{3DA6F669-8728-4A7D-A006-2E52C4EBAEEC}" type="pres">
      <dgm:prSet presAssocID="{8225BF2B-EB1A-4ACB-B43F-CE13B65B6032}" presName="parentText" presStyleLbl="node1" presStyleIdx="0" presStyleCnt="5">
        <dgm:presLayoutVars>
          <dgm:chMax val="0"/>
          <dgm:bulletEnabled val="1"/>
        </dgm:presLayoutVars>
      </dgm:prSet>
      <dgm:spPr/>
    </dgm:pt>
    <dgm:pt modelId="{5C11E0BE-9845-41E8-BF1C-0DF3A9972B25}" type="pres">
      <dgm:prSet presAssocID="{8225BF2B-EB1A-4ACB-B43F-CE13B65B6032}" presName="negativeSpace" presStyleCnt="0"/>
      <dgm:spPr/>
    </dgm:pt>
    <dgm:pt modelId="{375E7049-2DA2-4BA3-99E5-130277D8D39C}" type="pres">
      <dgm:prSet presAssocID="{8225BF2B-EB1A-4ACB-B43F-CE13B65B6032}" presName="childText" presStyleLbl="conFgAcc1" presStyleIdx="0" presStyleCnt="5">
        <dgm:presLayoutVars>
          <dgm:bulletEnabled val="1"/>
        </dgm:presLayoutVars>
      </dgm:prSet>
      <dgm:spPr/>
    </dgm:pt>
    <dgm:pt modelId="{8EA4ADB7-F01B-4C6B-AE76-5ABAA488B644}" type="pres">
      <dgm:prSet presAssocID="{663C41DA-7667-43CC-BA01-A1FF0BD47A76}" presName="spaceBetweenRectangles" presStyleCnt="0"/>
      <dgm:spPr/>
    </dgm:pt>
    <dgm:pt modelId="{13EC1078-77BC-4AD9-AE4F-815EB001D493}" type="pres">
      <dgm:prSet presAssocID="{67D69279-F116-4200-B013-6CFCCB8752C8}" presName="parentLin" presStyleCnt="0"/>
      <dgm:spPr/>
    </dgm:pt>
    <dgm:pt modelId="{63512971-338A-48FF-B187-C1E53B402C09}" type="pres">
      <dgm:prSet presAssocID="{67D69279-F116-4200-B013-6CFCCB8752C8}" presName="parentLeftMargin" presStyleLbl="node1" presStyleIdx="0" presStyleCnt="5"/>
      <dgm:spPr/>
    </dgm:pt>
    <dgm:pt modelId="{ADF0C9AB-E3FE-438E-9325-D004EA9646EE}" type="pres">
      <dgm:prSet presAssocID="{67D69279-F116-4200-B013-6CFCCB8752C8}" presName="parentText" presStyleLbl="node1" presStyleIdx="1" presStyleCnt="5">
        <dgm:presLayoutVars>
          <dgm:chMax val="0"/>
          <dgm:bulletEnabled val="1"/>
        </dgm:presLayoutVars>
      </dgm:prSet>
      <dgm:spPr/>
    </dgm:pt>
    <dgm:pt modelId="{2B7B43AC-4AF9-4585-820A-0C149800E8EE}" type="pres">
      <dgm:prSet presAssocID="{67D69279-F116-4200-B013-6CFCCB8752C8}" presName="negativeSpace" presStyleCnt="0"/>
      <dgm:spPr/>
    </dgm:pt>
    <dgm:pt modelId="{8F0C81F4-7BB7-4B8A-BE11-4BAF8C11F117}" type="pres">
      <dgm:prSet presAssocID="{67D69279-F116-4200-B013-6CFCCB8752C8}" presName="childText" presStyleLbl="conFgAcc1" presStyleIdx="1" presStyleCnt="5">
        <dgm:presLayoutVars>
          <dgm:bulletEnabled val="1"/>
        </dgm:presLayoutVars>
      </dgm:prSet>
      <dgm:spPr/>
    </dgm:pt>
    <dgm:pt modelId="{3D68EC02-8284-4348-A6D3-0CF6624471E0}" type="pres">
      <dgm:prSet presAssocID="{02A747CA-D27F-439D-BA0E-0555AA1BC914}" presName="spaceBetweenRectangles" presStyleCnt="0"/>
      <dgm:spPr/>
    </dgm:pt>
    <dgm:pt modelId="{37A2E008-22A1-4553-A7F8-0AD75F5C4118}" type="pres">
      <dgm:prSet presAssocID="{8B4930A3-B6AF-4C84-9EDA-00B3B1D32497}" presName="parentLin" presStyleCnt="0"/>
      <dgm:spPr/>
    </dgm:pt>
    <dgm:pt modelId="{82057CB2-AA90-4E22-8CFC-5E8EC39DBF68}" type="pres">
      <dgm:prSet presAssocID="{8B4930A3-B6AF-4C84-9EDA-00B3B1D32497}" presName="parentLeftMargin" presStyleLbl="node1" presStyleIdx="1" presStyleCnt="5"/>
      <dgm:spPr/>
    </dgm:pt>
    <dgm:pt modelId="{EA0D8D9E-81A3-41C2-BB69-F4B0563A044A}" type="pres">
      <dgm:prSet presAssocID="{8B4930A3-B6AF-4C84-9EDA-00B3B1D32497}" presName="parentText" presStyleLbl="node1" presStyleIdx="2" presStyleCnt="5">
        <dgm:presLayoutVars>
          <dgm:chMax val="0"/>
          <dgm:bulletEnabled val="1"/>
        </dgm:presLayoutVars>
      </dgm:prSet>
      <dgm:spPr/>
    </dgm:pt>
    <dgm:pt modelId="{3557BEF6-9FD1-4597-836A-B1CB1C0B2AD1}" type="pres">
      <dgm:prSet presAssocID="{8B4930A3-B6AF-4C84-9EDA-00B3B1D32497}" presName="negativeSpace" presStyleCnt="0"/>
      <dgm:spPr/>
    </dgm:pt>
    <dgm:pt modelId="{05C4C617-0C50-4D9D-A02A-B481A01F1065}" type="pres">
      <dgm:prSet presAssocID="{8B4930A3-B6AF-4C84-9EDA-00B3B1D32497}" presName="childText" presStyleLbl="conFgAcc1" presStyleIdx="2" presStyleCnt="5">
        <dgm:presLayoutVars>
          <dgm:bulletEnabled val="1"/>
        </dgm:presLayoutVars>
      </dgm:prSet>
      <dgm:spPr/>
    </dgm:pt>
    <dgm:pt modelId="{1CC44E4F-0B5A-418A-B75A-592AB9657603}" type="pres">
      <dgm:prSet presAssocID="{540855C3-398C-4C4D-BB30-D4B775E224CE}" presName="spaceBetweenRectangles" presStyleCnt="0"/>
      <dgm:spPr/>
    </dgm:pt>
    <dgm:pt modelId="{9293E07E-3381-4E49-86E6-ABDD1DF1A582}" type="pres">
      <dgm:prSet presAssocID="{2C5533E6-F6F5-492E-8F15-E2088185B1EF}" presName="parentLin" presStyleCnt="0"/>
      <dgm:spPr/>
    </dgm:pt>
    <dgm:pt modelId="{E8E2303F-A534-4F14-9805-DD88A1AD1C4D}" type="pres">
      <dgm:prSet presAssocID="{2C5533E6-F6F5-492E-8F15-E2088185B1EF}" presName="parentLeftMargin" presStyleLbl="node1" presStyleIdx="2" presStyleCnt="5"/>
      <dgm:spPr/>
    </dgm:pt>
    <dgm:pt modelId="{98E3BBC8-47BE-4C7D-849D-32EB13F52A4A}" type="pres">
      <dgm:prSet presAssocID="{2C5533E6-F6F5-492E-8F15-E2088185B1EF}" presName="parentText" presStyleLbl="node1" presStyleIdx="3" presStyleCnt="5">
        <dgm:presLayoutVars>
          <dgm:chMax val="0"/>
          <dgm:bulletEnabled val="1"/>
        </dgm:presLayoutVars>
      </dgm:prSet>
      <dgm:spPr/>
    </dgm:pt>
    <dgm:pt modelId="{1CA709AD-E4D5-4EEF-95D7-2CED1212C139}" type="pres">
      <dgm:prSet presAssocID="{2C5533E6-F6F5-492E-8F15-E2088185B1EF}" presName="negativeSpace" presStyleCnt="0"/>
      <dgm:spPr/>
    </dgm:pt>
    <dgm:pt modelId="{262B00F4-4FA8-4CE5-A9FD-71762E730AAB}" type="pres">
      <dgm:prSet presAssocID="{2C5533E6-F6F5-492E-8F15-E2088185B1EF}" presName="childText" presStyleLbl="conFgAcc1" presStyleIdx="3" presStyleCnt="5">
        <dgm:presLayoutVars>
          <dgm:bulletEnabled val="1"/>
        </dgm:presLayoutVars>
      </dgm:prSet>
      <dgm:spPr/>
    </dgm:pt>
    <dgm:pt modelId="{FB11EFA3-29F3-4778-A382-CD708640B886}" type="pres">
      <dgm:prSet presAssocID="{7168FF40-B2C8-41C4-835D-95DECCF3DA82}" presName="spaceBetweenRectangles" presStyleCnt="0"/>
      <dgm:spPr/>
    </dgm:pt>
    <dgm:pt modelId="{ACAAF46D-2EBA-4106-8590-4D4863361186}" type="pres">
      <dgm:prSet presAssocID="{36D7E29C-25CD-41AD-AB30-8046B5FDB26A}" presName="parentLin" presStyleCnt="0"/>
      <dgm:spPr/>
    </dgm:pt>
    <dgm:pt modelId="{6E755DD6-C5B0-460F-B636-389B3E845D2F}" type="pres">
      <dgm:prSet presAssocID="{36D7E29C-25CD-41AD-AB30-8046B5FDB26A}" presName="parentLeftMargin" presStyleLbl="node1" presStyleIdx="3" presStyleCnt="5"/>
      <dgm:spPr/>
    </dgm:pt>
    <dgm:pt modelId="{15A1F4D3-2CE2-402C-8ED8-22F8B6DBB2A0}" type="pres">
      <dgm:prSet presAssocID="{36D7E29C-25CD-41AD-AB30-8046B5FDB26A}" presName="parentText" presStyleLbl="node1" presStyleIdx="4" presStyleCnt="5">
        <dgm:presLayoutVars>
          <dgm:chMax val="0"/>
          <dgm:bulletEnabled val="1"/>
        </dgm:presLayoutVars>
      </dgm:prSet>
      <dgm:spPr/>
    </dgm:pt>
    <dgm:pt modelId="{A9E43E3F-CB1E-4264-B526-25A566A0A0D0}" type="pres">
      <dgm:prSet presAssocID="{36D7E29C-25CD-41AD-AB30-8046B5FDB26A}" presName="negativeSpace" presStyleCnt="0"/>
      <dgm:spPr/>
    </dgm:pt>
    <dgm:pt modelId="{EB23A38F-364D-4B95-96E8-8A6258790A21}" type="pres">
      <dgm:prSet presAssocID="{36D7E29C-25CD-41AD-AB30-8046B5FDB26A}" presName="childText" presStyleLbl="conFgAcc1" presStyleIdx="4" presStyleCnt="5">
        <dgm:presLayoutVars>
          <dgm:bulletEnabled val="1"/>
        </dgm:presLayoutVars>
      </dgm:prSet>
      <dgm:spPr/>
    </dgm:pt>
  </dgm:ptLst>
  <dgm:cxnLst>
    <dgm:cxn modelId="{F41DD101-3350-48FA-A6B9-A70CA16DA4EC}" type="presOf" srcId="{9A4E5A6D-5088-435D-8166-EAF9A2295C89}" destId="{262B00F4-4FA8-4CE5-A9FD-71762E730AAB}" srcOrd="0" destOrd="0" presId="urn:microsoft.com/office/officeart/2005/8/layout/list1"/>
    <dgm:cxn modelId="{8E5F7419-4181-4DA8-8704-B3A93483A3E4}" type="presOf" srcId="{8B4930A3-B6AF-4C84-9EDA-00B3B1D32497}" destId="{82057CB2-AA90-4E22-8CFC-5E8EC39DBF68}" srcOrd="0" destOrd="0" presId="urn:microsoft.com/office/officeart/2005/8/layout/list1"/>
    <dgm:cxn modelId="{3D267E22-E18A-48DC-BC3B-A05EB9B86B8A}" type="presOf" srcId="{36D7E29C-25CD-41AD-AB30-8046B5FDB26A}" destId="{6E755DD6-C5B0-460F-B636-389B3E845D2F}" srcOrd="0" destOrd="0" presId="urn:microsoft.com/office/officeart/2005/8/layout/list1"/>
    <dgm:cxn modelId="{46440E26-C974-4A28-A85C-7702C1E5DE0B}" type="presOf" srcId="{A22F4F07-A8BB-4892-ADD3-1C318EE72DC3}" destId="{375E7049-2DA2-4BA3-99E5-130277D8D39C}" srcOrd="0" destOrd="0" presId="urn:microsoft.com/office/officeart/2005/8/layout/list1"/>
    <dgm:cxn modelId="{A2FE5F28-9BBF-4BD0-A577-DB400F5446CB}" type="presOf" srcId="{8225BF2B-EB1A-4ACB-B43F-CE13B65B6032}" destId="{3DA6F669-8728-4A7D-A006-2E52C4EBAEEC}" srcOrd="1" destOrd="0" presId="urn:microsoft.com/office/officeart/2005/8/layout/list1"/>
    <dgm:cxn modelId="{3CF2DB2A-769E-417A-977A-FBD449B264E1}" srcId="{36D7E29C-25CD-41AD-AB30-8046B5FDB26A}" destId="{4DFCDA9F-C59B-4CCF-A0A6-540BB0B7620C}" srcOrd="2" destOrd="0" parTransId="{ED70F28F-794B-459D-9AB3-48D5328DB413}" sibTransId="{EC07A6F6-D33F-41A8-8482-4A4C1D6D8181}"/>
    <dgm:cxn modelId="{FD35582B-647D-4FAF-B3E3-B9A298C87AE8}" srcId="{2C5533E6-F6F5-492E-8F15-E2088185B1EF}" destId="{9A4E5A6D-5088-435D-8166-EAF9A2295C89}" srcOrd="0" destOrd="0" parTransId="{81DF430C-9D7B-4FC8-9E4B-5F0E58902525}" sibTransId="{C4745240-CE53-4567-BE93-6EDEC7244DCD}"/>
    <dgm:cxn modelId="{CF065E38-D8B2-4196-ACF9-C82AF55C7685}" type="presOf" srcId="{512724C4-A863-4610-B70D-AB38B8A7173E}" destId="{05C4C617-0C50-4D9D-A02A-B481A01F1065}" srcOrd="0" destOrd="0" presId="urn:microsoft.com/office/officeart/2005/8/layout/list1"/>
    <dgm:cxn modelId="{71D14A3C-FC16-45C1-8FBA-AB4ECCCA2093}" srcId="{5A9EEFD1-CF8E-4838-8FF8-DC64E42DB504}" destId="{2C5533E6-F6F5-492E-8F15-E2088185B1EF}" srcOrd="3" destOrd="0" parTransId="{CEFB1488-EBC8-46BF-8412-233845DB175E}" sibTransId="{7168FF40-B2C8-41C4-835D-95DECCF3DA82}"/>
    <dgm:cxn modelId="{EC6C1040-BE70-487A-8469-5BBD1A5C0943}" type="presOf" srcId="{67D69279-F116-4200-B013-6CFCCB8752C8}" destId="{63512971-338A-48FF-B187-C1E53B402C09}" srcOrd="0" destOrd="0" presId="urn:microsoft.com/office/officeart/2005/8/layout/list1"/>
    <dgm:cxn modelId="{F3DDD75F-C25B-460C-ADAA-FF86598D30B6}" type="presOf" srcId="{8B4930A3-B6AF-4C84-9EDA-00B3B1D32497}" destId="{EA0D8D9E-81A3-41C2-BB69-F4B0563A044A}" srcOrd="1" destOrd="0" presId="urn:microsoft.com/office/officeart/2005/8/layout/list1"/>
    <dgm:cxn modelId="{B9404160-9DF0-4447-B3E0-E9B95F9FEAD3}" srcId="{36D7E29C-25CD-41AD-AB30-8046B5FDB26A}" destId="{FC9D6574-2D75-49C8-9B2B-2E5E3A16871E}" srcOrd="0" destOrd="0" parTransId="{BB287DA3-DBB6-4D1E-A874-B714753D1213}" sibTransId="{EF419D80-85BB-4E26-9FA7-C43941B6EE17}"/>
    <dgm:cxn modelId="{9510CF42-621E-43AF-8628-37382F079958}" type="presOf" srcId="{8225BF2B-EB1A-4ACB-B43F-CE13B65B6032}" destId="{B14FCFEE-65CA-44C4-AAFE-1E4D40A8B7B6}" srcOrd="0" destOrd="0" presId="urn:microsoft.com/office/officeart/2005/8/layout/list1"/>
    <dgm:cxn modelId="{33859943-CE52-4B2C-B7F6-CB2A40174E5E}" type="presOf" srcId="{FC9D6574-2D75-49C8-9B2B-2E5E3A16871E}" destId="{EB23A38F-364D-4B95-96E8-8A6258790A21}" srcOrd="0" destOrd="0" presId="urn:microsoft.com/office/officeart/2005/8/layout/list1"/>
    <dgm:cxn modelId="{4B916B44-9D06-4158-96F9-55D312DE4ABF}" type="presOf" srcId="{4DFCDA9F-C59B-4CCF-A0A6-540BB0B7620C}" destId="{EB23A38F-364D-4B95-96E8-8A6258790A21}" srcOrd="0" destOrd="2" presId="urn:microsoft.com/office/officeart/2005/8/layout/list1"/>
    <dgm:cxn modelId="{171ED247-8066-4236-B375-6D99492A618F}" srcId="{8B4930A3-B6AF-4C84-9EDA-00B3B1D32497}" destId="{512724C4-A863-4610-B70D-AB38B8A7173E}" srcOrd="0" destOrd="0" parTransId="{88328322-8ADD-4B4F-8B2D-541C819F6E52}" sibTransId="{5CD9DEB0-CE69-4742-824F-A326C04391AB}"/>
    <dgm:cxn modelId="{6B9ABD4A-E5AE-4E11-83F0-B64454468A4F}" srcId="{5A9EEFD1-CF8E-4838-8FF8-DC64E42DB504}" destId="{8B4930A3-B6AF-4C84-9EDA-00B3B1D32497}" srcOrd="2" destOrd="0" parTransId="{66F5BD04-DDEF-440F-9258-90A15993BDD3}" sibTransId="{540855C3-398C-4C4D-BB30-D4B775E224CE}"/>
    <dgm:cxn modelId="{180B624C-3317-41D0-B31B-EBE7A4A61581}" type="presOf" srcId="{D4A412DB-8AD6-4748-AED4-9816111F51E9}" destId="{EB23A38F-364D-4B95-96E8-8A6258790A21}" srcOrd="0" destOrd="1" presId="urn:microsoft.com/office/officeart/2005/8/layout/list1"/>
    <dgm:cxn modelId="{34938E6D-6582-4D01-AE08-A6C85638E844}" srcId="{8225BF2B-EB1A-4ACB-B43F-CE13B65B6032}" destId="{A22F4F07-A8BB-4892-ADD3-1C318EE72DC3}" srcOrd="0" destOrd="0" parTransId="{2B44245C-4FDE-4FD4-A5EB-3F61096BBD8D}" sibTransId="{7C4CAD32-40C8-4EDF-AE16-DF601D75E6FA}"/>
    <dgm:cxn modelId="{B02C4D76-636D-42E7-90E6-B46E040BE65A}" type="presOf" srcId="{D79ADFF4-4588-46C4-9401-75A9738720B8}" destId="{EB23A38F-364D-4B95-96E8-8A6258790A21}" srcOrd="0" destOrd="3" presId="urn:microsoft.com/office/officeart/2005/8/layout/list1"/>
    <dgm:cxn modelId="{7C253078-965D-41BB-8437-369AD284C29C}" type="presOf" srcId="{36D7E29C-25CD-41AD-AB30-8046B5FDB26A}" destId="{15A1F4D3-2CE2-402C-8ED8-22F8B6DBB2A0}" srcOrd="1" destOrd="0" presId="urn:microsoft.com/office/officeart/2005/8/layout/list1"/>
    <dgm:cxn modelId="{5A4D7759-37E3-4859-A853-E180292E8918}" type="presOf" srcId="{577EBCF4-E22A-4F21-95AA-49C995DB1C57}" destId="{8F0C81F4-7BB7-4B8A-BE11-4BAF8C11F117}" srcOrd="0" destOrd="0" presId="urn:microsoft.com/office/officeart/2005/8/layout/list1"/>
    <dgm:cxn modelId="{624FD38D-0E5F-46FC-A5BC-7460C9147047}" type="presOf" srcId="{E2131807-D8C2-47DC-9988-DD4FD5B231E6}" destId="{375E7049-2DA2-4BA3-99E5-130277D8D39C}" srcOrd="0" destOrd="1" presId="urn:microsoft.com/office/officeart/2005/8/layout/list1"/>
    <dgm:cxn modelId="{6CFE2299-E3F3-4C6E-835F-BD1801251878}" type="presOf" srcId="{2C5533E6-F6F5-492E-8F15-E2088185B1EF}" destId="{E8E2303F-A534-4F14-9805-DD88A1AD1C4D}" srcOrd="0" destOrd="0" presId="urn:microsoft.com/office/officeart/2005/8/layout/list1"/>
    <dgm:cxn modelId="{10F95CA0-5E20-49E2-A14B-AAC7B98BC04A}" srcId="{5A9EEFD1-CF8E-4838-8FF8-DC64E42DB504}" destId="{36D7E29C-25CD-41AD-AB30-8046B5FDB26A}" srcOrd="4" destOrd="0" parTransId="{0A420AE0-DC12-47E9-AA08-23355D31AC84}" sibTransId="{6696F837-A823-4BBA-8C75-39B70C053324}"/>
    <dgm:cxn modelId="{4340A3A4-EC27-4BE4-959B-26240C0CFAE0}" type="presOf" srcId="{5A9EEFD1-CF8E-4838-8FF8-DC64E42DB504}" destId="{A4D2FE4B-93FF-4673-A1B8-5EDCD8C950C8}" srcOrd="0" destOrd="0" presId="urn:microsoft.com/office/officeart/2005/8/layout/list1"/>
    <dgm:cxn modelId="{594530A9-6233-4A89-8523-B72E0CA6D3FB}" type="presOf" srcId="{67D69279-F116-4200-B013-6CFCCB8752C8}" destId="{ADF0C9AB-E3FE-438E-9325-D004EA9646EE}" srcOrd="1" destOrd="0" presId="urn:microsoft.com/office/officeart/2005/8/layout/list1"/>
    <dgm:cxn modelId="{174382B7-DECF-4F05-A0C6-3883F35D6687}" srcId="{36D7E29C-25CD-41AD-AB30-8046B5FDB26A}" destId="{D79ADFF4-4588-46C4-9401-75A9738720B8}" srcOrd="3" destOrd="0" parTransId="{68F0FCD7-0AAC-4771-BB17-5A188900CA5E}" sibTransId="{773315E5-79F7-4C7F-81EF-E657FE54FA48}"/>
    <dgm:cxn modelId="{49F129BE-E820-4B3E-80C6-C1EA38E36DA6}" type="presOf" srcId="{2C5533E6-F6F5-492E-8F15-E2088185B1EF}" destId="{98E3BBC8-47BE-4C7D-849D-32EB13F52A4A}" srcOrd="1" destOrd="0" presId="urn:microsoft.com/office/officeart/2005/8/layout/list1"/>
    <dgm:cxn modelId="{A82E64C8-D82F-4473-9BD4-952EA07753DD}" srcId="{5A9EEFD1-CF8E-4838-8FF8-DC64E42DB504}" destId="{67D69279-F116-4200-B013-6CFCCB8752C8}" srcOrd="1" destOrd="0" parTransId="{FB06D007-29E0-47B3-AAEF-8ABA771EADAF}" sibTransId="{02A747CA-D27F-439D-BA0E-0555AA1BC914}"/>
    <dgm:cxn modelId="{03D748D2-B00F-4759-B4A4-67B92FA35777}" srcId="{36D7E29C-25CD-41AD-AB30-8046B5FDB26A}" destId="{D4A412DB-8AD6-4748-AED4-9816111F51E9}" srcOrd="1" destOrd="0" parTransId="{D89808A0-B0DB-4A31-A107-4AA06F73A50C}" sibTransId="{CAC66444-8FE0-4E38-A1BC-04CEBF3A85B8}"/>
    <dgm:cxn modelId="{1693F8D3-0BC8-40CC-8252-D6101320D543}" srcId="{67D69279-F116-4200-B013-6CFCCB8752C8}" destId="{577EBCF4-E22A-4F21-95AA-49C995DB1C57}" srcOrd="0" destOrd="0" parTransId="{2AAFB9EC-778A-4AC5-AD1F-A7DF1108299E}" sibTransId="{8DD06AA1-760B-4F02-8451-07ADC379FE04}"/>
    <dgm:cxn modelId="{7B2D7AD8-50CF-44B5-A040-BF68DB913431}" srcId="{5A9EEFD1-CF8E-4838-8FF8-DC64E42DB504}" destId="{8225BF2B-EB1A-4ACB-B43F-CE13B65B6032}" srcOrd="0" destOrd="0" parTransId="{D61D2594-A45B-43DC-B45C-938B14B94BA7}" sibTransId="{663C41DA-7667-43CC-BA01-A1FF0BD47A76}"/>
    <dgm:cxn modelId="{AD664BE0-893A-4201-922E-5171B2392D1B}" srcId="{8225BF2B-EB1A-4ACB-B43F-CE13B65B6032}" destId="{E2131807-D8C2-47DC-9988-DD4FD5B231E6}" srcOrd="1" destOrd="0" parTransId="{BDC57392-AF7D-4BEC-AAB8-EBF867FB6BA9}" sibTransId="{BC1F05D8-64BD-4EFD-8B94-680C545F0F09}"/>
    <dgm:cxn modelId="{E01ABA85-D1B2-46FC-A008-DB06F5E8644B}" type="presParOf" srcId="{A4D2FE4B-93FF-4673-A1B8-5EDCD8C950C8}" destId="{7F959EA0-522F-47A4-8FA0-5415B20F8969}" srcOrd="0" destOrd="0" presId="urn:microsoft.com/office/officeart/2005/8/layout/list1"/>
    <dgm:cxn modelId="{C53E2EB9-DD09-4989-81AA-78EFF24B70E7}" type="presParOf" srcId="{7F959EA0-522F-47A4-8FA0-5415B20F8969}" destId="{B14FCFEE-65CA-44C4-AAFE-1E4D40A8B7B6}" srcOrd="0" destOrd="0" presId="urn:microsoft.com/office/officeart/2005/8/layout/list1"/>
    <dgm:cxn modelId="{2E786620-6E65-4808-BD88-3FBF88474999}" type="presParOf" srcId="{7F959EA0-522F-47A4-8FA0-5415B20F8969}" destId="{3DA6F669-8728-4A7D-A006-2E52C4EBAEEC}" srcOrd="1" destOrd="0" presId="urn:microsoft.com/office/officeart/2005/8/layout/list1"/>
    <dgm:cxn modelId="{6EC4987C-E4DF-493A-AB54-4177D06D0882}" type="presParOf" srcId="{A4D2FE4B-93FF-4673-A1B8-5EDCD8C950C8}" destId="{5C11E0BE-9845-41E8-BF1C-0DF3A9972B25}" srcOrd="1" destOrd="0" presId="urn:microsoft.com/office/officeart/2005/8/layout/list1"/>
    <dgm:cxn modelId="{9F8B781D-3797-4EC3-AFFA-3A5DEAB01494}" type="presParOf" srcId="{A4D2FE4B-93FF-4673-A1B8-5EDCD8C950C8}" destId="{375E7049-2DA2-4BA3-99E5-130277D8D39C}" srcOrd="2" destOrd="0" presId="urn:microsoft.com/office/officeart/2005/8/layout/list1"/>
    <dgm:cxn modelId="{28859971-B056-4BC4-B28C-A1C6550463AD}" type="presParOf" srcId="{A4D2FE4B-93FF-4673-A1B8-5EDCD8C950C8}" destId="{8EA4ADB7-F01B-4C6B-AE76-5ABAA488B644}" srcOrd="3" destOrd="0" presId="urn:microsoft.com/office/officeart/2005/8/layout/list1"/>
    <dgm:cxn modelId="{510EEB63-14FF-4A68-881E-68C5C2725A80}" type="presParOf" srcId="{A4D2FE4B-93FF-4673-A1B8-5EDCD8C950C8}" destId="{13EC1078-77BC-4AD9-AE4F-815EB001D493}" srcOrd="4" destOrd="0" presId="urn:microsoft.com/office/officeart/2005/8/layout/list1"/>
    <dgm:cxn modelId="{88D94155-3606-48FE-B146-EF59B9FF38F6}" type="presParOf" srcId="{13EC1078-77BC-4AD9-AE4F-815EB001D493}" destId="{63512971-338A-48FF-B187-C1E53B402C09}" srcOrd="0" destOrd="0" presId="urn:microsoft.com/office/officeart/2005/8/layout/list1"/>
    <dgm:cxn modelId="{D1D36643-890C-4BFC-A9A2-8CAF973F3586}" type="presParOf" srcId="{13EC1078-77BC-4AD9-AE4F-815EB001D493}" destId="{ADF0C9AB-E3FE-438E-9325-D004EA9646EE}" srcOrd="1" destOrd="0" presId="urn:microsoft.com/office/officeart/2005/8/layout/list1"/>
    <dgm:cxn modelId="{275D0052-78F6-447B-BF18-D08BAA96C4F2}" type="presParOf" srcId="{A4D2FE4B-93FF-4673-A1B8-5EDCD8C950C8}" destId="{2B7B43AC-4AF9-4585-820A-0C149800E8EE}" srcOrd="5" destOrd="0" presId="urn:microsoft.com/office/officeart/2005/8/layout/list1"/>
    <dgm:cxn modelId="{718036A4-9B93-46BA-814B-B8592E5CAD70}" type="presParOf" srcId="{A4D2FE4B-93FF-4673-A1B8-5EDCD8C950C8}" destId="{8F0C81F4-7BB7-4B8A-BE11-4BAF8C11F117}" srcOrd="6" destOrd="0" presId="urn:microsoft.com/office/officeart/2005/8/layout/list1"/>
    <dgm:cxn modelId="{4BC544EE-E456-4E04-BE2D-0971CEB1A4BC}" type="presParOf" srcId="{A4D2FE4B-93FF-4673-A1B8-5EDCD8C950C8}" destId="{3D68EC02-8284-4348-A6D3-0CF6624471E0}" srcOrd="7" destOrd="0" presId="urn:microsoft.com/office/officeart/2005/8/layout/list1"/>
    <dgm:cxn modelId="{B4215DEC-DD7D-43AD-BA1D-4BCC559FCFAC}" type="presParOf" srcId="{A4D2FE4B-93FF-4673-A1B8-5EDCD8C950C8}" destId="{37A2E008-22A1-4553-A7F8-0AD75F5C4118}" srcOrd="8" destOrd="0" presId="urn:microsoft.com/office/officeart/2005/8/layout/list1"/>
    <dgm:cxn modelId="{0E45C469-AE41-4D5A-A7A5-ED91367A7441}" type="presParOf" srcId="{37A2E008-22A1-4553-A7F8-0AD75F5C4118}" destId="{82057CB2-AA90-4E22-8CFC-5E8EC39DBF68}" srcOrd="0" destOrd="0" presId="urn:microsoft.com/office/officeart/2005/8/layout/list1"/>
    <dgm:cxn modelId="{E77DFC8F-F42B-4CD9-908B-8885124BE1A4}" type="presParOf" srcId="{37A2E008-22A1-4553-A7F8-0AD75F5C4118}" destId="{EA0D8D9E-81A3-41C2-BB69-F4B0563A044A}" srcOrd="1" destOrd="0" presId="urn:microsoft.com/office/officeart/2005/8/layout/list1"/>
    <dgm:cxn modelId="{136D25F9-965E-41BB-A964-9146BB38FD99}" type="presParOf" srcId="{A4D2FE4B-93FF-4673-A1B8-5EDCD8C950C8}" destId="{3557BEF6-9FD1-4597-836A-B1CB1C0B2AD1}" srcOrd="9" destOrd="0" presId="urn:microsoft.com/office/officeart/2005/8/layout/list1"/>
    <dgm:cxn modelId="{3032704C-9C18-4554-ADDC-74A5552CCCF5}" type="presParOf" srcId="{A4D2FE4B-93FF-4673-A1B8-5EDCD8C950C8}" destId="{05C4C617-0C50-4D9D-A02A-B481A01F1065}" srcOrd="10" destOrd="0" presId="urn:microsoft.com/office/officeart/2005/8/layout/list1"/>
    <dgm:cxn modelId="{6DD342B1-FBC5-44E5-A8E2-19A51CD38F4A}" type="presParOf" srcId="{A4D2FE4B-93FF-4673-A1B8-5EDCD8C950C8}" destId="{1CC44E4F-0B5A-418A-B75A-592AB9657603}" srcOrd="11" destOrd="0" presId="urn:microsoft.com/office/officeart/2005/8/layout/list1"/>
    <dgm:cxn modelId="{90C39DE7-6B1A-4BFB-B0B2-FE9F3D64EEF8}" type="presParOf" srcId="{A4D2FE4B-93FF-4673-A1B8-5EDCD8C950C8}" destId="{9293E07E-3381-4E49-86E6-ABDD1DF1A582}" srcOrd="12" destOrd="0" presId="urn:microsoft.com/office/officeart/2005/8/layout/list1"/>
    <dgm:cxn modelId="{72AE627C-6F88-48BE-876A-97886848E255}" type="presParOf" srcId="{9293E07E-3381-4E49-86E6-ABDD1DF1A582}" destId="{E8E2303F-A534-4F14-9805-DD88A1AD1C4D}" srcOrd="0" destOrd="0" presId="urn:microsoft.com/office/officeart/2005/8/layout/list1"/>
    <dgm:cxn modelId="{0AE4BC51-65EF-4DB6-AC28-171BF0962A2A}" type="presParOf" srcId="{9293E07E-3381-4E49-86E6-ABDD1DF1A582}" destId="{98E3BBC8-47BE-4C7D-849D-32EB13F52A4A}" srcOrd="1" destOrd="0" presId="urn:microsoft.com/office/officeart/2005/8/layout/list1"/>
    <dgm:cxn modelId="{A0ECB16E-42D1-4D98-9399-EB44C6200840}" type="presParOf" srcId="{A4D2FE4B-93FF-4673-A1B8-5EDCD8C950C8}" destId="{1CA709AD-E4D5-4EEF-95D7-2CED1212C139}" srcOrd="13" destOrd="0" presId="urn:microsoft.com/office/officeart/2005/8/layout/list1"/>
    <dgm:cxn modelId="{521762FA-C618-4E49-9A5C-5D31913BD715}" type="presParOf" srcId="{A4D2FE4B-93FF-4673-A1B8-5EDCD8C950C8}" destId="{262B00F4-4FA8-4CE5-A9FD-71762E730AAB}" srcOrd="14" destOrd="0" presId="urn:microsoft.com/office/officeart/2005/8/layout/list1"/>
    <dgm:cxn modelId="{75CAE0FD-B990-4B06-8BFF-DFE320842B2A}" type="presParOf" srcId="{A4D2FE4B-93FF-4673-A1B8-5EDCD8C950C8}" destId="{FB11EFA3-29F3-4778-A382-CD708640B886}" srcOrd="15" destOrd="0" presId="urn:microsoft.com/office/officeart/2005/8/layout/list1"/>
    <dgm:cxn modelId="{BB80278B-F4EF-4DAB-BB23-DFE107CFD23F}" type="presParOf" srcId="{A4D2FE4B-93FF-4673-A1B8-5EDCD8C950C8}" destId="{ACAAF46D-2EBA-4106-8590-4D4863361186}" srcOrd="16" destOrd="0" presId="urn:microsoft.com/office/officeart/2005/8/layout/list1"/>
    <dgm:cxn modelId="{1A999B90-8CD1-4248-9F54-FEAF0880B919}" type="presParOf" srcId="{ACAAF46D-2EBA-4106-8590-4D4863361186}" destId="{6E755DD6-C5B0-460F-B636-389B3E845D2F}" srcOrd="0" destOrd="0" presId="urn:microsoft.com/office/officeart/2005/8/layout/list1"/>
    <dgm:cxn modelId="{A4001833-B425-4C9A-BCCD-75B9E15A5428}" type="presParOf" srcId="{ACAAF46D-2EBA-4106-8590-4D4863361186}" destId="{15A1F4D3-2CE2-402C-8ED8-22F8B6DBB2A0}" srcOrd="1" destOrd="0" presId="urn:microsoft.com/office/officeart/2005/8/layout/list1"/>
    <dgm:cxn modelId="{225B851C-FEE7-4132-BAB5-CECB85721D09}" type="presParOf" srcId="{A4D2FE4B-93FF-4673-A1B8-5EDCD8C950C8}" destId="{A9E43E3F-CB1E-4264-B526-25A566A0A0D0}" srcOrd="17" destOrd="0" presId="urn:microsoft.com/office/officeart/2005/8/layout/list1"/>
    <dgm:cxn modelId="{9B2642B5-75AB-48F5-B44D-619BF3558B1E}" type="presParOf" srcId="{A4D2FE4B-93FF-4673-A1B8-5EDCD8C950C8}" destId="{EB23A38F-364D-4B95-96E8-8A6258790A2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A7D3FF0D-A404-46EB-A17F-65236C0B0C4A}">
      <dgm:prSet phldrT="[Text]"/>
      <dgm:spPr/>
      <dgm:t>
        <a:bodyPr/>
        <a:lstStyle/>
        <a:p>
          <a:r>
            <a:rPr lang="en-GB"/>
            <a:t>Step 6</a:t>
          </a:r>
          <a:endParaRPr lang="en-GB" dirty="0"/>
        </a:p>
      </dgm:t>
    </dgm:pt>
    <dgm:pt modelId="{58529263-7AF0-456F-A17F-CF14F260393B}" type="parTrans" cxnId="{D5DBAF38-0AD2-4E02-8444-D227427E0A8F}">
      <dgm:prSet/>
      <dgm:spPr/>
      <dgm:t>
        <a:bodyPr/>
        <a:lstStyle/>
        <a:p>
          <a:endParaRPr lang="en-GB"/>
        </a:p>
      </dgm:t>
    </dgm:pt>
    <dgm:pt modelId="{2C2D78BF-DDAB-48CB-B96D-9BE8F4F75DE6}" type="sibTrans" cxnId="{D5DBAF38-0AD2-4E02-8444-D227427E0A8F}">
      <dgm:prSet/>
      <dgm:spPr/>
      <dgm:t>
        <a:bodyPr/>
        <a:lstStyle/>
        <a:p>
          <a:endParaRPr lang="en-GB"/>
        </a:p>
      </dgm:t>
    </dgm:pt>
    <dgm:pt modelId="{671D7BFC-97A4-4D3D-AF97-049EE394DF39}">
      <dgm:prSet phldrT="[Text]"/>
      <dgm:spPr/>
      <dgm:t>
        <a:bodyPr/>
        <a:lstStyle/>
        <a:p>
          <a:r>
            <a:rPr lang="en-GB" dirty="0"/>
            <a:t>Run Xa and </a:t>
          </a:r>
          <a:r>
            <a:rPr lang="en-GB" dirty="0" err="1"/>
            <a:t>Xb</a:t>
          </a:r>
          <a:r>
            <a:rPr lang="en-GB" dirty="0"/>
            <a:t> through sub-cipher M to obtain Ya and Yb</a:t>
          </a:r>
        </a:p>
      </dgm:t>
    </dgm:pt>
    <dgm:pt modelId="{94F0A9BE-3293-4B9E-BA0E-BF73E51664BB}" type="parTrans" cxnId="{91D77033-DD43-4C24-A020-96C0F312E597}">
      <dgm:prSet/>
      <dgm:spPr/>
      <dgm:t>
        <a:bodyPr/>
        <a:lstStyle/>
        <a:p>
          <a:endParaRPr lang="en-GB"/>
        </a:p>
      </dgm:t>
    </dgm:pt>
    <dgm:pt modelId="{8884ECBF-5997-4D8E-9B55-0739BF402333}" type="sibTrans" cxnId="{91D77033-DD43-4C24-A020-96C0F312E597}">
      <dgm:prSet/>
      <dgm:spPr/>
      <dgm:t>
        <a:bodyPr/>
        <a:lstStyle/>
        <a:p>
          <a:endParaRPr lang="en-GB"/>
        </a:p>
      </dgm:t>
    </dgm:pt>
    <dgm:pt modelId="{40E8A57D-BC0B-4BB9-8846-9215A8D70225}">
      <dgm:prSet phldrT="[Text]"/>
      <dgm:spPr/>
      <dgm:t>
        <a:bodyPr/>
        <a:lstStyle/>
        <a:p>
          <a:r>
            <a:rPr lang="en-GB" dirty="0"/>
            <a:t>Step 7</a:t>
          </a:r>
        </a:p>
      </dgm:t>
    </dgm:pt>
    <dgm:pt modelId="{7759959D-3D87-4328-ACF0-2D59C70D41CF}" type="parTrans" cxnId="{1131801B-464E-40E6-922E-F6CE79316929}">
      <dgm:prSet/>
      <dgm:spPr/>
      <dgm:t>
        <a:bodyPr/>
        <a:lstStyle/>
        <a:p>
          <a:endParaRPr lang="en-GB"/>
        </a:p>
      </dgm:t>
    </dgm:pt>
    <dgm:pt modelId="{3AC70C6B-F4A0-41AB-8C3D-A9DB4C2E627D}" type="sibTrans" cxnId="{1131801B-464E-40E6-922E-F6CE79316929}">
      <dgm:prSet/>
      <dgm:spPr/>
      <dgm:t>
        <a:bodyPr/>
        <a:lstStyle/>
        <a:p>
          <a:endParaRPr lang="en-GB"/>
        </a:p>
      </dgm:t>
    </dgm:pt>
    <dgm:pt modelId="{D0257495-0C2A-48BB-BD52-153D890A8EB6}">
      <dgm:prSet phldrT="[Text]"/>
      <dgm:spPr/>
      <dgm:t>
        <a:bodyPr/>
        <a:lstStyle/>
        <a:p>
          <a:r>
            <a:rPr lang="en-GB" dirty="0"/>
            <a:t>Run Ya and Yb through sub-cipher E1 to obtain ciphertexts Ca and </a:t>
          </a:r>
          <a:r>
            <a:rPr lang="en-GB" dirty="0" err="1"/>
            <a:t>Cb</a:t>
          </a:r>
          <a:endParaRPr lang="en-GB" dirty="0"/>
        </a:p>
      </dgm:t>
    </dgm:pt>
    <dgm:pt modelId="{726A48B5-5776-42F1-A829-4B86098AABFE}" type="parTrans" cxnId="{970910D9-FA80-4E42-A0EF-428CF3950345}">
      <dgm:prSet/>
      <dgm:spPr/>
      <dgm:t>
        <a:bodyPr/>
        <a:lstStyle/>
        <a:p>
          <a:endParaRPr lang="en-GB"/>
        </a:p>
      </dgm:t>
    </dgm:pt>
    <dgm:pt modelId="{1F556FF2-339F-4B17-A7EB-CD80C5EE5FCC}" type="sibTrans" cxnId="{970910D9-FA80-4E42-A0EF-428CF3950345}">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7"/>
      <dgm:spPr/>
    </dgm:pt>
    <dgm:pt modelId="{26D78EB2-FB5C-4EBD-8A56-A87EA131DB73}" type="pres">
      <dgm:prSet presAssocID="{CADC02EE-3686-4BA2-8D72-3317836F489D}" presName="parentText" presStyleLbl="node1" presStyleIdx="0" presStyleCnt="7">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7">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7"/>
      <dgm:spPr/>
    </dgm:pt>
    <dgm:pt modelId="{0CB6EBB6-9DA2-4214-B7A9-CA8C429D4EB0}" type="pres">
      <dgm:prSet presAssocID="{561C5A62-EA77-490F-BD23-CB95623626FB}" presName="parentText" presStyleLbl="node1" presStyleIdx="1" presStyleCnt="7">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7">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7"/>
      <dgm:spPr/>
    </dgm:pt>
    <dgm:pt modelId="{9881E661-FEC8-4FE1-BD03-4A1671E5A908}" type="pres">
      <dgm:prSet presAssocID="{62E60327-6CCE-4416-9997-DE71E7E37995}" presName="parentText" presStyleLbl="node1" presStyleIdx="2" presStyleCnt="7">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7">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7"/>
      <dgm:spPr/>
    </dgm:pt>
    <dgm:pt modelId="{D590DDCC-52C4-4BD4-97A0-8D46ADA326F2}" type="pres">
      <dgm:prSet presAssocID="{CEAB3E22-183F-48E5-9250-2EFD293B5A7F}" presName="parentText" presStyleLbl="node1" presStyleIdx="3" presStyleCnt="7">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7">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7"/>
      <dgm:spPr/>
    </dgm:pt>
    <dgm:pt modelId="{78448CB7-D097-42EB-8FC1-B152F7F5D226}" type="pres">
      <dgm:prSet presAssocID="{EC0A1C92-0FDD-49F6-9B0E-9EBD3B593726}" presName="parentText" presStyleLbl="node1" presStyleIdx="4" presStyleCnt="7">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7">
        <dgm:presLayoutVars>
          <dgm:bulletEnabled val="1"/>
        </dgm:presLayoutVars>
      </dgm:prSet>
      <dgm:spPr/>
    </dgm:pt>
    <dgm:pt modelId="{96051B29-8345-485B-8C12-51E72A4AF566}" type="pres">
      <dgm:prSet presAssocID="{1EADAE0A-BD57-46C3-BF1F-67A8490A4762}" presName="spaceBetweenRectangles" presStyleCnt="0"/>
      <dgm:spPr/>
    </dgm:pt>
    <dgm:pt modelId="{EDE77A26-3C13-4DD4-8B1D-1E1C672E96B2}" type="pres">
      <dgm:prSet presAssocID="{A7D3FF0D-A404-46EB-A17F-65236C0B0C4A}" presName="parentLin" presStyleCnt="0"/>
      <dgm:spPr/>
    </dgm:pt>
    <dgm:pt modelId="{7A284BE8-2915-4990-B7BD-A2DDBF9ED30C}" type="pres">
      <dgm:prSet presAssocID="{A7D3FF0D-A404-46EB-A17F-65236C0B0C4A}" presName="parentLeftMargin" presStyleLbl="node1" presStyleIdx="4" presStyleCnt="7"/>
      <dgm:spPr/>
    </dgm:pt>
    <dgm:pt modelId="{210E3271-E2BB-46AF-B6E7-83792AE6BE8E}" type="pres">
      <dgm:prSet presAssocID="{A7D3FF0D-A404-46EB-A17F-65236C0B0C4A}" presName="parentText" presStyleLbl="node1" presStyleIdx="5" presStyleCnt="7">
        <dgm:presLayoutVars>
          <dgm:chMax val="0"/>
          <dgm:bulletEnabled val="1"/>
        </dgm:presLayoutVars>
      </dgm:prSet>
      <dgm:spPr/>
    </dgm:pt>
    <dgm:pt modelId="{C067050B-43E5-4F80-963B-4839B059D1EB}" type="pres">
      <dgm:prSet presAssocID="{A7D3FF0D-A404-46EB-A17F-65236C0B0C4A}" presName="negativeSpace" presStyleCnt="0"/>
      <dgm:spPr/>
    </dgm:pt>
    <dgm:pt modelId="{7DF5F2AA-B9EA-4FB5-9A95-90FDA54A9BAF}" type="pres">
      <dgm:prSet presAssocID="{A7D3FF0D-A404-46EB-A17F-65236C0B0C4A}" presName="childText" presStyleLbl="conFgAcc1" presStyleIdx="5" presStyleCnt="7">
        <dgm:presLayoutVars>
          <dgm:bulletEnabled val="1"/>
        </dgm:presLayoutVars>
      </dgm:prSet>
      <dgm:spPr/>
    </dgm:pt>
    <dgm:pt modelId="{F1B7E452-BCD2-4738-AEC5-6B38D243F995}" type="pres">
      <dgm:prSet presAssocID="{2C2D78BF-DDAB-48CB-B96D-9BE8F4F75DE6}" presName="spaceBetweenRectangles" presStyleCnt="0"/>
      <dgm:spPr/>
    </dgm:pt>
    <dgm:pt modelId="{0A0C98FE-6680-421E-8939-299A29AA93B8}" type="pres">
      <dgm:prSet presAssocID="{40E8A57D-BC0B-4BB9-8846-9215A8D70225}" presName="parentLin" presStyleCnt="0"/>
      <dgm:spPr/>
    </dgm:pt>
    <dgm:pt modelId="{8A5B8ACC-0864-4328-BA8B-2054E43282A8}" type="pres">
      <dgm:prSet presAssocID="{40E8A57D-BC0B-4BB9-8846-9215A8D70225}" presName="parentLeftMargin" presStyleLbl="node1" presStyleIdx="5" presStyleCnt="7"/>
      <dgm:spPr/>
    </dgm:pt>
    <dgm:pt modelId="{96813671-9C0F-4520-B9C1-331ADF5E37BB}" type="pres">
      <dgm:prSet presAssocID="{40E8A57D-BC0B-4BB9-8846-9215A8D70225}" presName="parentText" presStyleLbl="node1" presStyleIdx="6" presStyleCnt="7">
        <dgm:presLayoutVars>
          <dgm:chMax val="0"/>
          <dgm:bulletEnabled val="1"/>
        </dgm:presLayoutVars>
      </dgm:prSet>
      <dgm:spPr/>
    </dgm:pt>
    <dgm:pt modelId="{885DDBA0-3D8F-42C8-B0F9-80F4F6213F77}" type="pres">
      <dgm:prSet presAssocID="{40E8A57D-BC0B-4BB9-8846-9215A8D70225}" presName="negativeSpace" presStyleCnt="0"/>
      <dgm:spPr/>
    </dgm:pt>
    <dgm:pt modelId="{76B657D5-952E-487F-A80D-21C2E7D2A70C}" type="pres">
      <dgm:prSet presAssocID="{40E8A57D-BC0B-4BB9-8846-9215A8D70225}" presName="childText" presStyleLbl="conFgAcc1" presStyleIdx="6" presStyleCnt="7">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1131801B-464E-40E6-922E-F6CE79316929}" srcId="{12D022F8-F841-4BD4-8FA1-A3A57E12A5D1}" destId="{40E8A57D-BC0B-4BB9-8846-9215A8D70225}" srcOrd="6" destOrd="0" parTransId="{7759959D-3D87-4328-ACF0-2D59C70D41CF}" sibTransId="{3AC70C6B-F4A0-41AB-8C3D-A9DB4C2E627D}"/>
    <dgm:cxn modelId="{928A5628-DEB9-411F-ACA9-8D593A1C9B0E}" type="presOf" srcId="{CADC02EE-3686-4BA2-8D72-3317836F489D}" destId="{BA1D4744-774E-49C7-BA15-502B319F2930}" srcOrd="0" destOrd="0" presId="urn:microsoft.com/office/officeart/2005/8/layout/list1"/>
    <dgm:cxn modelId="{A069102F-886B-479C-8FB0-26E43457F30B}" type="presOf" srcId="{A7D3FF0D-A404-46EB-A17F-65236C0B0C4A}" destId="{7A284BE8-2915-4990-B7BD-A2DDBF9ED30C}"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91D77033-DD43-4C24-A020-96C0F312E597}" srcId="{A7D3FF0D-A404-46EB-A17F-65236C0B0C4A}" destId="{671D7BFC-97A4-4D3D-AF97-049EE394DF39}" srcOrd="0" destOrd="0" parTransId="{94F0A9BE-3293-4B9E-BA0E-BF73E51664BB}" sibTransId="{8884ECBF-5997-4D8E-9B55-0739BF402333}"/>
    <dgm:cxn modelId="{D5DBAF38-0AD2-4E02-8444-D227427E0A8F}" srcId="{12D022F8-F841-4BD4-8FA1-A3A57E12A5D1}" destId="{A7D3FF0D-A404-46EB-A17F-65236C0B0C4A}" srcOrd="5" destOrd="0" parTransId="{58529263-7AF0-456F-A17F-CF14F260393B}" sibTransId="{2C2D78BF-DDAB-48CB-B96D-9BE8F4F75DE6}"/>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E40C7F7F-D16A-474A-9D12-3982E36B5CDE}" type="presOf" srcId="{A7D3FF0D-A404-46EB-A17F-65236C0B0C4A}" destId="{210E3271-E2BB-46AF-B6E7-83792AE6BE8E}" srcOrd="1"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55D0F088-79C4-45EC-BCE8-CFED02D6A258}" type="presOf" srcId="{D0257495-0C2A-48BB-BD52-153D890A8EB6}" destId="{76B657D5-952E-487F-A80D-21C2E7D2A70C}"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6EC1EB2-11C8-4F0B-8CCA-C155E1C29012}" type="presOf" srcId="{6F18C6F9-69D8-476E-A139-18251F38AEA8}" destId="{D1A331B0-7C53-4F44-9EE8-3C998D1BD880}" srcOrd="0" destOrd="0" presId="urn:microsoft.com/office/officeart/2005/8/layout/list1"/>
    <dgm:cxn modelId="{87C385D4-7C06-4CE0-9138-CF163D7E448F}" type="presOf" srcId="{40E8A57D-BC0B-4BB9-8846-9215A8D70225}" destId="{96813671-9C0F-4520-B9C1-331ADF5E37BB}" srcOrd="1" destOrd="0" presId="urn:microsoft.com/office/officeart/2005/8/layout/list1"/>
    <dgm:cxn modelId="{3E61A3D6-3EB7-4AE1-A91A-B2C023A6CB7A}" type="presOf" srcId="{40E8A57D-BC0B-4BB9-8846-9215A8D70225}" destId="{8A5B8ACC-0864-4328-BA8B-2054E43282A8}" srcOrd="0" destOrd="0" presId="urn:microsoft.com/office/officeart/2005/8/layout/list1"/>
    <dgm:cxn modelId="{970910D9-FA80-4E42-A0EF-428CF3950345}" srcId="{40E8A57D-BC0B-4BB9-8846-9215A8D70225}" destId="{D0257495-0C2A-48BB-BD52-153D890A8EB6}" srcOrd="0" destOrd="0" parTransId="{726A48B5-5776-42F1-A829-4B86098AABFE}" sibTransId="{1F556FF2-339F-4B17-A7EB-CD80C5EE5FCC}"/>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3CA61EA-77DA-48EF-B899-800AA6654AA7}" type="presOf" srcId="{671D7BFC-97A4-4D3D-AF97-049EE394DF39}" destId="{7DF5F2AA-B9EA-4FB5-9A95-90FDA54A9BAF}"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 modelId="{053053EF-6D59-43B2-845B-902EA6310D55}" type="presParOf" srcId="{66CA8735-BAAD-4D27-A004-73FFFC115E9B}" destId="{96051B29-8345-485B-8C12-51E72A4AF566}" srcOrd="19" destOrd="0" presId="urn:microsoft.com/office/officeart/2005/8/layout/list1"/>
    <dgm:cxn modelId="{D5D2BEB7-34B7-4C2B-977E-47320651F28D}" type="presParOf" srcId="{66CA8735-BAAD-4D27-A004-73FFFC115E9B}" destId="{EDE77A26-3C13-4DD4-8B1D-1E1C672E96B2}" srcOrd="20" destOrd="0" presId="urn:microsoft.com/office/officeart/2005/8/layout/list1"/>
    <dgm:cxn modelId="{D023C328-D6D6-4220-B736-E17EEAD2931F}" type="presParOf" srcId="{EDE77A26-3C13-4DD4-8B1D-1E1C672E96B2}" destId="{7A284BE8-2915-4990-B7BD-A2DDBF9ED30C}" srcOrd="0" destOrd="0" presId="urn:microsoft.com/office/officeart/2005/8/layout/list1"/>
    <dgm:cxn modelId="{0073837F-A808-47CB-8BB8-86CDDD9F68F2}" type="presParOf" srcId="{EDE77A26-3C13-4DD4-8B1D-1E1C672E96B2}" destId="{210E3271-E2BB-46AF-B6E7-83792AE6BE8E}" srcOrd="1" destOrd="0" presId="urn:microsoft.com/office/officeart/2005/8/layout/list1"/>
    <dgm:cxn modelId="{6ABBEFC6-03D3-4C0A-8D75-DF71C3ED2899}" type="presParOf" srcId="{66CA8735-BAAD-4D27-A004-73FFFC115E9B}" destId="{C067050B-43E5-4F80-963B-4839B059D1EB}" srcOrd="21" destOrd="0" presId="urn:microsoft.com/office/officeart/2005/8/layout/list1"/>
    <dgm:cxn modelId="{A4579D1F-3CC0-498D-BDD8-FB0273138BC1}" type="presParOf" srcId="{66CA8735-BAAD-4D27-A004-73FFFC115E9B}" destId="{7DF5F2AA-B9EA-4FB5-9A95-90FDA54A9BAF}" srcOrd="22" destOrd="0" presId="urn:microsoft.com/office/officeart/2005/8/layout/list1"/>
    <dgm:cxn modelId="{B3F8235B-2145-442B-94E7-10B66CAAE35F}" type="presParOf" srcId="{66CA8735-BAAD-4D27-A004-73FFFC115E9B}" destId="{F1B7E452-BCD2-4738-AEC5-6B38D243F995}" srcOrd="23" destOrd="0" presId="urn:microsoft.com/office/officeart/2005/8/layout/list1"/>
    <dgm:cxn modelId="{18628803-430F-4366-8242-74662C2974C1}" type="presParOf" srcId="{66CA8735-BAAD-4D27-A004-73FFFC115E9B}" destId="{0A0C98FE-6680-421E-8939-299A29AA93B8}" srcOrd="24" destOrd="0" presId="urn:microsoft.com/office/officeart/2005/8/layout/list1"/>
    <dgm:cxn modelId="{CDF27058-3E9F-4AEC-90B0-E01C76496E3E}" type="presParOf" srcId="{0A0C98FE-6680-421E-8939-299A29AA93B8}" destId="{8A5B8ACC-0864-4328-BA8B-2054E43282A8}" srcOrd="0" destOrd="0" presId="urn:microsoft.com/office/officeart/2005/8/layout/list1"/>
    <dgm:cxn modelId="{2B78D824-383A-49AC-B5BA-1D403CEE00FE}" type="presParOf" srcId="{0A0C98FE-6680-421E-8939-299A29AA93B8}" destId="{96813671-9C0F-4520-B9C1-331ADF5E37BB}" srcOrd="1" destOrd="0" presId="urn:microsoft.com/office/officeart/2005/8/layout/list1"/>
    <dgm:cxn modelId="{507B59BD-2206-4D4D-AA1E-9C5E6A9376B5}" type="presParOf" srcId="{66CA8735-BAAD-4D27-A004-73FFFC115E9B}" destId="{885DDBA0-3D8F-42C8-B0F9-80F4F6213F77}" srcOrd="25" destOrd="0" presId="urn:microsoft.com/office/officeart/2005/8/layout/list1"/>
    <dgm:cxn modelId="{A14B1071-73B3-4B1E-9FD6-D7D27E13F836}" type="presParOf" srcId="{66CA8735-BAAD-4D27-A004-73FFFC115E9B}" destId="{76B657D5-952E-487F-A80D-21C2E7D2A70C}"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A7D3FF0D-A404-46EB-A17F-65236C0B0C4A}">
      <dgm:prSet phldrT="[Text]"/>
      <dgm:spPr/>
      <dgm:t>
        <a:bodyPr/>
        <a:lstStyle/>
        <a:p>
          <a:r>
            <a:rPr lang="en-GB"/>
            <a:t>Step 6</a:t>
          </a:r>
          <a:endParaRPr lang="en-GB" dirty="0"/>
        </a:p>
      </dgm:t>
    </dgm:pt>
    <dgm:pt modelId="{58529263-7AF0-456F-A17F-CF14F260393B}" type="parTrans" cxnId="{D5DBAF38-0AD2-4E02-8444-D227427E0A8F}">
      <dgm:prSet/>
      <dgm:spPr/>
      <dgm:t>
        <a:bodyPr/>
        <a:lstStyle/>
        <a:p>
          <a:endParaRPr lang="en-GB"/>
        </a:p>
      </dgm:t>
    </dgm:pt>
    <dgm:pt modelId="{2C2D78BF-DDAB-48CB-B96D-9BE8F4F75DE6}" type="sibTrans" cxnId="{D5DBAF38-0AD2-4E02-8444-D227427E0A8F}">
      <dgm:prSet/>
      <dgm:spPr/>
      <dgm:t>
        <a:bodyPr/>
        <a:lstStyle/>
        <a:p>
          <a:endParaRPr lang="en-GB"/>
        </a:p>
      </dgm:t>
    </dgm:pt>
    <dgm:pt modelId="{671D7BFC-97A4-4D3D-AF97-049EE394DF39}">
      <dgm:prSet phldrT="[Text]"/>
      <dgm:spPr/>
      <dgm:t>
        <a:bodyPr/>
        <a:lstStyle/>
        <a:p>
          <a:r>
            <a:rPr lang="en-GB" dirty="0"/>
            <a:t>Run Xa and </a:t>
          </a:r>
          <a:r>
            <a:rPr lang="en-GB" dirty="0" err="1"/>
            <a:t>Xb</a:t>
          </a:r>
          <a:r>
            <a:rPr lang="en-GB" dirty="0"/>
            <a:t> through sub-cipher M to obtain Ya and Yb</a:t>
          </a:r>
        </a:p>
      </dgm:t>
    </dgm:pt>
    <dgm:pt modelId="{94F0A9BE-3293-4B9E-BA0E-BF73E51664BB}" type="parTrans" cxnId="{91D77033-DD43-4C24-A020-96C0F312E597}">
      <dgm:prSet/>
      <dgm:spPr/>
      <dgm:t>
        <a:bodyPr/>
        <a:lstStyle/>
        <a:p>
          <a:endParaRPr lang="en-GB"/>
        </a:p>
      </dgm:t>
    </dgm:pt>
    <dgm:pt modelId="{8884ECBF-5997-4D8E-9B55-0739BF402333}" type="sibTrans" cxnId="{91D77033-DD43-4C24-A020-96C0F312E597}">
      <dgm:prSet/>
      <dgm:spPr/>
      <dgm:t>
        <a:bodyPr/>
        <a:lstStyle/>
        <a:p>
          <a:endParaRPr lang="en-GB"/>
        </a:p>
      </dgm:t>
    </dgm:pt>
    <dgm:pt modelId="{40E8A57D-BC0B-4BB9-8846-9215A8D70225}">
      <dgm:prSet phldrT="[Text]"/>
      <dgm:spPr/>
      <dgm:t>
        <a:bodyPr/>
        <a:lstStyle/>
        <a:p>
          <a:r>
            <a:rPr lang="en-GB" dirty="0"/>
            <a:t>Step 7</a:t>
          </a:r>
        </a:p>
      </dgm:t>
    </dgm:pt>
    <dgm:pt modelId="{7759959D-3D87-4328-ACF0-2D59C70D41CF}" type="parTrans" cxnId="{1131801B-464E-40E6-922E-F6CE79316929}">
      <dgm:prSet/>
      <dgm:spPr/>
      <dgm:t>
        <a:bodyPr/>
        <a:lstStyle/>
        <a:p>
          <a:endParaRPr lang="en-GB"/>
        </a:p>
      </dgm:t>
    </dgm:pt>
    <dgm:pt modelId="{3AC70C6B-F4A0-41AB-8C3D-A9DB4C2E627D}" type="sibTrans" cxnId="{1131801B-464E-40E6-922E-F6CE79316929}">
      <dgm:prSet/>
      <dgm:spPr/>
      <dgm:t>
        <a:bodyPr/>
        <a:lstStyle/>
        <a:p>
          <a:endParaRPr lang="en-GB"/>
        </a:p>
      </dgm:t>
    </dgm:pt>
    <dgm:pt modelId="{D0257495-0C2A-48BB-BD52-153D890A8EB6}">
      <dgm:prSet phldrT="[Text]"/>
      <dgm:spPr/>
      <dgm:t>
        <a:bodyPr/>
        <a:lstStyle/>
        <a:p>
          <a:r>
            <a:rPr lang="en-GB" dirty="0"/>
            <a:t>Run Ya and Yb through sub-cipher E1 to obtain ciphertexts Ca and </a:t>
          </a:r>
          <a:r>
            <a:rPr lang="en-GB" dirty="0" err="1"/>
            <a:t>Cb</a:t>
          </a:r>
          <a:endParaRPr lang="en-GB" dirty="0"/>
        </a:p>
      </dgm:t>
    </dgm:pt>
    <dgm:pt modelId="{726A48B5-5776-42F1-A829-4B86098AABFE}" type="parTrans" cxnId="{970910D9-FA80-4E42-A0EF-428CF3950345}">
      <dgm:prSet/>
      <dgm:spPr/>
      <dgm:t>
        <a:bodyPr/>
        <a:lstStyle/>
        <a:p>
          <a:endParaRPr lang="en-GB"/>
        </a:p>
      </dgm:t>
    </dgm:pt>
    <dgm:pt modelId="{1F556FF2-339F-4B17-A7EB-CD80C5EE5FCC}" type="sibTrans" cxnId="{970910D9-FA80-4E42-A0EF-428CF3950345}">
      <dgm:prSet/>
      <dgm:spPr/>
      <dgm:t>
        <a:bodyPr/>
        <a:lstStyle/>
        <a:p>
          <a:endParaRPr lang="en-GB"/>
        </a:p>
      </dgm:t>
    </dgm:pt>
    <dgm:pt modelId="{1DC660B0-A015-4DCD-AE88-8B5D1119670E}">
      <dgm:prSet phldrT="[Text]"/>
      <dgm:spPr/>
      <dgm:t>
        <a:bodyPr/>
        <a:lstStyle/>
        <a:p>
          <a:r>
            <a:rPr lang="en-GB" dirty="0"/>
            <a:t>Step 8</a:t>
          </a:r>
        </a:p>
      </dgm:t>
    </dgm:pt>
    <dgm:pt modelId="{07CCB9CC-01D4-4C94-B1FE-AD82D6131B0C}" type="parTrans" cxnId="{F7E9BD82-B39A-46AB-A50B-79D6E38633E9}">
      <dgm:prSet/>
      <dgm:spPr/>
      <dgm:t>
        <a:bodyPr/>
        <a:lstStyle/>
        <a:p>
          <a:endParaRPr lang="en-GB"/>
        </a:p>
      </dgm:t>
    </dgm:pt>
    <dgm:pt modelId="{7B78D038-9416-481F-9EA0-20699C79AF32}" type="sibTrans" cxnId="{F7E9BD82-B39A-46AB-A50B-79D6E38633E9}">
      <dgm:prSet/>
      <dgm:spPr/>
      <dgm:t>
        <a:bodyPr/>
        <a:lstStyle/>
        <a:p>
          <a:endParaRPr lang="en-GB"/>
        </a:p>
      </dgm:t>
    </dgm:pt>
    <dgm:pt modelId="{38821E09-3191-47BE-B320-84C15961CF51}">
      <dgm:prSet phldrT="[Text]"/>
      <dgm:spPr/>
      <dgm:t>
        <a:bodyPr/>
        <a:lstStyle/>
        <a:p>
          <a:r>
            <a:rPr lang="en-GB" dirty="0"/>
            <a:t>Create the ciphertexts, Cc and Cd, using the differential </a:t>
          </a:r>
          <a:r>
            <a:rPr lang="el-GR" dirty="0"/>
            <a:t>δ</a:t>
          </a:r>
          <a:endParaRPr lang="en-GB" dirty="0"/>
        </a:p>
      </dgm:t>
    </dgm:pt>
    <dgm:pt modelId="{1B3B9A13-1DB8-48B6-A1E8-409223EDD088}" type="parTrans" cxnId="{D2222E84-6882-4D31-BFCB-051161B1010C}">
      <dgm:prSet/>
      <dgm:spPr/>
      <dgm:t>
        <a:bodyPr/>
        <a:lstStyle/>
        <a:p>
          <a:endParaRPr lang="en-GB"/>
        </a:p>
      </dgm:t>
    </dgm:pt>
    <dgm:pt modelId="{4DBAA8CA-F62B-4FF9-961F-75856212F4D3}" type="sibTrans" cxnId="{D2222E84-6882-4D31-BFCB-051161B1010C}">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8"/>
      <dgm:spPr/>
    </dgm:pt>
    <dgm:pt modelId="{26D78EB2-FB5C-4EBD-8A56-A87EA131DB73}" type="pres">
      <dgm:prSet presAssocID="{CADC02EE-3686-4BA2-8D72-3317836F489D}" presName="parentText" presStyleLbl="node1" presStyleIdx="0" presStyleCnt="8">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8">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8"/>
      <dgm:spPr/>
    </dgm:pt>
    <dgm:pt modelId="{0CB6EBB6-9DA2-4214-B7A9-CA8C429D4EB0}" type="pres">
      <dgm:prSet presAssocID="{561C5A62-EA77-490F-BD23-CB95623626FB}" presName="parentText" presStyleLbl="node1" presStyleIdx="1" presStyleCnt="8">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8">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8"/>
      <dgm:spPr/>
    </dgm:pt>
    <dgm:pt modelId="{9881E661-FEC8-4FE1-BD03-4A1671E5A908}" type="pres">
      <dgm:prSet presAssocID="{62E60327-6CCE-4416-9997-DE71E7E37995}" presName="parentText" presStyleLbl="node1" presStyleIdx="2" presStyleCnt="8">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8">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8"/>
      <dgm:spPr/>
    </dgm:pt>
    <dgm:pt modelId="{D590DDCC-52C4-4BD4-97A0-8D46ADA326F2}" type="pres">
      <dgm:prSet presAssocID="{CEAB3E22-183F-48E5-9250-2EFD293B5A7F}" presName="parentText" presStyleLbl="node1" presStyleIdx="3" presStyleCnt="8">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8">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8"/>
      <dgm:spPr/>
    </dgm:pt>
    <dgm:pt modelId="{78448CB7-D097-42EB-8FC1-B152F7F5D226}" type="pres">
      <dgm:prSet presAssocID="{EC0A1C92-0FDD-49F6-9B0E-9EBD3B593726}" presName="parentText" presStyleLbl="node1" presStyleIdx="4" presStyleCnt="8">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8">
        <dgm:presLayoutVars>
          <dgm:bulletEnabled val="1"/>
        </dgm:presLayoutVars>
      </dgm:prSet>
      <dgm:spPr/>
    </dgm:pt>
    <dgm:pt modelId="{96051B29-8345-485B-8C12-51E72A4AF566}" type="pres">
      <dgm:prSet presAssocID="{1EADAE0A-BD57-46C3-BF1F-67A8490A4762}" presName="spaceBetweenRectangles" presStyleCnt="0"/>
      <dgm:spPr/>
    </dgm:pt>
    <dgm:pt modelId="{EDE77A26-3C13-4DD4-8B1D-1E1C672E96B2}" type="pres">
      <dgm:prSet presAssocID="{A7D3FF0D-A404-46EB-A17F-65236C0B0C4A}" presName="parentLin" presStyleCnt="0"/>
      <dgm:spPr/>
    </dgm:pt>
    <dgm:pt modelId="{7A284BE8-2915-4990-B7BD-A2DDBF9ED30C}" type="pres">
      <dgm:prSet presAssocID="{A7D3FF0D-A404-46EB-A17F-65236C0B0C4A}" presName="parentLeftMargin" presStyleLbl="node1" presStyleIdx="4" presStyleCnt="8"/>
      <dgm:spPr/>
    </dgm:pt>
    <dgm:pt modelId="{210E3271-E2BB-46AF-B6E7-83792AE6BE8E}" type="pres">
      <dgm:prSet presAssocID="{A7D3FF0D-A404-46EB-A17F-65236C0B0C4A}" presName="parentText" presStyleLbl="node1" presStyleIdx="5" presStyleCnt="8">
        <dgm:presLayoutVars>
          <dgm:chMax val="0"/>
          <dgm:bulletEnabled val="1"/>
        </dgm:presLayoutVars>
      </dgm:prSet>
      <dgm:spPr/>
    </dgm:pt>
    <dgm:pt modelId="{C067050B-43E5-4F80-963B-4839B059D1EB}" type="pres">
      <dgm:prSet presAssocID="{A7D3FF0D-A404-46EB-A17F-65236C0B0C4A}" presName="negativeSpace" presStyleCnt="0"/>
      <dgm:spPr/>
    </dgm:pt>
    <dgm:pt modelId="{7DF5F2AA-B9EA-4FB5-9A95-90FDA54A9BAF}" type="pres">
      <dgm:prSet presAssocID="{A7D3FF0D-A404-46EB-A17F-65236C0B0C4A}" presName="childText" presStyleLbl="conFgAcc1" presStyleIdx="5" presStyleCnt="8">
        <dgm:presLayoutVars>
          <dgm:bulletEnabled val="1"/>
        </dgm:presLayoutVars>
      </dgm:prSet>
      <dgm:spPr/>
    </dgm:pt>
    <dgm:pt modelId="{F1B7E452-BCD2-4738-AEC5-6B38D243F995}" type="pres">
      <dgm:prSet presAssocID="{2C2D78BF-DDAB-48CB-B96D-9BE8F4F75DE6}" presName="spaceBetweenRectangles" presStyleCnt="0"/>
      <dgm:spPr/>
    </dgm:pt>
    <dgm:pt modelId="{0A0C98FE-6680-421E-8939-299A29AA93B8}" type="pres">
      <dgm:prSet presAssocID="{40E8A57D-BC0B-4BB9-8846-9215A8D70225}" presName="parentLin" presStyleCnt="0"/>
      <dgm:spPr/>
    </dgm:pt>
    <dgm:pt modelId="{8A5B8ACC-0864-4328-BA8B-2054E43282A8}" type="pres">
      <dgm:prSet presAssocID="{40E8A57D-BC0B-4BB9-8846-9215A8D70225}" presName="parentLeftMargin" presStyleLbl="node1" presStyleIdx="5" presStyleCnt="8"/>
      <dgm:spPr/>
    </dgm:pt>
    <dgm:pt modelId="{96813671-9C0F-4520-B9C1-331ADF5E37BB}" type="pres">
      <dgm:prSet presAssocID="{40E8A57D-BC0B-4BB9-8846-9215A8D70225}" presName="parentText" presStyleLbl="node1" presStyleIdx="6" presStyleCnt="8">
        <dgm:presLayoutVars>
          <dgm:chMax val="0"/>
          <dgm:bulletEnabled val="1"/>
        </dgm:presLayoutVars>
      </dgm:prSet>
      <dgm:spPr/>
    </dgm:pt>
    <dgm:pt modelId="{885DDBA0-3D8F-42C8-B0F9-80F4F6213F77}" type="pres">
      <dgm:prSet presAssocID="{40E8A57D-BC0B-4BB9-8846-9215A8D70225}" presName="negativeSpace" presStyleCnt="0"/>
      <dgm:spPr/>
    </dgm:pt>
    <dgm:pt modelId="{76B657D5-952E-487F-A80D-21C2E7D2A70C}" type="pres">
      <dgm:prSet presAssocID="{40E8A57D-BC0B-4BB9-8846-9215A8D70225}" presName="childText" presStyleLbl="conFgAcc1" presStyleIdx="6" presStyleCnt="8">
        <dgm:presLayoutVars>
          <dgm:bulletEnabled val="1"/>
        </dgm:presLayoutVars>
      </dgm:prSet>
      <dgm:spPr/>
    </dgm:pt>
    <dgm:pt modelId="{35BD6592-31F8-4D0E-A616-AB02ECF8CEA4}" type="pres">
      <dgm:prSet presAssocID="{3AC70C6B-F4A0-41AB-8C3D-A9DB4C2E627D}" presName="spaceBetweenRectangles" presStyleCnt="0"/>
      <dgm:spPr/>
    </dgm:pt>
    <dgm:pt modelId="{B2B7316C-F681-43FC-B1C1-EAF226FAD7E8}" type="pres">
      <dgm:prSet presAssocID="{1DC660B0-A015-4DCD-AE88-8B5D1119670E}" presName="parentLin" presStyleCnt="0"/>
      <dgm:spPr/>
    </dgm:pt>
    <dgm:pt modelId="{A50E5C33-B4BE-4AA3-8F7A-2B486D7D1BBF}" type="pres">
      <dgm:prSet presAssocID="{1DC660B0-A015-4DCD-AE88-8B5D1119670E}" presName="parentLeftMargin" presStyleLbl="node1" presStyleIdx="6" presStyleCnt="8"/>
      <dgm:spPr/>
    </dgm:pt>
    <dgm:pt modelId="{899EB850-ED2E-4D08-9F60-EA134F388694}" type="pres">
      <dgm:prSet presAssocID="{1DC660B0-A015-4DCD-AE88-8B5D1119670E}" presName="parentText" presStyleLbl="node1" presStyleIdx="7" presStyleCnt="8">
        <dgm:presLayoutVars>
          <dgm:chMax val="0"/>
          <dgm:bulletEnabled val="1"/>
        </dgm:presLayoutVars>
      </dgm:prSet>
      <dgm:spPr/>
    </dgm:pt>
    <dgm:pt modelId="{CCAD7B19-6D30-41DA-B614-0C4ABEC92CA9}" type="pres">
      <dgm:prSet presAssocID="{1DC660B0-A015-4DCD-AE88-8B5D1119670E}" presName="negativeSpace" presStyleCnt="0"/>
      <dgm:spPr/>
    </dgm:pt>
    <dgm:pt modelId="{B15B6AB5-ED87-4BEC-8874-2632F4947BCF}" type="pres">
      <dgm:prSet presAssocID="{1DC660B0-A015-4DCD-AE88-8B5D1119670E}" presName="childText" presStyleLbl="conFgAcc1" presStyleIdx="7" presStyleCnt="8">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AB35D306-8C42-4C4D-ABCA-D4AEA060A0CF}" type="presOf" srcId="{38821E09-3191-47BE-B320-84C15961CF51}" destId="{B15B6AB5-ED87-4BEC-8874-2632F4947BCF}" srcOrd="0"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1131801B-464E-40E6-922E-F6CE79316929}" srcId="{12D022F8-F841-4BD4-8FA1-A3A57E12A5D1}" destId="{40E8A57D-BC0B-4BB9-8846-9215A8D70225}" srcOrd="6" destOrd="0" parTransId="{7759959D-3D87-4328-ACF0-2D59C70D41CF}" sibTransId="{3AC70C6B-F4A0-41AB-8C3D-A9DB4C2E627D}"/>
    <dgm:cxn modelId="{6CB9291C-7E3F-4B59-8B21-DE01A21FC4C2}" type="presOf" srcId="{1DC660B0-A015-4DCD-AE88-8B5D1119670E}" destId="{899EB850-ED2E-4D08-9F60-EA134F388694}" srcOrd="1"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A069102F-886B-479C-8FB0-26E43457F30B}" type="presOf" srcId="{A7D3FF0D-A404-46EB-A17F-65236C0B0C4A}" destId="{7A284BE8-2915-4990-B7BD-A2DDBF9ED30C}"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91D77033-DD43-4C24-A020-96C0F312E597}" srcId="{A7D3FF0D-A404-46EB-A17F-65236C0B0C4A}" destId="{671D7BFC-97A4-4D3D-AF97-049EE394DF39}" srcOrd="0" destOrd="0" parTransId="{94F0A9BE-3293-4B9E-BA0E-BF73E51664BB}" sibTransId="{8884ECBF-5997-4D8E-9B55-0739BF402333}"/>
    <dgm:cxn modelId="{D5DBAF38-0AD2-4E02-8444-D227427E0A8F}" srcId="{12D022F8-F841-4BD4-8FA1-A3A57E12A5D1}" destId="{A7D3FF0D-A404-46EB-A17F-65236C0B0C4A}" srcOrd="5" destOrd="0" parTransId="{58529263-7AF0-456F-A17F-CF14F260393B}" sibTransId="{2C2D78BF-DDAB-48CB-B96D-9BE8F4F75DE6}"/>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E40C7F7F-D16A-474A-9D12-3982E36B5CDE}" type="presOf" srcId="{A7D3FF0D-A404-46EB-A17F-65236C0B0C4A}" destId="{210E3271-E2BB-46AF-B6E7-83792AE6BE8E}" srcOrd="1"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F7E9BD82-B39A-46AB-A50B-79D6E38633E9}" srcId="{12D022F8-F841-4BD4-8FA1-A3A57E12A5D1}" destId="{1DC660B0-A015-4DCD-AE88-8B5D1119670E}" srcOrd="7" destOrd="0" parTransId="{07CCB9CC-01D4-4C94-B1FE-AD82D6131B0C}" sibTransId="{7B78D038-9416-481F-9EA0-20699C79AF32}"/>
    <dgm:cxn modelId="{D2222E84-6882-4D31-BFCB-051161B1010C}" srcId="{1DC660B0-A015-4DCD-AE88-8B5D1119670E}" destId="{38821E09-3191-47BE-B320-84C15961CF51}" srcOrd="0" destOrd="0" parTransId="{1B3B9A13-1DB8-48B6-A1E8-409223EDD088}" sibTransId="{4DBAA8CA-F62B-4FF9-961F-75856212F4D3}"/>
    <dgm:cxn modelId="{55D0F088-79C4-45EC-BCE8-CFED02D6A258}" type="presOf" srcId="{D0257495-0C2A-48BB-BD52-153D890A8EB6}" destId="{76B657D5-952E-487F-A80D-21C2E7D2A70C}" srcOrd="0" destOrd="0" presId="urn:microsoft.com/office/officeart/2005/8/layout/list1"/>
    <dgm:cxn modelId="{DFB0278B-76FA-4BFA-AF09-455300DF588C}" type="presOf" srcId="{1DC660B0-A015-4DCD-AE88-8B5D1119670E}" destId="{A50E5C33-B4BE-4AA3-8F7A-2B486D7D1BBF}"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6EC1EB2-11C8-4F0B-8CCA-C155E1C29012}" type="presOf" srcId="{6F18C6F9-69D8-476E-A139-18251F38AEA8}" destId="{D1A331B0-7C53-4F44-9EE8-3C998D1BD880}" srcOrd="0" destOrd="0" presId="urn:microsoft.com/office/officeart/2005/8/layout/list1"/>
    <dgm:cxn modelId="{87C385D4-7C06-4CE0-9138-CF163D7E448F}" type="presOf" srcId="{40E8A57D-BC0B-4BB9-8846-9215A8D70225}" destId="{96813671-9C0F-4520-B9C1-331ADF5E37BB}" srcOrd="1" destOrd="0" presId="urn:microsoft.com/office/officeart/2005/8/layout/list1"/>
    <dgm:cxn modelId="{3E61A3D6-3EB7-4AE1-A91A-B2C023A6CB7A}" type="presOf" srcId="{40E8A57D-BC0B-4BB9-8846-9215A8D70225}" destId="{8A5B8ACC-0864-4328-BA8B-2054E43282A8}" srcOrd="0" destOrd="0" presId="urn:microsoft.com/office/officeart/2005/8/layout/list1"/>
    <dgm:cxn modelId="{970910D9-FA80-4E42-A0EF-428CF3950345}" srcId="{40E8A57D-BC0B-4BB9-8846-9215A8D70225}" destId="{D0257495-0C2A-48BB-BD52-153D890A8EB6}" srcOrd="0" destOrd="0" parTransId="{726A48B5-5776-42F1-A829-4B86098AABFE}" sibTransId="{1F556FF2-339F-4B17-A7EB-CD80C5EE5FCC}"/>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3CA61EA-77DA-48EF-B899-800AA6654AA7}" type="presOf" srcId="{671D7BFC-97A4-4D3D-AF97-049EE394DF39}" destId="{7DF5F2AA-B9EA-4FB5-9A95-90FDA54A9BAF}"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 modelId="{053053EF-6D59-43B2-845B-902EA6310D55}" type="presParOf" srcId="{66CA8735-BAAD-4D27-A004-73FFFC115E9B}" destId="{96051B29-8345-485B-8C12-51E72A4AF566}" srcOrd="19" destOrd="0" presId="urn:microsoft.com/office/officeart/2005/8/layout/list1"/>
    <dgm:cxn modelId="{D5D2BEB7-34B7-4C2B-977E-47320651F28D}" type="presParOf" srcId="{66CA8735-BAAD-4D27-A004-73FFFC115E9B}" destId="{EDE77A26-3C13-4DD4-8B1D-1E1C672E96B2}" srcOrd="20" destOrd="0" presId="urn:microsoft.com/office/officeart/2005/8/layout/list1"/>
    <dgm:cxn modelId="{D023C328-D6D6-4220-B736-E17EEAD2931F}" type="presParOf" srcId="{EDE77A26-3C13-4DD4-8B1D-1E1C672E96B2}" destId="{7A284BE8-2915-4990-B7BD-A2DDBF9ED30C}" srcOrd="0" destOrd="0" presId="urn:microsoft.com/office/officeart/2005/8/layout/list1"/>
    <dgm:cxn modelId="{0073837F-A808-47CB-8BB8-86CDDD9F68F2}" type="presParOf" srcId="{EDE77A26-3C13-4DD4-8B1D-1E1C672E96B2}" destId="{210E3271-E2BB-46AF-B6E7-83792AE6BE8E}" srcOrd="1" destOrd="0" presId="urn:microsoft.com/office/officeart/2005/8/layout/list1"/>
    <dgm:cxn modelId="{6ABBEFC6-03D3-4C0A-8D75-DF71C3ED2899}" type="presParOf" srcId="{66CA8735-BAAD-4D27-A004-73FFFC115E9B}" destId="{C067050B-43E5-4F80-963B-4839B059D1EB}" srcOrd="21" destOrd="0" presId="urn:microsoft.com/office/officeart/2005/8/layout/list1"/>
    <dgm:cxn modelId="{A4579D1F-3CC0-498D-BDD8-FB0273138BC1}" type="presParOf" srcId="{66CA8735-BAAD-4D27-A004-73FFFC115E9B}" destId="{7DF5F2AA-B9EA-4FB5-9A95-90FDA54A9BAF}" srcOrd="22" destOrd="0" presId="urn:microsoft.com/office/officeart/2005/8/layout/list1"/>
    <dgm:cxn modelId="{B3F8235B-2145-442B-94E7-10B66CAAE35F}" type="presParOf" srcId="{66CA8735-BAAD-4D27-A004-73FFFC115E9B}" destId="{F1B7E452-BCD2-4738-AEC5-6B38D243F995}" srcOrd="23" destOrd="0" presId="urn:microsoft.com/office/officeart/2005/8/layout/list1"/>
    <dgm:cxn modelId="{18628803-430F-4366-8242-74662C2974C1}" type="presParOf" srcId="{66CA8735-BAAD-4D27-A004-73FFFC115E9B}" destId="{0A0C98FE-6680-421E-8939-299A29AA93B8}" srcOrd="24" destOrd="0" presId="urn:microsoft.com/office/officeart/2005/8/layout/list1"/>
    <dgm:cxn modelId="{CDF27058-3E9F-4AEC-90B0-E01C76496E3E}" type="presParOf" srcId="{0A0C98FE-6680-421E-8939-299A29AA93B8}" destId="{8A5B8ACC-0864-4328-BA8B-2054E43282A8}" srcOrd="0" destOrd="0" presId="urn:microsoft.com/office/officeart/2005/8/layout/list1"/>
    <dgm:cxn modelId="{2B78D824-383A-49AC-B5BA-1D403CEE00FE}" type="presParOf" srcId="{0A0C98FE-6680-421E-8939-299A29AA93B8}" destId="{96813671-9C0F-4520-B9C1-331ADF5E37BB}" srcOrd="1" destOrd="0" presId="urn:microsoft.com/office/officeart/2005/8/layout/list1"/>
    <dgm:cxn modelId="{507B59BD-2206-4D4D-AA1E-9C5E6A9376B5}" type="presParOf" srcId="{66CA8735-BAAD-4D27-A004-73FFFC115E9B}" destId="{885DDBA0-3D8F-42C8-B0F9-80F4F6213F77}" srcOrd="25" destOrd="0" presId="urn:microsoft.com/office/officeart/2005/8/layout/list1"/>
    <dgm:cxn modelId="{A14B1071-73B3-4B1E-9FD6-D7D27E13F836}" type="presParOf" srcId="{66CA8735-BAAD-4D27-A004-73FFFC115E9B}" destId="{76B657D5-952E-487F-A80D-21C2E7D2A70C}" srcOrd="26" destOrd="0" presId="urn:microsoft.com/office/officeart/2005/8/layout/list1"/>
    <dgm:cxn modelId="{74C12B28-FC47-4D5F-97FF-F9D42C1AC176}" type="presParOf" srcId="{66CA8735-BAAD-4D27-A004-73FFFC115E9B}" destId="{35BD6592-31F8-4D0E-A616-AB02ECF8CEA4}" srcOrd="27" destOrd="0" presId="urn:microsoft.com/office/officeart/2005/8/layout/list1"/>
    <dgm:cxn modelId="{F16B925F-C3CA-4FAC-BE0B-3A4E6423BDF8}" type="presParOf" srcId="{66CA8735-BAAD-4D27-A004-73FFFC115E9B}" destId="{B2B7316C-F681-43FC-B1C1-EAF226FAD7E8}" srcOrd="28" destOrd="0" presId="urn:microsoft.com/office/officeart/2005/8/layout/list1"/>
    <dgm:cxn modelId="{62DDAFF6-B88A-4A5F-9029-BDA10C81B429}" type="presParOf" srcId="{B2B7316C-F681-43FC-B1C1-EAF226FAD7E8}" destId="{A50E5C33-B4BE-4AA3-8F7A-2B486D7D1BBF}" srcOrd="0" destOrd="0" presId="urn:microsoft.com/office/officeart/2005/8/layout/list1"/>
    <dgm:cxn modelId="{CAE82372-EB19-4B3E-ABA3-2EE3C2B48FB3}" type="presParOf" srcId="{B2B7316C-F681-43FC-B1C1-EAF226FAD7E8}" destId="{899EB850-ED2E-4D08-9F60-EA134F388694}" srcOrd="1" destOrd="0" presId="urn:microsoft.com/office/officeart/2005/8/layout/list1"/>
    <dgm:cxn modelId="{729C38BD-2FF7-4963-84E9-F9AFD2981340}" type="presParOf" srcId="{66CA8735-BAAD-4D27-A004-73FFFC115E9B}" destId="{CCAD7B19-6D30-41DA-B614-0C4ABEC92CA9}" srcOrd="29" destOrd="0" presId="urn:microsoft.com/office/officeart/2005/8/layout/list1"/>
    <dgm:cxn modelId="{AB4C1DDE-C7FC-4458-8294-93AE9792513E}" type="presParOf" srcId="{66CA8735-BAAD-4D27-A004-73FFFC115E9B}" destId="{B15B6AB5-ED87-4BEC-8874-2632F4947BCF}"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A7D3FF0D-A404-46EB-A17F-65236C0B0C4A}">
      <dgm:prSet phldrT="[Text]"/>
      <dgm:spPr/>
      <dgm:t>
        <a:bodyPr/>
        <a:lstStyle/>
        <a:p>
          <a:r>
            <a:rPr lang="en-GB"/>
            <a:t>Step 6</a:t>
          </a:r>
          <a:endParaRPr lang="en-GB" dirty="0"/>
        </a:p>
      </dgm:t>
    </dgm:pt>
    <dgm:pt modelId="{58529263-7AF0-456F-A17F-CF14F260393B}" type="parTrans" cxnId="{D5DBAF38-0AD2-4E02-8444-D227427E0A8F}">
      <dgm:prSet/>
      <dgm:spPr/>
      <dgm:t>
        <a:bodyPr/>
        <a:lstStyle/>
        <a:p>
          <a:endParaRPr lang="en-GB"/>
        </a:p>
      </dgm:t>
    </dgm:pt>
    <dgm:pt modelId="{2C2D78BF-DDAB-48CB-B96D-9BE8F4F75DE6}" type="sibTrans" cxnId="{D5DBAF38-0AD2-4E02-8444-D227427E0A8F}">
      <dgm:prSet/>
      <dgm:spPr/>
      <dgm:t>
        <a:bodyPr/>
        <a:lstStyle/>
        <a:p>
          <a:endParaRPr lang="en-GB"/>
        </a:p>
      </dgm:t>
    </dgm:pt>
    <dgm:pt modelId="{671D7BFC-97A4-4D3D-AF97-049EE394DF39}">
      <dgm:prSet phldrT="[Text]"/>
      <dgm:spPr/>
      <dgm:t>
        <a:bodyPr/>
        <a:lstStyle/>
        <a:p>
          <a:r>
            <a:rPr lang="en-GB" dirty="0"/>
            <a:t>Run Xa and </a:t>
          </a:r>
          <a:r>
            <a:rPr lang="en-GB" dirty="0" err="1"/>
            <a:t>Xb</a:t>
          </a:r>
          <a:r>
            <a:rPr lang="en-GB" dirty="0"/>
            <a:t> through sub-cipher M to obtain Ya and Yb</a:t>
          </a:r>
        </a:p>
      </dgm:t>
    </dgm:pt>
    <dgm:pt modelId="{94F0A9BE-3293-4B9E-BA0E-BF73E51664BB}" type="parTrans" cxnId="{91D77033-DD43-4C24-A020-96C0F312E597}">
      <dgm:prSet/>
      <dgm:spPr/>
      <dgm:t>
        <a:bodyPr/>
        <a:lstStyle/>
        <a:p>
          <a:endParaRPr lang="en-GB"/>
        </a:p>
      </dgm:t>
    </dgm:pt>
    <dgm:pt modelId="{8884ECBF-5997-4D8E-9B55-0739BF402333}" type="sibTrans" cxnId="{91D77033-DD43-4C24-A020-96C0F312E597}">
      <dgm:prSet/>
      <dgm:spPr/>
      <dgm:t>
        <a:bodyPr/>
        <a:lstStyle/>
        <a:p>
          <a:endParaRPr lang="en-GB"/>
        </a:p>
      </dgm:t>
    </dgm:pt>
    <dgm:pt modelId="{40E8A57D-BC0B-4BB9-8846-9215A8D70225}">
      <dgm:prSet phldrT="[Text]"/>
      <dgm:spPr/>
      <dgm:t>
        <a:bodyPr/>
        <a:lstStyle/>
        <a:p>
          <a:r>
            <a:rPr lang="en-GB" dirty="0"/>
            <a:t>Step 7</a:t>
          </a:r>
        </a:p>
      </dgm:t>
    </dgm:pt>
    <dgm:pt modelId="{7759959D-3D87-4328-ACF0-2D59C70D41CF}" type="parTrans" cxnId="{1131801B-464E-40E6-922E-F6CE79316929}">
      <dgm:prSet/>
      <dgm:spPr/>
      <dgm:t>
        <a:bodyPr/>
        <a:lstStyle/>
        <a:p>
          <a:endParaRPr lang="en-GB"/>
        </a:p>
      </dgm:t>
    </dgm:pt>
    <dgm:pt modelId="{3AC70C6B-F4A0-41AB-8C3D-A9DB4C2E627D}" type="sibTrans" cxnId="{1131801B-464E-40E6-922E-F6CE79316929}">
      <dgm:prSet/>
      <dgm:spPr/>
      <dgm:t>
        <a:bodyPr/>
        <a:lstStyle/>
        <a:p>
          <a:endParaRPr lang="en-GB"/>
        </a:p>
      </dgm:t>
    </dgm:pt>
    <dgm:pt modelId="{D0257495-0C2A-48BB-BD52-153D890A8EB6}">
      <dgm:prSet phldrT="[Text]"/>
      <dgm:spPr/>
      <dgm:t>
        <a:bodyPr/>
        <a:lstStyle/>
        <a:p>
          <a:r>
            <a:rPr lang="en-GB" dirty="0"/>
            <a:t>Run Ya and Yb through sub-cipher E1 to obtain ciphertexts Ca and </a:t>
          </a:r>
          <a:r>
            <a:rPr lang="en-GB" dirty="0" err="1"/>
            <a:t>Cb</a:t>
          </a:r>
          <a:endParaRPr lang="en-GB" dirty="0"/>
        </a:p>
      </dgm:t>
    </dgm:pt>
    <dgm:pt modelId="{726A48B5-5776-42F1-A829-4B86098AABFE}" type="parTrans" cxnId="{970910D9-FA80-4E42-A0EF-428CF3950345}">
      <dgm:prSet/>
      <dgm:spPr/>
      <dgm:t>
        <a:bodyPr/>
        <a:lstStyle/>
        <a:p>
          <a:endParaRPr lang="en-GB"/>
        </a:p>
      </dgm:t>
    </dgm:pt>
    <dgm:pt modelId="{1F556FF2-339F-4B17-A7EB-CD80C5EE5FCC}" type="sibTrans" cxnId="{970910D9-FA80-4E42-A0EF-428CF3950345}">
      <dgm:prSet/>
      <dgm:spPr/>
      <dgm:t>
        <a:bodyPr/>
        <a:lstStyle/>
        <a:p>
          <a:endParaRPr lang="en-GB"/>
        </a:p>
      </dgm:t>
    </dgm:pt>
    <dgm:pt modelId="{1DC660B0-A015-4DCD-AE88-8B5D1119670E}">
      <dgm:prSet phldrT="[Text]"/>
      <dgm:spPr/>
      <dgm:t>
        <a:bodyPr/>
        <a:lstStyle/>
        <a:p>
          <a:r>
            <a:rPr lang="en-GB" dirty="0"/>
            <a:t>Step 8</a:t>
          </a:r>
        </a:p>
      </dgm:t>
    </dgm:pt>
    <dgm:pt modelId="{07CCB9CC-01D4-4C94-B1FE-AD82D6131B0C}" type="parTrans" cxnId="{F7E9BD82-B39A-46AB-A50B-79D6E38633E9}">
      <dgm:prSet/>
      <dgm:spPr/>
      <dgm:t>
        <a:bodyPr/>
        <a:lstStyle/>
        <a:p>
          <a:endParaRPr lang="en-GB"/>
        </a:p>
      </dgm:t>
    </dgm:pt>
    <dgm:pt modelId="{7B78D038-9416-481F-9EA0-20699C79AF32}" type="sibTrans" cxnId="{F7E9BD82-B39A-46AB-A50B-79D6E38633E9}">
      <dgm:prSet/>
      <dgm:spPr/>
      <dgm:t>
        <a:bodyPr/>
        <a:lstStyle/>
        <a:p>
          <a:endParaRPr lang="en-GB"/>
        </a:p>
      </dgm:t>
    </dgm:pt>
    <dgm:pt modelId="{38821E09-3191-47BE-B320-84C15961CF51}">
      <dgm:prSet phldrT="[Text]"/>
      <dgm:spPr/>
      <dgm:t>
        <a:bodyPr/>
        <a:lstStyle/>
        <a:p>
          <a:r>
            <a:rPr lang="en-GB" dirty="0"/>
            <a:t>Create the ciphertexts, Cc and Cd, using the differential </a:t>
          </a:r>
          <a:r>
            <a:rPr lang="el-GR" dirty="0"/>
            <a:t>δ</a:t>
          </a:r>
          <a:endParaRPr lang="en-GB" dirty="0"/>
        </a:p>
      </dgm:t>
    </dgm:pt>
    <dgm:pt modelId="{1B3B9A13-1DB8-48B6-A1E8-409223EDD088}" type="parTrans" cxnId="{D2222E84-6882-4D31-BFCB-051161B1010C}">
      <dgm:prSet/>
      <dgm:spPr/>
      <dgm:t>
        <a:bodyPr/>
        <a:lstStyle/>
        <a:p>
          <a:endParaRPr lang="en-GB"/>
        </a:p>
      </dgm:t>
    </dgm:pt>
    <dgm:pt modelId="{4DBAA8CA-F62B-4FF9-961F-75856212F4D3}" type="sibTrans" cxnId="{D2222E84-6882-4D31-BFCB-051161B1010C}">
      <dgm:prSet/>
      <dgm:spPr/>
      <dgm:t>
        <a:bodyPr/>
        <a:lstStyle/>
        <a:p>
          <a:endParaRPr lang="en-GB"/>
        </a:p>
      </dgm:t>
    </dgm:pt>
    <dgm:pt modelId="{09013D38-25A5-474D-B853-068672C26058}">
      <dgm:prSet phldrT="[Text]"/>
      <dgm:spPr/>
      <dgm:t>
        <a:bodyPr/>
        <a:lstStyle/>
        <a:p>
          <a:r>
            <a:rPr lang="en-GB" dirty="0"/>
            <a:t>Step 9</a:t>
          </a:r>
        </a:p>
      </dgm:t>
    </dgm:pt>
    <dgm:pt modelId="{0559410F-963F-472F-A44F-FA5B151EB917}" type="parTrans" cxnId="{EC12E9DB-7993-4CEF-9040-B4C9A4A9A63B}">
      <dgm:prSet/>
      <dgm:spPr/>
      <dgm:t>
        <a:bodyPr/>
        <a:lstStyle/>
        <a:p>
          <a:endParaRPr lang="en-GB"/>
        </a:p>
      </dgm:t>
    </dgm:pt>
    <dgm:pt modelId="{9354CA56-8F3F-4A1F-B42F-C180569AD6E4}" type="sibTrans" cxnId="{EC12E9DB-7993-4CEF-9040-B4C9A4A9A63B}">
      <dgm:prSet/>
      <dgm:spPr/>
      <dgm:t>
        <a:bodyPr/>
        <a:lstStyle/>
        <a:p>
          <a:endParaRPr lang="en-GB"/>
        </a:p>
      </dgm:t>
    </dgm:pt>
    <dgm:pt modelId="{54FD2644-869F-4902-92DE-67E91340B298}">
      <dgm:prSet phldrT="[Text]"/>
      <dgm:spPr/>
      <dgm:t>
        <a:bodyPr/>
        <a:lstStyle/>
        <a:p>
          <a:r>
            <a:rPr lang="en-GB" dirty="0"/>
            <a:t>Run Cc and Cd through E1 to obtain </a:t>
          </a:r>
          <a:r>
            <a:rPr lang="en-GB" dirty="0" err="1"/>
            <a:t>Yc</a:t>
          </a:r>
          <a:r>
            <a:rPr lang="en-GB" dirty="0"/>
            <a:t> and Yd</a:t>
          </a:r>
        </a:p>
      </dgm:t>
    </dgm:pt>
    <dgm:pt modelId="{1820EFF0-3ED7-45F0-94FA-FD1F5A5F5F50}" type="parTrans" cxnId="{FE796B90-4795-42A1-9E76-F848E279C532}">
      <dgm:prSet/>
      <dgm:spPr/>
      <dgm:t>
        <a:bodyPr/>
        <a:lstStyle/>
        <a:p>
          <a:endParaRPr lang="en-GB"/>
        </a:p>
      </dgm:t>
    </dgm:pt>
    <dgm:pt modelId="{E0910D89-C61C-4D7B-AC40-6A64898B849B}" type="sibTrans" cxnId="{FE796B90-4795-42A1-9E76-F848E279C532}">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9"/>
      <dgm:spPr/>
    </dgm:pt>
    <dgm:pt modelId="{26D78EB2-FB5C-4EBD-8A56-A87EA131DB73}" type="pres">
      <dgm:prSet presAssocID="{CADC02EE-3686-4BA2-8D72-3317836F489D}" presName="parentText" presStyleLbl="node1" presStyleIdx="0" presStyleCnt="9">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9">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9"/>
      <dgm:spPr/>
    </dgm:pt>
    <dgm:pt modelId="{0CB6EBB6-9DA2-4214-B7A9-CA8C429D4EB0}" type="pres">
      <dgm:prSet presAssocID="{561C5A62-EA77-490F-BD23-CB95623626FB}" presName="parentText" presStyleLbl="node1" presStyleIdx="1" presStyleCnt="9">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9">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9"/>
      <dgm:spPr/>
    </dgm:pt>
    <dgm:pt modelId="{9881E661-FEC8-4FE1-BD03-4A1671E5A908}" type="pres">
      <dgm:prSet presAssocID="{62E60327-6CCE-4416-9997-DE71E7E37995}" presName="parentText" presStyleLbl="node1" presStyleIdx="2" presStyleCnt="9">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9">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9"/>
      <dgm:spPr/>
    </dgm:pt>
    <dgm:pt modelId="{D590DDCC-52C4-4BD4-97A0-8D46ADA326F2}" type="pres">
      <dgm:prSet presAssocID="{CEAB3E22-183F-48E5-9250-2EFD293B5A7F}" presName="parentText" presStyleLbl="node1" presStyleIdx="3" presStyleCnt="9">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9">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9"/>
      <dgm:spPr/>
    </dgm:pt>
    <dgm:pt modelId="{78448CB7-D097-42EB-8FC1-B152F7F5D226}" type="pres">
      <dgm:prSet presAssocID="{EC0A1C92-0FDD-49F6-9B0E-9EBD3B593726}" presName="parentText" presStyleLbl="node1" presStyleIdx="4" presStyleCnt="9">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9">
        <dgm:presLayoutVars>
          <dgm:bulletEnabled val="1"/>
        </dgm:presLayoutVars>
      </dgm:prSet>
      <dgm:spPr/>
    </dgm:pt>
    <dgm:pt modelId="{96051B29-8345-485B-8C12-51E72A4AF566}" type="pres">
      <dgm:prSet presAssocID="{1EADAE0A-BD57-46C3-BF1F-67A8490A4762}" presName="spaceBetweenRectangles" presStyleCnt="0"/>
      <dgm:spPr/>
    </dgm:pt>
    <dgm:pt modelId="{EDE77A26-3C13-4DD4-8B1D-1E1C672E96B2}" type="pres">
      <dgm:prSet presAssocID="{A7D3FF0D-A404-46EB-A17F-65236C0B0C4A}" presName="parentLin" presStyleCnt="0"/>
      <dgm:spPr/>
    </dgm:pt>
    <dgm:pt modelId="{7A284BE8-2915-4990-B7BD-A2DDBF9ED30C}" type="pres">
      <dgm:prSet presAssocID="{A7D3FF0D-A404-46EB-A17F-65236C0B0C4A}" presName="parentLeftMargin" presStyleLbl="node1" presStyleIdx="4" presStyleCnt="9"/>
      <dgm:spPr/>
    </dgm:pt>
    <dgm:pt modelId="{210E3271-E2BB-46AF-B6E7-83792AE6BE8E}" type="pres">
      <dgm:prSet presAssocID="{A7D3FF0D-A404-46EB-A17F-65236C0B0C4A}" presName="parentText" presStyleLbl="node1" presStyleIdx="5" presStyleCnt="9">
        <dgm:presLayoutVars>
          <dgm:chMax val="0"/>
          <dgm:bulletEnabled val="1"/>
        </dgm:presLayoutVars>
      </dgm:prSet>
      <dgm:spPr/>
    </dgm:pt>
    <dgm:pt modelId="{C067050B-43E5-4F80-963B-4839B059D1EB}" type="pres">
      <dgm:prSet presAssocID="{A7D3FF0D-A404-46EB-A17F-65236C0B0C4A}" presName="negativeSpace" presStyleCnt="0"/>
      <dgm:spPr/>
    </dgm:pt>
    <dgm:pt modelId="{7DF5F2AA-B9EA-4FB5-9A95-90FDA54A9BAF}" type="pres">
      <dgm:prSet presAssocID="{A7D3FF0D-A404-46EB-A17F-65236C0B0C4A}" presName="childText" presStyleLbl="conFgAcc1" presStyleIdx="5" presStyleCnt="9">
        <dgm:presLayoutVars>
          <dgm:bulletEnabled val="1"/>
        </dgm:presLayoutVars>
      </dgm:prSet>
      <dgm:spPr/>
    </dgm:pt>
    <dgm:pt modelId="{F1B7E452-BCD2-4738-AEC5-6B38D243F995}" type="pres">
      <dgm:prSet presAssocID="{2C2D78BF-DDAB-48CB-B96D-9BE8F4F75DE6}" presName="spaceBetweenRectangles" presStyleCnt="0"/>
      <dgm:spPr/>
    </dgm:pt>
    <dgm:pt modelId="{0A0C98FE-6680-421E-8939-299A29AA93B8}" type="pres">
      <dgm:prSet presAssocID="{40E8A57D-BC0B-4BB9-8846-9215A8D70225}" presName="parentLin" presStyleCnt="0"/>
      <dgm:spPr/>
    </dgm:pt>
    <dgm:pt modelId="{8A5B8ACC-0864-4328-BA8B-2054E43282A8}" type="pres">
      <dgm:prSet presAssocID="{40E8A57D-BC0B-4BB9-8846-9215A8D70225}" presName="parentLeftMargin" presStyleLbl="node1" presStyleIdx="5" presStyleCnt="9"/>
      <dgm:spPr/>
    </dgm:pt>
    <dgm:pt modelId="{96813671-9C0F-4520-B9C1-331ADF5E37BB}" type="pres">
      <dgm:prSet presAssocID="{40E8A57D-BC0B-4BB9-8846-9215A8D70225}" presName="parentText" presStyleLbl="node1" presStyleIdx="6" presStyleCnt="9">
        <dgm:presLayoutVars>
          <dgm:chMax val="0"/>
          <dgm:bulletEnabled val="1"/>
        </dgm:presLayoutVars>
      </dgm:prSet>
      <dgm:spPr/>
    </dgm:pt>
    <dgm:pt modelId="{885DDBA0-3D8F-42C8-B0F9-80F4F6213F77}" type="pres">
      <dgm:prSet presAssocID="{40E8A57D-BC0B-4BB9-8846-9215A8D70225}" presName="negativeSpace" presStyleCnt="0"/>
      <dgm:spPr/>
    </dgm:pt>
    <dgm:pt modelId="{76B657D5-952E-487F-A80D-21C2E7D2A70C}" type="pres">
      <dgm:prSet presAssocID="{40E8A57D-BC0B-4BB9-8846-9215A8D70225}" presName="childText" presStyleLbl="conFgAcc1" presStyleIdx="6" presStyleCnt="9">
        <dgm:presLayoutVars>
          <dgm:bulletEnabled val="1"/>
        </dgm:presLayoutVars>
      </dgm:prSet>
      <dgm:spPr/>
    </dgm:pt>
    <dgm:pt modelId="{35BD6592-31F8-4D0E-A616-AB02ECF8CEA4}" type="pres">
      <dgm:prSet presAssocID="{3AC70C6B-F4A0-41AB-8C3D-A9DB4C2E627D}" presName="spaceBetweenRectangles" presStyleCnt="0"/>
      <dgm:spPr/>
    </dgm:pt>
    <dgm:pt modelId="{B2B7316C-F681-43FC-B1C1-EAF226FAD7E8}" type="pres">
      <dgm:prSet presAssocID="{1DC660B0-A015-4DCD-AE88-8B5D1119670E}" presName="parentLin" presStyleCnt="0"/>
      <dgm:spPr/>
    </dgm:pt>
    <dgm:pt modelId="{A50E5C33-B4BE-4AA3-8F7A-2B486D7D1BBF}" type="pres">
      <dgm:prSet presAssocID="{1DC660B0-A015-4DCD-AE88-8B5D1119670E}" presName="parentLeftMargin" presStyleLbl="node1" presStyleIdx="6" presStyleCnt="9"/>
      <dgm:spPr/>
    </dgm:pt>
    <dgm:pt modelId="{899EB850-ED2E-4D08-9F60-EA134F388694}" type="pres">
      <dgm:prSet presAssocID="{1DC660B0-A015-4DCD-AE88-8B5D1119670E}" presName="parentText" presStyleLbl="node1" presStyleIdx="7" presStyleCnt="9">
        <dgm:presLayoutVars>
          <dgm:chMax val="0"/>
          <dgm:bulletEnabled val="1"/>
        </dgm:presLayoutVars>
      </dgm:prSet>
      <dgm:spPr/>
    </dgm:pt>
    <dgm:pt modelId="{CCAD7B19-6D30-41DA-B614-0C4ABEC92CA9}" type="pres">
      <dgm:prSet presAssocID="{1DC660B0-A015-4DCD-AE88-8B5D1119670E}" presName="negativeSpace" presStyleCnt="0"/>
      <dgm:spPr/>
    </dgm:pt>
    <dgm:pt modelId="{B15B6AB5-ED87-4BEC-8874-2632F4947BCF}" type="pres">
      <dgm:prSet presAssocID="{1DC660B0-A015-4DCD-AE88-8B5D1119670E}" presName="childText" presStyleLbl="conFgAcc1" presStyleIdx="7" presStyleCnt="9">
        <dgm:presLayoutVars>
          <dgm:bulletEnabled val="1"/>
        </dgm:presLayoutVars>
      </dgm:prSet>
      <dgm:spPr/>
    </dgm:pt>
    <dgm:pt modelId="{9B31D057-6846-4EDA-B2D9-7CEE219A1426}" type="pres">
      <dgm:prSet presAssocID="{7B78D038-9416-481F-9EA0-20699C79AF32}" presName="spaceBetweenRectangles" presStyleCnt="0"/>
      <dgm:spPr/>
    </dgm:pt>
    <dgm:pt modelId="{1CCD1FFD-AF69-4F8C-8624-92552AD512C5}" type="pres">
      <dgm:prSet presAssocID="{09013D38-25A5-474D-B853-068672C26058}" presName="parentLin" presStyleCnt="0"/>
      <dgm:spPr/>
    </dgm:pt>
    <dgm:pt modelId="{D957507F-EAD1-4CC6-AE8D-758568A3FC3D}" type="pres">
      <dgm:prSet presAssocID="{09013D38-25A5-474D-B853-068672C26058}" presName="parentLeftMargin" presStyleLbl="node1" presStyleIdx="7" presStyleCnt="9"/>
      <dgm:spPr/>
    </dgm:pt>
    <dgm:pt modelId="{A902F36C-8579-426B-9F91-4A4A540F026D}" type="pres">
      <dgm:prSet presAssocID="{09013D38-25A5-474D-B853-068672C26058}" presName="parentText" presStyleLbl="node1" presStyleIdx="8" presStyleCnt="9">
        <dgm:presLayoutVars>
          <dgm:chMax val="0"/>
          <dgm:bulletEnabled val="1"/>
        </dgm:presLayoutVars>
      </dgm:prSet>
      <dgm:spPr/>
    </dgm:pt>
    <dgm:pt modelId="{54774FC6-F1C4-4C14-BFFA-6553C336D53F}" type="pres">
      <dgm:prSet presAssocID="{09013D38-25A5-474D-B853-068672C26058}" presName="negativeSpace" presStyleCnt="0"/>
      <dgm:spPr/>
    </dgm:pt>
    <dgm:pt modelId="{666263F1-2990-4055-B4C4-BEE5086ED6B7}" type="pres">
      <dgm:prSet presAssocID="{09013D38-25A5-474D-B853-068672C26058}" presName="childText" presStyleLbl="conFgAcc1" presStyleIdx="8" presStyleCnt="9">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AB35D306-8C42-4C4D-ABCA-D4AEA060A0CF}" type="presOf" srcId="{38821E09-3191-47BE-B320-84C15961CF51}" destId="{B15B6AB5-ED87-4BEC-8874-2632F4947BCF}" srcOrd="0"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1131801B-464E-40E6-922E-F6CE79316929}" srcId="{12D022F8-F841-4BD4-8FA1-A3A57E12A5D1}" destId="{40E8A57D-BC0B-4BB9-8846-9215A8D70225}" srcOrd="6" destOrd="0" parTransId="{7759959D-3D87-4328-ACF0-2D59C70D41CF}" sibTransId="{3AC70C6B-F4A0-41AB-8C3D-A9DB4C2E627D}"/>
    <dgm:cxn modelId="{6CB9291C-7E3F-4B59-8B21-DE01A21FC4C2}" type="presOf" srcId="{1DC660B0-A015-4DCD-AE88-8B5D1119670E}" destId="{899EB850-ED2E-4D08-9F60-EA134F388694}" srcOrd="1" destOrd="0" presId="urn:microsoft.com/office/officeart/2005/8/layout/list1"/>
    <dgm:cxn modelId="{15917223-E7DE-48AD-B434-26EC487F5D71}" type="presOf" srcId="{54FD2644-869F-4902-92DE-67E91340B298}" destId="{666263F1-2990-4055-B4C4-BEE5086ED6B7}"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A069102F-886B-479C-8FB0-26E43457F30B}" type="presOf" srcId="{A7D3FF0D-A404-46EB-A17F-65236C0B0C4A}" destId="{7A284BE8-2915-4990-B7BD-A2DDBF9ED30C}"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91D77033-DD43-4C24-A020-96C0F312E597}" srcId="{A7D3FF0D-A404-46EB-A17F-65236C0B0C4A}" destId="{671D7BFC-97A4-4D3D-AF97-049EE394DF39}" srcOrd="0" destOrd="0" parTransId="{94F0A9BE-3293-4B9E-BA0E-BF73E51664BB}" sibTransId="{8884ECBF-5997-4D8E-9B55-0739BF402333}"/>
    <dgm:cxn modelId="{D5DBAF38-0AD2-4E02-8444-D227427E0A8F}" srcId="{12D022F8-F841-4BD4-8FA1-A3A57E12A5D1}" destId="{A7D3FF0D-A404-46EB-A17F-65236C0B0C4A}" srcOrd="5" destOrd="0" parTransId="{58529263-7AF0-456F-A17F-CF14F260393B}" sibTransId="{2C2D78BF-DDAB-48CB-B96D-9BE8F4F75DE6}"/>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E40C7F7F-D16A-474A-9D12-3982E36B5CDE}" type="presOf" srcId="{A7D3FF0D-A404-46EB-A17F-65236C0B0C4A}" destId="{210E3271-E2BB-46AF-B6E7-83792AE6BE8E}" srcOrd="1"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F7E9BD82-B39A-46AB-A50B-79D6E38633E9}" srcId="{12D022F8-F841-4BD4-8FA1-A3A57E12A5D1}" destId="{1DC660B0-A015-4DCD-AE88-8B5D1119670E}" srcOrd="7" destOrd="0" parTransId="{07CCB9CC-01D4-4C94-B1FE-AD82D6131B0C}" sibTransId="{7B78D038-9416-481F-9EA0-20699C79AF32}"/>
    <dgm:cxn modelId="{D2222E84-6882-4D31-BFCB-051161B1010C}" srcId="{1DC660B0-A015-4DCD-AE88-8B5D1119670E}" destId="{38821E09-3191-47BE-B320-84C15961CF51}" srcOrd="0" destOrd="0" parTransId="{1B3B9A13-1DB8-48B6-A1E8-409223EDD088}" sibTransId="{4DBAA8CA-F62B-4FF9-961F-75856212F4D3}"/>
    <dgm:cxn modelId="{55D0F088-79C4-45EC-BCE8-CFED02D6A258}" type="presOf" srcId="{D0257495-0C2A-48BB-BD52-153D890A8EB6}" destId="{76B657D5-952E-487F-A80D-21C2E7D2A70C}" srcOrd="0" destOrd="0" presId="urn:microsoft.com/office/officeart/2005/8/layout/list1"/>
    <dgm:cxn modelId="{DFB0278B-76FA-4BFA-AF09-455300DF588C}" type="presOf" srcId="{1DC660B0-A015-4DCD-AE88-8B5D1119670E}" destId="{A50E5C33-B4BE-4AA3-8F7A-2B486D7D1BBF}"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FE796B90-4795-42A1-9E76-F848E279C532}" srcId="{09013D38-25A5-474D-B853-068672C26058}" destId="{54FD2644-869F-4902-92DE-67E91340B298}" srcOrd="0" destOrd="0" parTransId="{1820EFF0-3ED7-45F0-94FA-FD1F5A5F5F50}" sibTransId="{E0910D89-C61C-4D7B-AC40-6A64898B849B}"/>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AF58CA4-EF62-4EA9-925E-D2FB7F9B5F54}" type="presOf" srcId="{09013D38-25A5-474D-B853-068672C26058}" destId="{A902F36C-8579-426B-9F91-4A4A540F026D}" srcOrd="1" destOrd="0" presId="urn:microsoft.com/office/officeart/2005/8/layout/list1"/>
    <dgm:cxn modelId="{96EC1EB2-11C8-4F0B-8CCA-C155E1C29012}" type="presOf" srcId="{6F18C6F9-69D8-476E-A139-18251F38AEA8}" destId="{D1A331B0-7C53-4F44-9EE8-3C998D1BD880}" srcOrd="0" destOrd="0" presId="urn:microsoft.com/office/officeart/2005/8/layout/list1"/>
    <dgm:cxn modelId="{87C385D4-7C06-4CE0-9138-CF163D7E448F}" type="presOf" srcId="{40E8A57D-BC0B-4BB9-8846-9215A8D70225}" destId="{96813671-9C0F-4520-B9C1-331ADF5E37BB}" srcOrd="1" destOrd="0" presId="urn:microsoft.com/office/officeart/2005/8/layout/list1"/>
    <dgm:cxn modelId="{3E61A3D6-3EB7-4AE1-A91A-B2C023A6CB7A}" type="presOf" srcId="{40E8A57D-BC0B-4BB9-8846-9215A8D70225}" destId="{8A5B8ACC-0864-4328-BA8B-2054E43282A8}" srcOrd="0" destOrd="0" presId="urn:microsoft.com/office/officeart/2005/8/layout/list1"/>
    <dgm:cxn modelId="{970910D9-FA80-4E42-A0EF-428CF3950345}" srcId="{40E8A57D-BC0B-4BB9-8846-9215A8D70225}" destId="{D0257495-0C2A-48BB-BD52-153D890A8EB6}" srcOrd="0" destOrd="0" parTransId="{726A48B5-5776-42F1-A829-4B86098AABFE}" sibTransId="{1F556FF2-339F-4B17-A7EB-CD80C5EE5FCC}"/>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EC12E9DB-7993-4CEF-9040-B4C9A4A9A63B}" srcId="{12D022F8-F841-4BD4-8FA1-A3A57E12A5D1}" destId="{09013D38-25A5-474D-B853-068672C26058}" srcOrd="8" destOrd="0" parTransId="{0559410F-963F-472F-A44F-FA5B151EB917}" sibTransId="{9354CA56-8F3F-4A1F-B42F-C180569AD6E4}"/>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3CA61EA-77DA-48EF-B899-800AA6654AA7}" type="presOf" srcId="{671D7BFC-97A4-4D3D-AF97-049EE394DF39}" destId="{7DF5F2AA-B9EA-4FB5-9A95-90FDA54A9BAF}"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C457DFF6-6425-4446-9534-21B4260593CB}" type="presOf" srcId="{09013D38-25A5-474D-B853-068672C26058}" destId="{D957507F-EAD1-4CC6-AE8D-758568A3FC3D}"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 modelId="{053053EF-6D59-43B2-845B-902EA6310D55}" type="presParOf" srcId="{66CA8735-BAAD-4D27-A004-73FFFC115E9B}" destId="{96051B29-8345-485B-8C12-51E72A4AF566}" srcOrd="19" destOrd="0" presId="urn:microsoft.com/office/officeart/2005/8/layout/list1"/>
    <dgm:cxn modelId="{D5D2BEB7-34B7-4C2B-977E-47320651F28D}" type="presParOf" srcId="{66CA8735-BAAD-4D27-A004-73FFFC115E9B}" destId="{EDE77A26-3C13-4DD4-8B1D-1E1C672E96B2}" srcOrd="20" destOrd="0" presId="urn:microsoft.com/office/officeart/2005/8/layout/list1"/>
    <dgm:cxn modelId="{D023C328-D6D6-4220-B736-E17EEAD2931F}" type="presParOf" srcId="{EDE77A26-3C13-4DD4-8B1D-1E1C672E96B2}" destId="{7A284BE8-2915-4990-B7BD-A2DDBF9ED30C}" srcOrd="0" destOrd="0" presId="urn:microsoft.com/office/officeart/2005/8/layout/list1"/>
    <dgm:cxn modelId="{0073837F-A808-47CB-8BB8-86CDDD9F68F2}" type="presParOf" srcId="{EDE77A26-3C13-4DD4-8B1D-1E1C672E96B2}" destId="{210E3271-E2BB-46AF-B6E7-83792AE6BE8E}" srcOrd="1" destOrd="0" presId="urn:microsoft.com/office/officeart/2005/8/layout/list1"/>
    <dgm:cxn modelId="{6ABBEFC6-03D3-4C0A-8D75-DF71C3ED2899}" type="presParOf" srcId="{66CA8735-BAAD-4D27-A004-73FFFC115E9B}" destId="{C067050B-43E5-4F80-963B-4839B059D1EB}" srcOrd="21" destOrd="0" presId="urn:microsoft.com/office/officeart/2005/8/layout/list1"/>
    <dgm:cxn modelId="{A4579D1F-3CC0-498D-BDD8-FB0273138BC1}" type="presParOf" srcId="{66CA8735-BAAD-4D27-A004-73FFFC115E9B}" destId="{7DF5F2AA-B9EA-4FB5-9A95-90FDA54A9BAF}" srcOrd="22" destOrd="0" presId="urn:microsoft.com/office/officeart/2005/8/layout/list1"/>
    <dgm:cxn modelId="{B3F8235B-2145-442B-94E7-10B66CAAE35F}" type="presParOf" srcId="{66CA8735-BAAD-4D27-A004-73FFFC115E9B}" destId="{F1B7E452-BCD2-4738-AEC5-6B38D243F995}" srcOrd="23" destOrd="0" presId="urn:microsoft.com/office/officeart/2005/8/layout/list1"/>
    <dgm:cxn modelId="{18628803-430F-4366-8242-74662C2974C1}" type="presParOf" srcId="{66CA8735-BAAD-4D27-A004-73FFFC115E9B}" destId="{0A0C98FE-6680-421E-8939-299A29AA93B8}" srcOrd="24" destOrd="0" presId="urn:microsoft.com/office/officeart/2005/8/layout/list1"/>
    <dgm:cxn modelId="{CDF27058-3E9F-4AEC-90B0-E01C76496E3E}" type="presParOf" srcId="{0A0C98FE-6680-421E-8939-299A29AA93B8}" destId="{8A5B8ACC-0864-4328-BA8B-2054E43282A8}" srcOrd="0" destOrd="0" presId="urn:microsoft.com/office/officeart/2005/8/layout/list1"/>
    <dgm:cxn modelId="{2B78D824-383A-49AC-B5BA-1D403CEE00FE}" type="presParOf" srcId="{0A0C98FE-6680-421E-8939-299A29AA93B8}" destId="{96813671-9C0F-4520-B9C1-331ADF5E37BB}" srcOrd="1" destOrd="0" presId="urn:microsoft.com/office/officeart/2005/8/layout/list1"/>
    <dgm:cxn modelId="{507B59BD-2206-4D4D-AA1E-9C5E6A9376B5}" type="presParOf" srcId="{66CA8735-BAAD-4D27-A004-73FFFC115E9B}" destId="{885DDBA0-3D8F-42C8-B0F9-80F4F6213F77}" srcOrd="25" destOrd="0" presId="urn:microsoft.com/office/officeart/2005/8/layout/list1"/>
    <dgm:cxn modelId="{A14B1071-73B3-4B1E-9FD6-D7D27E13F836}" type="presParOf" srcId="{66CA8735-BAAD-4D27-A004-73FFFC115E9B}" destId="{76B657D5-952E-487F-A80D-21C2E7D2A70C}" srcOrd="26" destOrd="0" presId="urn:microsoft.com/office/officeart/2005/8/layout/list1"/>
    <dgm:cxn modelId="{74C12B28-FC47-4D5F-97FF-F9D42C1AC176}" type="presParOf" srcId="{66CA8735-BAAD-4D27-A004-73FFFC115E9B}" destId="{35BD6592-31F8-4D0E-A616-AB02ECF8CEA4}" srcOrd="27" destOrd="0" presId="urn:microsoft.com/office/officeart/2005/8/layout/list1"/>
    <dgm:cxn modelId="{F16B925F-C3CA-4FAC-BE0B-3A4E6423BDF8}" type="presParOf" srcId="{66CA8735-BAAD-4D27-A004-73FFFC115E9B}" destId="{B2B7316C-F681-43FC-B1C1-EAF226FAD7E8}" srcOrd="28" destOrd="0" presId="urn:microsoft.com/office/officeart/2005/8/layout/list1"/>
    <dgm:cxn modelId="{62DDAFF6-B88A-4A5F-9029-BDA10C81B429}" type="presParOf" srcId="{B2B7316C-F681-43FC-B1C1-EAF226FAD7E8}" destId="{A50E5C33-B4BE-4AA3-8F7A-2B486D7D1BBF}" srcOrd="0" destOrd="0" presId="urn:microsoft.com/office/officeart/2005/8/layout/list1"/>
    <dgm:cxn modelId="{CAE82372-EB19-4B3E-ABA3-2EE3C2B48FB3}" type="presParOf" srcId="{B2B7316C-F681-43FC-B1C1-EAF226FAD7E8}" destId="{899EB850-ED2E-4D08-9F60-EA134F388694}" srcOrd="1" destOrd="0" presId="urn:microsoft.com/office/officeart/2005/8/layout/list1"/>
    <dgm:cxn modelId="{729C38BD-2FF7-4963-84E9-F9AFD2981340}" type="presParOf" srcId="{66CA8735-BAAD-4D27-A004-73FFFC115E9B}" destId="{CCAD7B19-6D30-41DA-B614-0C4ABEC92CA9}" srcOrd="29" destOrd="0" presId="urn:microsoft.com/office/officeart/2005/8/layout/list1"/>
    <dgm:cxn modelId="{AB4C1DDE-C7FC-4458-8294-93AE9792513E}" type="presParOf" srcId="{66CA8735-BAAD-4D27-A004-73FFFC115E9B}" destId="{B15B6AB5-ED87-4BEC-8874-2632F4947BCF}" srcOrd="30" destOrd="0" presId="urn:microsoft.com/office/officeart/2005/8/layout/list1"/>
    <dgm:cxn modelId="{FBB5DE0A-0160-4CD8-BCEE-C849AC26FB20}" type="presParOf" srcId="{66CA8735-BAAD-4D27-A004-73FFFC115E9B}" destId="{9B31D057-6846-4EDA-B2D9-7CEE219A1426}" srcOrd="31" destOrd="0" presId="urn:microsoft.com/office/officeart/2005/8/layout/list1"/>
    <dgm:cxn modelId="{44BE1F06-C15F-45A7-AEB2-B60B69F140CB}" type="presParOf" srcId="{66CA8735-BAAD-4D27-A004-73FFFC115E9B}" destId="{1CCD1FFD-AF69-4F8C-8624-92552AD512C5}" srcOrd="32" destOrd="0" presId="urn:microsoft.com/office/officeart/2005/8/layout/list1"/>
    <dgm:cxn modelId="{E71E7F51-DFF9-4F10-B957-A6D42124F082}" type="presParOf" srcId="{1CCD1FFD-AF69-4F8C-8624-92552AD512C5}" destId="{D957507F-EAD1-4CC6-AE8D-758568A3FC3D}" srcOrd="0" destOrd="0" presId="urn:microsoft.com/office/officeart/2005/8/layout/list1"/>
    <dgm:cxn modelId="{03D57EC0-300D-439F-8A98-43DACE4C00AD}" type="presParOf" srcId="{1CCD1FFD-AF69-4F8C-8624-92552AD512C5}" destId="{A902F36C-8579-426B-9F91-4A4A540F026D}" srcOrd="1" destOrd="0" presId="urn:microsoft.com/office/officeart/2005/8/layout/list1"/>
    <dgm:cxn modelId="{83222D00-1B3B-4F7B-BB07-63F59AD1669D}" type="presParOf" srcId="{66CA8735-BAAD-4D27-A004-73FFFC115E9B}" destId="{54774FC6-F1C4-4C14-BFFA-6553C336D53F}" srcOrd="33" destOrd="0" presId="urn:microsoft.com/office/officeart/2005/8/layout/list1"/>
    <dgm:cxn modelId="{54FE5AFB-4A08-4664-BAFE-BD68A2389EAB}" type="presParOf" srcId="{66CA8735-BAAD-4D27-A004-73FFFC115E9B}" destId="{666263F1-2990-4055-B4C4-BEE5086ED6B7}"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561C5A62-EA77-490F-BD23-CB95623626FB}">
      <dgm:prSet phldrT="[Text]"/>
      <dgm:spPr/>
      <dgm:t>
        <a:bodyPr/>
        <a:lstStyle/>
        <a:p>
          <a:r>
            <a:rPr lang="en-GB"/>
            <a:t>Step 2</a:t>
          </a:r>
          <a:endParaRPr lang="en-GB" dirty="0"/>
        </a:p>
      </dgm:t>
    </dgm:pt>
    <dgm:pt modelId="{14A09DB4-59F9-44B3-9147-19A63DECF3D3}" type="parTrans" cxnId="{79473242-1485-47F6-95C5-EF1746693036}">
      <dgm:prSet/>
      <dgm:spPr/>
      <dgm:t>
        <a:bodyPr/>
        <a:lstStyle/>
        <a:p>
          <a:endParaRPr lang="en-GB"/>
        </a:p>
      </dgm:t>
    </dgm:pt>
    <dgm:pt modelId="{406ADAED-34FC-41A5-8ACA-43CD73DC5736}" type="sibTrans" cxnId="{79473242-1485-47F6-95C5-EF1746693036}">
      <dgm:prSet/>
      <dgm:spPr/>
      <dgm:t>
        <a:bodyPr/>
        <a:lstStyle/>
        <a:p>
          <a:endParaRPr lang="en-GB"/>
        </a:p>
      </dgm:t>
    </dgm:pt>
    <dgm:pt modelId="{6F18C6F9-69D8-476E-A139-18251F38AEA8}">
      <dgm:prSet phldrT="[Text]"/>
      <dgm:spPr/>
      <dgm:t>
        <a:bodyPr/>
        <a:lstStyle/>
        <a:p>
          <a:r>
            <a:rPr lang="en-GB" dirty="0"/>
            <a:t>Create the keys, </a:t>
          </a:r>
          <a:r>
            <a:rPr lang="en-GB" dirty="0" err="1"/>
            <a:t>Kb</a:t>
          </a:r>
          <a:r>
            <a:rPr lang="en-GB" dirty="0"/>
            <a:t>, Kc, </a:t>
          </a:r>
          <a:r>
            <a:rPr lang="en-GB" dirty="0" err="1"/>
            <a:t>Kd</a:t>
          </a:r>
          <a:r>
            <a:rPr lang="en-GB" dirty="0"/>
            <a:t>, using the key differentials</a:t>
          </a:r>
        </a:p>
      </dgm:t>
    </dgm:pt>
    <dgm:pt modelId="{9249FC1C-9FFF-4689-95AB-EA7E47E25C25}" type="parTrans" cxnId="{320E8A91-79D7-459A-BAAB-D44AFC9D2C4F}">
      <dgm:prSet/>
      <dgm:spPr/>
      <dgm:t>
        <a:bodyPr/>
        <a:lstStyle/>
        <a:p>
          <a:endParaRPr lang="en-GB"/>
        </a:p>
      </dgm:t>
    </dgm:pt>
    <dgm:pt modelId="{894E6069-02EA-40F1-A197-44D2FFF54047}" type="sibTrans" cxnId="{320E8A91-79D7-459A-BAAB-D44AFC9D2C4F}">
      <dgm:prSet/>
      <dgm:spPr/>
      <dgm:t>
        <a:bodyPr/>
        <a:lstStyle/>
        <a:p>
          <a:endParaRPr lang="en-GB"/>
        </a:p>
      </dgm:t>
    </dgm:pt>
    <dgm:pt modelId="{62E60327-6CCE-4416-9997-DE71E7E37995}">
      <dgm:prSet phldrT="[Text]"/>
      <dgm:spPr/>
      <dgm:t>
        <a:bodyPr/>
        <a:lstStyle/>
        <a:p>
          <a:r>
            <a:rPr lang="en-GB"/>
            <a:t>Step 3</a:t>
          </a:r>
          <a:endParaRPr lang="en-GB" dirty="0"/>
        </a:p>
      </dgm:t>
    </dgm:pt>
    <dgm:pt modelId="{F2226296-3CC7-48FB-91A2-D10F21DCDD27}" type="parTrans" cxnId="{D323A24D-358A-49EC-A9B2-DB7007D6F8CC}">
      <dgm:prSet/>
      <dgm:spPr/>
      <dgm:t>
        <a:bodyPr/>
        <a:lstStyle/>
        <a:p>
          <a:endParaRPr lang="en-GB"/>
        </a:p>
      </dgm:t>
    </dgm:pt>
    <dgm:pt modelId="{D67B0981-1AFD-4072-8824-E4F247161FE2}" type="sibTrans" cxnId="{D323A24D-358A-49EC-A9B2-DB7007D6F8CC}">
      <dgm:prSet/>
      <dgm:spPr/>
      <dgm:t>
        <a:bodyPr/>
        <a:lstStyle/>
        <a:p>
          <a:endParaRPr lang="en-GB"/>
        </a:p>
      </dgm:t>
    </dgm:pt>
    <dgm:pt modelId="{3CFE06C2-520D-45A7-97C0-38570B7B54CB}">
      <dgm:prSet phldrT="[Text]"/>
      <dgm:spPr/>
      <dgm:t>
        <a:bodyPr/>
        <a:lstStyle/>
        <a:p>
          <a:r>
            <a:rPr lang="en-GB" dirty="0"/>
            <a:t>Randomly generate plaintext, Pa</a:t>
          </a:r>
        </a:p>
      </dgm:t>
    </dgm:pt>
    <dgm:pt modelId="{16FA700D-7A19-481F-8BB5-1BEFDA7A6B83}" type="parTrans" cxnId="{79D02CEE-C150-4B77-BA8A-E0C47EB229DC}">
      <dgm:prSet/>
      <dgm:spPr/>
      <dgm:t>
        <a:bodyPr/>
        <a:lstStyle/>
        <a:p>
          <a:endParaRPr lang="en-GB"/>
        </a:p>
      </dgm:t>
    </dgm:pt>
    <dgm:pt modelId="{3E8DD188-659E-4872-A16E-D58DB85BA64E}" type="sibTrans" cxnId="{79D02CEE-C150-4B77-BA8A-E0C47EB229DC}">
      <dgm:prSet/>
      <dgm:spPr/>
      <dgm:t>
        <a:bodyPr/>
        <a:lstStyle/>
        <a:p>
          <a:endParaRPr lang="en-GB"/>
        </a:p>
      </dgm:t>
    </dgm:pt>
    <dgm:pt modelId="{CEAB3E22-183F-48E5-9250-2EFD293B5A7F}">
      <dgm:prSet phldrT="[Text]"/>
      <dgm:spPr/>
      <dgm:t>
        <a:bodyPr/>
        <a:lstStyle/>
        <a:p>
          <a:r>
            <a:rPr lang="en-GB"/>
            <a:t>Step 4</a:t>
          </a:r>
          <a:endParaRPr lang="en-GB" dirty="0"/>
        </a:p>
      </dgm:t>
    </dgm:pt>
    <dgm:pt modelId="{E5D7ABED-4179-4336-8F47-9157590B5815}" type="parTrans" cxnId="{CE1BD1A2-B505-4B5E-B535-A055FD4DE6CD}">
      <dgm:prSet/>
      <dgm:spPr/>
      <dgm:t>
        <a:bodyPr/>
        <a:lstStyle/>
        <a:p>
          <a:endParaRPr lang="en-GB"/>
        </a:p>
      </dgm:t>
    </dgm:pt>
    <dgm:pt modelId="{76DB721F-7652-4F18-8A5A-0D88B053B4FF}" type="sibTrans" cxnId="{CE1BD1A2-B505-4B5E-B535-A055FD4DE6CD}">
      <dgm:prSet/>
      <dgm:spPr/>
      <dgm:t>
        <a:bodyPr/>
        <a:lstStyle/>
        <a:p>
          <a:endParaRPr lang="en-GB"/>
        </a:p>
      </dgm:t>
    </dgm:pt>
    <dgm:pt modelId="{93C66A36-0D1B-406B-9494-4034B5F7C2B2}">
      <dgm:prSet phldrT="[Text]"/>
      <dgm:spPr/>
      <dgm:t>
        <a:bodyPr/>
        <a:lstStyle/>
        <a:p>
          <a:r>
            <a:rPr lang="en-GB" dirty="0"/>
            <a:t>Create plaintext, Pb, using the differential </a:t>
          </a:r>
          <a:r>
            <a:rPr lang="el-GR" dirty="0"/>
            <a:t>α</a:t>
          </a:r>
          <a:endParaRPr lang="en-GB" dirty="0"/>
        </a:p>
      </dgm:t>
    </dgm:pt>
    <dgm:pt modelId="{3B903C7D-F7BE-41E2-A3E4-D4C1D4C3D78E}" type="parTrans" cxnId="{66253D30-9C16-4B5B-9C4C-ECDAAC611D1C}">
      <dgm:prSet/>
      <dgm:spPr/>
      <dgm:t>
        <a:bodyPr/>
        <a:lstStyle/>
        <a:p>
          <a:endParaRPr lang="en-GB"/>
        </a:p>
      </dgm:t>
    </dgm:pt>
    <dgm:pt modelId="{34FAFF55-D9BF-4862-A090-796CE54596CE}" type="sibTrans" cxnId="{66253D30-9C16-4B5B-9C4C-ECDAAC611D1C}">
      <dgm:prSet/>
      <dgm:spPr/>
      <dgm:t>
        <a:bodyPr/>
        <a:lstStyle/>
        <a:p>
          <a:endParaRPr lang="en-GB"/>
        </a:p>
      </dgm:t>
    </dgm:pt>
    <dgm:pt modelId="{EC0A1C92-0FDD-49F6-9B0E-9EBD3B593726}">
      <dgm:prSet phldrT="[Text]"/>
      <dgm:spPr/>
      <dgm:t>
        <a:bodyPr/>
        <a:lstStyle/>
        <a:p>
          <a:r>
            <a:rPr lang="en-GB"/>
            <a:t>Step 5</a:t>
          </a:r>
          <a:endParaRPr lang="en-GB" dirty="0"/>
        </a:p>
      </dgm:t>
    </dgm:pt>
    <dgm:pt modelId="{74FF13CA-7481-491F-8060-744750D749D5}" type="parTrans" cxnId="{2828F341-B8AD-4234-A135-74F8AE61AFC4}">
      <dgm:prSet/>
      <dgm:spPr/>
      <dgm:t>
        <a:bodyPr/>
        <a:lstStyle/>
        <a:p>
          <a:endParaRPr lang="en-GB"/>
        </a:p>
      </dgm:t>
    </dgm:pt>
    <dgm:pt modelId="{1EADAE0A-BD57-46C3-BF1F-67A8490A4762}" type="sibTrans" cxnId="{2828F341-B8AD-4234-A135-74F8AE61AFC4}">
      <dgm:prSet/>
      <dgm:spPr/>
      <dgm:t>
        <a:bodyPr/>
        <a:lstStyle/>
        <a:p>
          <a:endParaRPr lang="en-GB"/>
        </a:p>
      </dgm:t>
    </dgm:pt>
    <dgm:pt modelId="{8DF8729B-582D-4E65-910C-C346EF1CFC5C}">
      <dgm:prSet phldrT="[Text]"/>
      <dgm:spPr/>
      <dgm:t>
        <a:bodyPr/>
        <a:lstStyle/>
        <a:p>
          <a:r>
            <a:rPr lang="en-GB" dirty="0"/>
            <a:t>Run the plaintexts through the sub-cipher E0 to obtain Xa and </a:t>
          </a:r>
          <a:r>
            <a:rPr lang="en-GB" dirty="0" err="1"/>
            <a:t>Xb</a:t>
          </a:r>
          <a:endParaRPr lang="en-GB" dirty="0"/>
        </a:p>
      </dgm:t>
    </dgm:pt>
    <dgm:pt modelId="{0A5D40C9-4B45-417D-ADB6-9DCE0B9907F8}" type="parTrans" cxnId="{DBEA1EE6-A41C-4405-BBE9-116C77FD4862}">
      <dgm:prSet/>
      <dgm:spPr/>
      <dgm:t>
        <a:bodyPr/>
        <a:lstStyle/>
        <a:p>
          <a:endParaRPr lang="en-GB"/>
        </a:p>
      </dgm:t>
    </dgm:pt>
    <dgm:pt modelId="{4C798F2C-C4C2-4F0D-BE63-DDDE3C3EB7E8}" type="sibTrans" cxnId="{DBEA1EE6-A41C-4405-BBE9-116C77FD4862}">
      <dgm:prSet/>
      <dgm:spPr/>
      <dgm:t>
        <a:bodyPr/>
        <a:lstStyle/>
        <a:p>
          <a:endParaRPr lang="en-GB"/>
        </a:p>
      </dgm:t>
    </dgm:pt>
    <dgm:pt modelId="{A7D3FF0D-A404-46EB-A17F-65236C0B0C4A}">
      <dgm:prSet phldrT="[Text]"/>
      <dgm:spPr/>
      <dgm:t>
        <a:bodyPr/>
        <a:lstStyle/>
        <a:p>
          <a:r>
            <a:rPr lang="en-GB"/>
            <a:t>Step 6</a:t>
          </a:r>
          <a:endParaRPr lang="en-GB" dirty="0"/>
        </a:p>
      </dgm:t>
    </dgm:pt>
    <dgm:pt modelId="{58529263-7AF0-456F-A17F-CF14F260393B}" type="parTrans" cxnId="{D5DBAF38-0AD2-4E02-8444-D227427E0A8F}">
      <dgm:prSet/>
      <dgm:spPr/>
      <dgm:t>
        <a:bodyPr/>
        <a:lstStyle/>
        <a:p>
          <a:endParaRPr lang="en-GB"/>
        </a:p>
      </dgm:t>
    </dgm:pt>
    <dgm:pt modelId="{2C2D78BF-DDAB-48CB-B96D-9BE8F4F75DE6}" type="sibTrans" cxnId="{D5DBAF38-0AD2-4E02-8444-D227427E0A8F}">
      <dgm:prSet/>
      <dgm:spPr/>
      <dgm:t>
        <a:bodyPr/>
        <a:lstStyle/>
        <a:p>
          <a:endParaRPr lang="en-GB"/>
        </a:p>
      </dgm:t>
    </dgm:pt>
    <dgm:pt modelId="{671D7BFC-97A4-4D3D-AF97-049EE394DF39}">
      <dgm:prSet phldrT="[Text]"/>
      <dgm:spPr/>
      <dgm:t>
        <a:bodyPr/>
        <a:lstStyle/>
        <a:p>
          <a:r>
            <a:rPr lang="en-GB" dirty="0"/>
            <a:t>Run Xa and </a:t>
          </a:r>
          <a:r>
            <a:rPr lang="en-GB" dirty="0" err="1"/>
            <a:t>Xb</a:t>
          </a:r>
          <a:r>
            <a:rPr lang="en-GB" dirty="0"/>
            <a:t> through sub-cipher M to obtain Ya and Yb</a:t>
          </a:r>
        </a:p>
      </dgm:t>
    </dgm:pt>
    <dgm:pt modelId="{94F0A9BE-3293-4B9E-BA0E-BF73E51664BB}" type="parTrans" cxnId="{91D77033-DD43-4C24-A020-96C0F312E597}">
      <dgm:prSet/>
      <dgm:spPr/>
      <dgm:t>
        <a:bodyPr/>
        <a:lstStyle/>
        <a:p>
          <a:endParaRPr lang="en-GB"/>
        </a:p>
      </dgm:t>
    </dgm:pt>
    <dgm:pt modelId="{8884ECBF-5997-4D8E-9B55-0739BF402333}" type="sibTrans" cxnId="{91D77033-DD43-4C24-A020-96C0F312E597}">
      <dgm:prSet/>
      <dgm:spPr/>
      <dgm:t>
        <a:bodyPr/>
        <a:lstStyle/>
        <a:p>
          <a:endParaRPr lang="en-GB"/>
        </a:p>
      </dgm:t>
    </dgm:pt>
    <dgm:pt modelId="{40E8A57D-BC0B-4BB9-8846-9215A8D70225}">
      <dgm:prSet phldrT="[Text]"/>
      <dgm:spPr/>
      <dgm:t>
        <a:bodyPr/>
        <a:lstStyle/>
        <a:p>
          <a:r>
            <a:rPr lang="en-GB" dirty="0"/>
            <a:t>Step 7</a:t>
          </a:r>
        </a:p>
      </dgm:t>
    </dgm:pt>
    <dgm:pt modelId="{7759959D-3D87-4328-ACF0-2D59C70D41CF}" type="parTrans" cxnId="{1131801B-464E-40E6-922E-F6CE79316929}">
      <dgm:prSet/>
      <dgm:spPr/>
      <dgm:t>
        <a:bodyPr/>
        <a:lstStyle/>
        <a:p>
          <a:endParaRPr lang="en-GB"/>
        </a:p>
      </dgm:t>
    </dgm:pt>
    <dgm:pt modelId="{3AC70C6B-F4A0-41AB-8C3D-A9DB4C2E627D}" type="sibTrans" cxnId="{1131801B-464E-40E6-922E-F6CE79316929}">
      <dgm:prSet/>
      <dgm:spPr/>
      <dgm:t>
        <a:bodyPr/>
        <a:lstStyle/>
        <a:p>
          <a:endParaRPr lang="en-GB"/>
        </a:p>
      </dgm:t>
    </dgm:pt>
    <dgm:pt modelId="{D0257495-0C2A-48BB-BD52-153D890A8EB6}">
      <dgm:prSet phldrT="[Text]"/>
      <dgm:spPr/>
      <dgm:t>
        <a:bodyPr/>
        <a:lstStyle/>
        <a:p>
          <a:r>
            <a:rPr lang="en-GB" dirty="0"/>
            <a:t>Run Ya and Yb through sub-cipher E1 to obtain ciphertexts Ca and </a:t>
          </a:r>
          <a:r>
            <a:rPr lang="en-GB" dirty="0" err="1"/>
            <a:t>Cb</a:t>
          </a:r>
          <a:endParaRPr lang="en-GB" dirty="0"/>
        </a:p>
      </dgm:t>
    </dgm:pt>
    <dgm:pt modelId="{726A48B5-5776-42F1-A829-4B86098AABFE}" type="parTrans" cxnId="{970910D9-FA80-4E42-A0EF-428CF3950345}">
      <dgm:prSet/>
      <dgm:spPr/>
      <dgm:t>
        <a:bodyPr/>
        <a:lstStyle/>
        <a:p>
          <a:endParaRPr lang="en-GB"/>
        </a:p>
      </dgm:t>
    </dgm:pt>
    <dgm:pt modelId="{1F556FF2-339F-4B17-A7EB-CD80C5EE5FCC}" type="sibTrans" cxnId="{970910D9-FA80-4E42-A0EF-428CF3950345}">
      <dgm:prSet/>
      <dgm:spPr/>
      <dgm:t>
        <a:bodyPr/>
        <a:lstStyle/>
        <a:p>
          <a:endParaRPr lang="en-GB"/>
        </a:p>
      </dgm:t>
    </dgm:pt>
    <dgm:pt modelId="{1DC660B0-A015-4DCD-AE88-8B5D1119670E}">
      <dgm:prSet phldrT="[Text]"/>
      <dgm:spPr/>
      <dgm:t>
        <a:bodyPr/>
        <a:lstStyle/>
        <a:p>
          <a:r>
            <a:rPr lang="en-GB" dirty="0"/>
            <a:t>Step 8</a:t>
          </a:r>
        </a:p>
      </dgm:t>
    </dgm:pt>
    <dgm:pt modelId="{07CCB9CC-01D4-4C94-B1FE-AD82D6131B0C}" type="parTrans" cxnId="{F7E9BD82-B39A-46AB-A50B-79D6E38633E9}">
      <dgm:prSet/>
      <dgm:spPr/>
      <dgm:t>
        <a:bodyPr/>
        <a:lstStyle/>
        <a:p>
          <a:endParaRPr lang="en-GB"/>
        </a:p>
      </dgm:t>
    </dgm:pt>
    <dgm:pt modelId="{7B78D038-9416-481F-9EA0-20699C79AF32}" type="sibTrans" cxnId="{F7E9BD82-B39A-46AB-A50B-79D6E38633E9}">
      <dgm:prSet/>
      <dgm:spPr/>
      <dgm:t>
        <a:bodyPr/>
        <a:lstStyle/>
        <a:p>
          <a:endParaRPr lang="en-GB"/>
        </a:p>
      </dgm:t>
    </dgm:pt>
    <dgm:pt modelId="{38821E09-3191-47BE-B320-84C15961CF51}">
      <dgm:prSet phldrT="[Text]"/>
      <dgm:spPr/>
      <dgm:t>
        <a:bodyPr/>
        <a:lstStyle/>
        <a:p>
          <a:r>
            <a:rPr lang="en-GB" dirty="0"/>
            <a:t>Create the ciphertexts, Cc and Cd, using the differential </a:t>
          </a:r>
          <a:r>
            <a:rPr lang="el-GR" dirty="0"/>
            <a:t>δ</a:t>
          </a:r>
          <a:endParaRPr lang="en-GB" dirty="0"/>
        </a:p>
      </dgm:t>
    </dgm:pt>
    <dgm:pt modelId="{1B3B9A13-1DB8-48B6-A1E8-409223EDD088}" type="parTrans" cxnId="{D2222E84-6882-4D31-BFCB-051161B1010C}">
      <dgm:prSet/>
      <dgm:spPr/>
      <dgm:t>
        <a:bodyPr/>
        <a:lstStyle/>
        <a:p>
          <a:endParaRPr lang="en-GB"/>
        </a:p>
      </dgm:t>
    </dgm:pt>
    <dgm:pt modelId="{4DBAA8CA-F62B-4FF9-961F-75856212F4D3}" type="sibTrans" cxnId="{D2222E84-6882-4D31-BFCB-051161B1010C}">
      <dgm:prSet/>
      <dgm:spPr/>
      <dgm:t>
        <a:bodyPr/>
        <a:lstStyle/>
        <a:p>
          <a:endParaRPr lang="en-GB"/>
        </a:p>
      </dgm:t>
    </dgm:pt>
    <dgm:pt modelId="{09013D38-25A5-474D-B853-068672C26058}">
      <dgm:prSet phldrT="[Text]"/>
      <dgm:spPr/>
      <dgm:t>
        <a:bodyPr/>
        <a:lstStyle/>
        <a:p>
          <a:r>
            <a:rPr lang="en-GB" dirty="0"/>
            <a:t>Step 9</a:t>
          </a:r>
        </a:p>
      </dgm:t>
    </dgm:pt>
    <dgm:pt modelId="{0559410F-963F-472F-A44F-FA5B151EB917}" type="parTrans" cxnId="{EC12E9DB-7993-4CEF-9040-B4C9A4A9A63B}">
      <dgm:prSet/>
      <dgm:spPr/>
      <dgm:t>
        <a:bodyPr/>
        <a:lstStyle/>
        <a:p>
          <a:endParaRPr lang="en-GB"/>
        </a:p>
      </dgm:t>
    </dgm:pt>
    <dgm:pt modelId="{9354CA56-8F3F-4A1F-B42F-C180569AD6E4}" type="sibTrans" cxnId="{EC12E9DB-7993-4CEF-9040-B4C9A4A9A63B}">
      <dgm:prSet/>
      <dgm:spPr/>
      <dgm:t>
        <a:bodyPr/>
        <a:lstStyle/>
        <a:p>
          <a:endParaRPr lang="en-GB"/>
        </a:p>
      </dgm:t>
    </dgm:pt>
    <dgm:pt modelId="{54FD2644-869F-4902-92DE-67E91340B298}">
      <dgm:prSet phldrT="[Text]"/>
      <dgm:spPr/>
      <dgm:t>
        <a:bodyPr/>
        <a:lstStyle/>
        <a:p>
          <a:r>
            <a:rPr lang="en-GB" dirty="0"/>
            <a:t>Run Cc and Cd through E1 to obtain </a:t>
          </a:r>
          <a:r>
            <a:rPr lang="en-GB" dirty="0" err="1"/>
            <a:t>Yc</a:t>
          </a:r>
          <a:r>
            <a:rPr lang="en-GB" dirty="0"/>
            <a:t> and Yd</a:t>
          </a:r>
        </a:p>
      </dgm:t>
    </dgm:pt>
    <dgm:pt modelId="{1820EFF0-3ED7-45F0-94FA-FD1F5A5F5F50}" type="parTrans" cxnId="{FE796B90-4795-42A1-9E76-F848E279C532}">
      <dgm:prSet/>
      <dgm:spPr/>
      <dgm:t>
        <a:bodyPr/>
        <a:lstStyle/>
        <a:p>
          <a:endParaRPr lang="en-GB"/>
        </a:p>
      </dgm:t>
    </dgm:pt>
    <dgm:pt modelId="{E0910D89-C61C-4D7B-AC40-6A64898B849B}" type="sibTrans" cxnId="{FE796B90-4795-42A1-9E76-F848E279C532}">
      <dgm:prSet/>
      <dgm:spPr/>
      <dgm:t>
        <a:bodyPr/>
        <a:lstStyle/>
        <a:p>
          <a:endParaRPr lang="en-GB"/>
        </a:p>
      </dgm:t>
    </dgm:pt>
    <dgm:pt modelId="{9815CFE1-DB2B-47EC-854E-D15C09BE6075}">
      <dgm:prSet phldrT="[Text]"/>
      <dgm:spPr/>
      <dgm:t>
        <a:bodyPr/>
        <a:lstStyle/>
        <a:p>
          <a:r>
            <a:rPr lang="en-GB" dirty="0"/>
            <a:t>Step 10</a:t>
          </a:r>
        </a:p>
      </dgm:t>
    </dgm:pt>
    <dgm:pt modelId="{FEEE8E63-2D6A-49B7-99CE-56911EAADB28}" type="parTrans" cxnId="{5751B919-8F27-479E-9323-DBB108F71CE3}">
      <dgm:prSet/>
      <dgm:spPr/>
      <dgm:t>
        <a:bodyPr/>
        <a:lstStyle/>
        <a:p>
          <a:endParaRPr lang="en-GB"/>
        </a:p>
      </dgm:t>
    </dgm:pt>
    <dgm:pt modelId="{E81165BD-7BD9-4FF7-9AC1-0EC5A44176BF}" type="sibTrans" cxnId="{5751B919-8F27-479E-9323-DBB108F71CE3}">
      <dgm:prSet/>
      <dgm:spPr/>
      <dgm:t>
        <a:bodyPr/>
        <a:lstStyle/>
        <a:p>
          <a:endParaRPr lang="en-GB"/>
        </a:p>
      </dgm:t>
    </dgm:pt>
    <dgm:pt modelId="{24BBDFC2-BE22-4B69-9F86-E7BDBCABB4DE}">
      <dgm:prSet phldrT="[Text]"/>
      <dgm:spPr/>
      <dgm:t>
        <a:bodyPr/>
        <a:lstStyle/>
        <a:p>
          <a:r>
            <a:rPr lang="en-GB" dirty="0"/>
            <a:t>Run </a:t>
          </a:r>
          <a:r>
            <a:rPr lang="en-GB" dirty="0" err="1"/>
            <a:t>Yc</a:t>
          </a:r>
          <a:r>
            <a:rPr lang="en-GB" dirty="0"/>
            <a:t> and Yd through M to obtain </a:t>
          </a:r>
          <a:r>
            <a:rPr lang="en-GB" dirty="0" err="1"/>
            <a:t>Xc</a:t>
          </a:r>
          <a:r>
            <a:rPr lang="en-GB" dirty="0"/>
            <a:t> and Xd</a:t>
          </a:r>
        </a:p>
      </dgm:t>
    </dgm:pt>
    <dgm:pt modelId="{B82F2970-FA37-422A-8332-9D3E4B51ADB3}" type="parTrans" cxnId="{0592FC19-2574-427F-8E27-EB6C8B21B330}">
      <dgm:prSet/>
      <dgm:spPr/>
      <dgm:t>
        <a:bodyPr/>
        <a:lstStyle/>
        <a:p>
          <a:endParaRPr lang="en-GB"/>
        </a:p>
      </dgm:t>
    </dgm:pt>
    <dgm:pt modelId="{BAAA6BA7-56DE-44AF-B8CD-B9DDC81ECF0F}" type="sibTrans" cxnId="{0592FC19-2574-427F-8E27-EB6C8B21B330}">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10"/>
      <dgm:spPr/>
    </dgm:pt>
    <dgm:pt modelId="{26D78EB2-FB5C-4EBD-8A56-A87EA131DB73}" type="pres">
      <dgm:prSet presAssocID="{CADC02EE-3686-4BA2-8D72-3317836F489D}" presName="parentText" presStyleLbl="node1" presStyleIdx="0" presStyleCnt="10">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10">
        <dgm:presLayoutVars>
          <dgm:bulletEnabled val="1"/>
        </dgm:presLayoutVars>
      </dgm:prSet>
      <dgm:spPr/>
    </dgm:pt>
    <dgm:pt modelId="{24083C6E-6426-4916-8A20-2474317DBB1B}" type="pres">
      <dgm:prSet presAssocID="{68D25DC9-B8A6-477A-80A4-9F86D7F8ADB8}" presName="spaceBetweenRectangles" presStyleCnt="0"/>
      <dgm:spPr/>
    </dgm:pt>
    <dgm:pt modelId="{813469EF-9235-46E6-BB94-391A91FE9589}" type="pres">
      <dgm:prSet presAssocID="{561C5A62-EA77-490F-BD23-CB95623626FB}" presName="parentLin" presStyleCnt="0"/>
      <dgm:spPr/>
    </dgm:pt>
    <dgm:pt modelId="{A014477B-CE37-4CFA-AE01-75FFE22D4EC3}" type="pres">
      <dgm:prSet presAssocID="{561C5A62-EA77-490F-BD23-CB95623626FB}" presName="parentLeftMargin" presStyleLbl="node1" presStyleIdx="0" presStyleCnt="10"/>
      <dgm:spPr/>
    </dgm:pt>
    <dgm:pt modelId="{0CB6EBB6-9DA2-4214-B7A9-CA8C429D4EB0}" type="pres">
      <dgm:prSet presAssocID="{561C5A62-EA77-490F-BD23-CB95623626FB}" presName="parentText" presStyleLbl="node1" presStyleIdx="1" presStyleCnt="10">
        <dgm:presLayoutVars>
          <dgm:chMax val="0"/>
          <dgm:bulletEnabled val="1"/>
        </dgm:presLayoutVars>
      </dgm:prSet>
      <dgm:spPr/>
    </dgm:pt>
    <dgm:pt modelId="{DD3EF269-ADAB-471F-BD92-2082C9EA7502}" type="pres">
      <dgm:prSet presAssocID="{561C5A62-EA77-490F-BD23-CB95623626FB}" presName="negativeSpace" presStyleCnt="0"/>
      <dgm:spPr/>
    </dgm:pt>
    <dgm:pt modelId="{D1A331B0-7C53-4F44-9EE8-3C998D1BD880}" type="pres">
      <dgm:prSet presAssocID="{561C5A62-EA77-490F-BD23-CB95623626FB}" presName="childText" presStyleLbl="conFgAcc1" presStyleIdx="1" presStyleCnt="10">
        <dgm:presLayoutVars>
          <dgm:bulletEnabled val="1"/>
        </dgm:presLayoutVars>
      </dgm:prSet>
      <dgm:spPr/>
    </dgm:pt>
    <dgm:pt modelId="{C0880FF0-F1EE-4BC9-B777-3C875BE734CA}" type="pres">
      <dgm:prSet presAssocID="{406ADAED-34FC-41A5-8ACA-43CD73DC5736}" presName="spaceBetweenRectangles" presStyleCnt="0"/>
      <dgm:spPr/>
    </dgm:pt>
    <dgm:pt modelId="{904A3C4A-1D8D-4433-897B-6E5142E1E27B}" type="pres">
      <dgm:prSet presAssocID="{62E60327-6CCE-4416-9997-DE71E7E37995}" presName="parentLin" presStyleCnt="0"/>
      <dgm:spPr/>
    </dgm:pt>
    <dgm:pt modelId="{83F915E0-F082-403E-9D57-881ECACBDC75}" type="pres">
      <dgm:prSet presAssocID="{62E60327-6CCE-4416-9997-DE71E7E37995}" presName="parentLeftMargin" presStyleLbl="node1" presStyleIdx="1" presStyleCnt="10"/>
      <dgm:spPr/>
    </dgm:pt>
    <dgm:pt modelId="{9881E661-FEC8-4FE1-BD03-4A1671E5A908}" type="pres">
      <dgm:prSet presAssocID="{62E60327-6CCE-4416-9997-DE71E7E37995}" presName="parentText" presStyleLbl="node1" presStyleIdx="2" presStyleCnt="10">
        <dgm:presLayoutVars>
          <dgm:chMax val="0"/>
          <dgm:bulletEnabled val="1"/>
        </dgm:presLayoutVars>
      </dgm:prSet>
      <dgm:spPr/>
    </dgm:pt>
    <dgm:pt modelId="{B64FE417-95EE-419D-AB2B-39A255EF8B4E}" type="pres">
      <dgm:prSet presAssocID="{62E60327-6CCE-4416-9997-DE71E7E37995}" presName="negativeSpace" presStyleCnt="0"/>
      <dgm:spPr/>
    </dgm:pt>
    <dgm:pt modelId="{E2193F88-EAE1-46D4-BFDC-6CC912CD1113}" type="pres">
      <dgm:prSet presAssocID="{62E60327-6CCE-4416-9997-DE71E7E37995}" presName="childText" presStyleLbl="conFgAcc1" presStyleIdx="2" presStyleCnt="10">
        <dgm:presLayoutVars>
          <dgm:bulletEnabled val="1"/>
        </dgm:presLayoutVars>
      </dgm:prSet>
      <dgm:spPr/>
    </dgm:pt>
    <dgm:pt modelId="{9F4D9A91-7033-49BA-8EBB-C1B87227734A}" type="pres">
      <dgm:prSet presAssocID="{D67B0981-1AFD-4072-8824-E4F247161FE2}" presName="spaceBetweenRectangles" presStyleCnt="0"/>
      <dgm:spPr/>
    </dgm:pt>
    <dgm:pt modelId="{9F169C7D-5B0D-41DF-B319-92E7C454DC38}" type="pres">
      <dgm:prSet presAssocID="{CEAB3E22-183F-48E5-9250-2EFD293B5A7F}" presName="parentLin" presStyleCnt="0"/>
      <dgm:spPr/>
    </dgm:pt>
    <dgm:pt modelId="{52385F8F-C327-403C-8FA9-C3E5915D474C}" type="pres">
      <dgm:prSet presAssocID="{CEAB3E22-183F-48E5-9250-2EFD293B5A7F}" presName="parentLeftMargin" presStyleLbl="node1" presStyleIdx="2" presStyleCnt="10"/>
      <dgm:spPr/>
    </dgm:pt>
    <dgm:pt modelId="{D590DDCC-52C4-4BD4-97A0-8D46ADA326F2}" type="pres">
      <dgm:prSet presAssocID="{CEAB3E22-183F-48E5-9250-2EFD293B5A7F}" presName="parentText" presStyleLbl="node1" presStyleIdx="3" presStyleCnt="10">
        <dgm:presLayoutVars>
          <dgm:chMax val="0"/>
          <dgm:bulletEnabled val="1"/>
        </dgm:presLayoutVars>
      </dgm:prSet>
      <dgm:spPr/>
    </dgm:pt>
    <dgm:pt modelId="{2E0A7E70-2765-4B24-AD08-E607913F772C}" type="pres">
      <dgm:prSet presAssocID="{CEAB3E22-183F-48E5-9250-2EFD293B5A7F}" presName="negativeSpace" presStyleCnt="0"/>
      <dgm:spPr/>
    </dgm:pt>
    <dgm:pt modelId="{E491E872-7E9E-4E42-B3B9-01BE704C7FAA}" type="pres">
      <dgm:prSet presAssocID="{CEAB3E22-183F-48E5-9250-2EFD293B5A7F}" presName="childText" presStyleLbl="conFgAcc1" presStyleIdx="3" presStyleCnt="10">
        <dgm:presLayoutVars>
          <dgm:bulletEnabled val="1"/>
        </dgm:presLayoutVars>
      </dgm:prSet>
      <dgm:spPr/>
    </dgm:pt>
    <dgm:pt modelId="{094F2F87-383B-494A-A168-24F10653D0CD}" type="pres">
      <dgm:prSet presAssocID="{76DB721F-7652-4F18-8A5A-0D88B053B4FF}" presName="spaceBetweenRectangles" presStyleCnt="0"/>
      <dgm:spPr/>
    </dgm:pt>
    <dgm:pt modelId="{9FC26DB4-3EDB-49AB-B785-9184DDBD641D}" type="pres">
      <dgm:prSet presAssocID="{EC0A1C92-0FDD-49F6-9B0E-9EBD3B593726}" presName="parentLin" presStyleCnt="0"/>
      <dgm:spPr/>
    </dgm:pt>
    <dgm:pt modelId="{FBBB0D79-B087-4343-A2FC-9017632CADB4}" type="pres">
      <dgm:prSet presAssocID="{EC0A1C92-0FDD-49F6-9B0E-9EBD3B593726}" presName="parentLeftMargin" presStyleLbl="node1" presStyleIdx="3" presStyleCnt="10"/>
      <dgm:spPr/>
    </dgm:pt>
    <dgm:pt modelId="{78448CB7-D097-42EB-8FC1-B152F7F5D226}" type="pres">
      <dgm:prSet presAssocID="{EC0A1C92-0FDD-49F6-9B0E-9EBD3B593726}" presName="parentText" presStyleLbl="node1" presStyleIdx="4" presStyleCnt="10">
        <dgm:presLayoutVars>
          <dgm:chMax val="0"/>
          <dgm:bulletEnabled val="1"/>
        </dgm:presLayoutVars>
      </dgm:prSet>
      <dgm:spPr/>
    </dgm:pt>
    <dgm:pt modelId="{C66E90D5-109B-4BEB-B5EE-2381D4E38525}" type="pres">
      <dgm:prSet presAssocID="{EC0A1C92-0FDD-49F6-9B0E-9EBD3B593726}" presName="negativeSpace" presStyleCnt="0"/>
      <dgm:spPr/>
    </dgm:pt>
    <dgm:pt modelId="{943BD3E5-C50A-4C82-BA8F-EF4D7770660A}" type="pres">
      <dgm:prSet presAssocID="{EC0A1C92-0FDD-49F6-9B0E-9EBD3B593726}" presName="childText" presStyleLbl="conFgAcc1" presStyleIdx="4" presStyleCnt="10">
        <dgm:presLayoutVars>
          <dgm:bulletEnabled val="1"/>
        </dgm:presLayoutVars>
      </dgm:prSet>
      <dgm:spPr/>
    </dgm:pt>
    <dgm:pt modelId="{96051B29-8345-485B-8C12-51E72A4AF566}" type="pres">
      <dgm:prSet presAssocID="{1EADAE0A-BD57-46C3-BF1F-67A8490A4762}" presName="spaceBetweenRectangles" presStyleCnt="0"/>
      <dgm:spPr/>
    </dgm:pt>
    <dgm:pt modelId="{EDE77A26-3C13-4DD4-8B1D-1E1C672E96B2}" type="pres">
      <dgm:prSet presAssocID="{A7D3FF0D-A404-46EB-A17F-65236C0B0C4A}" presName="parentLin" presStyleCnt="0"/>
      <dgm:spPr/>
    </dgm:pt>
    <dgm:pt modelId="{7A284BE8-2915-4990-B7BD-A2DDBF9ED30C}" type="pres">
      <dgm:prSet presAssocID="{A7D3FF0D-A404-46EB-A17F-65236C0B0C4A}" presName="parentLeftMargin" presStyleLbl="node1" presStyleIdx="4" presStyleCnt="10"/>
      <dgm:spPr/>
    </dgm:pt>
    <dgm:pt modelId="{210E3271-E2BB-46AF-B6E7-83792AE6BE8E}" type="pres">
      <dgm:prSet presAssocID="{A7D3FF0D-A404-46EB-A17F-65236C0B0C4A}" presName="parentText" presStyleLbl="node1" presStyleIdx="5" presStyleCnt="10">
        <dgm:presLayoutVars>
          <dgm:chMax val="0"/>
          <dgm:bulletEnabled val="1"/>
        </dgm:presLayoutVars>
      </dgm:prSet>
      <dgm:spPr/>
    </dgm:pt>
    <dgm:pt modelId="{C067050B-43E5-4F80-963B-4839B059D1EB}" type="pres">
      <dgm:prSet presAssocID="{A7D3FF0D-A404-46EB-A17F-65236C0B0C4A}" presName="negativeSpace" presStyleCnt="0"/>
      <dgm:spPr/>
    </dgm:pt>
    <dgm:pt modelId="{7DF5F2AA-B9EA-4FB5-9A95-90FDA54A9BAF}" type="pres">
      <dgm:prSet presAssocID="{A7D3FF0D-A404-46EB-A17F-65236C0B0C4A}" presName="childText" presStyleLbl="conFgAcc1" presStyleIdx="5" presStyleCnt="10">
        <dgm:presLayoutVars>
          <dgm:bulletEnabled val="1"/>
        </dgm:presLayoutVars>
      </dgm:prSet>
      <dgm:spPr/>
    </dgm:pt>
    <dgm:pt modelId="{F1B7E452-BCD2-4738-AEC5-6B38D243F995}" type="pres">
      <dgm:prSet presAssocID="{2C2D78BF-DDAB-48CB-B96D-9BE8F4F75DE6}" presName="spaceBetweenRectangles" presStyleCnt="0"/>
      <dgm:spPr/>
    </dgm:pt>
    <dgm:pt modelId="{0A0C98FE-6680-421E-8939-299A29AA93B8}" type="pres">
      <dgm:prSet presAssocID="{40E8A57D-BC0B-4BB9-8846-9215A8D70225}" presName="parentLin" presStyleCnt="0"/>
      <dgm:spPr/>
    </dgm:pt>
    <dgm:pt modelId="{8A5B8ACC-0864-4328-BA8B-2054E43282A8}" type="pres">
      <dgm:prSet presAssocID="{40E8A57D-BC0B-4BB9-8846-9215A8D70225}" presName="parentLeftMargin" presStyleLbl="node1" presStyleIdx="5" presStyleCnt="10"/>
      <dgm:spPr/>
    </dgm:pt>
    <dgm:pt modelId="{96813671-9C0F-4520-B9C1-331ADF5E37BB}" type="pres">
      <dgm:prSet presAssocID="{40E8A57D-BC0B-4BB9-8846-9215A8D70225}" presName="parentText" presStyleLbl="node1" presStyleIdx="6" presStyleCnt="10">
        <dgm:presLayoutVars>
          <dgm:chMax val="0"/>
          <dgm:bulletEnabled val="1"/>
        </dgm:presLayoutVars>
      </dgm:prSet>
      <dgm:spPr/>
    </dgm:pt>
    <dgm:pt modelId="{885DDBA0-3D8F-42C8-B0F9-80F4F6213F77}" type="pres">
      <dgm:prSet presAssocID="{40E8A57D-BC0B-4BB9-8846-9215A8D70225}" presName="negativeSpace" presStyleCnt="0"/>
      <dgm:spPr/>
    </dgm:pt>
    <dgm:pt modelId="{76B657D5-952E-487F-A80D-21C2E7D2A70C}" type="pres">
      <dgm:prSet presAssocID="{40E8A57D-BC0B-4BB9-8846-9215A8D70225}" presName="childText" presStyleLbl="conFgAcc1" presStyleIdx="6" presStyleCnt="10">
        <dgm:presLayoutVars>
          <dgm:bulletEnabled val="1"/>
        </dgm:presLayoutVars>
      </dgm:prSet>
      <dgm:spPr/>
    </dgm:pt>
    <dgm:pt modelId="{35BD6592-31F8-4D0E-A616-AB02ECF8CEA4}" type="pres">
      <dgm:prSet presAssocID="{3AC70C6B-F4A0-41AB-8C3D-A9DB4C2E627D}" presName="spaceBetweenRectangles" presStyleCnt="0"/>
      <dgm:spPr/>
    </dgm:pt>
    <dgm:pt modelId="{B2B7316C-F681-43FC-B1C1-EAF226FAD7E8}" type="pres">
      <dgm:prSet presAssocID="{1DC660B0-A015-4DCD-AE88-8B5D1119670E}" presName="parentLin" presStyleCnt="0"/>
      <dgm:spPr/>
    </dgm:pt>
    <dgm:pt modelId="{A50E5C33-B4BE-4AA3-8F7A-2B486D7D1BBF}" type="pres">
      <dgm:prSet presAssocID="{1DC660B0-A015-4DCD-AE88-8B5D1119670E}" presName="parentLeftMargin" presStyleLbl="node1" presStyleIdx="6" presStyleCnt="10"/>
      <dgm:spPr/>
    </dgm:pt>
    <dgm:pt modelId="{899EB850-ED2E-4D08-9F60-EA134F388694}" type="pres">
      <dgm:prSet presAssocID="{1DC660B0-A015-4DCD-AE88-8B5D1119670E}" presName="parentText" presStyleLbl="node1" presStyleIdx="7" presStyleCnt="10">
        <dgm:presLayoutVars>
          <dgm:chMax val="0"/>
          <dgm:bulletEnabled val="1"/>
        </dgm:presLayoutVars>
      </dgm:prSet>
      <dgm:spPr/>
    </dgm:pt>
    <dgm:pt modelId="{CCAD7B19-6D30-41DA-B614-0C4ABEC92CA9}" type="pres">
      <dgm:prSet presAssocID="{1DC660B0-A015-4DCD-AE88-8B5D1119670E}" presName="negativeSpace" presStyleCnt="0"/>
      <dgm:spPr/>
    </dgm:pt>
    <dgm:pt modelId="{B15B6AB5-ED87-4BEC-8874-2632F4947BCF}" type="pres">
      <dgm:prSet presAssocID="{1DC660B0-A015-4DCD-AE88-8B5D1119670E}" presName="childText" presStyleLbl="conFgAcc1" presStyleIdx="7" presStyleCnt="10">
        <dgm:presLayoutVars>
          <dgm:bulletEnabled val="1"/>
        </dgm:presLayoutVars>
      </dgm:prSet>
      <dgm:spPr/>
    </dgm:pt>
    <dgm:pt modelId="{9B31D057-6846-4EDA-B2D9-7CEE219A1426}" type="pres">
      <dgm:prSet presAssocID="{7B78D038-9416-481F-9EA0-20699C79AF32}" presName="spaceBetweenRectangles" presStyleCnt="0"/>
      <dgm:spPr/>
    </dgm:pt>
    <dgm:pt modelId="{1CCD1FFD-AF69-4F8C-8624-92552AD512C5}" type="pres">
      <dgm:prSet presAssocID="{09013D38-25A5-474D-B853-068672C26058}" presName="parentLin" presStyleCnt="0"/>
      <dgm:spPr/>
    </dgm:pt>
    <dgm:pt modelId="{D957507F-EAD1-4CC6-AE8D-758568A3FC3D}" type="pres">
      <dgm:prSet presAssocID="{09013D38-25A5-474D-B853-068672C26058}" presName="parentLeftMargin" presStyleLbl="node1" presStyleIdx="7" presStyleCnt="10"/>
      <dgm:spPr/>
    </dgm:pt>
    <dgm:pt modelId="{A902F36C-8579-426B-9F91-4A4A540F026D}" type="pres">
      <dgm:prSet presAssocID="{09013D38-25A5-474D-B853-068672C26058}" presName="parentText" presStyleLbl="node1" presStyleIdx="8" presStyleCnt="10">
        <dgm:presLayoutVars>
          <dgm:chMax val="0"/>
          <dgm:bulletEnabled val="1"/>
        </dgm:presLayoutVars>
      </dgm:prSet>
      <dgm:spPr/>
    </dgm:pt>
    <dgm:pt modelId="{54774FC6-F1C4-4C14-BFFA-6553C336D53F}" type="pres">
      <dgm:prSet presAssocID="{09013D38-25A5-474D-B853-068672C26058}" presName="negativeSpace" presStyleCnt="0"/>
      <dgm:spPr/>
    </dgm:pt>
    <dgm:pt modelId="{666263F1-2990-4055-B4C4-BEE5086ED6B7}" type="pres">
      <dgm:prSet presAssocID="{09013D38-25A5-474D-B853-068672C26058}" presName="childText" presStyleLbl="conFgAcc1" presStyleIdx="8" presStyleCnt="10">
        <dgm:presLayoutVars>
          <dgm:bulletEnabled val="1"/>
        </dgm:presLayoutVars>
      </dgm:prSet>
      <dgm:spPr/>
    </dgm:pt>
    <dgm:pt modelId="{F0906749-EDBE-47F4-915A-9E3E1A04E109}" type="pres">
      <dgm:prSet presAssocID="{9354CA56-8F3F-4A1F-B42F-C180569AD6E4}" presName="spaceBetweenRectangles" presStyleCnt="0"/>
      <dgm:spPr/>
    </dgm:pt>
    <dgm:pt modelId="{3E113EF1-5103-4B50-9E15-7B78A52E5D1A}" type="pres">
      <dgm:prSet presAssocID="{9815CFE1-DB2B-47EC-854E-D15C09BE6075}" presName="parentLin" presStyleCnt="0"/>
      <dgm:spPr/>
    </dgm:pt>
    <dgm:pt modelId="{82CDE92B-E41B-4FEF-A653-4D50E8A22A34}" type="pres">
      <dgm:prSet presAssocID="{9815CFE1-DB2B-47EC-854E-D15C09BE6075}" presName="parentLeftMargin" presStyleLbl="node1" presStyleIdx="8" presStyleCnt="10"/>
      <dgm:spPr/>
    </dgm:pt>
    <dgm:pt modelId="{4E80F0CD-1598-4D94-B2C5-D62B023229EA}" type="pres">
      <dgm:prSet presAssocID="{9815CFE1-DB2B-47EC-854E-D15C09BE6075}" presName="parentText" presStyleLbl="node1" presStyleIdx="9" presStyleCnt="10">
        <dgm:presLayoutVars>
          <dgm:chMax val="0"/>
          <dgm:bulletEnabled val="1"/>
        </dgm:presLayoutVars>
      </dgm:prSet>
      <dgm:spPr/>
    </dgm:pt>
    <dgm:pt modelId="{57DC9DC8-796F-4C45-879D-8292A3D9D5F2}" type="pres">
      <dgm:prSet presAssocID="{9815CFE1-DB2B-47EC-854E-D15C09BE6075}" presName="negativeSpace" presStyleCnt="0"/>
      <dgm:spPr/>
    </dgm:pt>
    <dgm:pt modelId="{9FA36884-5666-4829-AA9D-7BDC61971E95}" type="pres">
      <dgm:prSet presAssocID="{9815CFE1-DB2B-47EC-854E-D15C09BE6075}" presName="childText" presStyleLbl="conFgAcc1" presStyleIdx="9" presStyleCnt="10">
        <dgm:presLayoutVars>
          <dgm:bulletEnabled val="1"/>
        </dgm:presLayoutVars>
      </dgm:prSet>
      <dgm:spPr/>
    </dgm:pt>
  </dgm:ptLst>
  <dgm:cxnLst>
    <dgm:cxn modelId="{1D789602-E1C7-4F74-8C72-AE082D1FAD81}" type="presOf" srcId="{EC0A1C92-0FDD-49F6-9B0E-9EBD3B593726}" destId="{FBBB0D79-B087-4343-A2FC-9017632CADB4}" srcOrd="0" destOrd="0" presId="urn:microsoft.com/office/officeart/2005/8/layout/list1"/>
    <dgm:cxn modelId="{67903703-DD10-41EA-A064-C8C9F85B8020}" type="presOf" srcId="{8DF8729B-582D-4E65-910C-C346EF1CFC5C}" destId="{943BD3E5-C50A-4C82-BA8F-EF4D7770660A}" srcOrd="0" destOrd="0" presId="urn:microsoft.com/office/officeart/2005/8/layout/list1"/>
    <dgm:cxn modelId="{AB35D306-8C42-4C4D-ABCA-D4AEA060A0CF}" type="presOf" srcId="{38821E09-3191-47BE-B320-84C15961CF51}" destId="{B15B6AB5-ED87-4BEC-8874-2632F4947BCF}" srcOrd="0" destOrd="0" presId="urn:microsoft.com/office/officeart/2005/8/layout/list1"/>
    <dgm:cxn modelId="{D2082514-93F1-4BF6-A9BB-F526B3E5012F}" type="presOf" srcId="{9815CFE1-DB2B-47EC-854E-D15C09BE6075}" destId="{4E80F0CD-1598-4D94-B2C5-D62B023229EA}" srcOrd="1" destOrd="0" presId="urn:microsoft.com/office/officeart/2005/8/layout/list1"/>
    <dgm:cxn modelId="{26FAED15-B96B-44E9-B511-98245A18B383}" type="presOf" srcId="{62E60327-6CCE-4416-9997-DE71E7E37995}" destId="{9881E661-FEC8-4FE1-BD03-4A1671E5A908}" srcOrd="1" destOrd="0" presId="urn:microsoft.com/office/officeart/2005/8/layout/list1"/>
    <dgm:cxn modelId="{5751B919-8F27-479E-9323-DBB108F71CE3}" srcId="{12D022F8-F841-4BD4-8FA1-A3A57E12A5D1}" destId="{9815CFE1-DB2B-47EC-854E-D15C09BE6075}" srcOrd="9" destOrd="0" parTransId="{FEEE8E63-2D6A-49B7-99CE-56911EAADB28}" sibTransId="{E81165BD-7BD9-4FF7-9AC1-0EC5A44176BF}"/>
    <dgm:cxn modelId="{0592FC19-2574-427F-8E27-EB6C8B21B330}" srcId="{9815CFE1-DB2B-47EC-854E-D15C09BE6075}" destId="{24BBDFC2-BE22-4B69-9F86-E7BDBCABB4DE}" srcOrd="0" destOrd="0" parTransId="{B82F2970-FA37-422A-8332-9D3E4B51ADB3}" sibTransId="{BAAA6BA7-56DE-44AF-B8CD-B9DDC81ECF0F}"/>
    <dgm:cxn modelId="{1131801B-464E-40E6-922E-F6CE79316929}" srcId="{12D022F8-F841-4BD4-8FA1-A3A57E12A5D1}" destId="{40E8A57D-BC0B-4BB9-8846-9215A8D70225}" srcOrd="6" destOrd="0" parTransId="{7759959D-3D87-4328-ACF0-2D59C70D41CF}" sibTransId="{3AC70C6B-F4A0-41AB-8C3D-A9DB4C2E627D}"/>
    <dgm:cxn modelId="{6CB9291C-7E3F-4B59-8B21-DE01A21FC4C2}" type="presOf" srcId="{1DC660B0-A015-4DCD-AE88-8B5D1119670E}" destId="{899EB850-ED2E-4D08-9F60-EA134F388694}" srcOrd="1" destOrd="0" presId="urn:microsoft.com/office/officeart/2005/8/layout/list1"/>
    <dgm:cxn modelId="{15917223-E7DE-48AD-B434-26EC487F5D71}" type="presOf" srcId="{54FD2644-869F-4902-92DE-67E91340B298}" destId="{666263F1-2990-4055-B4C4-BEE5086ED6B7}"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CC43302A-8FCB-4ED8-8E47-8CC616BD86AB}" type="presOf" srcId="{24BBDFC2-BE22-4B69-9F86-E7BDBCABB4DE}" destId="{9FA36884-5666-4829-AA9D-7BDC61971E95}" srcOrd="0" destOrd="0" presId="urn:microsoft.com/office/officeart/2005/8/layout/list1"/>
    <dgm:cxn modelId="{A069102F-886B-479C-8FB0-26E43457F30B}" type="presOf" srcId="{A7D3FF0D-A404-46EB-A17F-65236C0B0C4A}" destId="{7A284BE8-2915-4990-B7BD-A2DDBF9ED30C}" srcOrd="0" destOrd="0" presId="urn:microsoft.com/office/officeart/2005/8/layout/list1"/>
    <dgm:cxn modelId="{66253D30-9C16-4B5B-9C4C-ECDAAC611D1C}" srcId="{CEAB3E22-183F-48E5-9250-2EFD293B5A7F}" destId="{93C66A36-0D1B-406B-9494-4034B5F7C2B2}" srcOrd="0" destOrd="0" parTransId="{3B903C7D-F7BE-41E2-A3E4-D4C1D4C3D78E}" sibTransId="{34FAFF55-D9BF-4862-A090-796CE54596CE}"/>
    <dgm:cxn modelId="{91D77033-DD43-4C24-A020-96C0F312E597}" srcId="{A7D3FF0D-A404-46EB-A17F-65236C0B0C4A}" destId="{671D7BFC-97A4-4D3D-AF97-049EE394DF39}" srcOrd="0" destOrd="0" parTransId="{94F0A9BE-3293-4B9E-BA0E-BF73E51664BB}" sibTransId="{8884ECBF-5997-4D8E-9B55-0739BF402333}"/>
    <dgm:cxn modelId="{D5DBAF38-0AD2-4E02-8444-D227427E0A8F}" srcId="{12D022F8-F841-4BD4-8FA1-A3A57E12A5D1}" destId="{A7D3FF0D-A404-46EB-A17F-65236C0B0C4A}" srcOrd="5" destOrd="0" parTransId="{58529263-7AF0-456F-A17F-CF14F260393B}" sibTransId="{2C2D78BF-DDAB-48CB-B96D-9BE8F4F75DE6}"/>
    <dgm:cxn modelId="{4B2A935C-165B-491E-B88A-D25C58B9F310}" type="presOf" srcId="{CEAB3E22-183F-48E5-9250-2EFD293B5A7F}" destId="{52385F8F-C327-403C-8FA9-C3E5915D474C}"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828F341-B8AD-4234-A135-74F8AE61AFC4}" srcId="{12D022F8-F841-4BD4-8FA1-A3A57E12A5D1}" destId="{EC0A1C92-0FDD-49F6-9B0E-9EBD3B593726}" srcOrd="4" destOrd="0" parTransId="{74FF13CA-7481-491F-8060-744750D749D5}" sibTransId="{1EADAE0A-BD57-46C3-BF1F-67A8490A4762}"/>
    <dgm:cxn modelId="{79473242-1485-47F6-95C5-EF1746693036}" srcId="{12D022F8-F841-4BD4-8FA1-A3A57E12A5D1}" destId="{561C5A62-EA77-490F-BD23-CB95623626FB}" srcOrd="1" destOrd="0" parTransId="{14A09DB4-59F9-44B3-9147-19A63DECF3D3}" sibTransId="{406ADAED-34FC-41A5-8ACA-43CD73DC5736}"/>
    <dgm:cxn modelId="{D323A24D-358A-49EC-A9B2-DB7007D6F8CC}" srcId="{12D022F8-F841-4BD4-8FA1-A3A57E12A5D1}" destId="{62E60327-6CCE-4416-9997-DE71E7E37995}" srcOrd="2" destOrd="0" parTransId="{F2226296-3CC7-48FB-91A2-D10F21DCDD27}" sibTransId="{D67B0981-1AFD-4072-8824-E4F247161FE2}"/>
    <dgm:cxn modelId="{4D19724F-CF3A-40E8-916B-F046BC0CAB46}" type="presOf" srcId="{3CFE06C2-520D-45A7-97C0-38570B7B54CB}" destId="{E2193F88-EAE1-46D4-BFDC-6CC912CD1113}"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E40C7F7F-D16A-474A-9D12-3982E36B5CDE}" type="presOf" srcId="{A7D3FF0D-A404-46EB-A17F-65236C0B0C4A}" destId="{210E3271-E2BB-46AF-B6E7-83792AE6BE8E}" srcOrd="1" destOrd="0" presId="urn:microsoft.com/office/officeart/2005/8/layout/list1"/>
    <dgm:cxn modelId="{5CAE5480-7892-4D06-9A6A-042F85A6EEB0}" type="presOf" srcId="{12D022F8-F841-4BD4-8FA1-A3A57E12A5D1}" destId="{66CA8735-BAAD-4D27-A004-73FFFC115E9B}" srcOrd="0" destOrd="0" presId="urn:microsoft.com/office/officeart/2005/8/layout/list1"/>
    <dgm:cxn modelId="{F7E9BD82-B39A-46AB-A50B-79D6E38633E9}" srcId="{12D022F8-F841-4BD4-8FA1-A3A57E12A5D1}" destId="{1DC660B0-A015-4DCD-AE88-8B5D1119670E}" srcOrd="7" destOrd="0" parTransId="{07CCB9CC-01D4-4C94-B1FE-AD82D6131B0C}" sibTransId="{7B78D038-9416-481F-9EA0-20699C79AF32}"/>
    <dgm:cxn modelId="{D2222E84-6882-4D31-BFCB-051161B1010C}" srcId="{1DC660B0-A015-4DCD-AE88-8B5D1119670E}" destId="{38821E09-3191-47BE-B320-84C15961CF51}" srcOrd="0" destOrd="0" parTransId="{1B3B9A13-1DB8-48B6-A1E8-409223EDD088}" sibTransId="{4DBAA8CA-F62B-4FF9-961F-75856212F4D3}"/>
    <dgm:cxn modelId="{55D0F088-79C4-45EC-BCE8-CFED02D6A258}" type="presOf" srcId="{D0257495-0C2A-48BB-BD52-153D890A8EB6}" destId="{76B657D5-952E-487F-A80D-21C2E7D2A70C}" srcOrd="0" destOrd="0" presId="urn:microsoft.com/office/officeart/2005/8/layout/list1"/>
    <dgm:cxn modelId="{DFB0278B-76FA-4BFA-AF09-455300DF588C}" type="presOf" srcId="{1DC660B0-A015-4DCD-AE88-8B5D1119670E}" destId="{A50E5C33-B4BE-4AA3-8F7A-2B486D7D1BBF}" srcOrd="0" destOrd="0" presId="urn:microsoft.com/office/officeart/2005/8/layout/list1"/>
    <dgm:cxn modelId="{5A2BAA8E-674D-471C-B235-EFCCD4B894BF}" type="presOf" srcId="{CEAB3E22-183F-48E5-9250-2EFD293B5A7F}" destId="{D590DDCC-52C4-4BD4-97A0-8D46ADA326F2}" srcOrd="1" destOrd="0" presId="urn:microsoft.com/office/officeart/2005/8/layout/list1"/>
    <dgm:cxn modelId="{FE796B90-4795-42A1-9E76-F848E279C532}" srcId="{09013D38-25A5-474D-B853-068672C26058}" destId="{54FD2644-869F-4902-92DE-67E91340B298}" srcOrd="0" destOrd="0" parTransId="{1820EFF0-3ED7-45F0-94FA-FD1F5A5F5F50}" sibTransId="{E0910D89-C61C-4D7B-AC40-6A64898B849B}"/>
    <dgm:cxn modelId="{320E8A91-79D7-459A-BAAB-D44AFC9D2C4F}" srcId="{561C5A62-EA77-490F-BD23-CB95623626FB}" destId="{6F18C6F9-69D8-476E-A139-18251F38AEA8}" srcOrd="0" destOrd="0" parTransId="{9249FC1C-9FFF-4689-95AB-EA7E47E25C25}" sibTransId="{894E6069-02EA-40F1-A197-44D2FFF54047}"/>
    <dgm:cxn modelId="{A9365997-42AF-474D-886F-1689BF11788F}" type="presOf" srcId="{62E60327-6CCE-4416-9997-DE71E7E37995}" destId="{83F915E0-F082-403E-9D57-881ECACBDC75}" srcOrd="0" destOrd="0" presId="urn:microsoft.com/office/officeart/2005/8/layout/list1"/>
    <dgm:cxn modelId="{39B2589E-300A-414E-A4AF-0DE82E5E31C7}" type="presOf" srcId="{561C5A62-EA77-490F-BD23-CB95623626FB}" destId="{A014477B-CE37-4CFA-AE01-75FFE22D4EC3}" srcOrd="0" destOrd="0" presId="urn:microsoft.com/office/officeart/2005/8/layout/list1"/>
    <dgm:cxn modelId="{CE1BD1A2-B505-4B5E-B535-A055FD4DE6CD}" srcId="{12D022F8-F841-4BD4-8FA1-A3A57E12A5D1}" destId="{CEAB3E22-183F-48E5-9250-2EFD293B5A7F}" srcOrd="3" destOrd="0" parTransId="{E5D7ABED-4179-4336-8F47-9157590B5815}" sibTransId="{76DB721F-7652-4F18-8A5A-0D88B053B4FF}"/>
    <dgm:cxn modelId="{9AF58CA4-EF62-4EA9-925E-D2FB7F9B5F54}" type="presOf" srcId="{09013D38-25A5-474D-B853-068672C26058}" destId="{A902F36C-8579-426B-9F91-4A4A540F026D}" srcOrd="1" destOrd="0" presId="urn:microsoft.com/office/officeart/2005/8/layout/list1"/>
    <dgm:cxn modelId="{87D47CB1-5191-4A34-8CAD-E7D9A3AC14F6}" type="presOf" srcId="{9815CFE1-DB2B-47EC-854E-D15C09BE6075}" destId="{82CDE92B-E41B-4FEF-A653-4D50E8A22A34}" srcOrd="0" destOrd="0" presId="urn:microsoft.com/office/officeart/2005/8/layout/list1"/>
    <dgm:cxn modelId="{96EC1EB2-11C8-4F0B-8CCA-C155E1C29012}" type="presOf" srcId="{6F18C6F9-69D8-476E-A139-18251F38AEA8}" destId="{D1A331B0-7C53-4F44-9EE8-3C998D1BD880}" srcOrd="0" destOrd="0" presId="urn:microsoft.com/office/officeart/2005/8/layout/list1"/>
    <dgm:cxn modelId="{87C385D4-7C06-4CE0-9138-CF163D7E448F}" type="presOf" srcId="{40E8A57D-BC0B-4BB9-8846-9215A8D70225}" destId="{96813671-9C0F-4520-B9C1-331ADF5E37BB}" srcOrd="1" destOrd="0" presId="urn:microsoft.com/office/officeart/2005/8/layout/list1"/>
    <dgm:cxn modelId="{3E61A3D6-3EB7-4AE1-A91A-B2C023A6CB7A}" type="presOf" srcId="{40E8A57D-BC0B-4BB9-8846-9215A8D70225}" destId="{8A5B8ACC-0864-4328-BA8B-2054E43282A8}" srcOrd="0" destOrd="0" presId="urn:microsoft.com/office/officeart/2005/8/layout/list1"/>
    <dgm:cxn modelId="{970910D9-FA80-4E42-A0EF-428CF3950345}" srcId="{40E8A57D-BC0B-4BB9-8846-9215A8D70225}" destId="{D0257495-0C2A-48BB-BD52-153D890A8EB6}" srcOrd="0" destOrd="0" parTransId="{726A48B5-5776-42F1-A829-4B86098AABFE}" sibTransId="{1F556FF2-339F-4B17-A7EB-CD80C5EE5FCC}"/>
    <dgm:cxn modelId="{142727DA-ACCC-47DF-B414-EFDFDC9F3E8C}" type="presOf" srcId="{561C5A62-EA77-490F-BD23-CB95623626FB}" destId="{0CB6EBB6-9DA2-4214-B7A9-CA8C429D4EB0}" srcOrd="1"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EC12E9DB-7993-4CEF-9040-B4C9A4A9A63B}" srcId="{12D022F8-F841-4BD4-8FA1-A3A57E12A5D1}" destId="{09013D38-25A5-474D-B853-068672C26058}" srcOrd="8" destOrd="0" parTransId="{0559410F-963F-472F-A44F-FA5B151EB917}" sibTransId="{9354CA56-8F3F-4A1F-B42F-C180569AD6E4}"/>
    <dgm:cxn modelId="{971D5CDD-49DE-45D0-B63B-5B5F364030A1}" type="presOf" srcId="{93C66A36-0D1B-406B-9494-4034B5F7C2B2}" destId="{E491E872-7E9E-4E42-B3B9-01BE704C7FAA}" srcOrd="0" destOrd="0" presId="urn:microsoft.com/office/officeart/2005/8/layout/list1"/>
    <dgm:cxn modelId="{DBEA1EE6-A41C-4405-BBE9-116C77FD4862}" srcId="{EC0A1C92-0FDD-49F6-9B0E-9EBD3B593726}" destId="{8DF8729B-582D-4E65-910C-C346EF1CFC5C}" srcOrd="0" destOrd="0" parTransId="{0A5D40C9-4B45-417D-ADB6-9DCE0B9907F8}" sibTransId="{4C798F2C-C4C2-4F0D-BE63-DDDE3C3EB7E8}"/>
    <dgm:cxn modelId="{73CA61EA-77DA-48EF-B899-800AA6654AA7}" type="presOf" srcId="{671D7BFC-97A4-4D3D-AF97-049EE394DF39}" destId="{7DF5F2AA-B9EA-4FB5-9A95-90FDA54A9BAF}" srcOrd="0" destOrd="0" presId="urn:microsoft.com/office/officeart/2005/8/layout/list1"/>
    <dgm:cxn modelId="{79D02CEE-C150-4B77-BA8A-E0C47EB229DC}" srcId="{62E60327-6CCE-4416-9997-DE71E7E37995}" destId="{3CFE06C2-520D-45A7-97C0-38570B7B54CB}" srcOrd="0" destOrd="0" parTransId="{16FA700D-7A19-481F-8BB5-1BEFDA7A6B83}" sibTransId="{3E8DD188-659E-4872-A16E-D58DB85BA64E}"/>
    <dgm:cxn modelId="{0E20C0F1-3C28-4A9D-88D7-0C465D08A1B1}" type="presOf" srcId="{EC0A1C92-0FDD-49F6-9B0E-9EBD3B593726}" destId="{78448CB7-D097-42EB-8FC1-B152F7F5D226}" srcOrd="1" destOrd="0" presId="urn:microsoft.com/office/officeart/2005/8/layout/list1"/>
    <dgm:cxn modelId="{C457DFF6-6425-4446-9534-21B4260593CB}" type="presOf" srcId="{09013D38-25A5-474D-B853-068672C26058}" destId="{D957507F-EAD1-4CC6-AE8D-758568A3FC3D}"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B1FD75BF-55BC-4CD9-B09F-D8DFA2238CEA}" type="presParOf" srcId="{66CA8735-BAAD-4D27-A004-73FFFC115E9B}" destId="{24083C6E-6426-4916-8A20-2474317DBB1B}" srcOrd="3" destOrd="0" presId="urn:microsoft.com/office/officeart/2005/8/layout/list1"/>
    <dgm:cxn modelId="{647850C8-A3DF-4FB1-A247-F011F37616D9}" type="presParOf" srcId="{66CA8735-BAAD-4D27-A004-73FFFC115E9B}" destId="{813469EF-9235-46E6-BB94-391A91FE9589}" srcOrd="4" destOrd="0" presId="urn:microsoft.com/office/officeart/2005/8/layout/list1"/>
    <dgm:cxn modelId="{1FB58FB4-58A3-4D9B-BADA-5349F384E97F}" type="presParOf" srcId="{813469EF-9235-46E6-BB94-391A91FE9589}" destId="{A014477B-CE37-4CFA-AE01-75FFE22D4EC3}" srcOrd="0" destOrd="0" presId="urn:microsoft.com/office/officeart/2005/8/layout/list1"/>
    <dgm:cxn modelId="{973205BB-269E-4A31-9F49-9A024A8CEB4C}" type="presParOf" srcId="{813469EF-9235-46E6-BB94-391A91FE9589}" destId="{0CB6EBB6-9DA2-4214-B7A9-CA8C429D4EB0}" srcOrd="1" destOrd="0" presId="urn:microsoft.com/office/officeart/2005/8/layout/list1"/>
    <dgm:cxn modelId="{324D4E3E-1E20-47EA-8B57-55D2F391862E}" type="presParOf" srcId="{66CA8735-BAAD-4D27-A004-73FFFC115E9B}" destId="{DD3EF269-ADAB-471F-BD92-2082C9EA7502}" srcOrd="5" destOrd="0" presId="urn:microsoft.com/office/officeart/2005/8/layout/list1"/>
    <dgm:cxn modelId="{5BDCAA2A-C114-4EB5-8742-5244A8FD80AA}" type="presParOf" srcId="{66CA8735-BAAD-4D27-A004-73FFFC115E9B}" destId="{D1A331B0-7C53-4F44-9EE8-3C998D1BD880}" srcOrd="6" destOrd="0" presId="urn:microsoft.com/office/officeart/2005/8/layout/list1"/>
    <dgm:cxn modelId="{01A0D4ED-894E-4841-90B7-F7E61558497F}" type="presParOf" srcId="{66CA8735-BAAD-4D27-A004-73FFFC115E9B}" destId="{C0880FF0-F1EE-4BC9-B777-3C875BE734CA}" srcOrd="7" destOrd="0" presId="urn:microsoft.com/office/officeart/2005/8/layout/list1"/>
    <dgm:cxn modelId="{BBBAC694-A8E2-46A1-BA59-A14431DF11CE}" type="presParOf" srcId="{66CA8735-BAAD-4D27-A004-73FFFC115E9B}" destId="{904A3C4A-1D8D-4433-897B-6E5142E1E27B}" srcOrd="8" destOrd="0" presId="urn:microsoft.com/office/officeart/2005/8/layout/list1"/>
    <dgm:cxn modelId="{1A01001C-EB01-44E9-AD2F-923ACE6103A7}" type="presParOf" srcId="{904A3C4A-1D8D-4433-897B-6E5142E1E27B}" destId="{83F915E0-F082-403E-9D57-881ECACBDC75}" srcOrd="0" destOrd="0" presId="urn:microsoft.com/office/officeart/2005/8/layout/list1"/>
    <dgm:cxn modelId="{91ECCB69-7DD9-4759-A1CC-A443E5FCCFD4}" type="presParOf" srcId="{904A3C4A-1D8D-4433-897B-6E5142E1E27B}" destId="{9881E661-FEC8-4FE1-BD03-4A1671E5A908}" srcOrd="1" destOrd="0" presId="urn:microsoft.com/office/officeart/2005/8/layout/list1"/>
    <dgm:cxn modelId="{F4FA00A0-0C2E-4691-9FCA-18BCE409B35C}" type="presParOf" srcId="{66CA8735-BAAD-4D27-A004-73FFFC115E9B}" destId="{B64FE417-95EE-419D-AB2B-39A255EF8B4E}" srcOrd="9" destOrd="0" presId="urn:microsoft.com/office/officeart/2005/8/layout/list1"/>
    <dgm:cxn modelId="{191EB55D-315B-4358-A425-B0848260A0BA}" type="presParOf" srcId="{66CA8735-BAAD-4D27-A004-73FFFC115E9B}" destId="{E2193F88-EAE1-46D4-BFDC-6CC912CD1113}" srcOrd="10" destOrd="0" presId="urn:microsoft.com/office/officeart/2005/8/layout/list1"/>
    <dgm:cxn modelId="{6F46E9D1-4157-44D7-A9E0-149CA118C543}" type="presParOf" srcId="{66CA8735-BAAD-4D27-A004-73FFFC115E9B}" destId="{9F4D9A91-7033-49BA-8EBB-C1B87227734A}" srcOrd="11" destOrd="0" presId="urn:microsoft.com/office/officeart/2005/8/layout/list1"/>
    <dgm:cxn modelId="{2F5F8D4F-A4AE-4ECF-BECC-0849DBF94A88}" type="presParOf" srcId="{66CA8735-BAAD-4D27-A004-73FFFC115E9B}" destId="{9F169C7D-5B0D-41DF-B319-92E7C454DC38}" srcOrd="12" destOrd="0" presId="urn:microsoft.com/office/officeart/2005/8/layout/list1"/>
    <dgm:cxn modelId="{FB5017F8-F36B-454B-AFE5-E08566FEFB9C}" type="presParOf" srcId="{9F169C7D-5B0D-41DF-B319-92E7C454DC38}" destId="{52385F8F-C327-403C-8FA9-C3E5915D474C}" srcOrd="0" destOrd="0" presId="urn:microsoft.com/office/officeart/2005/8/layout/list1"/>
    <dgm:cxn modelId="{A44BFC22-58BC-4B8E-944F-84B26AA64574}" type="presParOf" srcId="{9F169C7D-5B0D-41DF-B319-92E7C454DC38}" destId="{D590DDCC-52C4-4BD4-97A0-8D46ADA326F2}" srcOrd="1" destOrd="0" presId="urn:microsoft.com/office/officeart/2005/8/layout/list1"/>
    <dgm:cxn modelId="{18D3A9C5-4E6E-48F0-ADFE-753CAF70D034}" type="presParOf" srcId="{66CA8735-BAAD-4D27-A004-73FFFC115E9B}" destId="{2E0A7E70-2765-4B24-AD08-E607913F772C}" srcOrd="13" destOrd="0" presId="urn:microsoft.com/office/officeart/2005/8/layout/list1"/>
    <dgm:cxn modelId="{3E83949C-4415-4B5D-929D-CAB5AB24BD03}" type="presParOf" srcId="{66CA8735-BAAD-4D27-A004-73FFFC115E9B}" destId="{E491E872-7E9E-4E42-B3B9-01BE704C7FAA}" srcOrd="14" destOrd="0" presId="urn:microsoft.com/office/officeart/2005/8/layout/list1"/>
    <dgm:cxn modelId="{B7FDB356-4639-40AB-842F-EFEA096273FD}" type="presParOf" srcId="{66CA8735-BAAD-4D27-A004-73FFFC115E9B}" destId="{094F2F87-383B-494A-A168-24F10653D0CD}" srcOrd="15" destOrd="0" presId="urn:microsoft.com/office/officeart/2005/8/layout/list1"/>
    <dgm:cxn modelId="{35EC5327-C879-457E-BE00-9D96A6B23F3C}" type="presParOf" srcId="{66CA8735-BAAD-4D27-A004-73FFFC115E9B}" destId="{9FC26DB4-3EDB-49AB-B785-9184DDBD641D}" srcOrd="16" destOrd="0" presId="urn:microsoft.com/office/officeart/2005/8/layout/list1"/>
    <dgm:cxn modelId="{25354A96-003E-4994-9BD0-46864E8C9B90}" type="presParOf" srcId="{9FC26DB4-3EDB-49AB-B785-9184DDBD641D}" destId="{FBBB0D79-B087-4343-A2FC-9017632CADB4}" srcOrd="0" destOrd="0" presId="urn:microsoft.com/office/officeart/2005/8/layout/list1"/>
    <dgm:cxn modelId="{87E26446-69F2-447D-B216-C4DC5CCB5719}" type="presParOf" srcId="{9FC26DB4-3EDB-49AB-B785-9184DDBD641D}" destId="{78448CB7-D097-42EB-8FC1-B152F7F5D226}" srcOrd="1" destOrd="0" presId="urn:microsoft.com/office/officeart/2005/8/layout/list1"/>
    <dgm:cxn modelId="{9AC85BC4-56F9-4DB6-BEB3-D6CFD976EBDD}" type="presParOf" srcId="{66CA8735-BAAD-4D27-A004-73FFFC115E9B}" destId="{C66E90D5-109B-4BEB-B5EE-2381D4E38525}" srcOrd="17" destOrd="0" presId="urn:microsoft.com/office/officeart/2005/8/layout/list1"/>
    <dgm:cxn modelId="{004B4BDF-709E-4B50-ADFD-10E2C0BE3C77}" type="presParOf" srcId="{66CA8735-BAAD-4D27-A004-73FFFC115E9B}" destId="{943BD3E5-C50A-4C82-BA8F-EF4D7770660A}" srcOrd="18" destOrd="0" presId="urn:microsoft.com/office/officeart/2005/8/layout/list1"/>
    <dgm:cxn modelId="{053053EF-6D59-43B2-845B-902EA6310D55}" type="presParOf" srcId="{66CA8735-BAAD-4D27-A004-73FFFC115E9B}" destId="{96051B29-8345-485B-8C12-51E72A4AF566}" srcOrd="19" destOrd="0" presId="urn:microsoft.com/office/officeart/2005/8/layout/list1"/>
    <dgm:cxn modelId="{D5D2BEB7-34B7-4C2B-977E-47320651F28D}" type="presParOf" srcId="{66CA8735-BAAD-4D27-A004-73FFFC115E9B}" destId="{EDE77A26-3C13-4DD4-8B1D-1E1C672E96B2}" srcOrd="20" destOrd="0" presId="urn:microsoft.com/office/officeart/2005/8/layout/list1"/>
    <dgm:cxn modelId="{D023C328-D6D6-4220-B736-E17EEAD2931F}" type="presParOf" srcId="{EDE77A26-3C13-4DD4-8B1D-1E1C672E96B2}" destId="{7A284BE8-2915-4990-B7BD-A2DDBF9ED30C}" srcOrd="0" destOrd="0" presId="urn:microsoft.com/office/officeart/2005/8/layout/list1"/>
    <dgm:cxn modelId="{0073837F-A808-47CB-8BB8-86CDDD9F68F2}" type="presParOf" srcId="{EDE77A26-3C13-4DD4-8B1D-1E1C672E96B2}" destId="{210E3271-E2BB-46AF-B6E7-83792AE6BE8E}" srcOrd="1" destOrd="0" presId="urn:microsoft.com/office/officeart/2005/8/layout/list1"/>
    <dgm:cxn modelId="{6ABBEFC6-03D3-4C0A-8D75-DF71C3ED2899}" type="presParOf" srcId="{66CA8735-BAAD-4D27-A004-73FFFC115E9B}" destId="{C067050B-43E5-4F80-963B-4839B059D1EB}" srcOrd="21" destOrd="0" presId="urn:microsoft.com/office/officeart/2005/8/layout/list1"/>
    <dgm:cxn modelId="{A4579D1F-3CC0-498D-BDD8-FB0273138BC1}" type="presParOf" srcId="{66CA8735-BAAD-4D27-A004-73FFFC115E9B}" destId="{7DF5F2AA-B9EA-4FB5-9A95-90FDA54A9BAF}" srcOrd="22" destOrd="0" presId="urn:microsoft.com/office/officeart/2005/8/layout/list1"/>
    <dgm:cxn modelId="{B3F8235B-2145-442B-94E7-10B66CAAE35F}" type="presParOf" srcId="{66CA8735-BAAD-4D27-A004-73FFFC115E9B}" destId="{F1B7E452-BCD2-4738-AEC5-6B38D243F995}" srcOrd="23" destOrd="0" presId="urn:microsoft.com/office/officeart/2005/8/layout/list1"/>
    <dgm:cxn modelId="{18628803-430F-4366-8242-74662C2974C1}" type="presParOf" srcId="{66CA8735-BAAD-4D27-A004-73FFFC115E9B}" destId="{0A0C98FE-6680-421E-8939-299A29AA93B8}" srcOrd="24" destOrd="0" presId="urn:microsoft.com/office/officeart/2005/8/layout/list1"/>
    <dgm:cxn modelId="{CDF27058-3E9F-4AEC-90B0-E01C76496E3E}" type="presParOf" srcId="{0A0C98FE-6680-421E-8939-299A29AA93B8}" destId="{8A5B8ACC-0864-4328-BA8B-2054E43282A8}" srcOrd="0" destOrd="0" presId="urn:microsoft.com/office/officeart/2005/8/layout/list1"/>
    <dgm:cxn modelId="{2B78D824-383A-49AC-B5BA-1D403CEE00FE}" type="presParOf" srcId="{0A0C98FE-6680-421E-8939-299A29AA93B8}" destId="{96813671-9C0F-4520-B9C1-331ADF5E37BB}" srcOrd="1" destOrd="0" presId="urn:microsoft.com/office/officeart/2005/8/layout/list1"/>
    <dgm:cxn modelId="{507B59BD-2206-4D4D-AA1E-9C5E6A9376B5}" type="presParOf" srcId="{66CA8735-BAAD-4D27-A004-73FFFC115E9B}" destId="{885DDBA0-3D8F-42C8-B0F9-80F4F6213F77}" srcOrd="25" destOrd="0" presId="urn:microsoft.com/office/officeart/2005/8/layout/list1"/>
    <dgm:cxn modelId="{A14B1071-73B3-4B1E-9FD6-D7D27E13F836}" type="presParOf" srcId="{66CA8735-BAAD-4D27-A004-73FFFC115E9B}" destId="{76B657D5-952E-487F-A80D-21C2E7D2A70C}" srcOrd="26" destOrd="0" presId="urn:microsoft.com/office/officeart/2005/8/layout/list1"/>
    <dgm:cxn modelId="{74C12B28-FC47-4D5F-97FF-F9D42C1AC176}" type="presParOf" srcId="{66CA8735-BAAD-4D27-A004-73FFFC115E9B}" destId="{35BD6592-31F8-4D0E-A616-AB02ECF8CEA4}" srcOrd="27" destOrd="0" presId="urn:microsoft.com/office/officeart/2005/8/layout/list1"/>
    <dgm:cxn modelId="{F16B925F-C3CA-4FAC-BE0B-3A4E6423BDF8}" type="presParOf" srcId="{66CA8735-BAAD-4D27-A004-73FFFC115E9B}" destId="{B2B7316C-F681-43FC-B1C1-EAF226FAD7E8}" srcOrd="28" destOrd="0" presId="urn:microsoft.com/office/officeart/2005/8/layout/list1"/>
    <dgm:cxn modelId="{62DDAFF6-B88A-4A5F-9029-BDA10C81B429}" type="presParOf" srcId="{B2B7316C-F681-43FC-B1C1-EAF226FAD7E8}" destId="{A50E5C33-B4BE-4AA3-8F7A-2B486D7D1BBF}" srcOrd="0" destOrd="0" presId="urn:microsoft.com/office/officeart/2005/8/layout/list1"/>
    <dgm:cxn modelId="{CAE82372-EB19-4B3E-ABA3-2EE3C2B48FB3}" type="presParOf" srcId="{B2B7316C-F681-43FC-B1C1-EAF226FAD7E8}" destId="{899EB850-ED2E-4D08-9F60-EA134F388694}" srcOrd="1" destOrd="0" presId="urn:microsoft.com/office/officeart/2005/8/layout/list1"/>
    <dgm:cxn modelId="{729C38BD-2FF7-4963-84E9-F9AFD2981340}" type="presParOf" srcId="{66CA8735-BAAD-4D27-A004-73FFFC115E9B}" destId="{CCAD7B19-6D30-41DA-B614-0C4ABEC92CA9}" srcOrd="29" destOrd="0" presId="urn:microsoft.com/office/officeart/2005/8/layout/list1"/>
    <dgm:cxn modelId="{AB4C1DDE-C7FC-4458-8294-93AE9792513E}" type="presParOf" srcId="{66CA8735-BAAD-4D27-A004-73FFFC115E9B}" destId="{B15B6AB5-ED87-4BEC-8874-2632F4947BCF}" srcOrd="30" destOrd="0" presId="urn:microsoft.com/office/officeart/2005/8/layout/list1"/>
    <dgm:cxn modelId="{FBB5DE0A-0160-4CD8-BCEE-C849AC26FB20}" type="presParOf" srcId="{66CA8735-BAAD-4D27-A004-73FFFC115E9B}" destId="{9B31D057-6846-4EDA-B2D9-7CEE219A1426}" srcOrd="31" destOrd="0" presId="urn:microsoft.com/office/officeart/2005/8/layout/list1"/>
    <dgm:cxn modelId="{44BE1F06-C15F-45A7-AEB2-B60B69F140CB}" type="presParOf" srcId="{66CA8735-BAAD-4D27-A004-73FFFC115E9B}" destId="{1CCD1FFD-AF69-4F8C-8624-92552AD512C5}" srcOrd="32" destOrd="0" presId="urn:microsoft.com/office/officeart/2005/8/layout/list1"/>
    <dgm:cxn modelId="{E71E7F51-DFF9-4F10-B957-A6D42124F082}" type="presParOf" srcId="{1CCD1FFD-AF69-4F8C-8624-92552AD512C5}" destId="{D957507F-EAD1-4CC6-AE8D-758568A3FC3D}" srcOrd="0" destOrd="0" presId="urn:microsoft.com/office/officeart/2005/8/layout/list1"/>
    <dgm:cxn modelId="{03D57EC0-300D-439F-8A98-43DACE4C00AD}" type="presParOf" srcId="{1CCD1FFD-AF69-4F8C-8624-92552AD512C5}" destId="{A902F36C-8579-426B-9F91-4A4A540F026D}" srcOrd="1" destOrd="0" presId="urn:microsoft.com/office/officeart/2005/8/layout/list1"/>
    <dgm:cxn modelId="{83222D00-1B3B-4F7B-BB07-63F59AD1669D}" type="presParOf" srcId="{66CA8735-BAAD-4D27-A004-73FFFC115E9B}" destId="{54774FC6-F1C4-4C14-BFFA-6553C336D53F}" srcOrd="33" destOrd="0" presId="urn:microsoft.com/office/officeart/2005/8/layout/list1"/>
    <dgm:cxn modelId="{54FE5AFB-4A08-4664-BAFE-BD68A2389EAB}" type="presParOf" srcId="{66CA8735-BAAD-4D27-A004-73FFFC115E9B}" destId="{666263F1-2990-4055-B4C4-BEE5086ED6B7}" srcOrd="34" destOrd="0" presId="urn:microsoft.com/office/officeart/2005/8/layout/list1"/>
    <dgm:cxn modelId="{10B17723-3ABF-4D3C-951A-4C81098D6961}" type="presParOf" srcId="{66CA8735-BAAD-4D27-A004-73FFFC115E9B}" destId="{F0906749-EDBE-47F4-915A-9E3E1A04E109}" srcOrd="35" destOrd="0" presId="urn:microsoft.com/office/officeart/2005/8/layout/list1"/>
    <dgm:cxn modelId="{917E28B9-F8AA-4B72-B757-A6C4AF59CA67}" type="presParOf" srcId="{66CA8735-BAAD-4D27-A004-73FFFC115E9B}" destId="{3E113EF1-5103-4B50-9E15-7B78A52E5D1A}" srcOrd="36" destOrd="0" presId="urn:microsoft.com/office/officeart/2005/8/layout/list1"/>
    <dgm:cxn modelId="{F9163093-5B1D-4397-9F4E-37FA2E808F92}" type="presParOf" srcId="{3E113EF1-5103-4B50-9E15-7B78A52E5D1A}" destId="{82CDE92B-E41B-4FEF-A653-4D50E8A22A34}" srcOrd="0" destOrd="0" presId="urn:microsoft.com/office/officeart/2005/8/layout/list1"/>
    <dgm:cxn modelId="{307E98D9-7863-40E7-A4E2-36F808EF72D0}" type="presParOf" srcId="{3E113EF1-5103-4B50-9E15-7B78A52E5D1A}" destId="{4E80F0CD-1598-4D94-B2C5-D62B023229EA}" srcOrd="1" destOrd="0" presId="urn:microsoft.com/office/officeart/2005/8/layout/list1"/>
    <dgm:cxn modelId="{43CFD1C4-8CA0-4C7A-B056-33DF1F4F3DC7}" type="presParOf" srcId="{66CA8735-BAAD-4D27-A004-73FFFC115E9B}" destId="{57DC9DC8-796F-4C45-879D-8292A3D9D5F2}" srcOrd="37" destOrd="0" presId="urn:microsoft.com/office/officeart/2005/8/layout/list1"/>
    <dgm:cxn modelId="{051BA39F-3A61-48E3-81FF-B37ED789B5A0}" type="presParOf" srcId="{66CA8735-BAAD-4D27-A004-73FFFC115E9B}" destId="{9FA36884-5666-4829-AA9D-7BDC61971E95}"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1B4073EA-7154-406E-A391-0694200AE0D4}">
      <dgm:prSet phldrT="[Text]"/>
      <dgm:spPr/>
      <dgm:t>
        <a:bodyPr/>
        <a:lstStyle/>
        <a:p>
          <a:r>
            <a:rPr lang="en-GB" dirty="0"/>
            <a:t>Run </a:t>
          </a:r>
          <a:r>
            <a:rPr lang="en-GB" dirty="0" err="1"/>
            <a:t>Xc</a:t>
          </a:r>
          <a:r>
            <a:rPr lang="en-GB" dirty="0"/>
            <a:t> and Xd through E0 to obtain Pc and Pd</a:t>
          </a:r>
        </a:p>
      </dgm:t>
    </dgm:pt>
    <dgm:pt modelId="{FCB2CB34-E6A0-4BD8-AB0B-ECE4F1CF165D}" type="parTrans" cxnId="{6C5D1D39-CD04-47C0-A5DB-C795511BCB65}">
      <dgm:prSet/>
      <dgm:spPr/>
      <dgm:t>
        <a:bodyPr/>
        <a:lstStyle/>
        <a:p>
          <a:endParaRPr lang="en-GB"/>
        </a:p>
      </dgm:t>
    </dgm:pt>
    <dgm:pt modelId="{FF538432-E3AA-4577-8A5D-81796CFFA0F1}" type="sibTrans" cxnId="{6C5D1D39-CD04-47C0-A5DB-C795511BCB65}">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1"/>
      <dgm:spPr/>
    </dgm:pt>
    <dgm:pt modelId="{26D78EB2-FB5C-4EBD-8A56-A87EA131DB73}" type="pres">
      <dgm:prSet presAssocID="{CADC02EE-3686-4BA2-8D72-3317836F489D}" presName="parentText" presStyleLbl="node1" presStyleIdx="0" presStyleCnt="1">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1">
        <dgm:presLayoutVars>
          <dgm:bulletEnabled val="1"/>
        </dgm:presLayoutVars>
      </dgm:prSet>
      <dgm:spPr/>
    </dgm:pt>
  </dgm:ptLst>
  <dgm:cxnLst>
    <dgm:cxn modelId="{928A5628-DEB9-411F-ACA9-8D593A1C9B0E}" type="presOf" srcId="{CADC02EE-3686-4BA2-8D72-3317836F489D}" destId="{BA1D4744-774E-49C7-BA15-502B319F2930}" srcOrd="0" destOrd="0" presId="urn:microsoft.com/office/officeart/2005/8/layout/list1"/>
    <dgm:cxn modelId="{6C5D1D39-CD04-47C0-A5DB-C795511BCB65}" srcId="{CADC02EE-3686-4BA2-8D72-3317836F489D}" destId="{1B4073EA-7154-406E-A391-0694200AE0D4}" srcOrd="0" destOrd="0" parTransId="{FCB2CB34-E6A0-4BD8-AB0B-ECE4F1CF165D}" sibTransId="{FF538432-E3AA-4577-8A5D-81796CFFA0F1}"/>
    <dgm:cxn modelId="{5CDFFB50-E8DE-4C47-B94D-86CFBBE2CE88}" type="presOf" srcId="{1B4073EA-7154-406E-A391-0694200AE0D4}" destId="{A537B7BC-D047-4B2C-A79A-19FF7A5B2B68}"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a:t>Step 11</a:t>
          </a:r>
          <a:endParaRPr lang="en-GB" dirty="0"/>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5407751D-5A2C-4C1C-BFF5-321BCD55FF12}">
      <dgm:prSet phldrT="[Text]"/>
      <dgm:spPr/>
      <dgm:t>
        <a:bodyPr/>
        <a:lstStyle/>
        <a:p>
          <a:r>
            <a:rPr lang="en-GB" dirty="0"/>
            <a:t>Run </a:t>
          </a:r>
          <a:r>
            <a:rPr lang="en-GB" dirty="0" err="1"/>
            <a:t>Xc</a:t>
          </a:r>
          <a:r>
            <a:rPr lang="en-GB" dirty="0"/>
            <a:t> and Xd through E0 to obtain Pc and Pd</a:t>
          </a:r>
        </a:p>
      </dgm:t>
    </dgm:pt>
    <dgm:pt modelId="{94914543-B5BC-4DA1-BAA4-9F9ADA684A7B}" type="parTrans" cxnId="{F4AC942F-2E2B-442B-8048-FFF28EFEC2EB}">
      <dgm:prSet/>
      <dgm:spPr/>
      <dgm:t>
        <a:bodyPr/>
        <a:lstStyle/>
        <a:p>
          <a:endParaRPr lang="en-GB"/>
        </a:p>
      </dgm:t>
    </dgm:pt>
    <dgm:pt modelId="{8C1050B1-EB2E-4F45-AC96-33F02331FD24}" type="sibTrans" cxnId="{F4AC942F-2E2B-442B-8048-FFF28EFEC2EB}">
      <dgm:prSet/>
      <dgm:spPr/>
      <dgm:t>
        <a:bodyPr/>
        <a:lstStyle/>
        <a:p>
          <a:endParaRPr lang="en-GB"/>
        </a:p>
      </dgm:t>
    </dgm:pt>
    <dgm:pt modelId="{431444F9-2172-422E-9119-EE3F4BD25E5B}">
      <dgm:prSet phldrT="[Text]"/>
      <dgm:spPr/>
      <dgm:t>
        <a:bodyPr/>
        <a:lstStyle/>
        <a:p>
          <a:r>
            <a:rPr lang="en-GB" dirty="0"/>
            <a:t>Step 12</a:t>
          </a:r>
        </a:p>
      </dgm:t>
    </dgm:pt>
    <dgm:pt modelId="{78508FF1-F4E8-43EE-BD91-C8B6F8953F3B}" type="parTrans" cxnId="{25C7627B-6EC2-487F-B990-65024F0D652A}">
      <dgm:prSet/>
      <dgm:spPr/>
      <dgm:t>
        <a:bodyPr/>
        <a:lstStyle/>
        <a:p>
          <a:endParaRPr lang="en-GB"/>
        </a:p>
      </dgm:t>
    </dgm:pt>
    <dgm:pt modelId="{9F16145F-37A2-4928-880D-D3DB2078A335}" type="sibTrans" cxnId="{25C7627B-6EC2-487F-B990-65024F0D652A}">
      <dgm:prSet/>
      <dgm:spPr/>
      <dgm:t>
        <a:bodyPr/>
        <a:lstStyle/>
        <a:p>
          <a:endParaRPr lang="en-GB"/>
        </a:p>
      </dgm:t>
    </dgm:pt>
    <dgm:pt modelId="{8BCD7F80-EC54-4FBF-87D7-CB58B9AA3194}">
      <dgm:prSet phldrT="[Text]"/>
      <dgm:spPr/>
      <dgm:t>
        <a:bodyPr/>
        <a:lstStyle/>
        <a:p>
          <a:r>
            <a:rPr lang="en-GB" dirty="0"/>
            <a:t>Check to see if the quartet conditions have been met</a:t>
          </a:r>
        </a:p>
      </dgm:t>
    </dgm:pt>
    <dgm:pt modelId="{F6CE0E39-6851-467D-B2BE-83BC261841CE}" type="parTrans" cxnId="{F775EB48-0463-4ACD-A518-FBD9EF8006A9}">
      <dgm:prSet/>
      <dgm:spPr/>
      <dgm:t>
        <a:bodyPr/>
        <a:lstStyle/>
        <a:p>
          <a:endParaRPr lang="en-GB"/>
        </a:p>
      </dgm:t>
    </dgm:pt>
    <dgm:pt modelId="{E8635B2A-DF31-4257-AB0C-446407D69BAC}" type="sibTrans" cxnId="{F775EB48-0463-4ACD-A518-FBD9EF8006A9}">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2"/>
      <dgm:spPr/>
    </dgm:pt>
    <dgm:pt modelId="{26D78EB2-FB5C-4EBD-8A56-A87EA131DB73}" type="pres">
      <dgm:prSet presAssocID="{CADC02EE-3686-4BA2-8D72-3317836F489D}" presName="parentText" presStyleLbl="node1" presStyleIdx="0" presStyleCnt="2">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2">
        <dgm:presLayoutVars>
          <dgm:bulletEnabled val="1"/>
        </dgm:presLayoutVars>
      </dgm:prSet>
      <dgm:spPr/>
    </dgm:pt>
    <dgm:pt modelId="{62E14238-1E54-482D-9857-D9872D7A5EA9}" type="pres">
      <dgm:prSet presAssocID="{68D25DC9-B8A6-477A-80A4-9F86D7F8ADB8}" presName="spaceBetweenRectangles" presStyleCnt="0"/>
      <dgm:spPr/>
    </dgm:pt>
    <dgm:pt modelId="{00EBDBE7-0BA4-4D30-9013-C6449F3433D6}" type="pres">
      <dgm:prSet presAssocID="{431444F9-2172-422E-9119-EE3F4BD25E5B}" presName="parentLin" presStyleCnt="0"/>
      <dgm:spPr/>
    </dgm:pt>
    <dgm:pt modelId="{E971F249-6E90-47CB-BBCD-D66486E166AC}" type="pres">
      <dgm:prSet presAssocID="{431444F9-2172-422E-9119-EE3F4BD25E5B}" presName="parentLeftMargin" presStyleLbl="node1" presStyleIdx="0" presStyleCnt="2"/>
      <dgm:spPr/>
    </dgm:pt>
    <dgm:pt modelId="{D27CC21A-02D4-400F-95C3-70257566FD83}" type="pres">
      <dgm:prSet presAssocID="{431444F9-2172-422E-9119-EE3F4BD25E5B}" presName="parentText" presStyleLbl="node1" presStyleIdx="1" presStyleCnt="2">
        <dgm:presLayoutVars>
          <dgm:chMax val="0"/>
          <dgm:bulletEnabled val="1"/>
        </dgm:presLayoutVars>
      </dgm:prSet>
      <dgm:spPr/>
    </dgm:pt>
    <dgm:pt modelId="{D1CCE562-3B32-47AB-929A-312CEAE6D225}" type="pres">
      <dgm:prSet presAssocID="{431444F9-2172-422E-9119-EE3F4BD25E5B}" presName="negativeSpace" presStyleCnt="0"/>
      <dgm:spPr/>
    </dgm:pt>
    <dgm:pt modelId="{F0389D3A-030A-49FF-99A4-C058772F0D3E}" type="pres">
      <dgm:prSet presAssocID="{431444F9-2172-422E-9119-EE3F4BD25E5B}" presName="childText" presStyleLbl="conFgAcc1" presStyleIdx="1" presStyleCnt="2">
        <dgm:presLayoutVars>
          <dgm:bulletEnabled val="1"/>
        </dgm:presLayoutVars>
      </dgm:prSet>
      <dgm:spPr/>
    </dgm:pt>
  </dgm:ptLst>
  <dgm:cxnLst>
    <dgm:cxn modelId="{5CCC6026-89D6-4484-BFF2-27EC15B31A33}" type="presOf" srcId="{5407751D-5A2C-4C1C-BFF5-321BCD55FF12}" destId="{A537B7BC-D047-4B2C-A79A-19FF7A5B2B68}"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F4AC942F-2E2B-442B-8048-FFF28EFEC2EB}" srcId="{CADC02EE-3686-4BA2-8D72-3317836F489D}" destId="{5407751D-5A2C-4C1C-BFF5-321BCD55FF12}" srcOrd="0" destOrd="0" parTransId="{94914543-B5BC-4DA1-BAA4-9F9ADA684A7B}" sibTransId="{8C1050B1-EB2E-4F45-AC96-33F02331FD24}"/>
    <dgm:cxn modelId="{D09D1B39-6E7D-473E-A1B9-96C3B4E898B9}" type="presOf" srcId="{431444F9-2172-422E-9119-EE3F4BD25E5B}" destId="{D27CC21A-02D4-400F-95C3-70257566FD83}" srcOrd="1" destOrd="0" presId="urn:microsoft.com/office/officeart/2005/8/layout/list1"/>
    <dgm:cxn modelId="{F775EB48-0463-4ACD-A518-FBD9EF8006A9}" srcId="{431444F9-2172-422E-9119-EE3F4BD25E5B}" destId="{8BCD7F80-EC54-4FBF-87D7-CB58B9AA3194}" srcOrd="0" destOrd="0" parTransId="{F6CE0E39-6851-467D-B2BE-83BC261841CE}" sibTransId="{E8635B2A-DF31-4257-AB0C-446407D69BAC}"/>
    <dgm:cxn modelId="{C678EF4C-E1D9-45BD-BBD7-BA17A35D55D5}" type="presOf" srcId="{431444F9-2172-422E-9119-EE3F4BD25E5B}" destId="{E971F249-6E90-47CB-BBCD-D66486E166AC}"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25C7627B-6EC2-487F-B990-65024F0D652A}" srcId="{12D022F8-F841-4BD4-8FA1-A3A57E12A5D1}" destId="{431444F9-2172-422E-9119-EE3F4BD25E5B}" srcOrd="1" destOrd="0" parTransId="{78508FF1-F4E8-43EE-BD91-C8B6F8953F3B}" sibTransId="{9F16145F-37A2-4928-880D-D3DB2078A335}"/>
    <dgm:cxn modelId="{5CAE5480-7892-4D06-9A6A-042F85A6EEB0}" type="presOf" srcId="{12D022F8-F841-4BD4-8FA1-A3A57E12A5D1}" destId="{66CA8735-BAAD-4D27-A004-73FFFC115E9B}" srcOrd="0" destOrd="0" presId="urn:microsoft.com/office/officeart/2005/8/layout/list1"/>
    <dgm:cxn modelId="{7FDC64DE-D75F-4AAB-95B0-121BC4DEE7FA}" type="presOf" srcId="{8BCD7F80-EC54-4FBF-87D7-CB58B9AA3194}" destId="{F0389D3A-030A-49FF-99A4-C058772F0D3E}"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FF5CA2A0-6A00-427B-A6D1-394FBB393A01}" type="presParOf" srcId="{66CA8735-BAAD-4D27-A004-73FFFC115E9B}" destId="{62E14238-1E54-482D-9857-D9872D7A5EA9}" srcOrd="3" destOrd="0" presId="urn:microsoft.com/office/officeart/2005/8/layout/list1"/>
    <dgm:cxn modelId="{B84D3753-19BE-41F1-861E-914BC2A29F21}" type="presParOf" srcId="{66CA8735-BAAD-4D27-A004-73FFFC115E9B}" destId="{00EBDBE7-0BA4-4D30-9013-C6449F3433D6}" srcOrd="4" destOrd="0" presId="urn:microsoft.com/office/officeart/2005/8/layout/list1"/>
    <dgm:cxn modelId="{03C69B0A-A699-466C-9D6E-281B54B228CB}" type="presParOf" srcId="{00EBDBE7-0BA4-4D30-9013-C6449F3433D6}" destId="{E971F249-6E90-47CB-BBCD-D66486E166AC}" srcOrd="0" destOrd="0" presId="urn:microsoft.com/office/officeart/2005/8/layout/list1"/>
    <dgm:cxn modelId="{AA3A81F2-9183-489A-A42A-B76C08A5F4D5}" type="presParOf" srcId="{00EBDBE7-0BA4-4D30-9013-C6449F3433D6}" destId="{D27CC21A-02D4-400F-95C3-70257566FD83}" srcOrd="1" destOrd="0" presId="urn:microsoft.com/office/officeart/2005/8/layout/list1"/>
    <dgm:cxn modelId="{E6813631-5F8A-4310-B577-DEB23B77818B}" type="presParOf" srcId="{66CA8735-BAAD-4D27-A004-73FFFC115E9B}" destId="{D1CCE562-3B32-47AB-929A-312CEAE6D225}" srcOrd="5" destOrd="0" presId="urn:microsoft.com/office/officeart/2005/8/layout/list1"/>
    <dgm:cxn modelId="{12FBEA5E-3F8B-4695-A9A4-1751D02A8973}" type="presParOf" srcId="{66CA8735-BAAD-4D27-A004-73FFFC115E9B}" destId="{F0389D3A-030A-49FF-99A4-C058772F0D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a:t>Step 11</a:t>
          </a:r>
          <a:endParaRPr lang="en-GB" dirty="0"/>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5407751D-5A2C-4C1C-BFF5-321BCD55FF12}">
      <dgm:prSet phldrT="[Text]"/>
      <dgm:spPr/>
      <dgm:t>
        <a:bodyPr/>
        <a:lstStyle/>
        <a:p>
          <a:r>
            <a:rPr lang="en-GB" dirty="0"/>
            <a:t>Run </a:t>
          </a:r>
          <a:r>
            <a:rPr lang="en-GB" dirty="0" err="1"/>
            <a:t>Xc</a:t>
          </a:r>
          <a:r>
            <a:rPr lang="en-GB" dirty="0"/>
            <a:t> and Xd through E0 to obtain Pc and Pd</a:t>
          </a:r>
        </a:p>
      </dgm:t>
    </dgm:pt>
    <dgm:pt modelId="{94914543-B5BC-4DA1-BAA4-9F9ADA684A7B}" type="parTrans" cxnId="{F4AC942F-2E2B-442B-8048-FFF28EFEC2EB}">
      <dgm:prSet/>
      <dgm:spPr/>
      <dgm:t>
        <a:bodyPr/>
        <a:lstStyle/>
        <a:p>
          <a:endParaRPr lang="en-GB"/>
        </a:p>
      </dgm:t>
    </dgm:pt>
    <dgm:pt modelId="{8C1050B1-EB2E-4F45-AC96-33F02331FD24}" type="sibTrans" cxnId="{F4AC942F-2E2B-442B-8048-FFF28EFEC2EB}">
      <dgm:prSet/>
      <dgm:spPr/>
      <dgm:t>
        <a:bodyPr/>
        <a:lstStyle/>
        <a:p>
          <a:endParaRPr lang="en-GB"/>
        </a:p>
      </dgm:t>
    </dgm:pt>
    <dgm:pt modelId="{431444F9-2172-422E-9119-EE3F4BD25E5B}">
      <dgm:prSet phldrT="[Text]"/>
      <dgm:spPr/>
      <dgm:t>
        <a:bodyPr/>
        <a:lstStyle/>
        <a:p>
          <a:r>
            <a:rPr lang="en-GB" dirty="0"/>
            <a:t>Step 12</a:t>
          </a:r>
        </a:p>
      </dgm:t>
    </dgm:pt>
    <dgm:pt modelId="{78508FF1-F4E8-43EE-BD91-C8B6F8953F3B}" type="parTrans" cxnId="{25C7627B-6EC2-487F-B990-65024F0D652A}">
      <dgm:prSet/>
      <dgm:spPr/>
      <dgm:t>
        <a:bodyPr/>
        <a:lstStyle/>
        <a:p>
          <a:endParaRPr lang="en-GB"/>
        </a:p>
      </dgm:t>
    </dgm:pt>
    <dgm:pt modelId="{9F16145F-37A2-4928-880D-D3DB2078A335}" type="sibTrans" cxnId="{25C7627B-6EC2-487F-B990-65024F0D652A}">
      <dgm:prSet/>
      <dgm:spPr/>
      <dgm:t>
        <a:bodyPr/>
        <a:lstStyle/>
        <a:p>
          <a:endParaRPr lang="en-GB"/>
        </a:p>
      </dgm:t>
    </dgm:pt>
    <dgm:pt modelId="{8BCD7F80-EC54-4FBF-87D7-CB58B9AA3194}">
      <dgm:prSet phldrT="[Text]"/>
      <dgm:spPr/>
      <dgm:t>
        <a:bodyPr/>
        <a:lstStyle/>
        <a:p>
          <a:r>
            <a:rPr lang="en-GB" dirty="0"/>
            <a:t>Check to see if the quartet conditions have been met</a:t>
          </a:r>
        </a:p>
      </dgm:t>
    </dgm:pt>
    <dgm:pt modelId="{F6CE0E39-6851-467D-B2BE-83BC261841CE}" type="parTrans" cxnId="{F775EB48-0463-4ACD-A518-FBD9EF8006A9}">
      <dgm:prSet/>
      <dgm:spPr/>
      <dgm:t>
        <a:bodyPr/>
        <a:lstStyle/>
        <a:p>
          <a:endParaRPr lang="en-GB"/>
        </a:p>
      </dgm:t>
    </dgm:pt>
    <dgm:pt modelId="{E8635B2A-DF31-4257-AB0C-446407D69BAC}" type="sibTrans" cxnId="{F775EB48-0463-4ACD-A518-FBD9EF8006A9}">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2"/>
      <dgm:spPr/>
    </dgm:pt>
    <dgm:pt modelId="{26D78EB2-FB5C-4EBD-8A56-A87EA131DB73}" type="pres">
      <dgm:prSet presAssocID="{CADC02EE-3686-4BA2-8D72-3317836F489D}" presName="parentText" presStyleLbl="node1" presStyleIdx="0" presStyleCnt="2">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2">
        <dgm:presLayoutVars>
          <dgm:bulletEnabled val="1"/>
        </dgm:presLayoutVars>
      </dgm:prSet>
      <dgm:spPr/>
    </dgm:pt>
    <dgm:pt modelId="{62E14238-1E54-482D-9857-D9872D7A5EA9}" type="pres">
      <dgm:prSet presAssocID="{68D25DC9-B8A6-477A-80A4-9F86D7F8ADB8}" presName="spaceBetweenRectangles" presStyleCnt="0"/>
      <dgm:spPr/>
    </dgm:pt>
    <dgm:pt modelId="{00EBDBE7-0BA4-4D30-9013-C6449F3433D6}" type="pres">
      <dgm:prSet presAssocID="{431444F9-2172-422E-9119-EE3F4BD25E5B}" presName="parentLin" presStyleCnt="0"/>
      <dgm:spPr/>
    </dgm:pt>
    <dgm:pt modelId="{E971F249-6E90-47CB-BBCD-D66486E166AC}" type="pres">
      <dgm:prSet presAssocID="{431444F9-2172-422E-9119-EE3F4BD25E5B}" presName="parentLeftMargin" presStyleLbl="node1" presStyleIdx="0" presStyleCnt="2"/>
      <dgm:spPr/>
    </dgm:pt>
    <dgm:pt modelId="{D27CC21A-02D4-400F-95C3-70257566FD83}" type="pres">
      <dgm:prSet presAssocID="{431444F9-2172-422E-9119-EE3F4BD25E5B}" presName="parentText" presStyleLbl="node1" presStyleIdx="1" presStyleCnt="2">
        <dgm:presLayoutVars>
          <dgm:chMax val="0"/>
          <dgm:bulletEnabled val="1"/>
        </dgm:presLayoutVars>
      </dgm:prSet>
      <dgm:spPr/>
    </dgm:pt>
    <dgm:pt modelId="{D1CCE562-3B32-47AB-929A-312CEAE6D225}" type="pres">
      <dgm:prSet presAssocID="{431444F9-2172-422E-9119-EE3F4BD25E5B}" presName="negativeSpace" presStyleCnt="0"/>
      <dgm:spPr/>
    </dgm:pt>
    <dgm:pt modelId="{F0389D3A-030A-49FF-99A4-C058772F0D3E}" type="pres">
      <dgm:prSet presAssocID="{431444F9-2172-422E-9119-EE3F4BD25E5B}" presName="childText" presStyleLbl="conFgAcc1" presStyleIdx="1" presStyleCnt="2">
        <dgm:presLayoutVars>
          <dgm:bulletEnabled val="1"/>
        </dgm:presLayoutVars>
      </dgm:prSet>
      <dgm:spPr/>
    </dgm:pt>
  </dgm:ptLst>
  <dgm:cxnLst>
    <dgm:cxn modelId="{5CCC6026-89D6-4484-BFF2-27EC15B31A33}" type="presOf" srcId="{5407751D-5A2C-4C1C-BFF5-321BCD55FF12}" destId="{A537B7BC-D047-4B2C-A79A-19FF7A5B2B68}"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F4AC942F-2E2B-442B-8048-FFF28EFEC2EB}" srcId="{CADC02EE-3686-4BA2-8D72-3317836F489D}" destId="{5407751D-5A2C-4C1C-BFF5-321BCD55FF12}" srcOrd="0" destOrd="0" parTransId="{94914543-B5BC-4DA1-BAA4-9F9ADA684A7B}" sibTransId="{8C1050B1-EB2E-4F45-AC96-33F02331FD24}"/>
    <dgm:cxn modelId="{D09D1B39-6E7D-473E-A1B9-96C3B4E898B9}" type="presOf" srcId="{431444F9-2172-422E-9119-EE3F4BD25E5B}" destId="{D27CC21A-02D4-400F-95C3-70257566FD83}" srcOrd="1" destOrd="0" presId="urn:microsoft.com/office/officeart/2005/8/layout/list1"/>
    <dgm:cxn modelId="{F775EB48-0463-4ACD-A518-FBD9EF8006A9}" srcId="{431444F9-2172-422E-9119-EE3F4BD25E5B}" destId="{8BCD7F80-EC54-4FBF-87D7-CB58B9AA3194}" srcOrd="0" destOrd="0" parTransId="{F6CE0E39-6851-467D-B2BE-83BC261841CE}" sibTransId="{E8635B2A-DF31-4257-AB0C-446407D69BAC}"/>
    <dgm:cxn modelId="{C678EF4C-E1D9-45BD-BBD7-BA17A35D55D5}" type="presOf" srcId="{431444F9-2172-422E-9119-EE3F4BD25E5B}" destId="{E971F249-6E90-47CB-BBCD-D66486E166AC}"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25C7627B-6EC2-487F-B990-65024F0D652A}" srcId="{12D022F8-F841-4BD4-8FA1-A3A57E12A5D1}" destId="{431444F9-2172-422E-9119-EE3F4BD25E5B}" srcOrd="1" destOrd="0" parTransId="{78508FF1-F4E8-43EE-BD91-C8B6F8953F3B}" sibTransId="{9F16145F-37A2-4928-880D-D3DB2078A335}"/>
    <dgm:cxn modelId="{5CAE5480-7892-4D06-9A6A-042F85A6EEB0}" type="presOf" srcId="{12D022F8-F841-4BD4-8FA1-A3A57E12A5D1}" destId="{66CA8735-BAAD-4D27-A004-73FFFC115E9B}" srcOrd="0" destOrd="0" presId="urn:microsoft.com/office/officeart/2005/8/layout/list1"/>
    <dgm:cxn modelId="{7FDC64DE-D75F-4AAB-95B0-121BC4DEE7FA}" type="presOf" srcId="{8BCD7F80-EC54-4FBF-87D7-CB58B9AA3194}" destId="{F0389D3A-030A-49FF-99A4-C058772F0D3E}"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FF5CA2A0-6A00-427B-A6D1-394FBB393A01}" type="presParOf" srcId="{66CA8735-BAAD-4D27-A004-73FFFC115E9B}" destId="{62E14238-1E54-482D-9857-D9872D7A5EA9}" srcOrd="3" destOrd="0" presId="urn:microsoft.com/office/officeart/2005/8/layout/list1"/>
    <dgm:cxn modelId="{B84D3753-19BE-41F1-861E-914BC2A29F21}" type="presParOf" srcId="{66CA8735-BAAD-4D27-A004-73FFFC115E9B}" destId="{00EBDBE7-0BA4-4D30-9013-C6449F3433D6}" srcOrd="4" destOrd="0" presId="urn:microsoft.com/office/officeart/2005/8/layout/list1"/>
    <dgm:cxn modelId="{03C69B0A-A699-466C-9D6E-281B54B228CB}" type="presParOf" srcId="{00EBDBE7-0BA4-4D30-9013-C6449F3433D6}" destId="{E971F249-6E90-47CB-BBCD-D66486E166AC}" srcOrd="0" destOrd="0" presId="urn:microsoft.com/office/officeart/2005/8/layout/list1"/>
    <dgm:cxn modelId="{AA3A81F2-9183-489A-A42A-B76C08A5F4D5}" type="presParOf" srcId="{00EBDBE7-0BA4-4D30-9013-C6449F3433D6}" destId="{D27CC21A-02D4-400F-95C3-70257566FD83}" srcOrd="1" destOrd="0" presId="urn:microsoft.com/office/officeart/2005/8/layout/list1"/>
    <dgm:cxn modelId="{E6813631-5F8A-4310-B577-DEB23B77818B}" type="presParOf" srcId="{66CA8735-BAAD-4D27-A004-73FFFC115E9B}" destId="{D1CCE562-3B32-47AB-929A-312CEAE6D225}" srcOrd="5" destOrd="0" presId="urn:microsoft.com/office/officeart/2005/8/layout/list1"/>
    <dgm:cxn modelId="{12FBEA5E-3F8B-4695-A9A4-1751D02A8973}" type="presParOf" srcId="{66CA8735-BAAD-4D27-A004-73FFFC115E9B}" destId="{F0389D3A-030A-49FF-99A4-C058772F0D3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a:t>Step 11</a:t>
          </a:r>
          <a:endParaRPr lang="en-GB" dirty="0"/>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5407751D-5A2C-4C1C-BFF5-321BCD55FF12}">
      <dgm:prSet phldrT="[Text]"/>
      <dgm:spPr/>
      <dgm:t>
        <a:bodyPr/>
        <a:lstStyle/>
        <a:p>
          <a:r>
            <a:rPr lang="en-GB" dirty="0"/>
            <a:t>Run </a:t>
          </a:r>
          <a:r>
            <a:rPr lang="en-GB" dirty="0" err="1"/>
            <a:t>Xc</a:t>
          </a:r>
          <a:r>
            <a:rPr lang="en-GB" dirty="0"/>
            <a:t> and Xd through E0 to obtain Pc and Pd</a:t>
          </a:r>
        </a:p>
      </dgm:t>
    </dgm:pt>
    <dgm:pt modelId="{94914543-B5BC-4DA1-BAA4-9F9ADA684A7B}" type="parTrans" cxnId="{F4AC942F-2E2B-442B-8048-FFF28EFEC2EB}">
      <dgm:prSet/>
      <dgm:spPr/>
      <dgm:t>
        <a:bodyPr/>
        <a:lstStyle/>
        <a:p>
          <a:endParaRPr lang="en-GB"/>
        </a:p>
      </dgm:t>
    </dgm:pt>
    <dgm:pt modelId="{8C1050B1-EB2E-4F45-AC96-33F02331FD24}" type="sibTrans" cxnId="{F4AC942F-2E2B-442B-8048-FFF28EFEC2EB}">
      <dgm:prSet/>
      <dgm:spPr/>
      <dgm:t>
        <a:bodyPr/>
        <a:lstStyle/>
        <a:p>
          <a:endParaRPr lang="en-GB"/>
        </a:p>
      </dgm:t>
    </dgm:pt>
    <dgm:pt modelId="{431444F9-2172-422E-9119-EE3F4BD25E5B}">
      <dgm:prSet phldrT="[Text]"/>
      <dgm:spPr/>
      <dgm:t>
        <a:bodyPr/>
        <a:lstStyle/>
        <a:p>
          <a:r>
            <a:rPr lang="en-GB" dirty="0"/>
            <a:t>Step 12</a:t>
          </a:r>
        </a:p>
      </dgm:t>
    </dgm:pt>
    <dgm:pt modelId="{78508FF1-F4E8-43EE-BD91-C8B6F8953F3B}" type="parTrans" cxnId="{25C7627B-6EC2-487F-B990-65024F0D652A}">
      <dgm:prSet/>
      <dgm:spPr/>
      <dgm:t>
        <a:bodyPr/>
        <a:lstStyle/>
        <a:p>
          <a:endParaRPr lang="en-GB"/>
        </a:p>
      </dgm:t>
    </dgm:pt>
    <dgm:pt modelId="{9F16145F-37A2-4928-880D-D3DB2078A335}" type="sibTrans" cxnId="{25C7627B-6EC2-487F-B990-65024F0D652A}">
      <dgm:prSet/>
      <dgm:spPr/>
      <dgm:t>
        <a:bodyPr/>
        <a:lstStyle/>
        <a:p>
          <a:endParaRPr lang="en-GB"/>
        </a:p>
      </dgm:t>
    </dgm:pt>
    <dgm:pt modelId="{8BCD7F80-EC54-4FBF-87D7-CB58B9AA3194}">
      <dgm:prSet phldrT="[Text]"/>
      <dgm:spPr/>
      <dgm:t>
        <a:bodyPr/>
        <a:lstStyle/>
        <a:p>
          <a:r>
            <a:rPr lang="en-GB" dirty="0"/>
            <a:t>Check to see if the quartet conditions have been met</a:t>
          </a:r>
        </a:p>
      </dgm:t>
    </dgm:pt>
    <dgm:pt modelId="{F6CE0E39-6851-467D-B2BE-83BC261841CE}" type="parTrans" cxnId="{F775EB48-0463-4ACD-A518-FBD9EF8006A9}">
      <dgm:prSet/>
      <dgm:spPr/>
      <dgm:t>
        <a:bodyPr/>
        <a:lstStyle/>
        <a:p>
          <a:endParaRPr lang="en-GB"/>
        </a:p>
      </dgm:t>
    </dgm:pt>
    <dgm:pt modelId="{E8635B2A-DF31-4257-AB0C-446407D69BAC}" type="sibTrans" cxnId="{F775EB48-0463-4ACD-A518-FBD9EF8006A9}">
      <dgm:prSet/>
      <dgm:spPr/>
      <dgm:t>
        <a:bodyPr/>
        <a:lstStyle/>
        <a:p>
          <a:endParaRPr lang="en-GB"/>
        </a:p>
      </dgm:t>
    </dgm:pt>
    <dgm:pt modelId="{36547F8C-E608-4AC9-AD11-29292B9D1F5D}">
      <dgm:prSet phldrT="[Text]"/>
      <dgm:spPr/>
      <dgm:t>
        <a:bodyPr/>
        <a:lstStyle/>
        <a:p>
          <a:r>
            <a:rPr lang="en-GB" dirty="0"/>
            <a:t>Step 13</a:t>
          </a:r>
        </a:p>
      </dgm:t>
    </dgm:pt>
    <dgm:pt modelId="{F846B144-98E0-499C-8424-1DAD657983BA}" type="parTrans" cxnId="{DA40A894-293F-430F-A329-E1FD5E5040F1}">
      <dgm:prSet/>
      <dgm:spPr/>
      <dgm:t>
        <a:bodyPr/>
        <a:lstStyle/>
        <a:p>
          <a:endParaRPr lang="en-GB"/>
        </a:p>
      </dgm:t>
    </dgm:pt>
    <dgm:pt modelId="{8F43C917-3A71-41A5-94AE-4AE43DEBEA79}" type="sibTrans" cxnId="{DA40A894-293F-430F-A329-E1FD5E5040F1}">
      <dgm:prSet/>
      <dgm:spPr/>
      <dgm:t>
        <a:bodyPr/>
        <a:lstStyle/>
        <a:p>
          <a:endParaRPr lang="en-GB"/>
        </a:p>
      </dgm:t>
    </dgm:pt>
    <dgm:pt modelId="{3788476D-9486-4593-B9FF-BF096ABB634D}">
      <dgm:prSet phldrT="[Text]"/>
      <dgm:spPr/>
      <dgm:t>
        <a:bodyPr/>
        <a:lstStyle/>
        <a:p>
          <a:r>
            <a:rPr lang="en-GB" dirty="0"/>
            <a:t>If all conditions are met then the plaintexts Pa, Pb, Pc, Pd are a right quartet</a:t>
          </a:r>
        </a:p>
      </dgm:t>
    </dgm:pt>
    <dgm:pt modelId="{F21009A1-560C-4E75-8B54-6F74B0F0983C}" type="parTrans" cxnId="{CF8F44AC-B071-4805-9F5D-7C9F5FA31A92}">
      <dgm:prSet/>
      <dgm:spPr/>
      <dgm:t>
        <a:bodyPr/>
        <a:lstStyle/>
        <a:p>
          <a:endParaRPr lang="en-GB"/>
        </a:p>
      </dgm:t>
    </dgm:pt>
    <dgm:pt modelId="{1912C2A2-AD80-4927-AD91-A4681B3B2694}" type="sibTrans" cxnId="{CF8F44AC-B071-4805-9F5D-7C9F5FA31A92}">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3"/>
      <dgm:spPr/>
    </dgm:pt>
    <dgm:pt modelId="{26D78EB2-FB5C-4EBD-8A56-A87EA131DB73}" type="pres">
      <dgm:prSet presAssocID="{CADC02EE-3686-4BA2-8D72-3317836F489D}" presName="parentText" presStyleLbl="node1" presStyleIdx="0" presStyleCnt="3">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3">
        <dgm:presLayoutVars>
          <dgm:bulletEnabled val="1"/>
        </dgm:presLayoutVars>
      </dgm:prSet>
      <dgm:spPr/>
    </dgm:pt>
    <dgm:pt modelId="{62E14238-1E54-482D-9857-D9872D7A5EA9}" type="pres">
      <dgm:prSet presAssocID="{68D25DC9-B8A6-477A-80A4-9F86D7F8ADB8}" presName="spaceBetweenRectangles" presStyleCnt="0"/>
      <dgm:spPr/>
    </dgm:pt>
    <dgm:pt modelId="{00EBDBE7-0BA4-4D30-9013-C6449F3433D6}" type="pres">
      <dgm:prSet presAssocID="{431444F9-2172-422E-9119-EE3F4BD25E5B}" presName="parentLin" presStyleCnt="0"/>
      <dgm:spPr/>
    </dgm:pt>
    <dgm:pt modelId="{E971F249-6E90-47CB-BBCD-D66486E166AC}" type="pres">
      <dgm:prSet presAssocID="{431444F9-2172-422E-9119-EE3F4BD25E5B}" presName="parentLeftMargin" presStyleLbl="node1" presStyleIdx="0" presStyleCnt="3"/>
      <dgm:spPr/>
    </dgm:pt>
    <dgm:pt modelId="{D27CC21A-02D4-400F-95C3-70257566FD83}" type="pres">
      <dgm:prSet presAssocID="{431444F9-2172-422E-9119-EE3F4BD25E5B}" presName="parentText" presStyleLbl="node1" presStyleIdx="1" presStyleCnt="3">
        <dgm:presLayoutVars>
          <dgm:chMax val="0"/>
          <dgm:bulletEnabled val="1"/>
        </dgm:presLayoutVars>
      </dgm:prSet>
      <dgm:spPr/>
    </dgm:pt>
    <dgm:pt modelId="{D1CCE562-3B32-47AB-929A-312CEAE6D225}" type="pres">
      <dgm:prSet presAssocID="{431444F9-2172-422E-9119-EE3F4BD25E5B}" presName="negativeSpace" presStyleCnt="0"/>
      <dgm:spPr/>
    </dgm:pt>
    <dgm:pt modelId="{F0389D3A-030A-49FF-99A4-C058772F0D3E}" type="pres">
      <dgm:prSet presAssocID="{431444F9-2172-422E-9119-EE3F4BD25E5B}" presName="childText" presStyleLbl="conFgAcc1" presStyleIdx="1" presStyleCnt="3">
        <dgm:presLayoutVars>
          <dgm:bulletEnabled val="1"/>
        </dgm:presLayoutVars>
      </dgm:prSet>
      <dgm:spPr/>
    </dgm:pt>
    <dgm:pt modelId="{BCC69B11-DEA8-4966-A7F9-4E6570F9DAD6}" type="pres">
      <dgm:prSet presAssocID="{9F16145F-37A2-4928-880D-D3DB2078A335}" presName="spaceBetweenRectangles" presStyleCnt="0"/>
      <dgm:spPr/>
    </dgm:pt>
    <dgm:pt modelId="{C50249D9-AC2C-481A-9C6D-5296ED9FCD43}" type="pres">
      <dgm:prSet presAssocID="{36547F8C-E608-4AC9-AD11-29292B9D1F5D}" presName="parentLin" presStyleCnt="0"/>
      <dgm:spPr/>
    </dgm:pt>
    <dgm:pt modelId="{5F5FAC76-794A-415A-8CCE-C1408730B852}" type="pres">
      <dgm:prSet presAssocID="{36547F8C-E608-4AC9-AD11-29292B9D1F5D}" presName="parentLeftMargin" presStyleLbl="node1" presStyleIdx="1" presStyleCnt="3"/>
      <dgm:spPr/>
    </dgm:pt>
    <dgm:pt modelId="{F7D00104-9EBD-492E-9F35-24EF3B976BA9}" type="pres">
      <dgm:prSet presAssocID="{36547F8C-E608-4AC9-AD11-29292B9D1F5D}" presName="parentText" presStyleLbl="node1" presStyleIdx="2" presStyleCnt="3">
        <dgm:presLayoutVars>
          <dgm:chMax val="0"/>
          <dgm:bulletEnabled val="1"/>
        </dgm:presLayoutVars>
      </dgm:prSet>
      <dgm:spPr/>
    </dgm:pt>
    <dgm:pt modelId="{AE730EFB-0E6D-4514-95F5-D102BE91F473}" type="pres">
      <dgm:prSet presAssocID="{36547F8C-E608-4AC9-AD11-29292B9D1F5D}" presName="negativeSpace" presStyleCnt="0"/>
      <dgm:spPr/>
    </dgm:pt>
    <dgm:pt modelId="{BA284657-2244-4B2E-91CD-23C3EE92959A}" type="pres">
      <dgm:prSet presAssocID="{36547F8C-E608-4AC9-AD11-29292B9D1F5D}" presName="childText" presStyleLbl="conFgAcc1" presStyleIdx="2" presStyleCnt="3">
        <dgm:presLayoutVars>
          <dgm:bulletEnabled val="1"/>
        </dgm:presLayoutVars>
      </dgm:prSet>
      <dgm:spPr/>
    </dgm:pt>
  </dgm:ptLst>
  <dgm:cxnLst>
    <dgm:cxn modelId="{5CCC6026-89D6-4484-BFF2-27EC15B31A33}" type="presOf" srcId="{5407751D-5A2C-4C1C-BFF5-321BCD55FF12}" destId="{A537B7BC-D047-4B2C-A79A-19FF7A5B2B68}" srcOrd="0" destOrd="0" presId="urn:microsoft.com/office/officeart/2005/8/layout/list1"/>
    <dgm:cxn modelId="{928A5628-DEB9-411F-ACA9-8D593A1C9B0E}" type="presOf" srcId="{CADC02EE-3686-4BA2-8D72-3317836F489D}" destId="{BA1D4744-774E-49C7-BA15-502B319F2930}" srcOrd="0" destOrd="0" presId="urn:microsoft.com/office/officeart/2005/8/layout/list1"/>
    <dgm:cxn modelId="{F4AC942F-2E2B-442B-8048-FFF28EFEC2EB}" srcId="{CADC02EE-3686-4BA2-8D72-3317836F489D}" destId="{5407751D-5A2C-4C1C-BFF5-321BCD55FF12}" srcOrd="0" destOrd="0" parTransId="{94914543-B5BC-4DA1-BAA4-9F9ADA684A7B}" sibTransId="{8C1050B1-EB2E-4F45-AC96-33F02331FD24}"/>
    <dgm:cxn modelId="{D09D1B39-6E7D-473E-A1B9-96C3B4E898B9}" type="presOf" srcId="{431444F9-2172-422E-9119-EE3F4BD25E5B}" destId="{D27CC21A-02D4-400F-95C3-70257566FD83}" srcOrd="1" destOrd="0" presId="urn:microsoft.com/office/officeart/2005/8/layout/list1"/>
    <dgm:cxn modelId="{F775EB48-0463-4ACD-A518-FBD9EF8006A9}" srcId="{431444F9-2172-422E-9119-EE3F4BD25E5B}" destId="{8BCD7F80-EC54-4FBF-87D7-CB58B9AA3194}" srcOrd="0" destOrd="0" parTransId="{F6CE0E39-6851-467D-B2BE-83BC261841CE}" sibTransId="{E8635B2A-DF31-4257-AB0C-446407D69BAC}"/>
    <dgm:cxn modelId="{C678EF4C-E1D9-45BD-BBD7-BA17A35D55D5}" type="presOf" srcId="{431444F9-2172-422E-9119-EE3F4BD25E5B}" destId="{E971F249-6E90-47CB-BBCD-D66486E166AC}"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25C7627B-6EC2-487F-B990-65024F0D652A}" srcId="{12D022F8-F841-4BD4-8FA1-A3A57E12A5D1}" destId="{431444F9-2172-422E-9119-EE3F4BD25E5B}" srcOrd="1" destOrd="0" parTransId="{78508FF1-F4E8-43EE-BD91-C8B6F8953F3B}" sibTransId="{9F16145F-37A2-4928-880D-D3DB2078A335}"/>
    <dgm:cxn modelId="{5CAE5480-7892-4D06-9A6A-042F85A6EEB0}" type="presOf" srcId="{12D022F8-F841-4BD4-8FA1-A3A57E12A5D1}" destId="{66CA8735-BAAD-4D27-A004-73FFFC115E9B}" srcOrd="0" destOrd="0" presId="urn:microsoft.com/office/officeart/2005/8/layout/list1"/>
    <dgm:cxn modelId="{DA40A894-293F-430F-A329-E1FD5E5040F1}" srcId="{12D022F8-F841-4BD4-8FA1-A3A57E12A5D1}" destId="{36547F8C-E608-4AC9-AD11-29292B9D1F5D}" srcOrd="2" destOrd="0" parTransId="{F846B144-98E0-499C-8424-1DAD657983BA}" sibTransId="{8F43C917-3A71-41A5-94AE-4AE43DEBEA79}"/>
    <dgm:cxn modelId="{CF8F44AC-B071-4805-9F5D-7C9F5FA31A92}" srcId="{36547F8C-E608-4AC9-AD11-29292B9D1F5D}" destId="{3788476D-9486-4593-B9FF-BF096ABB634D}" srcOrd="0" destOrd="0" parTransId="{F21009A1-560C-4E75-8B54-6F74B0F0983C}" sibTransId="{1912C2A2-AD80-4927-AD91-A4681B3B2694}"/>
    <dgm:cxn modelId="{37BDCEB6-9294-4B75-B4FE-5FD44018E0C8}" type="presOf" srcId="{36547F8C-E608-4AC9-AD11-29292B9D1F5D}" destId="{F7D00104-9EBD-492E-9F35-24EF3B976BA9}" srcOrd="1" destOrd="0" presId="urn:microsoft.com/office/officeart/2005/8/layout/list1"/>
    <dgm:cxn modelId="{5E154DD0-662F-4C37-A276-D91C91C58014}" type="presOf" srcId="{36547F8C-E608-4AC9-AD11-29292B9D1F5D}" destId="{5F5FAC76-794A-415A-8CCE-C1408730B852}" srcOrd="0" destOrd="0" presId="urn:microsoft.com/office/officeart/2005/8/layout/list1"/>
    <dgm:cxn modelId="{889D48DD-7D17-4AB6-AF4D-056AE4D928F9}" type="presOf" srcId="{3788476D-9486-4593-B9FF-BF096ABB634D}" destId="{BA284657-2244-4B2E-91CD-23C3EE92959A}" srcOrd="0" destOrd="0" presId="urn:microsoft.com/office/officeart/2005/8/layout/list1"/>
    <dgm:cxn modelId="{7FDC64DE-D75F-4AAB-95B0-121BC4DEE7FA}" type="presOf" srcId="{8BCD7F80-EC54-4FBF-87D7-CB58B9AA3194}" destId="{F0389D3A-030A-49FF-99A4-C058772F0D3E}" srcOrd="0" destOrd="0" presId="urn:microsoft.com/office/officeart/2005/8/layout/list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 modelId="{FF5CA2A0-6A00-427B-A6D1-394FBB393A01}" type="presParOf" srcId="{66CA8735-BAAD-4D27-A004-73FFFC115E9B}" destId="{62E14238-1E54-482D-9857-D9872D7A5EA9}" srcOrd="3" destOrd="0" presId="urn:microsoft.com/office/officeart/2005/8/layout/list1"/>
    <dgm:cxn modelId="{B84D3753-19BE-41F1-861E-914BC2A29F21}" type="presParOf" srcId="{66CA8735-BAAD-4D27-A004-73FFFC115E9B}" destId="{00EBDBE7-0BA4-4D30-9013-C6449F3433D6}" srcOrd="4" destOrd="0" presId="urn:microsoft.com/office/officeart/2005/8/layout/list1"/>
    <dgm:cxn modelId="{03C69B0A-A699-466C-9D6E-281B54B228CB}" type="presParOf" srcId="{00EBDBE7-0BA4-4D30-9013-C6449F3433D6}" destId="{E971F249-6E90-47CB-BBCD-D66486E166AC}" srcOrd="0" destOrd="0" presId="urn:microsoft.com/office/officeart/2005/8/layout/list1"/>
    <dgm:cxn modelId="{AA3A81F2-9183-489A-A42A-B76C08A5F4D5}" type="presParOf" srcId="{00EBDBE7-0BA4-4D30-9013-C6449F3433D6}" destId="{D27CC21A-02D4-400F-95C3-70257566FD83}" srcOrd="1" destOrd="0" presId="urn:microsoft.com/office/officeart/2005/8/layout/list1"/>
    <dgm:cxn modelId="{E6813631-5F8A-4310-B577-DEB23B77818B}" type="presParOf" srcId="{66CA8735-BAAD-4D27-A004-73FFFC115E9B}" destId="{D1CCE562-3B32-47AB-929A-312CEAE6D225}" srcOrd="5" destOrd="0" presId="urn:microsoft.com/office/officeart/2005/8/layout/list1"/>
    <dgm:cxn modelId="{12FBEA5E-3F8B-4695-A9A4-1751D02A8973}" type="presParOf" srcId="{66CA8735-BAAD-4D27-A004-73FFFC115E9B}" destId="{F0389D3A-030A-49FF-99A4-C058772F0D3E}" srcOrd="6" destOrd="0" presId="urn:microsoft.com/office/officeart/2005/8/layout/list1"/>
    <dgm:cxn modelId="{CDFE928C-D747-4041-BFE9-BA70578F8D89}" type="presParOf" srcId="{66CA8735-BAAD-4D27-A004-73FFFC115E9B}" destId="{BCC69B11-DEA8-4966-A7F9-4E6570F9DAD6}" srcOrd="7" destOrd="0" presId="urn:microsoft.com/office/officeart/2005/8/layout/list1"/>
    <dgm:cxn modelId="{AB990CD3-7343-46B8-BDE7-D8A682FA677E}" type="presParOf" srcId="{66CA8735-BAAD-4D27-A004-73FFFC115E9B}" destId="{C50249D9-AC2C-481A-9C6D-5296ED9FCD43}" srcOrd="8" destOrd="0" presId="urn:microsoft.com/office/officeart/2005/8/layout/list1"/>
    <dgm:cxn modelId="{C2789670-0ABB-42F3-96E1-E43D90012B30}" type="presParOf" srcId="{C50249D9-AC2C-481A-9C6D-5296ED9FCD43}" destId="{5F5FAC76-794A-415A-8CCE-C1408730B852}" srcOrd="0" destOrd="0" presId="urn:microsoft.com/office/officeart/2005/8/layout/list1"/>
    <dgm:cxn modelId="{7F35F713-59D5-467D-910B-26484A5567F4}" type="presParOf" srcId="{C50249D9-AC2C-481A-9C6D-5296ED9FCD43}" destId="{F7D00104-9EBD-492E-9F35-24EF3B976BA9}" srcOrd="1" destOrd="0" presId="urn:microsoft.com/office/officeart/2005/8/layout/list1"/>
    <dgm:cxn modelId="{9D17B732-1828-4495-BA78-5DF3F78E7036}" type="presParOf" srcId="{66CA8735-BAAD-4D27-A004-73FFFC115E9B}" destId="{AE730EFB-0E6D-4514-95F5-D102BE91F473}" srcOrd="9" destOrd="0" presId="urn:microsoft.com/office/officeart/2005/8/layout/list1"/>
    <dgm:cxn modelId="{2505337B-61AF-4908-B969-C9D32135E646}" type="presParOf" srcId="{66CA8735-BAAD-4D27-A004-73FFFC115E9B}" destId="{BA284657-2244-4B2E-91CD-23C3EE92959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5CBD862-A10B-42F8-AB55-D86BE83AC7D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216F7767-E2F2-4E7A-8C3D-C36216800120}">
      <dgm:prSet/>
      <dgm:spPr/>
      <dgm:t>
        <a:bodyPr/>
        <a:lstStyle/>
        <a:p>
          <a:r>
            <a:rPr lang="en-GB"/>
            <a:t>Successfully able to implement the sandwich distinguisher on KASUMI from [1]</a:t>
          </a:r>
          <a:endParaRPr lang="en-US"/>
        </a:p>
      </dgm:t>
    </dgm:pt>
    <dgm:pt modelId="{7681897B-619F-482C-B629-7BAA17907EDA}" type="parTrans" cxnId="{3598ADD8-BB1F-44D6-8C35-776FAC2DF2D9}">
      <dgm:prSet/>
      <dgm:spPr/>
      <dgm:t>
        <a:bodyPr/>
        <a:lstStyle/>
        <a:p>
          <a:endParaRPr lang="en-US"/>
        </a:p>
      </dgm:t>
    </dgm:pt>
    <dgm:pt modelId="{4816241D-1D83-4DBD-9EB2-5EBDCA951F5F}" type="sibTrans" cxnId="{3598ADD8-BB1F-44D6-8C35-776FAC2DF2D9}">
      <dgm:prSet/>
      <dgm:spPr/>
      <dgm:t>
        <a:bodyPr/>
        <a:lstStyle/>
        <a:p>
          <a:endParaRPr lang="en-US"/>
        </a:p>
      </dgm:t>
    </dgm:pt>
    <dgm:pt modelId="{22AA9736-7CB2-482D-8BDA-8E0972AAE5E7}">
      <dgm:prSet/>
      <dgm:spPr/>
      <dgm:t>
        <a:bodyPr/>
        <a:lstStyle/>
        <a:p>
          <a:r>
            <a:rPr lang="en-GB"/>
            <a:t>Subsequently were then able to validate the claims made in [1]</a:t>
          </a:r>
          <a:endParaRPr lang="en-US"/>
        </a:p>
      </dgm:t>
    </dgm:pt>
    <dgm:pt modelId="{0DA02B08-8EFA-47A3-A2E1-F35F5753FEFC}" type="parTrans" cxnId="{AAA5B6DE-8532-4C62-807C-ED4C1D021EC2}">
      <dgm:prSet/>
      <dgm:spPr/>
      <dgm:t>
        <a:bodyPr/>
        <a:lstStyle/>
        <a:p>
          <a:endParaRPr lang="en-US"/>
        </a:p>
      </dgm:t>
    </dgm:pt>
    <dgm:pt modelId="{C8E8730F-E2CD-4CC8-B1B4-CA992CF9FCA9}" type="sibTrans" cxnId="{AAA5B6DE-8532-4C62-807C-ED4C1D021EC2}">
      <dgm:prSet/>
      <dgm:spPr/>
      <dgm:t>
        <a:bodyPr/>
        <a:lstStyle/>
        <a:p>
          <a:endParaRPr lang="en-US"/>
        </a:p>
      </dgm:t>
    </dgm:pt>
    <dgm:pt modelId="{3BD38B22-5552-480C-94FB-AE56BE7095C4}">
      <dgm:prSet/>
      <dgm:spPr/>
      <dgm:t>
        <a:bodyPr/>
        <a:lstStyle/>
        <a:p>
          <a:r>
            <a:rPr lang="en-GB"/>
            <a:t>Successfully able to implement a related-key boomerang distinguisher on GOST</a:t>
          </a:r>
          <a:endParaRPr lang="en-US"/>
        </a:p>
      </dgm:t>
    </dgm:pt>
    <dgm:pt modelId="{7ACB368C-9562-4B82-81E5-E9A533587744}" type="parTrans" cxnId="{2CC590A8-218C-4A47-8AE5-1981B867EE3A}">
      <dgm:prSet/>
      <dgm:spPr/>
      <dgm:t>
        <a:bodyPr/>
        <a:lstStyle/>
        <a:p>
          <a:endParaRPr lang="en-US"/>
        </a:p>
      </dgm:t>
    </dgm:pt>
    <dgm:pt modelId="{791575B9-3820-444D-BF0B-7BDDDD1093DB}" type="sibTrans" cxnId="{2CC590A8-218C-4A47-8AE5-1981B867EE3A}">
      <dgm:prSet/>
      <dgm:spPr/>
      <dgm:t>
        <a:bodyPr/>
        <a:lstStyle/>
        <a:p>
          <a:endParaRPr lang="en-US"/>
        </a:p>
      </dgm:t>
    </dgm:pt>
    <dgm:pt modelId="{AEE63F33-320F-4D87-9A76-EFD92C2C416D}">
      <dgm:prSet/>
      <dgm:spPr/>
      <dgm:t>
        <a:bodyPr/>
        <a:lstStyle/>
        <a:p>
          <a:r>
            <a:rPr lang="en-GB" dirty="0"/>
            <a:t>Could not validate the claims made in [2] but did create the first implementation of an experimental verification method for the theory presented in [2]</a:t>
          </a:r>
          <a:endParaRPr lang="en-US" dirty="0"/>
        </a:p>
      </dgm:t>
    </dgm:pt>
    <dgm:pt modelId="{4125CC49-9DB8-4099-9CE8-CCE480165D83}" type="parTrans" cxnId="{86EE3284-08FA-4C5C-98F7-7595DD52B8B9}">
      <dgm:prSet/>
      <dgm:spPr/>
      <dgm:t>
        <a:bodyPr/>
        <a:lstStyle/>
        <a:p>
          <a:endParaRPr lang="en-US"/>
        </a:p>
      </dgm:t>
    </dgm:pt>
    <dgm:pt modelId="{CCE83534-9719-41AF-92E9-82003B8E108A}" type="sibTrans" cxnId="{86EE3284-08FA-4C5C-98F7-7595DD52B8B9}">
      <dgm:prSet/>
      <dgm:spPr/>
      <dgm:t>
        <a:bodyPr/>
        <a:lstStyle/>
        <a:p>
          <a:endParaRPr lang="en-US"/>
        </a:p>
      </dgm:t>
    </dgm:pt>
    <dgm:pt modelId="{6737DB7D-A9DF-4B2C-A26B-9803E97425DE}">
      <dgm:prSet/>
      <dgm:spPr/>
      <dgm:t>
        <a:bodyPr/>
        <a:lstStyle/>
        <a:p>
          <a:r>
            <a:rPr lang="en-GB" dirty="0"/>
            <a:t>Were still able to create an implementation despite the possible errors in [2]</a:t>
          </a:r>
          <a:endParaRPr lang="en-US" dirty="0"/>
        </a:p>
      </dgm:t>
    </dgm:pt>
    <dgm:pt modelId="{A504A63C-D7B1-4E0E-89CA-538551D6DE31}" type="parTrans" cxnId="{AD1F96C3-2E55-4C6B-A725-25DC532EDBC4}">
      <dgm:prSet/>
      <dgm:spPr/>
      <dgm:t>
        <a:bodyPr/>
        <a:lstStyle/>
        <a:p>
          <a:endParaRPr lang="en-US"/>
        </a:p>
      </dgm:t>
    </dgm:pt>
    <dgm:pt modelId="{CCFD8C7A-8AA2-4895-84AC-92A94ED8347E}" type="sibTrans" cxnId="{AD1F96C3-2E55-4C6B-A725-25DC532EDBC4}">
      <dgm:prSet/>
      <dgm:spPr/>
      <dgm:t>
        <a:bodyPr/>
        <a:lstStyle/>
        <a:p>
          <a:endParaRPr lang="en-US"/>
        </a:p>
      </dgm:t>
    </dgm:pt>
    <dgm:pt modelId="{95F977F1-98A4-4960-A107-2E3C289D10B2}">
      <dgm:prSet/>
      <dgm:spPr/>
      <dgm:t>
        <a:bodyPr/>
        <a:lstStyle/>
        <a:p>
          <a:r>
            <a:rPr lang="en-GB"/>
            <a:t>Successfully showed that the sandwich distinguisher could be applied to GOST </a:t>
          </a:r>
          <a:endParaRPr lang="en-US"/>
        </a:p>
      </dgm:t>
    </dgm:pt>
    <dgm:pt modelId="{C659895F-971C-45FE-A3F5-217F95BDD4D0}" type="parTrans" cxnId="{0B1C2C53-639F-4EF7-9954-83F7C5BF1308}">
      <dgm:prSet/>
      <dgm:spPr/>
      <dgm:t>
        <a:bodyPr/>
        <a:lstStyle/>
        <a:p>
          <a:endParaRPr lang="en-US"/>
        </a:p>
      </dgm:t>
    </dgm:pt>
    <dgm:pt modelId="{B1858659-2172-4705-9D73-A496EAEB90B2}" type="sibTrans" cxnId="{0B1C2C53-639F-4EF7-9954-83F7C5BF1308}">
      <dgm:prSet/>
      <dgm:spPr/>
      <dgm:t>
        <a:bodyPr/>
        <a:lstStyle/>
        <a:p>
          <a:endParaRPr lang="en-US"/>
        </a:p>
      </dgm:t>
    </dgm:pt>
    <dgm:pt modelId="{1C85EE03-BFCF-41BD-AC1B-0A5F819BCA46}">
      <dgm:prSet/>
      <dgm:spPr/>
      <dgm:t>
        <a:bodyPr/>
        <a:lstStyle/>
        <a:p>
          <a:r>
            <a:rPr lang="en-GB"/>
            <a:t>Answered the research question – Yes, the sandwich attack is a feasible method for breaking the GOST block cipher</a:t>
          </a:r>
          <a:endParaRPr lang="en-US"/>
        </a:p>
      </dgm:t>
    </dgm:pt>
    <dgm:pt modelId="{9F677727-1B42-48C2-89CD-3557E8C890FC}" type="parTrans" cxnId="{22989633-A629-4718-AAAB-EC89E05A3324}">
      <dgm:prSet/>
      <dgm:spPr/>
      <dgm:t>
        <a:bodyPr/>
        <a:lstStyle/>
        <a:p>
          <a:endParaRPr lang="en-US"/>
        </a:p>
      </dgm:t>
    </dgm:pt>
    <dgm:pt modelId="{C73D1B85-859C-45D5-8036-5B685D06C9D4}" type="sibTrans" cxnId="{22989633-A629-4718-AAAB-EC89E05A3324}">
      <dgm:prSet/>
      <dgm:spPr/>
      <dgm:t>
        <a:bodyPr/>
        <a:lstStyle/>
        <a:p>
          <a:endParaRPr lang="en-US"/>
        </a:p>
      </dgm:t>
    </dgm:pt>
    <dgm:pt modelId="{AD5FC203-BA27-40E3-8F69-F66AAA49B76B}">
      <dgm:prSet/>
      <dgm:spPr/>
      <dgm:t>
        <a:bodyPr/>
        <a:lstStyle/>
        <a:p>
          <a:r>
            <a:rPr lang="en-GB"/>
            <a:t>Did not go on to create an implementation for the sandwich distinguisher on GOST</a:t>
          </a:r>
          <a:endParaRPr lang="en-US"/>
        </a:p>
      </dgm:t>
    </dgm:pt>
    <dgm:pt modelId="{6676C3E9-3A98-4538-8921-A2AA74CAF3C5}" type="parTrans" cxnId="{A3CD91EF-F00A-4269-8AF1-9240D24416B7}">
      <dgm:prSet/>
      <dgm:spPr/>
      <dgm:t>
        <a:bodyPr/>
        <a:lstStyle/>
        <a:p>
          <a:endParaRPr lang="en-US"/>
        </a:p>
      </dgm:t>
    </dgm:pt>
    <dgm:pt modelId="{14F90B14-80B3-4788-BE63-8BB48109723B}" type="sibTrans" cxnId="{A3CD91EF-F00A-4269-8AF1-9240D24416B7}">
      <dgm:prSet/>
      <dgm:spPr/>
      <dgm:t>
        <a:bodyPr/>
        <a:lstStyle/>
        <a:p>
          <a:endParaRPr lang="en-US"/>
        </a:p>
      </dgm:t>
    </dgm:pt>
    <dgm:pt modelId="{75E28E24-3649-4C6A-8973-2908DB4194CB}">
      <dgm:prSet/>
      <dgm:spPr/>
      <dgm:t>
        <a:bodyPr/>
        <a:lstStyle/>
        <a:p>
          <a:r>
            <a:rPr lang="en-GB"/>
            <a:t>Could not validate the claims made in this project</a:t>
          </a:r>
          <a:endParaRPr lang="en-US"/>
        </a:p>
      </dgm:t>
    </dgm:pt>
    <dgm:pt modelId="{D19572EA-F24B-42A6-A6A7-35E5DC575A39}" type="parTrans" cxnId="{6C78E94A-1F6B-4F78-AB7F-0E8A0808394D}">
      <dgm:prSet/>
      <dgm:spPr/>
      <dgm:t>
        <a:bodyPr/>
        <a:lstStyle/>
        <a:p>
          <a:endParaRPr lang="en-US"/>
        </a:p>
      </dgm:t>
    </dgm:pt>
    <dgm:pt modelId="{C3D0A7C6-C86E-4F0D-9E4D-018B6460D2D8}" type="sibTrans" cxnId="{6C78E94A-1F6B-4F78-AB7F-0E8A0808394D}">
      <dgm:prSet/>
      <dgm:spPr/>
      <dgm:t>
        <a:bodyPr/>
        <a:lstStyle/>
        <a:p>
          <a:endParaRPr lang="en-US"/>
        </a:p>
      </dgm:t>
    </dgm:pt>
    <dgm:pt modelId="{7A400154-FCDC-42F3-AA5C-5E4BBEF87A16}">
      <dgm:prSet/>
      <dgm:spPr/>
      <dgm:t>
        <a:bodyPr/>
        <a:lstStyle/>
        <a:p>
          <a:r>
            <a:rPr lang="en-US" dirty="0"/>
            <a:t>Were unable to validate the theory in this project based on observed results</a:t>
          </a:r>
        </a:p>
      </dgm:t>
    </dgm:pt>
    <dgm:pt modelId="{46C78BF2-AA34-41C5-998D-7A813F9E618E}" type="parTrans" cxnId="{CCA603F0-C947-4FD3-A88F-4F95A4C465DF}">
      <dgm:prSet/>
      <dgm:spPr/>
      <dgm:t>
        <a:bodyPr/>
        <a:lstStyle/>
        <a:p>
          <a:endParaRPr lang="en-GB"/>
        </a:p>
      </dgm:t>
    </dgm:pt>
    <dgm:pt modelId="{317118D7-7A8D-4C49-AE0F-A581C42EF73E}" type="sibTrans" cxnId="{CCA603F0-C947-4FD3-A88F-4F95A4C465DF}">
      <dgm:prSet/>
      <dgm:spPr/>
      <dgm:t>
        <a:bodyPr/>
        <a:lstStyle/>
        <a:p>
          <a:endParaRPr lang="en-GB"/>
        </a:p>
      </dgm:t>
    </dgm:pt>
    <dgm:pt modelId="{8ACC3AFA-D5F0-4CAE-A7B8-18132B627E20}" type="pres">
      <dgm:prSet presAssocID="{45CBD862-A10B-42F8-AB55-D86BE83AC7D3}" presName="linear" presStyleCnt="0">
        <dgm:presLayoutVars>
          <dgm:dir/>
          <dgm:animLvl val="lvl"/>
          <dgm:resizeHandles val="exact"/>
        </dgm:presLayoutVars>
      </dgm:prSet>
      <dgm:spPr/>
    </dgm:pt>
    <dgm:pt modelId="{5815EF55-C948-466B-B06C-519686A65EB9}" type="pres">
      <dgm:prSet presAssocID="{216F7767-E2F2-4E7A-8C3D-C36216800120}" presName="parentLin" presStyleCnt="0"/>
      <dgm:spPr/>
    </dgm:pt>
    <dgm:pt modelId="{2B6FF4A8-C533-46A9-8E0B-5BB868151D03}" type="pres">
      <dgm:prSet presAssocID="{216F7767-E2F2-4E7A-8C3D-C36216800120}" presName="parentLeftMargin" presStyleLbl="node1" presStyleIdx="0" presStyleCnt="4"/>
      <dgm:spPr/>
    </dgm:pt>
    <dgm:pt modelId="{94F68EC4-EDB6-4AB4-BE22-50E2E4002B9E}" type="pres">
      <dgm:prSet presAssocID="{216F7767-E2F2-4E7A-8C3D-C36216800120}" presName="parentText" presStyleLbl="node1" presStyleIdx="0" presStyleCnt="4">
        <dgm:presLayoutVars>
          <dgm:chMax val="0"/>
          <dgm:bulletEnabled val="1"/>
        </dgm:presLayoutVars>
      </dgm:prSet>
      <dgm:spPr/>
    </dgm:pt>
    <dgm:pt modelId="{EFA00EAD-8953-49FF-B7AD-C3DDC66EAB84}" type="pres">
      <dgm:prSet presAssocID="{216F7767-E2F2-4E7A-8C3D-C36216800120}" presName="negativeSpace" presStyleCnt="0"/>
      <dgm:spPr/>
    </dgm:pt>
    <dgm:pt modelId="{C7438BF7-00A9-4CD5-B55B-7D808D2FAFE7}" type="pres">
      <dgm:prSet presAssocID="{216F7767-E2F2-4E7A-8C3D-C36216800120}" presName="childText" presStyleLbl="conFgAcc1" presStyleIdx="0" presStyleCnt="4">
        <dgm:presLayoutVars>
          <dgm:bulletEnabled val="1"/>
        </dgm:presLayoutVars>
      </dgm:prSet>
      <dgm:spPr/>
    </dgm:pt>
    <dgm:pt modelId="{11F0E26C-9D21-46F7-BEB3-3DF8FDF866DB}" type="pres">
      <dgm:prSet presAssocID="{4816241D-1D83-4DBD-9EB2-5EBDCA951F5F}" presName="spaceBetweenRectangles" presStyleCnt="0"/>
      <dgm:spPr/>
    </dgm:pt>
    <dgm:pt modelId="{23D22A5B-7711-4EB8-8709-454E7A534053}" type="pres">
      <dgm:prSet presAssocID="{3BD38B22-5552-480C-94FB-AE56BE7095C4}" presName="parentLin" presStyleCnt="0"/>
      <dgm:spPr/>
    </dgm:pt>
    <dgm:pt modelId="{08A30D9C-0AE5-4067-95E0-552831424B54}" type="pres">
      <dgm:prSet presAssocID="{3BD38B22-5552-480C-94FB-AE56BE7095C4}" presName="parentLeftMargin" presStyleLbl="node1" presStyleIdx="0" presStyleCnt="4"/>
      <dgm:spPr/>
    </dgm:pt>
    <dgm:pt modelId="{9171896F-1550-4DEE-B457-0E372B02B031}" type="pres">
      <dgm:prSet presAssocID="{3BD38B22-5552-480C-94FB-AE56BE7095C4}" presName="parentText" presStyleLbl="node1" presStyleIdx="1" presStyleCnt="4">
        <dgm:presLayoutVars>
          <dgm:chMax val="0"/>
          <dgm:bulletEnabled val="1"/>
        </dgm:presLayoutVars>
      </dgm:prSet>
      <dgm:spPr/>
    </dgm:pt>
    <dgm:pt modelId="{90B12FF4-9A5F-43E7-9BCF-A782DB8F4DE4}" type="pres">
      <dgm:prSet presAssocID="{3BD38B22-5552-480C-94FB-AE56BE7095C4}" presName="negativeSpace" presStyleCnt="0"/>
      <dgm:spPr/>
    </dgm:pt>
    <dgm:pt modelId="{5FAF50D5-3A5D-41BD-A190-FB10BFB45C84}" type="pres">
      <dgm:prSet presAssocID="{3BD38B22-5552-480C-94FB-AE56BE7095C4}" presName="childText" presStyleLbl="conFgAcc1" presStyleIdx="1" presStyleCnt="4">
        <dgm:presLayoutVars>
          <dgm:bulletEnabled val="1"/>
        </dgm:presLayoutVars>
      </dgm:prSet>
      <dgm:spPr/>
    </dgm:pt>
    <dgm:pt modelId="{BB07A837-7FFD-4465-A82D-8F734D43F815}" type="pres">
      <dgm:prSet presAssocID="{791575B9-3820-444D-BF0B-7BDDDD1093DB}" presName="spaceBetweenRectangles" presStyleCnt="0"/>
      <dgm:spPr/>
    </dgm:pt>
    <dgm:pt modelId="{CC7E015F-D722-408F-A0C6-2E0633862F13}" type="pres">
      <dgm:prSet presAssocID="{95F977F1-98A4-4960-A107-2E3C289D10B2}" presName="parentLin" presStyleCnt="0"/>
      <dgm:spPr/>
    </dgm:pt>
    <dgm:pt modelId="{CBF44DDE-EA5B-4705-9268-9FE4B0EE58F0}" type="pres">
      <dgm:prSet presAssocID="{95F977F1-98A4-4960-A107-2E3C289D10B2}" presName="parentLeftMargin" presStyleLbl="node1" presStyleIdx="1" presStyleCnt="4"/>
      <dgm:spPr/>
    </dgm:pt>
    <dgm:pt modelId="{749239DA-032F-467D-963C-4174A84A6449}" type="pres">
      <dgm:prSet presAssocID="{95F977F1-98A4-4960-A107-2E3C289D10B2}" presName="parentText" presStyleLbl="node1" presStyleIdx="2" presStyleCnt="4">
        <dgm:presLayoutVars>
          <dgm:chMax val="0"/>
          <dgm:bulletEnabled val="1"/>
        </dgm:presLayoutVars>
      </dgm:prSet>
      <dgm:spPr/>
    </dgm:pt>
    <dgm:pt modelId="{CCB75AEA-72C6-4B11-8479-258D7BA13858}" type="pres">
      <dgm:prSet presAssocID="{95F977F1-98A4-4960-A107-2E3C289D10B2}" presName="negativeSpace" presStyleCnt="0"/>
      <dgm:spPr/>
    </dgm:pt>
    <dgm:pt modelId="{5C1117D5-8CCD-430B-85A3-B29219761B01}" type="pres">
      <dgm:prSet presAssocID="{95F977F1-98A4-4960-A107-2E3C289D10B2}" presName="childText" presStyleLbl="conFgAcc1" presStyleIdx="2" presStyleCnt="4">
        <dgm:presLayoutVars>
          <dgm:bulletEnabled val="1"/>
        </dgm:presLayoutVars>
      </dgm:prSet>
      <dgm:spPr/>
    </dgm:pt>
    <dgm:pt modelId="{2CB570B1-FD2A-4D22-BCA1-0DCFE7486AA9}" type="pres">
      <dgm:prSet presAssocID="{B1858659-2172-4705-9D73-A496EAEB90B2}" presName="spaceBetweenRectangles" presStyleCnt="0"/>
      <dgm:spPr/>
    </dgm:pt>
    <dgm:pt modelId="{285B578A-6021-470B-BFD2-027491F8FE4D}" type="pres">
      <dgm:prSet presAssocID="{AD5FC203-BA27-40E3-8F69-F66AAA49B76B}" presName="parentLin" presStyleCnt="0"/>
      <dgm:spPr/>
    </dgm:pt>
    <dgm:pt modelId="{88B70C60-0362-4A3A-9841-D71BACF9923C}" type="pres">
      <dgm:prSet presAssocID="{AD5FC203-BA27-40E3-8F69-F66AAA49B76B}" presName="parentLeftMargin" presStyleLbl="node1" presStyleIdx="2" presStyleCnt="4"/>
      <dgm:spPr/>
    </dgm:pt>
    <dgm:pt modelId="{859EE337-ECD5-4A29-AFAD-96DE78A255FB}" type="pres">
      <dgm:prSet presAssocID="{AD5FC203-BA27-40E3-8F69-F66AAA49B76B}" presName="parentText" presStyleLbl="node1" presStyleIdx="3" presStyleCnt="4">
        <dgm:presLayoutVars>
          <dgm:chMax val="0"/>
          <dgm:bulletEnabled val="1"/>
        </dgm:presLayoutVars>
      </dgm:prSet>
      <dgm:spPr/>
    </dgm:pt>
    <dgm:pt modelId="{C1C56F5D-11BF-49B5-B6C8-746941814C9D}" type="pres">
      <dgm:prSet presAssocID="{AD5FC203-BA27-40E3-8F69-F66AAA49B76B}" presName="negativeSpace" presStyleCnt="0"/>
      <dgm:spPr/>
    </dgm:pt>
    <dgm:pt modelId="{467E0AE2-A899-4E2F-B6CA-54758914E975}" type="pres">
      <dgm:prSet presAssocID="{AD5FC203-BA27-40E3-8F69-F66AAA49B76B}" presName="childText" presStyleLbl="conFgAcc1" presStyleIdx="3" presStyleCnt="4">
        <dgm:presLayoutVars>
          <dgm:bulletEnabled val="1"/>
        </dgm:presLayoutVars>
      </dgm:prSet>
      <dgm:spPr/>
    </dgm:pt>
  </dgm:ptLst>
  <dgm:cxnLst>
    <dgm:cxn modelId="{FF8AF811-AA53-4EDD-BC11-61B357B80B11}" type="presOf" srcId="{AD5FC203-BA27-40E3-8F69-F66AAA49B76B}" destId="{88B70C60-0362-4A3A-9841-D71BACF9923C}" srcOrd="0" destOrd="0" presId="urn:microsoft.com/office/officeart/2005/8/layout/list1"/>
    <dgm:cxn modelId="{22989633-A629-4718-AAAB-EC89E05A3324}" srcId="{95F977F1-98A4-4960-A107-2E3C289D10B2}" destId="{1C85EE03-BFCF-41BD-AC1B-0A5F819BCA46}" srcOrd="0" destOrd="0" parTransId="{9F677727-1B42-48C2-89CD-3557E8C890FC}" sibTransId="{C73D1B85-859C-45D5-8036-5B685D06C9D4}"/>
    <dgm:cxn modelId="{65FB395C-D96A-4B41-8AB8-38BF44134851}" type="presOf" srcId="{3BD38B22-5552-480C-94FB-AE56BE7095C4}" destId="{9171896F-1550-4DEE-B457-0E372B02B031}" srcOrd="1" destOrd="0" presId="urn:microsoft.com/office/officeart/2005/8/layout/list1"/>
    <dgm:cxn modelId="{A1144C5D-19EB-471D-9D1F-18F566E18AE9}" type="presOf" srcId="{216F7767-E2F2-4E7A-8C3D-C36216800120}" destId="{2B6FF4A8-C533-46A9-8E0B-5BB868151D03}" srcOrd="0" destOrd="0" presId="urn:microsoft.com/office/officeart/2005/8/layout/list1"/>
    <dgm:cxn modelId="{27638D62-0306-46A0-A86D-9212E483DB37}" type="presOf" srcId="{95F977F1-98A4-4960-A107-2E3C289D10B2}" destId="{CBF44DDE-EA5B-4705-9268-9FE4B0EE58F0}" srcOrd="0" destOrd="0" presId="urn:microsoft.com/office/officeart/2005/8/layout/list1"/>
    <dgm:cxn modelId="{6C78E94A-1F6B-4F78-AB7F-0E8A0808394D}" srcId="{AD5FC203-BA27-40E3-8F69-F66AAA49B76B}" destId="{75E28E24-3649-4C6A-8973-2908DB4194CB}" srcOrd="0" destOrd="0" parTransId="{D19572EA-F24B-42A6-A6A7-35E5DC575A39}" sibTransId="{C3D0A7C6-C86E-4F0D-9E4D-018B6460D2D8}"/>
    <dgm:cxn modelId="{7F281552-1400-418E-9858-9FC5561963C2}" type="presOf" srcId="{AD5FC203-BA27-40E3-8F69-F66AAA49B76B}" destId="{859EE337-ECD5-4A29-AFAD-96DE78A255FB}" srcOrd="1" destOrd="0" presId="urn:microsoft.com/office/officeart/2005/8/layout/list1"/>
    <dgm:cxn modelId="{0B1C2C53-639F-4EF7-9954-83F7C5BF1308}" srcId="{45CBD862-A10B-42F8-AB55-D86BE83AC7D3}" destId="{95F977F1-98A4-4960-A107-2E3C289D10B2}" srcOrd="2" destOrd="0" parTransId="{C659895F-971C-45FE-A3F5-217F95BDD4D0}" sibTransId="{B1858659-2172-4705-9D73-A496EAEB90B2}"/>
    <dgm:cxn modelId="{77EB4D78-E74E-48DF-A9FD-92A465A46FB8}" type="presOf" srcId="{1C85EE03-BFCF-41BD-AC1B-0A5F819BCA46}" destId="{5C1117D5-8CCD-430B-85A3-B29219761B01}" srcOrd="0" destOrd="0" presId="urn:microsoft.com/office/officeart/2005/8/layout/list1"/>
    <dgm:cxn modelId="{86EE3284-08FA-4C5C-98F7-7595DD52B8B9}" srcId="{3BD38B22-5552-480C-94FB-AE56BE7095C4}" destId="{AEE63F33-320F-4D87-9A76-EFD92C2C416D}" srcOrd="0" destOrd="0" parTransId="{4125CC49-9DB8-4099-9CE8-CCE480165D83}" sibTransId="{CCE83534-9719-41AF-92E9-82003B8E108A}"/>
    <dgm:cxn modelId="{78086989-263D-4337-B9E2-5E076A914286}" type="presOf" srcId="{95F977F1-98A4-4960-A107-2E3C289D10B2}" destId="{749239DA-032F-467D-963C-4174A84A6449}" srcOrd="1" destOrd="0" presId="urn:microsoft.com/office/officeart/2005/8/layout/list1"/>
    <dgm:cxn modelId="{5F12B88D-E4B6-4D9C-AC81-77950DD587FA}" type="presOf" srcId="{7A400154-FCDC-42F3-AA5C-5E4BBEF87A16}" destId="{5FAF50D5-3A5D-41BD-A190-FB10BFB45C84}" srcOrd="0" destOrd="2" presId="urn:microsoft.com/office/officeart/2005/8/layout/list1"/>
    <dgm:cxn modelId="{00EBB98F-D5FF-4694-94FF-9F4CFDB37947}" type="presOf" srcId="{216F7767-E2F2-4E7A-8C3D-C36216800120}" destId="{94F68EC4-EDB6-4AB4-BE22-50E2E4002B9E}" srcOrd="1" destOrd="0" presId="urn:microsoft.com/office/officeart/2005/8/layout/list1"/>
    <dgm:cxn modelId="{1616A6A5-4738-46CB-9A10-A71D6278D476}" type="presOf" srcId="{45CBD862-A10B-42F8-AB55-D86BE83AC7D3}" destId="{8ACC3AFA-D5F0-4CAE-A7B8-18132B627E20}" srcOrd="0" destOrd="0" presId="urn:microsoft.com/office/officeart/2005/8/layout/list1"/>
    <dgm:cxn modelId="{2CC590A8-218C-4A47-8AE5-1981B867EE3A}" srcId="{45CBD862-A10B-42F8-AB55-D86BE83AC7D3}" destId="{3BD38B22-5552-480C-94FB-AE56BE7095C4}" srcOrd="1" destOrd="0" parTransId="{7ACB368C-9562-4B82-81E5-E9A533587744}" sibTransId="{791575B9-3820-444D-BF0B-7BDDDD1093DB}"/>
    <dgm:cxn modelId="{814650B7-7238-4B92-9305-24CB82AA8999}" type="presOf" srcId="{3BD38B22-5552-480C-94FB-AE56BE7095C4}" destId="{08A30D9C-0AE5-4067-95E0-552831424B54}" srcOrd="0" destOrd="0" presId="urn:microsoft.com/office/officeart/2005/8/layout/list1"/>
    <dgm:cxn modelId="{AD1F96C3-2E55-4C6B-A725-25DC532EDBC4}" srcId="{3BD38B22-5552-480C-94FB-AE56BE7095C4}" destId="{6737DB7D-A9DF-4B2C-A26B-9803E97425DE}" srcOrd="1" destOrd="0" parTransId="{A504A63C-D7B1-4E0E-89CA-538551D6DE31}" sibTransId="{CCFD8C7A-8AA2-4895-84AC-92A94ED8347E}"/>
    <dgm:cxn modelId="{540CEEC5-6C12-4C6A-829B-5D88CD2D93FA}" type="presOf" srcId="{6737DB7D-A9DF-4B2C-A26B-9803E97425DE}" destId="{5FAF50D5-3A5D-41BD-A190-FB10BFB45C84}" srcOrd="0" destOrd="1" presId="urn:microsoft.com/office/officeart/2005/8/layout/list1"/>
    <dgm:cxn modelId="{E47320D6-0E31-46D5-8906-C15019AC579F}" type="presOf" srcId="{75E28E24-3649-4C6A-8973-2908DB4194CB}" destId="{467E0AE2-A899-4E2F-B6CA-54758914E975}" srcOrd="0" destOrd="0" presId="urn:microsoft.com/office/officeart/2005/8/layout/list1"/>
    <dgm:cxn modelId="{3598ADD8-BB1F-44D6-8C35-776FAC2DF2D9}" srcId="{45CBD862-A10B-42F8-AB55-D86BE83AC7D3}" destId="{216F7767-E2F2-4E7A-8C3D-C36216800120}" srcOrd="0" destOrd="0" parTransId="{7681897B-619F-482C-B629-7BAA17907EDA}" sibTransId="{4816241D-1D83-4DBD-9EB2-5EBDCA951F5F}"/>
    <dgm:cxn modelId="{AAA5B6DE-8532-4C62-807C-ED4C1D021EC2}" srcId="{216F7767-E2F2-4E7A-8C3D-C36216800120}" destId="{22AA9736-7CB2-482D-8BDA-8E0972AAE5E7}" srcOrd="0" destOrd="0" parTransId="{0DA02B08-8EFA-47A3-A2E1-F35F5753FEFC}" sibTransId="{C8E8730F-E2CD-4CC8-B1B4-CA992CF9FCA9}"/>
    <dgm:cxn modelId="{A3CD91EF-F00A-4269-8AF1-9240D24416B7}" srcId="{45CBD862-A10B-42F8-AB55-D86BE83AC7D3}" destId="{AD5FC203-BA27-40E3-8F69-F66AAA49B76B}" srcOrd="3" destOrd="0" parTransId="{6676C3E9-3A98-4538-8921-A2AA74CAF3C5}" sibTransId="{14F90B14-80B3-4788-BE63-8BB48109723B}"/>
    <dgm:cxn modelId="{CCA603F0-C947-4FD3-A88F-4F95A4C465DF}" srcId="{3BD38B22-5552-480C-94FB-AE56BE7095C4}" destId="{7A400154-FCDC-42F3-AA5C-5E4BBEF87A16}" srcOrd="2" destOrd="0" parTransId="{46C78BF2-AA34-41C5-998D-7A813F9E618E}" sibTransId="{317118D7-7A8D-4C49-AE0F-A581C42EF73E}"/>
    <dgm:cxn modelId="{6A632CF1-46CB-40E0-873D-6F1B86DFA780}" type="presOf" srcId="{22AA9736-7CB2-482D-8BDA-8E0972AAE5E7}" destId="{C7438BF7-00A9-4CD5-B55B-7D808D2FAFE7}" srcOrd="0" destOrd="0" presId="urn:microsoft.com/office/officeart/2005/8/layout/list1"/>
    <dgm:cxn modelId="{018675FD-852D-44F1-8D2C-E3EE4915C3CC}" type="presOf" srcId="{AEE63F33-320F-4D87-9A76-EFD92C2C416D}" destId="{5FAF50D5-3A5D-41BD-A190-FB10BFB45C84}" srcOrd="0" destOrd="0" presId="urn:microsoft.com/office/officeart/2005/8/layout/list1"/>
    <dgm:cxn modelId="{F4EAFF12-7ACF-409E-A5E2-1128E3784777}" type="presParOf" srcId="{8ACC3AFA-D5F0-4CAE-A7B8-18132B627E20}" destId="{5815EF55-C948-466B-B06C-519686A65EB9}" srcOrd="0" destOrd="0" presId="urn:microsoft.com/office/officeart/2005/8/layout/list1"/>
    <dgm:cxn modelId="{0BDE3443-F8DF-4F39-863F-5C8F82FD6D29}" type="presParOf" srcId="{5815EF55-C948-466B-B06C-519686A65EB9}" destId="{2B6FF4A8-C533-46A9-8E0B-5BB868151D03}" srcOrd="0" destOrd="0" presId="urn:microsoft.com/office/officeart/2005/8/layout/list1"/>
    <dgm:cxn modelId="{210684CA-C53C-484B-9489-8CF988C6E784}" type="presParOf" srcId="{5815EF55-C948-466B-B06C-519686A65EB9}" destId="{94F68EC4-EDB6-4AB4-BE22-50E2E4002B9E}" srcOrd="1" destOrd="0" presId="urn:microsoft.com/office/officeart/2005/8/layout/list1"/>
    <dgm:cxn modelId="{645BEC94-E58F-46BA-856F-E9AE0556446D}" type="presParOf" srcId="{8ACC3AFA-D5F0-4CAE-A7B8-18132B627E20}" destId="{EFA00EAD-8953-49FF-B7AD-C3DDC66EAB84}" srcOrd="1" destOrd="0" presId="urn:microsoft.com/office/officeart/2005/8/layout/list1"/>
    <dgm:cxn modelId="{FEBFBD3B-64C8-4548-ADCA-39BF789FD3C6}" type="presParOf" srcId="{8ACC3AFA-D5F0-4CAE-A7B8-18132B627E20}" destId="{C7438BF7-00A9-4CD5-B55B-7D808D2FAFE7}" srcOrd="2" destOrd="0" presId="urn:microsoft.com/office/officeart/2005/8/layout/list1"/>
    <dgm:cxn modelId="{628013B9-D911-40BB-88A0-EBA60AF885DA}" type="presParOf" srcId="{8ACC3AFA-D5F0-4CAE-A7B8-18132B627E20}" destId="{11F0E26C-9D21-46F7-BEB3-3DF8FDF866DB}" srcOrd="3" destOrd="0" presId="urn:microsoft.com/office/officeart/2005/8/layout/list1"/>
    <dgm:cxn modelId="{2E84B32C-DCDA-40B4-8F23-F0AD6D854F25}" type="presParOf" srcId="{8ACC3AFA-D5F0-4CAE-A7B8-18132B627E20}" destId="{23D22A5B-7711-4EB8-8709-454E7A534053}" srcOrd="4" destOrd="0" presId="urn:microsoft.com/office/officeart/2005/8/layout/list1"/>
    <dgm:cxn modelId="{7C6AFBA6-1709-4326-99B5-EDEF27D1CEE3}" type="presParOf" srcId="{23D22A5B-7711-4EB8-8709-454E7A534053}" destId="{08A30D9C-0AE5-4067-95E0-552831424B54}" srcOrd="0" destOrd="0" presId="urn:microsoft.com/office/officeart/2005/8/layout/list1"/>
    <dgm:cxn modelId="{8CFA3430-8672-4819-8B9E-37CFB0415226}" type="presParOf" srcId="{23D22A5B-7711-4EB8-8709-454E7A534053}" destId="{9171896F-1550-4DEE-B457-0E372B02B031}" srcOrd="1" destOrd="0" presId="urn:microsoft.com/office/officeart/2005/8/layout/list1"/>
    <dgm:cxn modelId="{B05FBA07-C9BD-4A56-9C60-31900ED19C23}" type="presParOf" srcId="{8ACC3AFA-D5F0-4CAE-A7B8-18132B627E20}" destId="{90B12FF4-9A5F-43E7-9BCF-A782DB8F4DE4}" srcOrd="5" destOrd="0" presId="urn:microsoft.com/office/officeart/2005/8/layout/list1"/>
    <dgm:cxn modelId="{8D5AA558-1B93-47DA-A92D-798E9D717FE2}" type="presParOf" srcId="{8ACC3AFA-D5F0-4CAE-A7B8-18132B627E20}" destId="{5FAF50D5-3A5D-41BD-A190-FB10BFB45C84}" srcOrd="6" destOrd="0" presId="urn:microsoft.com/office/officeart/2005/8/layout/list1"/>
    <dgm:cxn modelId="{4C0F0347-0BF5-4B53-A126-68EA1B7A027E}" type="presParOf" srcId="{8ACC3AFA-D5F0-4CAE-A7B8-18132B627E20}" destId="{BB07A837-7FFD-4465-A82D-8F734D43F815}" srcOrd="7" destOrd="0" presId="urn:microsoft.com/office/officeart/2005/8/layout/list1"/>
    <dgm:cxn modelId="{9FFD527D-4988-4813-8A12-A44D9B1A5245}" type="presParOf" srcId="{8ACC3AFA-D5F0-4CAE-A7B8-18132B627E20}" destId="{CC7E015F-D722-408F-A0C6-2E0633862F13}" srcOrd="8" destOrd="0" presId="urn:microsoft.com/office/officeart/2005/8/layout/list1"/>
    <dgm:cxn modelId="{CA20CA9C-23DB-4E1E-8160-6A9B248AC9DD}" type="presParOf" srcId="{CC7E015F-D722-408F-A0C6-2E0633862F13}" destId="{CBF44DDE-EA5B-4705-9268-9FE4B0EE58F0}" srcOrd="0" destOrd="0" presId="urn:microsoft.com/office/officeart/2005/8/layout/list1"/>
    <dgm:cxn modelId="{55C40967-C624-47F1-AE4F-86C53E5A57A2}" type="presParOf" srcId="{CC7E015F-D722-408F-A0C6-2E0633862F13}" destId="{749239DA-032F-467D-963C-4174A84A6449}" srcOrd="1" destOrd="0" presId="urn:microsoft.com/office/officeart/2005/8/layout/list1"/>
    <dgm:cxn modelId="{57F503E5-C41E-4BE9-BCF4-764E651E7580}" type="presParOf" srcId="{8ACC3AFA-D5F0-4CAE-A7B8-18132B627E20}" destId="{CCB75AEA-72C6-4B11-8479-258D7BA13858}" srcOrd="9" destOrd="0" presId="urn:microsoft.com/office/officeart/2005/8/layout/list1"/>
    <dgm:cxn modelId="{2AB9F663-C897-4B14-B0F5-FF2F226E591C}" type="presParOf" srcId="{8ACC3AFA-D5F0-4CAE-A7B8-18132B627E20}" destId="{5C1117D5-8CCD-430B-85A3-B29219761B01}" srcOrd="10" destOrd="0" presId="urn:microsoft.com/office/officeart/2005/8/layout/list1"/>
    <dgm:cxn modelId="{8D472479-1A45-4902-9A00-A8463F71FB61}" type="presParOf" srcId="{8ACC3AFA-D5F0-4CAE-A7B8-18132B627E20}" destId="{2CB570B1-FD2A-4D22-BCA1-0DCFE7486AA9}" srcOrd="11" destOrd="0" presId="urn:microsoft.com/office/officeart/2005/8/layout/list1"/>
    <dgm:cxn modelId="{C733B286-ED9A-4CAE-A976-F1B0392CF797}" type="presParOf" srcId="{8ACC3AFA-D5F0-4CAE-A7B8-18132B627E20}" destId="{285B578A-6021-470B-BFD2-027491F8FE4D}" srcOrd="12" destOrd="0" presId="urn:microsoft.com/office/officeart/2005/8/layout/list1"/>
    <dgm:cxn modelId="{816572B4-DA80-422F-811D-0F7A83C4FD3C}" type="presParOf" srcId="{285B578A-6021-470B-BFD2-027491F8FE4D}" destId="{88B70C60-0362-4A3A-9841-D71BACF9923C}" srcOrd="0" destOrd="0" presId="urn:microsoft.com/office/officeart/2005/8/layout/list1"/>
    <dgm:cxn modelId="{8DA833F5-32F0-4C0E-8CF7-8D7BC4658CB9}" type="presParOf" srcId="{285B578A-6021-470B-BFD2-027491F8FE4D}" destId="{859EE337-ECD5-4A29-AFAD-96DE78A255FB}" srcOrd="1" destOrd="0" presId="urn:microsoft.com/office/officeart/2005/8/layout/list1"/>
    <dgm:cxn modelId="{C9A6A843-BEBD-427D-9A9A-2EA3BE6A8956}" type="presParOf" srcId="{8ACC3AFA-D5F0-4CAE-A7B8-18132B627E20}" destId="{C1C56F5D-11BF-49B5-B6C8-746941814C9D}" srcOrd="13" destOrd="0" presId="urn:microsoft.com/office/officeart/2005/8/layout/list1"/>
    <dgm:cxn modelId="{25BB868D-6C6C-4AFF-BF93-3DA2C84A7FB8}" type="presParOf" srcId="{8ACC3AFA-D5F0-4CAE-A7B8-18132B627E20}" destId="{467E0AE2-A899-4E2F-B6CA-54758914E97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DE630B-8EDC-4FC5-BEA4-13E026FAA5C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4808A7D-FC1A-4D98-B6CE-03D4DCE8449A}">
      <dgm:prSet/>
      <dgm:spPr/>
      <dgm:t>
        <a:bodyPr/>
        <a:lstStyle/>
        <a:p>
          <a:r>
            <a:rPr lang="en-GB"/>
            <a:t>Basic Deliverables</a:t>
          </a:r>
          <a:endParaRPr lang="en-US"/>
        </a:p>
      </dgm:t>
    </dgm:pt>
    <dgm:pt modelId="{7C13D736-0D3A-44D5-8EFA-0B2A6AF75E8B}" type="parTrans" cxnId="{C7D8DD9D-A2A6-4956-B4DE-29745881C46E}">
      <dgm:prSet/>
      <dgm:spPr/>
      <dgm:t>
        <a:bodyPr/>
        <a:lstStyle/>
        <a:p>
          <a:endParaRPr lang="en-US"/>
        </a:p>
      </dgm:t>
    </dgm:pt>
    <dgm:pt modelId="{789FD871-2B17-4CD3-8DBF-D8A0259F2368}" type="sibTrans" cxnId="{C7D8DD9D-A2A6-4956-B4DE-29745881C46E}">
      <dgm:prSet/>
      <dgm:spPr/>
      <dgm:t>
        <a:bodyPr/>
        <a:lstStyle/>
        <a:p>
          <a:endParaRPr lang="en-US"/>
        </a:p>
      </dgm:t>
    </dgm:pt>
    <dgm:pt modelId="{D503617C-1523-4A3C-ABBB-06F42B53E5BC}">
      <dgm:prSet/>
      <dgm:spPr/>
      <dgm:t>
        <a:bodyPr/>
        <a:lstStyle/>
        <a:p>
          <a:r>
            <a:rPr lang="en-GB"/>
            <a:t>Replicate the sandwich distinguisher presented in [1] and verify the results achieved</a:t>
          </a:r>
          <a:endParaRPr lang="en-US"/>
        </a:p>
      </dgm:t>
    </dgm:pt>
    <dgm:pt modelId="{5BCF8D5C-FB96-4CA4-AE2E-EFBDBB250B64}" type="parTrans" cxnId="{5BA90326-CA5A-4020-BB0D-A51E6C838A21}">
      <dgm:prSet/>
      <dgm:spPr/>
      <dgm:t>
        <a:bodyPr/>
        <a:lstStyle/>
        <a:p>
          <a:endParaRPr lang="en-US"/>
        </a:p>
      </dgm:t>
    </dgm:pt>
    <dgm:pt modelId="{79DCD946-758B-4B40-881B-A6618B9FC644}" type="sibTrans" cxnId="{5BA90326-CA5A-4020-BB0D-A51E6C838A21}">
      <dgm:prSet/>
      <dgm:spPr/>
      <dgm:t>
        <a:bodyPr/>
        <a:lstStyle/>
        <a:p>
          <a:endParaRPr lang="en-US"/>
        </a:p>
      </dgm:t>
    </dgm:pt>
    <dgm:pt modelId="{5AA794D5-906B-448C-882F-C82A6068566D}">
      <dgm:prSet/>
      <dgm:spPr/>
      <dgm:t>
        <a:bodyPr/>
        <a:lstStyle/>
        <a:p>
          <a:r>
            <a:rPr lang="en-GB" dirty="0"/>
            <a:t>Create the first experimental verification of the theoretical related-key boomerang distinguisher proposed in [2] and attempt to validate the claims made</a:t>
          </a:r>
          <a:endParaRPr lang="en-US" dirty="0"/>
        </a:p>
      </dgm:t>
    </dgm:pt>
    <dgm:pt modelId="{FF11D3BE-4A55-4BA2-BFC8-20849D3E4B04}" type="parTrans" cxnId="{38DD834B-581B-4ADA-B4C9-B31EA17E86DB}">
      <dgm:prSet/>
      <dgm:spPr/>
      <dgm:t>
        <a:bodyPr/>
        <a:lstStyle/>
        <a:p>
          <a:endParaRPr lang="en-US"/>
        </a:p>
      </dgm:t>
    </dgm:pt>
    <dgm:pt modelId="{C627D4F4-9B23-4626-AEBE-4A462A6C643D}" type="sibTrans" cxnId="{38DD834B-581B-4ADA-B4C9-B31EA17E86DB}">
      <dgm:prSet/>
      <dgm:spPr/>
      <dgm:t>
        <a:bodyPr/>
        <a:lstStyle/>
        <a:p>
          <a:endParaRPr lang="en-US"/>
        </a:p>
      </dgm:t>
    </dgm:pt>
    <dgm:pt modelId="{9043AF1A-3D0D-4822-8704-1DF17A8FADEA}">
      <dgm:prSet/>
      <dgm:spPr/>
      <dgm:t>
        <a:bodyPr/>
        <a:lstStyle/>
        <a:p>
          <a:r>
            <a:rPr lang="en-GB"/>
            <a:t>Intermediate Deliverable</a:t>
          </a:r>
          <a:endParaRPr lang="en-US"/>
        </a:p>
      </dgm:t>
    </dgm:pt>
    <dgm:pt modelId="{93FD72E3-980E-4570-ADB2-08907665A96C}" type="parTrans" cxnId="{FEB79E05-920B-4F1E-8222-8A0DE6542D9A}">
      <dgm:prSet/>
      <dgm:spPr/>
      <dgm:t>
        <a:bodyPr/>
        <a:lstStyle/>
        <a:p>
          <a:endParaRPr lang="en-US"/>
        </a:p>
      </dgm:t>
    </dgm:pt>
    <dgm:pt modelId="{953B6852-3A17-4889-80CE-CA5F95F9D62F}" type="sibTrans" cxnId="{FEB79E05-920B-4F1E-8222-8A0DE6542D9A}">
      <dgm:prSet/>
      <dgm:spPr/>
      <dgm:t>
        <a:bodyPr/>
        <a:lstStyle/>
        <a:p>
          <a:endParaRPr lang="en-US"/>
        </a:p>
      </dgm:t>
    </dgm:pt>
    <dgm:pt modelId="{47BBC7EA-FE2B-42FF-88FB-1215889610E1}">
      <dgm:prSet/>
      <dgm:spPr/>
      <dgm:t>
        <a:bodyPr/>
        <a:lstStyle/>
        <a:p>
          <a:r>
            <a:rPr lang="en-GB"/>
            <a:t>Attempt to provide theory that shows the sandwich attack is feasible to use against GOST</a:t>
          </a:r>
          <a:endParaRPr lang="en-US"/>
        </a:p>
      </dgm:t>
    </dgm:pt>
    <dgm:pt modelId="{EFDD8897-3D10-4D23-B097-60C18A3256B7}" type="parTrans" cxnId="{D21B4737-603C-4C8F-8D8A-79F3083B51AA}">
      <dgm:prSet/>
      <dgm:spPr/>
      <dgm:t>
        <a:bodyPr/>
        <a:lstStyle/>
        <a:p>
          <a:endParaRPr lang="en-US"/>
        </a:p>
      </dgm:t>
    </dgm:pt>
    <dgm:pt modelId="{B1BF2E35-8853-40AD-BF2B-DA1792BE2F53}" type="sibTrans" cxnId="{D21B4737-603C-4C8F-8D8A-79F3083B51AA}">
      <dgm:prSet/>
      <dgm:spPr/>
      <dgm:t>
        <a:bodyPr/>
        <a:lstStyle/>
        <a:p>
          <a:endParaRPr lang="en-US"/>
        </a:p>
      </dgm:t>
    </dgm:pt>
    <dgm:pt modelId="{1933A7D7-3174-47E3-8F33-B7D50F21BA9A}">
      <dgm:prSet/>
      <dgm:spPr/>
      <dgm:t>
        <a:bodyPr/>
        <a:lstStyle/>
        <a:p>
          <a:r>
            <a:rPr lang="en-GB"/>
            <a:t>Advanced Deliverables</a:t>
          </a:r>
          <a:endParaRPr lang="en-US"/>
        </a:p>
      </dgm:t>
    </dgm:pt>
    <dgm:pt modelId="{6FCF5FF7-9229-42C6-B781-C2F51A012E42}" type="parTrans" cxnId="{3A7F6FB2-DCD9-4BD8-9EFF-F5ED9DD512F0}">
      <dgm:prSet/>
      <dgm:spPr/>
      <dgm:t>
        <a:bodyPr/>
        <a:lstStyle/>
        <a:p>
          <a:endParaRPr lang="en-US"/>
        </a:p>
      </dgm:t>
    </dgm:pt>
    <dgm:pt modelId="{6BB3399C-E6D3-4E99-9AD2-1FA0D8A1FE60}" type="sibTrans" cxnId="{3A7F6FB2-DCD9-4BD8-9EFF-F5ED9DD512F0}">
      <dgm:prSet/>
      <dgm:spPr/>
      <dgm:t>
        <a:bodyPr/>
        <a:lstStyle/>
        <a:p>
          <a:endParaRPr lang="en-US"/>
        </a:p>
      </dgm:t>
    </dgm:pt>
    <dgm:pt modelId="{DD3731D7-D326-49D8-9B13-7A6230EB52AD}">
      <dgm:prSet/>
      <dgm:spPr/>
      <dgm:t>
        <a:bodyPr/>
        <a:lstStyle/>
        <a:p>
          <a:r>
            <a:rPr lang="en-GB"/>
            <a:t>If theory suggests feasibility – create an implementation of the sandwich attack on GOST</a:t>
          </a:r>
          <a:endParaRPr lang="en-US"/>
        </a:p>
      </dgm:t>
    </dgm:pt>
    <dgm:pt modelId="{8FD81CBF-CB22-4FF3-B16E-13718B8C60B6}" type="parTrans" cxnId="{6F82BDE2-61AA-4883-A620-F6F24A33EAD6}">
      <dgm:prSet/>
      <dgm:spPr/>
      <dgm:t>
        <a:bodyPr/>
        <a:lstStyle/>
        <a:p>
          <a:endParaRPr lang="en-US"/>
        </a:p>
      </dgm:t>
    </dgm:pt>
    <dgm:pt modelId="{D4869EB2-035A-4F15-BA73-E13E2B149730}" type="sibTrans" cxnId="{6F82BDE2-61AA-4883-A620-F6F24A33EAD6}">
      <dgm:prSet/>
      <dgm:spPr/>
      <dgm:t>
        <a:bodyPr/>
        <a:lstStyle/>
        <a:p>
          <a:endParaRPr lang="en-US"/>
        </a:p>
      </dgm:t>
    </dgm:pt>
    <dgm:pt modelId="{2EAE4A36-DD49-4CE1-9B78-682814F00065}">
      <dgm:prSet/>
      <dgm:spPr/>
      <dgm:t>
        <a:bodyPr/>
        <a:lstStyle/>
        <a:p>
          <a:r>
            <a:rPr lang="en-GB" dirty="0"/>
            <a:t>If theory does not suggest feasibility – create simpler and more detailed documentation of the sandwich attack </a:t>
          </a:r>
          <a:endParaRPr lang="en-US" dirty="0"/>
        </a:p>
      </dgm:t>
    </dgm:pt>
    <dgm:pt modelId="{AAD37109-1669-4483-BEA8-52BD8653A783}" type="parTrans" cxnId="{DA6EC1EC-4F88-421B-8E92-A65427B26FD8}">
      <dgm:prSet/>
      <dgm:spPr/>
      <dgm:t>
        <a:bodyPr/>
        <a:lstStyle/>
        <a:p>
          <a:endParaRPr lang="en-US"/>
        </a:p>
      </dgm:t>
    </dgm:pt>
    <dgm:pt modelId="{B339D855-9B65-4FC0-927C-8DD1F60AE32A}" type="sibTrans" cxnId="{DA6EC1EC-4F88-421B-8E92-A65427B26FD8}">
      <dgm:prSet/>
      <dgm:spPr/>
      <dgm:t>
        <a:bodyPr/>
        <a:lstStyle/>
        <a:p>
          <a:endParaRPr lang="en-US"/>
        </a:p>
      </dgm:t>
    </dgm:pt>
    <dgm:pt modelId="{2FC54CA7-8BFE-437B-8D3A-C013F4B706AA}" type="pres">
      <dgm:prSet presAssocID="{E2DE630B-8EDC-4FC5-BEA4-13E026FAA5C1}" presName="linear" presStyleCnt="0">
        <dgm:presLayoutVars>
          <dgm:dir/>
          <dgm:animLvl val="lvl"/>
          <dgm:resizeHandles val="exact"/>
        </dgm:presLayoutVars>
      </dgm:prSet>
      <dgm:spPr/>
    </dgm:pt>
    <dgm:pt modelId="{23E8E8C6-D752-4C14-B5C7-3C13B421D8B1}" type="pres">
      <dgm:prSet presAssocID="{D4808A7D-FC1A-4D98-B6CE-03D4DCE8449A}" presName="parentLin" presStyleCnt="0"/>
      <dgm:spPr/>
    </dgm:pt>
    <dgm:pt modelId="{7ACBE63C-4FD8-4802-8638-7FC66F054900}" type="pres">
      <dgm:prSet presAssocID="{D4808A7D-FC1A-4D98-B6CE-03D4DCE8449A}" presName="parentLeftMargin" presStyleLbl="node1" presStyleIdx="0" presStyleCnt="3"/>
      <dgm:spPr/>
    </dgm:pt>
    <dgm:pt modelId="{D772CB2F-61F4-4310-902B-6AABE462CFDC}" type="pres">
      <dgm:prSet presAssocID="{D4808A7D-FC1A-4D98-B6CE-03D4DCE8449A}" presName="parentText" presStyleLbl="node1" presStyleIdx="0" presStyleCnt="3">
        <dgm:presLayoutVars>
          <dgm:chMax val="0"/>
          <dgm:bulletEnabled val="1"/>
        </dgm:presLayoutVars>
      </dgm:prSet>
      <dgm:spPr/>
    </dgm:pt>
    <dgm:pt modelId="{44A59F6C-C615-40AC-868C-B9EB976CFB2C}" type="pres">
      <dgm:prSet presAssocID="{D4808A7D-FC1A-4D98-B6CE-03D4DCE8449A}" presName="negativeSpace" presStyleCnt="0"/>
      <dgm:spPr/>
    </dgm:pt>
    <dgm:pt modelId="{D597A6F6-A4F9-452C-9C2E-2038329B4A74}" type="pres">
      <dgm:prSet presAssocID="{D4808A7D-FC1A-4D98-B6CE-03D4DCE8449A}" presName="childText" presStyleLbl="conFgAcc1" presStyleIdx="0" presStyleCnt="3">
        <dgm:presLayoutVars>
          <dgm:bulletEnabled val="1"/>
        </dgm:presLayoutVars>
      </dgm:prSet>
      <dgm:spPr/>
    </dgm:pt>
    <dgm:pt modelId="{A7A471C2-5476-4515-9F39-33BCB0384E85}" type="pres">
      <dgm:prSet presAssocID="{789FD871-2B17-4CD3-8DBF-D8A0259F2368}" presName="spaceBetweenRectangles" presStyleCnt="0"/>
      <dgm:spPr/>
    </dgm:pt>
    <dgm:pt modelId="{AA02C7BA-97EC-4703-8758-1B1E4F2AF461}" type="pres">
      <dgm:prSet presAssocID="{9043AF1A-3D0D-4822-8704-1DF17A8FADEA}" presName="parentLin" presStyleCnt="0"/>
      <dgm:spPr/>
    </dgm:pt>
    <dgm:pt modelId="{54102505-E1DF-418A-8538-D3438703C6F3}" type="pres">
      <dgm:prSet presAssocID="{9043AF1A-3D0D-4822-8704-1DF17A8FADEA}" presName="parentLeftMargin" presStyleLbl="node1" presStyleIdx="0" presStyleCnt="3"/>
      <dgm:spPr/>
    </dgm:pt>
    <dgm:pt modelId="{2D6266AC-81B6-43F1-830F-FF3BB80EF15B}" type="pres">
      <dgm:prSet presAssocID="{9043AF1A-3D0D-4822-8704-1DF17A8FADEA}" presName="parentText" presStyleLbl="node1" presStyleIdx="1" presStyleCnt="3">
        <dgm:presLayoutVars>
          <dgm:chMax val="0"/>
          <dgm:bulletEnabled val="1"/>
        </dgm:presLayoutVars>
      </dgm:prSet>
      <dgm:spPr/>
    </dgm:pt>
    <dgm:pt modelId="{1186A425-3895-430F-B4D7-54F79D39A6AD}" type="pres">
      <dgm:prSet presAssocID="{9043AF1A-3D0D-4822-8704-1DF17A8FADEA}" presName="negativeSpace" presStyleCnt="0"/>
      <dgm:spPr/>
    </dgm:pt>
    <dgm:pt modelId="{D8910354-D361-43EF-8CBB-5FCADC1492AD}" type="pres">
      <dgm:prSet presAssocID="{9043AF1A-3D0D-4822-8704-1DF17A8FADEA}" presName="childText" presStyleLbl="conFgAcc1" presStyleIdx="1" presStyleCnt="3">
        <dgm:presLayoutVars>
          <dgm:bulletEnabled val="1"/>
        </dgm:presLayoutVars>
      </dgm:prSet>
      <dgm:spPr/>
    </dgm:pt>
    <dgm:pt modelId="{B2C8227F-B246-4D16-B4B3-7F9E2081B2AE}" type="pres">
      <dgm:prSet presAssocID="{953B6852-3A17-4889-80CE-CA5F95F9D62F}" presName="spaceBetweenRectangles" presStyleCnt="0"/>
      <dgm:spPr/>
    </dgm:pt>
    <dgm:pt modelId="{FAEC174A-A603-4D7A-BDF2-E3BAD5F57710}" type="pres">
      <dgm:prSet presAssocID="{1933A7D7-3174-47E3-8F33-B7D50F21BA9A}" presName="parentLin" presStyleCnt="0"/>
      <dgm:spPr/>
    </dgm:pt>
    <dgm:pt modelId="{11D7196E-6CF7-44A4-9C12-EF0E6C88F642}" type="pres">
      <dgm:prSet presAssocID="{1933A7D7-3174-47E3-8F33-B7D50F21BA9A}" presName="parentLeftMargin" presStyleLbl="node1" presStyleIdx="1" presStyleCnt="3"/>
      <dgm:spPr/>
    </dgm:pt>
    <dgm:pt modelId="{EC7DFE99-1626-4A45-B996-0E5F7FB8F001}" type="pres">
      <dgm:prSet presAssocID="{1933A7D7-3174-47E3-8F33-B7D50F21BA9A}" presName="parentText" presStyleLbl="node1" presStyleIdx="2" presStyleCnt="3">
        <dgm:presLayoutVars>
          <dgm:chMax val="0"/>
          <dgm:bulletEnabled val="1"/>
        </dgm:presLayoutVars>
      </dgm:prSet>
      <dgm:spPr/>
    </dgm:pt>
    <dgm:pt modelId="{448A3EAB-04AE-4D46-B93A-74ADE5814A55}" type="pres">
      <dgm:prSet presAssocID="{1933A7D7-3174-47E3-8F33-B7D50F21BA9A}" presName="negativeSpace" presStyleCnt="0"/>
      <dgm:spPr/>
    </dgm:pt>
    <dgm:pt modelId="{5514005B-C59C-4584-A202-D29B6244CF12}" type="pres">
      <dgm:prSet presAssocID="{1933A7D7-3174-47E3-8F33-B7D50F21BA9A}" presName="childText" presStyleLbl="conFgAcc1" presStyleIdx="2" presStyleCnt="3">
        <dgm:presLayoutVars>
          <dgm:bulletEnabled val="1"/>
        </dgm:presLayoutVars>
      </dgm:prSet>
      <dgm:spPr/>
    </dgm:pt>
  </dgm:ptLst>
  <dgm:cxnLst>
    <dgm:cxn modelId="{FEB79E05-920B-4F1E-8222-8A0DE6542D9A}" srcId="{E2DE630B-8EDC-4FC5-BEA4-13E026FAA5C1}" destId="{9043AF1A-3D0D-4822-8704-1DF17A8FADEA}" srcOrd="1" destOrd="0" parTransId="{93FD72E3-980E-4570-ADB2-08907665A96C}" sibTransId="{953B6852-3A17-4889-80CE-CA5F95F9D62F}"/>
    <dgm:cxn modelId="{31774D0E-A1E4-4A63-9879-FF4D8F03FAA5}" type="presOf" srcId="{E2DE630B-8EDC-4FC5-BEA4-13E026FAA5C1}" destId="{2FC54CA7-8BFE-437B-8D3A-C013F4B706AA}" srcOrd="0" destOrd="0" presId="urn:microsoft.com/office/officeart/2005/8/layout/list1"/>
    <dgm:cxn modelId="{5BA90326-CA5A-4020-BB0D-A51E6C838A21}" srcId="{D4808A7D-FC1A-4D98-B6CE-03D4DCE8449A}" destId="{D503617C-1523-4A3C-ABBB-06F42B53E5BC}" srcOrd="0" destOrd="0" parTransId="{5BCF8D5C-FB96-4CA4-AE2E-EFBDBB250B64}" sibTransId="{79DCD946-758B-4B40-881B-A6618B9FC644}"/>
    <dgm:cxn modelId="{F6C82536-85E8-4060-A512-D33D0A0A0C3D}" type="presOf" srcId="{2EAE4A36-DD49-4CE1-9B78-682814F00065}" destId="{5514005B-C59C-4584-A202-D29B6244CF12}" srcOrd="0" destOrd="1" presId="urn:microsoft.com/office/officeart/2005/8/layout/list1"/>
    <dgm:cxn modelId="{D21B4737-603C-4C8F-8D8A-79F3083B51AA}" srcId="{9043AF1A-3D0D-4822-8704-1DF17A8FADEA}" destId="{47BBC7EA-FE2B-42FF-88FB-1215889610E1}" srcOrd="0" destOrd="0" parTransId="{EFDD8897-3D10-4D23-B097-60C18A3256B7}" sibTransId="{B1BF2E35-8853-40AD-BF2B-DA1792BE2F53}"/>
    <dgm:cxn modelId="{38DD834B-581B-4ADA-B4C9-B31EA17E86DB}" srcId="{D4808A7D-FC1A-4D98-B6CE-03D4DCE8449A}" destId="{5AA794D5-906B-448C-882F-C82A6068566D}" srcOrd="1" destOrd="0" parTransId="{FF11D3BE-4A55-4BA2-BFC8-20849D3E4B04}" sibTransId="{C627D4F4-9B23-4626-AEBE-4A462A6C643D}"/>
    <dgm:cxn modelId="{C0F6B885-182C-4F38-A4B5-AFFE6583BCE5}" type="presOf" srcId="{1933A7D7-3174-47E3-8F33-B7D50F21BA9A}" destId="{11D7196E-6CF7-44A4-9C12-EF0E6C88F642}" srcOrd="0" destOrd="0" presId="urn:microsoft.com/office/officeart/2005/8/layout/list1"/>
    <dgm:cxn modelId="{08DA2C87-54E7-4E74-B327-DBE527875F72}" type="presOf" srcId="{D503617C-1523-4A3C-ABBB-06F42B53E5BC}" destId="{D597A6F6-A4F9-452C-9C2E-2038329B4A74}" srcOrd="0" destOrd="0" presId="urn:microsoft.com/office/officeart/2005/8/layout/list1"/>
    <dgm:cxn modelId="{CAB2C888-64A8-482A-9412-32C9FACB1417}" type="presOf" srcId="{1933A7D7-3174-47E3-8F33-B7D50F21BA9A}" destId="{EC7DFE99-1626-4A45-B996-0E5F7FB8F001}" srcOrd="1" destOrd="0" presId="urn:microsoft.com/office/officeart/2005/8/layout/list1"/>
    <dgm:cxn modelId="{FCD1D78D-4A3F-415E-9B5B-2A390164BA0D}" type="presOf" srcId="{D4808A7D-FC1A-4D98-B6CE-03D4DCE8449A}" destId="{7ACBE63C-4FD8-4802-8638-7FC66F054900}" srcOrd="0" destOrd="0" presId="urn:microsoft.com/office/officeart/2005/8/layout/list1"/>
    <dgm:cxn modelId="{D4C87D9D-393B-40F4-B97B-DB7992B82C2A}" type="presOf" srcId="{5AA794D5-906B-448C-882F-C82A6068566D}" destId="{D597A6F6-A4F9-452C-9C2E-2038329B4A74}" srcOrd="0" destOrd="1" presId="urn:microsoft.com/office/officeart/2005/8/layout/list1"/>
    <dgm:cxn modelId="{C7D8DD9D-A2A6-4956-B4DE-29745881C46E}" srcId="{E2DE630B-8EDC-4FC5-BEA4-13E026FAA5C1}" destId="{D4808A7D-FC1A-4D98-B6CE-03D4DCE8449A}" srcOrd="0" destOrd="0" parTransId="{7C13D736-0D3A-44D5-8EFA-0B2A6AF75E8B}" sibTransId="{789FD871-2B17-4CD3-8DBF-D8A0259F2368}"/>
    <dgm:cxn modelId="{3A7F6FB2-DCD9-4BD8-9EFF-F5ED9DD512F0}" srcId="{E2DE630B-8EDC-4FC5-BEA4-13E026FAA5C1}" destId="{1933A7D7-3174-47E3-8F33-B7D50F21BA9A}" srcOrd="2" destOrd="0" parTransId="{6FCF5FF7-9229-42C6-B781-C2F51A012E42}" sibTransId="{6BB3399C-E6D3-4E99-9AD2-1FA0D8A1FE60}"/>
    <dgm:cxn modelId="{342200B3-95CD-4809-9F20-E8C73657AE48}" type="presOf" srcId="{D4808A7D-FC1A-4D98-B6CE-03D4DCE8449A}" destId="{D772CB2F-61F4-4310-902B-6AABE462CFDC}" srcOrd="1" destOrd="0" presId="urn:microsoft.com/office/officeart/2005/8/layout/list1"/>
    <dgm:cxn modelId="{D319E0B5-E75B-45F3-9BC0-CCFB52DA1ABD}" type="presOf" srcId="{9043AF1A-3D0D-4822-8704-1DF17A8FADEA}" destId="{54102505-E1DF-418A-8538-D3438703C6F3}" srcOrd="0" destOrd="0" presId="urn:microsoft.com/office/officeart/2005/8/layout/list1"/>
    <dgm:cxn modelId="{58A55CBF-096B-46FA-8496-C34ABEB40354}" type="presOf" srcId="{47BBC7EA-FE2B-42FF-88FB-1215889610E1}" destId="{D8910354-D361-43EF-8CBB-5FCADC1492AD}" srcOrd="0" destOrd="0" presId="urn:microsoft.com/office/officeart/2005/8/layout/list1"/>
    <dgm:cxn modelId="{A7CF25C5-3D43-46E6-BBC8-C8C24C10AA7D}" type="presOf" srcId="{DD3731D7-D326-49D8-9B13-7A6230EB52AD}" destId="{5514005B-C59C-4584-A202-D29B6244CF12}" srcOrd="0" destOrd="0" presId="urn:microsoft.com/office/officeart/2005/8/layout/list1"/>
    <dgm:cxn modelId="{6F82BDE2-61AA-4883-A620-F6F24A33EAD6}" srcId="{1933A7D7-3174-47E3-8F33-B7D50F21BA9A}" destId="{DD3731D7-D326-49D8-9B13-7A6230EB52AD}" srcOrd="0" destOrd="0" parTransId="{8FD81CBF-CB22-4FF3-B16E-13718B8C60B6}" sibTransId="{D4869EB2-035A-4F15-BA73-E13E2B149730}"/>
    <dgm:cxn modelId="{DA6EC1EC-4F88-421B-8E92-A65427B26FD8}" srcId="{1933A7D7-3174-47E3-8F33-B7D50F21BA9A}" destId="{2EAE4A36-DD49-4CE1-9B78-682814F00065}" srcOrd="1" destOrd="0" parTransId="{AAD37109-1669-4483-BEA8-52BD8653A783}" sibTransId="{B339D855-9B65-4FC0-927C-8DD1F60AE32A}"/>
    <dgm:cxn modelId="{A9DA8AF5-A4E6-4B8A-A645-59E33B77196F}" type="presOf" srcId="{9043AF1A-3D0D-4822-8704-1DF17A8FADEA}" destId="{2D6266AC-81B6-43F1-830F-FF3BB80EF15B}" srcOrd="1" destOrd="0" presId="urn:microsoft.com/office/officeart/2005/8/layout/list1"/>
    <dgm:cxn modelId="{42C1398F-AD49-4858-BFF5-54588A667713}" type="presParOf" srcId="{2FC54CA7-8BFE-437B-8D3A-C013F4B706AA}" destId="{23E8E8C6-D752-4C14-B5C7-3C13B421D8B1}" srcOrd="0" destOrd="0" presId="urn:microsoft.com/office/officeart/2005/8/layout/list1"/>
    <dgm:cxn modelId="{DB5EAFA5-B267-4672-BDBC-D7C75CDC6557}" type="presParOf" srcId="{23E8E8C6-D752-4C14-B5C7-3C13B421D8B1}" destId="{7ACBE63C-4FD8-4802-8638-7FC66F054900}" srcOrd="0" destOrd="0" presId="urn:microsoft.com/office/officeart/2005/8/layout/list1"/>
    <dgm:cxn modelId="{8AB23B90-CAE8-487C-A5B6-6BF618BCBCBE}" type="presParOf" srcId="{23E8E8C6-D752-4C14-B5C7-3C13B421D8B1}" destId="{D772CB2F-61F4-4310-902B-6AABE462CFDC}" srcOrd="1" destOrd="0" presId="urn:microsoft.com/office/officeart/2005/8/layout/list1"/>
    <dgm:cxn modelId="{F1FD73BA-F98C-4608-81E1-9FE77B94D626}" type="presParOf" srcId="{2FC54CA7-8BFE-437B-8D3A-C013F4B706AA}" destId="{44A59F6C-C615-40AC-868C-B9EB976CFB2C}" srcOrd="1" destOrd="0" presId="urn:microsoft.com/office/officeart/2005/8/layout/list1"/>
    <dgm:cxn modelId="{474C37BB-814C-40A3-95BD-72613D7AF63F}" type="presParOf" srcId="{2FC54CA7-8BFE-437B-8D3A-C013F4B706AA}" destId="{D597A6F6-A4F9-452C-9C2E-2038329B4A74}" srcOrd="2" destOrd="0" presId="urn:microsoft.com/office/officeart/2005/8/layout/list1"/>
    <dgm:cxn modelId="{2BE2B505-A102-4D0C-8B4A-F04EE328EF95}" type="presParOf" srcId="{2FC54CA7-8BFE-437B-8D3A-C013F4B706AA}" destId="{A7A471C2-5476-4515-9F39-33BCB0384E85}" srcOrd="3" destOrd="0" presId="urn:microsoft.com/office/officeart/2005/8/layout/list1"/>
    <dgm:cxn modelId="{BF6BEDB7-0588-43C2-A388-93801E0A4E09}" type="presParOf" srcId="{2FC54CA7-8BFE-437B-8D3A-C013F4B706AA}" destId="{AA02C7BA-97EC-4703-8758-1B1E4F2AF461}" srcOrd="4" destOrd="0" presId="urn:microsoft.com/office/officeart/2005/8/layout/list1"/>
    <dgm:cxn modelId="{1E90E986-C930-46AD-9C02-D5B2EB403D96}" type="presParOf" srcId="{AA02C7BA-97EC-4703-8758-1B1E4F2AF461}" destId="{54102505-E1DF-418A-8538-D3438703C6F3}" srcOrd="0" destOrd="0" presId="urn:microsoft.com/office/officeart/2005/8/layout/list1"/>
    <dgm:cxn modelId="{F04707FF-6ABB-4DFB-8A8B-E2C17D7E74F0}" type="presParOf" srcId="{AA02C7BA-97EC-4703-8758-1B1E4F2AF461}" destId="{2D6266AC-81B6-43F1-830F-FF3BB80EF15B}" srcOrd="1" destOrd="0" presId="urn:microsoft.com/office/officeart/2005/8/layout/list1"/>
    <dgm:cxn modelId="{430B5A3F-329F-4954-B5C2-D90EDEAF350B}" type="presParOf" srcId="{2FC54CA7-8BFE-437B-8D3A-C013F4B706AA}" destId="{1186A425-3895-430F-B4D7-54F79D39A6AD}" srcOrd="5" destOrd="0" presId="urn:microsoft.com/office/officeart/2005/8/layout/list1"/>
    <dgm:cxn modelId="{27F90C1F-16E8-499B-95F5-9B3B3E4A0A3A}" type="presParOf" srcId="{2FC54CA7-8BFE-437B-8D3A-C013F4B706AA}" destId="{D8910354-D361-43EF-8CBB-5FCADC1492AD}" srcOrd="6" destOrd="0" presId="urn:microsoft.com/office/officeart/2005/8/layout/list1"/>
    <dgm:cxn modelId="{2B8C2035-0ED2-447D-A969-92E20580B7E1}" type="presParOf" srcId="{2FC54CA7-8BFE-437B-8D3A-C013F4B706AA}" destId="{B2C8227F-B246-4D16-B4B3-7F9E2081B2AE}" srcOrd="7" destOrd="0" presId="urn:microsoft.com/office/officeart/2005/8/layout/list1"/>
    <dgm:cxn modelId="{95C8FDF5-AF34-4AF3-96A6-0394D59605AD}" type="presParOf" srcId="{2FC54CA7-8BFE-437B-8D3A-C013F4B706AA}" destId="{FAEC174A-A603-4D7A-BDF2-E3BAD5F57710}" srcOrd="8" destOrd="0" presId="urn:microsoft.com/office/officeart/2005/8/layout/list1"/>
    <dgm:cxn modelId="{8DD335C1-095A-4A34-85E3-59271547042A}" type="presParOf" srcId="{FAEC174A-A603-4D7A-BDF2-E3BAD5F57710}" destId="{11D7196E-6CF7-44A4-9C12-EF0E6C88F642}" srcOrd="0" destOrd="0" presId="urn:microsoft.com/office/officeart/2005/8/layout/list1"/>
    <dgm:cxn modelId="{484C8095-637B-43B8-98B8-4B73F3B8EA2C}" type="presParOf" srcId="{FAEC174A-A603-4D7A-BDF2-E3BAD5F57710}" destId="{EC7DFE99-1626-4A45-B996-0E5F7FB8F001}" srcOrd="1" destOrd="0" presId="urn:microsoft.com/office/officeart/2005/8/layout/list1"/>
    <dgm:cxn modelId="{EC56B3B3-0B07-4CE4-8822-7A6CE8C1CC4A}" type="presParOf" srcId="{2FC54CA7-8BFE-437B-8D3A-C013F4B706AA}" destId="{448A3EAB-04AE-4D46-B93A-74ADE5814A55}" srcOrd="9" destOrd="0" presId="urn:microsoft.com/office/officeart/2005/8/layout/list1"/>
    <dgm:cxn modelId="{ABECDB2A-878B-485F-BA46-EC779E826838}" type="presParOf" srcId="{2FC54CA7-8BFE-437B-8D3A-C013F4B706AA}" destId="{5514005B-C59C-4584-A202-D29B6244CF1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DE630B-8EDC-4FC5-BEA4-13E026FAA5C1}"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D4808A7D-FC1A-4D98-B6CE-03D4DCE8449A}">
      <dgm:prSet/>
      <dgm:spPr/>
      <dgm:t>
        <a:bodyPr/>
        <a:lstStyle/>
        <a:p>
          <a:r>
            <a:rPr lang="en-GB" dirty="0"/>
            <a:t>Basic Deliverables – replicate the sandwich distinguisher</a:t>
          </a:r>
          <a:endParaRPr lang="en-US" dirty="0"/>
        </a:p>
      </dgm:t>
    </dgm:pt>
    <dgm:pt modelId="{7C13D736-0D3A-44D5-8EFA-0B2A6AF75E8B}" type="parTrans" cxnId="{C7D8DD9D-A2A6-4956-B4DE-29745881C46E}">
      <dgm:prSet/>
      <dgm:spPr/>
      <dgm:t>
        <a:bodyPr/>
        <a:lstStyle/>
        <a:p>
          <a:endParaRPr lang="en-US"/>
        </a:p>
      </dgm:t>
    </dgm:pt>
    <dgm:pt modelId="{789FD871-2B17-4CD3-8DBF-D8A0259F2368}" type="sibTrans" cxnId="{C7D8DD9D-A2A6-4956-B4DE-29745881C46E}">
      <dgm:prSet/>
      <dgm:spPr/>
      <dgm:t>
        <a:bodyPr/>
        <a:lstStyle/>
        <a:p>
          <a:endParaRPr lang="en-US"/>
        </a:p>
      </dgm:t>
    </dgm:pt>
    <dgm:pt modelId="{D503617C-1523-4A3C-ABBB-06F42B53E5BC}">
      <dgm:prSet custT="1"/>
      <dgm:spPr/>
      <dgm:t>
        <a:bodyPr anchor="ctr"/>
        <a:lstStyle/>
        <a:p>
          <a:r>
            <a:rPr lang="en-US" sz="1400" dirty="0"/>
            <a:t>Experienced issues when creating a new implementation of KASUMI</a:t>
          </a:r>
        </a:p>
      </dgm:t>
    </dgm:pt>
    <dgm:pt modelId="{5BCF8D5C-FB96-4CA4-AE2E-EFBDBB250B64}" type="parTrans" cxnId="{5BA90326-CA5A-4020-BB0D-A51E6C838A21}">
      <dgm:prSet/>
      <dgm:spPr/>
      <dgm:t>
        <a:bodyPr/>
        <a:lstStyle/>
        <a:p>
          <a:endParaRPr lang="en-US"/>
        </a:p>
      </dgm:t>
    </dgm:pt>
    <dgm:pt modelId="{79DCD946-758B-4B40-881B-A6618B9FC644}" type="sibTrans" cxnId="{5BA90326-CA5A-4020-BB0D-A51E6C838A21}">
      <dgm:prSet/>
      <dgm:spPr/>
      <dgm:t>
        <a:bodyPr/>
        <a:lstStyle/>
        <a:p>
          <a:endParaRPr lang="en-US"/>
        </a:p>
      </dgm:t>
    </dgm:pt>
    <dgm:pt modelId="{72858330-CB96-45FE-8719-2876778C2F0A}">
      <dgm:prSet custT="1"/>
      <dgm:spPr/>
      <dgm:t>
        <a:bodyPr anchor="ctr"/>
        <a:lstStyle/>
        <a:p>
          <a:r>
            <a:rPr lang="en-US" sz="1400" dirty="0"/>
            <a:t>Ended up using an existing KASUMI implementation [3]</a:t>
          </a:r>
        </a:p>
      </dgm:t>
    </dgm:pt>
    <dgm:pt modelId="{353F5AF2-BD94-460D-87AD-ECFACF21130C}" type="parTrans" cxnId="{846D77AF-6AF4-4EBF-BA94-437E4D2F9CF0}">
      <dgm:prSet/>
      <dgm:spPr/>
      <dgm:t>
        <a:bodyPr/>
        <a:lstStyle/>
        <a:p>
          <a:endParaRPr lang="en-GB"/>
        </a:p>
      </dgm:t>
    </dgm:pt>
    <dgm:pt modelId="{23E9A1AD-B18F-4F9B-93C3-8BE15209F400}" type="sibTrans" cxnId="{846D77AF-6AF4-4EBF-BA94-437E4D2F9CF0}">
      <dgm:prSet/>
      <dgm:spPr/>
      <dgm:t>
        <a:bodyPr/>
        <a:lstStyle/>
        <a:p>
          <a:endParaRPr lang="en-GB"/>
        </a:p>
      </dgm:t>
    </dgm:pt>
    <dgm:pt modelId="{22597989-F323-45AB-B876-BB15072F45D5}">
      <dgm:prSet custT="1"/>
      <dgm:spPr/>
      <dgm:t>
        <a:bodyPr anchor="ctr"/>
        <a:lstStyle/>
        <a:p>
          <a:r>
            <a:rPr lang="en-US" sz="1400" dirty="0"/>
            <a:t>Managed to successfully incorporate the sandwich distinguisher on KAUSMI</a:t>
          </a:r>
        </a:p>
      </dgm:t>
    </dgm:pt>
    <dgm:pt modelId="{BA4D95F7-B630-4458-A5B8-6FE4BD4089ED}" type="parTrans" cxnId="{ED66C9C3-1FAF-4B48-AAA0-1605531713E1}">
      <dgm:prSet/>
      <dgm:spPr/>
      <dgm:t>
        <a:bodyPr/>
        <a:lstStyle/>
        <a:p>
          <a:endParaRPr lang="en-GB"/>
        </a:p>
      </dgm:t>
    </dgm:pt>
    <dgm:pt modelId="{646887C6-49FD-4819-9258-2E0E666ED655}" type="sibTrans" cxnId="{ED66C9C3-1FAF-4B48-AAA0-1605531713E1}">
      <dgm:prSet/>
      <dgm:spPr/>
      <dgm:t>
        <a:bodyPr/>
        <a:lstStyle/>
        <a:p>
          <a:endParaRPr lang="en-GB"/>
        </a:p>
      </dgm:t>
    </dgm:pt>
    <dgm:pt modelId="{8FE29DF4-B198-4C01-BCC6-2598543E65EC}">
      <dgm:prSet custT="1"/>
      <dgm:spPr/>
      <dgm:t>
        <a:bodyPr anchor="ctr"/>
        <a:lstStyle/>
        <a:p>
          <a:r>
            <a:rPr lang="en-US" sz="1400" dirty="0"/>
            <a:t>Achieved results comparable to theory presented in [1]</a:t>
          </a:r>
        </a:p>
      </dgm:t>
    </dgm:pt>
    <dgm:pt modelId="{2C160692-D455-4430-B909-D7D5CF1B3273}" type="parTrans" cxnId="{898601EC-9689-4606-A218-A39E1A175AF0}">
      <dgm:prSet/>
      <dgm:spPr/>
      <dgm:t>
        <a:bodyPr/>
        <a:lstStyle/>
        <a:p>
          <a:endParaRPr lang="en-GB"/>
        </a:p>
      </dgm:t>
    </dgm:pt>
    <dgm:pt modelId="{5A9ECCAA-98B0-45E6-ADC8-505702B7BFCC}" type="sibTrans" cxnId="{898601EC-9689-4606-A218-A39E1A175AF0}">
      <dgm:prSet/>
      <dgm:spPr/>
      <dgm:t>
        <a:bodyPr/>
        <a:lstStyle/>
        <a:p>
          <a:endParaRPr lang="en-GB"/>
        </a:p>
      </dgm:t>
    </dgm:pt>
    <dgm:pt modelId="{C372D3A4-D316-4DE6-AF10-1DDB6D69CDC5}">
      <dgm:prSet custT="1"/>
      <dgm:spPr/>
      <dgm:t>
        <a:bodyPr anchor="ctr"/>
        <a:lstStyle/>
        <a:p>
          <a:r>
            <a:rPr lang="en-US" sz="1400" dirty="0"/>
            <a:t>Cannot directly compare to [1] due to unimplemented change to the differentials</a:t>
          </a:r>
        </a:p>
      </dgm:t>
    </dgm:pt>
    <dgm:pt modelId="{7C842BE1-985A-4E8F-827B-F0AB514CD12F}" type="parTrans" cxnId="{719A40F3-C8AC-468A-9B45-6D1F41035B2D}">
      <dgm:prSet/>
      <dgm:spPr/>
      <dgm:t>
        <a:bodyPr/>
        <a:lstStyle/>
        <a:p>
          <a:endParaRPr lang="en-GB"/>
        </a:p>
      </dgm:t>
    </dgm:pt>
    <dgm:pt modelId="{297C23C9-0FFC-449A-8C8A-DF25D6475012}" type="sibTrans" cxnId="{719A40F3-C8AC-468A-9B45-6D1F41035B2D}">
      <dgm:prSet/>
      <dgm:spPr/>
      <dgm:t>
        <a:bodyPr/>
        <a:lstStyle/>
        <a:p>
          <a:endParaRPr lang="en-GB"/>
        </a:p>
      </dgm:t>
    </dgm:pt>
    <dgm:pt modelId="{4B11DD9D-7CDA-4C91-A817-6EAA58E87BC1}">
      <dgm:prSet custT="1"/>
      <dgm:spPr/>
      <dgm:t>
        <a:bodyPr anchor="ctr"/>
        <a:lstStyle/>
        <a:p>
          <a:r>
            <a:rPr lang="en-US" sz="1400" dirty="0"/>
            <a:t>Experienced issues regarding out-of-date papers</a:t>
          </a:r>
        </a:p>
      </dgm:t>
    </dgm:pt>
    <dgm:pt modelId="{6BE54016-B068-4993-BD46-D7FFA819FF8D}" type="parTrans" cxnId="{4EBB420B-8C05-407B-911F-C3385648CA3C}">
      <dgm:prSet/>
      <dgm:spPr/>
      <dgm:t>
        <a:bodyPr/>
        <a:lstStyle/>
        <a:p>
          <a:endParaRPr lang="en-GB"/>
        </a:p>
      </dgm:t>
    </dgm:pt>
    <dgm:pt modelId="{3E64909B-66D5-4066-9AFB-D9E6DE419601}" type="sibTrans" cxnId="{4EBB420B-8C05-407B-911F-C3385648CA3C}">
      <dgm:prSet/>
      <dgm:spPr/>
      <dgm:t>
        <a:bodyPr/>
        <a:lstStyle/>
        <a:p>
          <a:endParaRPr lang="en-GB"/>
        </a:p>
      </dgm:t>
    </dgm:pt>
    <dgm:pt modelId="{9F87EB52-5327-4197-A2E4-C3EBDBCFBDD3}" type="pres">
      <dgm:prSet presAssocID="{E2DE630B-8EDC-4FC5-BEA4-13E026FAA5C1}" presName="linear" presStyleCnt="0">
        <dgm:presLayoutVars>
          <dgm:dir/>
          <dgm:animLvl val="lvl"/>
          <dgm:resizeHandles val="exact"/>
        </dgm:presLayoutVars>
      </dgm:prSet>
      <dgm:spPr/>
    </dgm:pt>
    <dgm:pt modelId="{A14B6F42-4BFE-4360-A3AA-289531DA9D64}" type="pres">
      <dgm:prSet presAssocID="{D4808A7D-FC1A-4D98-B6CE-03D4DCE8449A}" presName="parentLin" presStyleCnt="0"/>
      <dgm:spPr/>
    </dgm:pt>
    <dgm:pt modelId="{16179456-1C58-44AD-B15F-88A42235CBD3}" type="pres">
      <dgm:prSet presAssocID="{D4808A7D-FC1A-4D98-B6CE-03D4DCE8449A}" presName="parentLeftMargin" presStyleLbl="node1" presStyleIdx="0" presStyleCnt="1"/>
      <dgm:spPr/>
    </dgm:pt>
    <dgm:pt modelId="{6FE8CCBE-92D9-4D73-9F75-F95155CACEE1}" type="pres">
      <dgm:prSet presAssocID="{D4808A7D-FC1A-4D98-B6CE-03D4DCE8449A}" presName="parentText" presStyleLbl="node1" presStyleIdx="0" presStyleCnt="1" custLinFactY="-37060" custLinFactNeighborY="-100000">
        <dgm:presLayoutVars>
          <dgm:chMax val="0"/>
          <dgm:bulletEnabled val="1"/>
        </dgm:presLayoutVars>
      </dgm:prSet>
      <dgm:spPr/>
    </dgm:pt>
    <dgm:pt modelId="{5A1CAE84-5066-4286-802D-C03A87299287}" type="pres">
      <dgm:prSet presAssocID="{D4808A7D-FC1A-4D98-B6CE-03D4DCE8449A}" presName="negativeSpace" presStyleCnt="0"/>
      <dgm:spPr/>
    </dgm:pt>
    <dgm:pt modelId="{0D34D28E-5E70-49E8-8627-2850E15A19F4}" type="pres">
      <dgm:prSet presAssocID="{D4808A7D-FC1A-4D98-B6CE-03D4DCE8449A}" presName="childText" presStyleLbl="conFgAcc1" presStyleIdx="0" presStyleCnt="1" custLinFactY="-9487" custLinFactNeighborX="94" custLinFactNeighborY="-100000">
        <dgm:presLayoutVars>
          <dgm:bulletEnabled val="1"/>
        </dgm:presLayoutVars>
      </dgm:prSet>
      <dgm:spPr/>
    </dgm:pt>
  </dgm:ptLst>
  <dgm:cxnLst>
    <dgm:cxn modelId="{4EBB420B-8C05-407B-911F-C3385648CA3C}" srcId="{D4808A7D-FC1A-4D98-B6CE-03D4DCE8449A}" destId="{4B11DD9D-7CDA-4C91-A817-6EAA58E87BC1}" srcOrd="2" destOrd="0" parTransId="{6BE54016-B068-4993-BD46-D7FFA819FF8D}" sibTransId="{3E64909B-66D5-4066-9AFB-D9E6DE419601}"/>
    <dgm:cxn modelId="{5BA90326-CA5A-4020-BB0D-A51E6C838A21}" srcId="{D4808A7D-FC1A-4D98-B6CE-03D4DCE8449A}" destId="{D503617C-1523-4A3C-ABBB-06F42B53E5BC}" srcOrd="0" destOrd="0" parTransId="{5BCF8D5C-FB96-4CA4-AE2E-EFBDBB250B64}" sibTransId="{79DCD946-758B-4B40-881B-A6618B9FC644}"/>
    <dgm:cxn modelId="{646CE56E-779D-463C-8D64-36032DB8D3E2}" type="presOf" srcId="{E2DE630B-8EDC-4FC5-BEA4-13E026FAA5C1}" destId="{9F87EB52-5327-4197-A2E4-C3EBDBCFBDD3}" srcOrd="0" destOrd="0" presId="urn:microsoft.com/office/officeart/2005/8/layout/list1"/>
    <dgm:cxn modelId="{60D4FB99-C7EA-4088-B7DF-BE047DB960BF}" type="presOf" srcId="{D503617C-1523-4A3C-ABBB-06F42B53E5BC}" destId="{0D34D28E-5E70-49E8-8627-2850E15A19F4}" srcOrd="0" destOrd="0" presId="urn:microsoft.com/office/officeart/2005/8/layout/list1"/>
    <dgm:cxn modelId="{C7D8DD9D-A2A6-4956-B4DE-29745881C46E}" srcId="{E2DE630B-8EDC-4FC5-BEA4-13E026FAA5C1}" destId="{D4808A7D-FC1A-4D98-B6CE-03D4DCE8449A}" srcOrd="0" destOrd="0" parTransId="{7C13D736-0D3A-44D5-8EFA-0B2A6AF75E8B}" sibTransId="{789FD871-2B17-4CD3-8DBF-D8A0259F2368}"/>
    <dgm:cxn modelId="{D82D62A0-5A88-4E94-BB37-72A7449DE07F}" type="presOf" srcId="{8FE29DF4-B198-4C01-BCC6-2598543E65EC}" destId="{0D34D28E-5E70-49E8-8627-2850E15A19F4}" srcOrd="0" destOrd="4" presId="urn:microsoft.com/office/officeart/2005/8/layout/list1"/>
    <dgm:cxn modelId="{0BCD4CA0-5683-4CB5-B045-9AFAEFB8ACDC}" type="presOf" srcId="{C372D3A4-D316-4DE6-AF10-1DDB6D69CDC5}" destId="{0D34D28E-5E70-49E8-8627-2850E15A19F4}" srcOrd="0" destOrd="5" presId="urn:microsoft.com/office/officeart/2005/8/layout/list1"/>
    <dgm:cxn modelId="{846D77AF-6AF4-4EBF-BA94-437E4D2F9CF0}" srcId="{D4808A7D-FC1A-4D98-B6CE-03D4DCE8449A}" destId="{72858330-CB96-45FE-8719-2876778C2F0A}" srcOrd="1" destOrd="0" parTransId="{353F5AF2-BD94-460D-87AD-ECFACF21130C}" sibTransId="{23E9A1AD-B18F-4F9B-93C3-8BE15209F400}"/>
    <dgm:cxn modelId="{0F6B5AC0-92F8-4B84-8F0F-CE3A17F6A58C}" type="presOf" srcId="{D4808A7D-FC1A-4D98-B6CE-03D4DCE8449A}" destId="{16179456-1C58-44AD-B15F-88A42235CBD3}" srcOrd="0" destOrd="0" presId="urn:microsoft.com/office/officeart/2005/8/layout/list1"/>
    <dgm:cxn modelId="{ED66C9C3-1FAF-4B48-AAA0-1605531713E1}" srcId="{D4808A7D-FC1A-4D98-B6CE-03D4DCE8449A}" destId="{22597989-F323-45AB-B876-BB15072F45D5}" srcOrd="3" destOrd="0" parTransId="{BA4D95F7-B630-4458-A5B8-6FE4BD4089ED}" sibTransId="{646887C6-49FD-4819-9258-2E0E666ED655}"/>
    <dgm:cxn modelId="{E10978DC-DDA2-4B40-B394-FEA4955E5E73}" type="presOf" srcId="{72858330-CB96-45FE-8719-2876778C2F0A}" destId="{0D34D28E-5E70-49E8-8627-2850E15A19F4}" srcOrd="0" destOrd="1" presId="urn:microsoft.com/office/officeart/2005/8/layout/list1"/>
    <dgm:cxn modelId="{A0FCA7EB-8CB3-4B9F-965F-78F4F1CC0E68}" type="presOf" srcId="{22597989-F323-45AB-B876-BB15072F45D5}" destId="{0D34D28E-5E70-49E8-8627-2850E15A19F4}" srcOrd="0" destOrd="3" presId="urn:microsoft.com/office/officeart/2005/8/layout/list1"/>
    <dgm:cxn modelId="{898601EC-9689-4606-A218-A39E1A175AF0}" srcId="{D4808A7D-FC1A-4D98-B6CE-03D4DCE8449A}" destId="{8FE29DF4-B198-4C01-BCC6-2598543E65EC}" srcOrd="4" destOrd="0" parTransId="{2C160692-D455-4430-B909-D7D5CF1B3273}" sibTransId="{5A9ECCAA-98B0-45E6-ADC8-505702B7BFCC}"/>
    <dgm:cxn modelId="{91B3F8EE-CDE4-4C14-8A69-1EC9E246B66C}" type="presOf" srcId="{D4808A7D-FC1A-4D98-B6CE-03D4DCE8449A}" destId="{6FE8CCBE-92D9-4D73-9F75-F95155CACEE1}" srcOrd="1" destOrd="0" presId="urn:microsoft.com/office/officeart/2005/8/layout/list1"/>
    <dgm:cxn modelId="{719A40F3-C8AC-468A-9B45-6D1F41035B2D}" srcId="{D4808A7D-FC1A-4D98-B6CE-03D4DCE8449A}" destId="{C372D3A4-D316-4DE6-AF10-1DDB6D69CDC5}" srcOrd="5" destOrd="0" parTransId="{7C842BE1-985A-4E8F-827B-F0AB514CD12F}" sibTransId="{297C23C9-0FFC-449A-8C8A-DF25D6475012}"/>
    <dgm:cxn modelId="{6809CBF4-DEFE-45F7-B063-25A69F43C715}" type="presOf" srcId="{4B11DD9D-7CDA-4C91-A817-6EAA58E87BC1}" destId="{0D34D28E-5E70-49E8-8627-2850E15A19F4}" srcOrd="0" destOrd="2" presId="urn:microsoft.com/office/officeart/2005/8/layout/list1"/>
    <dgm:cxn modelId="{286EDFBB-52F3-4560-A724-91A4BEA985E3}" type="presParOf" srcId="{9F87EB52-5327-4197-A2E4-C3EBDBCFBDD3}" destId="{A14B6F42-4BFE-4360-A3AA-289531DA9D64}" srcOrd="0" destOrd="0" presId="urn:microsoft.com/office/officeart/2005/8/layout/list1"/>
    <dgm:cxn modelId="{98B5D9FD-C832-4235-8AF6-A518ED3D8BE0}" type="presParOf" srcId="{A14B6F42-4BFE-4360-A3AA-289531DA9D64}" destId="{16179456-1C58-44AD-B15F-88A42235CBD3}" srcOrd="0" destOrd="0" presId="urn:microsoft.com/office/officeart/2005/8/layout/list1"/>
    <dgm:cxn modelId="{2CD0C2CD-3789-42C4-A534-56AF64D8E793}" type="presParOf" srcId="{A14B6F42-4BFE-4360-A3AA-289531DA9D64}" destId="{6FE8CCBE-92D9-4D73-9F75-F95155CACEE1}" srcOrd="1" destOrd="0" presId="urn:microsoft.com/office/officeart/2005/8/layout/list1"/>
    <dgm:cxn modelId="{18C31189-178F-4FB0-9420-16B18BDAF799}" type="presParOf" srcId="{9F87EB52-5327-4197-A2E4-C3EBDBCFBDD3}" destId="{5A1CAE84-5066-4286-802D-C03A87299287}" srcOrd="1" destOrd="0" presId="urn:microsoft.com/office/officeart/2005/8/layout/list1"/>
    <dgm:cxn modelId="{283A2DFB-CD71-4A7E-9D46-5970CE4F75F1}" type="presParOf" srcId="{9F87EB52-5327-4197-A2E4-C3EBDBCFBDD3}" destId="{0D34D28E-5E70-49E8-8627-2850E15A19F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DE630B-8EDC-4FC5-BEA4-13E026FAA5C1}"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D4808A7D-FC1A-4D98-B6CE-03D4DCE8449A}">
      <dgm:prSet/>
      <dgm:spPr/>
      <dgm:t>
        <a:bodyPr/>
        <a:lstStyle/>
        <a:p>
          <a:r>
            <a:rPr lang="en-GB" dirty="0"/>
            <a:t>Basic Deliverables – implement the related-key boomerang distinguisher</a:t>
          </a:r>
          <a:endParaRPr lang="en-US" dirty="0"/>
        </a:p>
      </dgm:t>
    </dgm:pt>
    <dgm:pt modelId="{7C13D736-0D3A-44D5-8EFA-0B2A6AF75E8B}" type="parTrans" cxnId="{C7D8DD9D-A2A6-4956-B4DE-29745881C46E}">
      <dgm:prSet/>
      <dgm:spPr/>
      <dgm:t>
        <a:bodyPr/>
        <a:lstStyle/>
        <a:p>
          <a:endParaRPr lang="en-US"/>
        </a:p>
      </dgm:t>
    </dgm:pt>
    <dgm:pt modelId="{789FD871-2B17-4CD3-8DBF-D8A0259F2368}" type="sibTrans" cxnId="{C7D8DD9D-A2A6-4956-B4DE-29745881C46E}">
      <dgm:prSet/>
      <dgm:spPr/>
      <dgm:t>
        <a:bodyPr/>
        <a:lstStyle/>
        <a:p>
          <a:endParaRPr lang="en-US"/>
        </a:p>
      </dgm:t>
    </dgm:pt>
    <dgm:pt modelId="{D503617C-1523-4A3C-ABBB-06F42B53E5BC}">
      <dgm:prSet custT="1"/>
      <dgm:spPr/>
      <dgm:t>
        <a:bodyPr anchor="ctr"/>
        <a:lstStyle/>
        <a:p>
          <a:r>
            <a:rPr lang="en-US" sz="1400" dirty="0"/>
            <a:t>Used an existing GOST implementation, [4], to save time</a:t>
          </a:r>
        </a:p>
      </dgm:t>
    </dgm:pt>
    <dgm:pt modelId="{5BCF8D5C-FB96-4CA4-AE2E-EFBDBB250B64}" type="parTrans" cxnId="{5BA90326-CA5A-4020-BB0D-A51E6C838A21}">
      <dgm:prSet/>
      <dgm:spPr/>
      <dgm:t>
        <a:bodyPr/>
        <a:lstStyle/>
        <a:p>
          <a:endParaRPr lang="en-US"/>
        </a:p>
      </dgm:t>
    </dgm:pt>
    <dgm:pt modelId="{79DCD946-758B-4B40-881B-A6618B9FC644}" type="sibTrans" cxnId="{5BA90326-CA5A-4020-BB0D-A51E6C838A21}">
      <dgm:prSet/>
      <dgm:spPr/>
      <dgm:t>
        <a:bodyPr/>
        <a:lstStyle/>
        <a:p>
          <a:endParaRPr lang="en-US"/>
        </a:p>
      </dgm:t>
    </dgm:pt>
    <dgm:pt modelId="{8B5CC58E-1561-4301-93A7-2B95753D2579}">
      <dgm:prSet custT="1"/>
      <dgm:spPr/>
      <dgm:t>
        <a:bodyPr/>
        <a:lstStyle/>
        <a:p>
          <a:r>
            <a:rPr lang="en-US" sz="1400" dirty="0"/>
            <a:t>Experienced issues with the differentials proposed by [2]</a:t>
          </a:r>
          <a:endParaRPr lang="en-GB" sz="1400" dirty="0"/>
        </a:p>
      </dgm:t>
    </dgm:pt>
    <dgm:pt modelId="{21897A99-F2D2-4DFF-8587-AB25D348E4BF}" type="parTrans" cxnId="{B1442CD7-8DA3-4571-A9A2-34CBA3568C28}">
      <dgm:prSet/>
      <dgm:spPr/>
      <dgm:t>
        <a:bodyPr/>
        <a:lstStyle/>
        <a:p>
          <a:endParaRPr lang="en-GB"/>
        </a:p>
      </dgm:t>
    </dgm:pt>
    <dgm:pt modelId="{BA7D1429-CE47-4F94-97B8-20A9F1E0FFA5}" type="sibTrans" cxnId="{B1442CD7-8DA3-4571-A9A2-34CBA3568C28}">
      <dgm:prSet/>
      <dgm:spPr/>
      <dgm:t>
        <a:bodyPr/>
        <a:lstStyle/>
        <a:p>
          <a:endParaRPr lang="en-GB"/>
        </a:p>
      </dgm:t>
    </dgm:pt>
    <dgm:pt modelId="{2222176B-DEDD-4484-A98D-A3D042F085AC}">
      <dgm:prSet custT="1"/>
      <dgm:spPr/>
      <dgm:t>
        <a:bodyPr/>
        <a:lstStyle/>
        <a:p>
          <a:r>
            <a:rPr lang="en-US" sz="1400" dirty="0"/>
            <a:t>Managed to find new differentials for the related-key boomerang attack that worked on GOST</a:t>
          </a:r>
          <a:endParaRPr lang="en-GB" sz="1400" dirty="0"/>
        </a:p>
      </dgm:t>
    </dgm:pt>
    <dgm:pt modelId="{2A437395-218B-4B13-8DA7-E9EC77AFC67D}" type="parTrans" cxnId="{B97E70CF-2982-4ADE-9B3E-6B03D688C5D5}">
      <dgm:prSet/>
      <dgm:spPr/>
      <dgm:t>
        <a:bodyPr/>
        <a:lstStyle/>
        <a:p>
          <a:endParaRPr lang="en-GB"/>
        </a:p>
      </dgm:t>
    </dgm:pt>
    <dgm:pt modelId="{59DCE4BA-E2D9-4CA1-8CE5-244F8523D9A5}" type="sibTrans" cxnId="{B97E70CF-2982-4ADE-9B3E-6B03D688C5D5}">
      <dgm:prSet/>
      <dgm:spPr/>
      <dgm:t>
        <a:bodyPr/>
        <a:lstStyle/>
        <a:p>
          <a:endParaRPr lang="en-GB"/>
        </a:p>
      </dgm:t>
    </dgm:pt>
    <dgm:pt modelId="{C9C0FE8A-7CE1-4DF9-94B2-AB87BEE3576D}">
      <dgm:prSet custT="1"/>
      <dgm:spPr/>
      <dgm:t>
        <a:bodyPr/>
        <a:lstStyle/>
        <a:p>
          <a:r>
            <a:rPr lang="en-US" sz="1400" dirty="0"/>
            <a:t>Successfully implemented the related-key boomerang distinguisher with new differentials on GOST</a:t>
          </a:r>
          <a:endParaRPr lang="en-GB" sz="1400" dirty="0"/>
        </a:p>
      </dgm:t>
    </dgm:pt>
    <dgm:pt modelId="{5F6C4081-7530-44F7-9C46-5EEE01DED88C}" type="parTrans" cxnId="{C18A9EF6-6306-4286-932E-A7F053BAACF1}">
      <dgm:prSet/>
      <dgm:spPr/>
      <dgm:t>
        <a:bodyPr/>
        <a:lstStyle/>
        <a:p>
          <a:endParaRPr lang="en-GB"/>
        </a:p>
      </dgm:t>
    </dgm:pt>
    <dgm:pt modelId="{94EFF97F-D14A-4B92-B04E-A632F503B138}" type="sibTrans" cxnId="{C18A9EF6-6306-4286-932E-A7F053BAACF1}">
      <dgm:prSet/>
      <dgm:spPr/>
      <dgm:t>
        <a:bodyPr/>
        <a:lstStyle/>
        <a:p>
          <a:endParaRPr lang="en-GB"/>
        </a:p>
      </dgm:t>
    </dgm:pt>
    <dgm:pt modelId="{FCE5B674-3432-4084-A044-02A42C86C5AA}">
      <dgm:prSet custT="1"/>
      <dgm:spPr/>
      <dgm:t>
        <a:bodyPr/>
        <a:lstStyle/>
        <a:p>
          <a:r>
            <a:rPr lang="en-US" sz="1400" dirty="0"/>
            <a:t>Achieved results that differed to theory suggested in this project</a:t>
          </a:r>
          <a:endParaRPr lang="en-GB" sz="1400" dirty="0"/>
        </a:p>
      </dgm:t>
    </dgm:pt>
    <dgm:pt modelId="{F875FBE4-FFFF-44BA-B4C4-BB7FC744C788}" type="parTrans" cxnId="{BB689F16-F21B-4E87-972E-DC63CB5E43B5}">
      <dgm:prSet/>
      <dgm:spPr/>
      <dgm:t>
        <a:bodyPr/>
        <a:lstStyle/>
        <a:p>
          <a:endParaRPr lang="en-GB"/>
        </a:p>
      </dgm:t>
    </dgm:pt>
    <dgm:pt modelId="{A938AF94-3B7F-49B1-8FCF-3950528B46F4}" type="sibTrans" cxnId="{BB689F16-F21B-4E87-972E-DC63CB5E43B5}">
      <dgm:prSet/>
      <dgm:spPr/>
      <dgm:t>
        <a:bodyPr/>
        <a:lstStyle/>
        <a:p>
          <a:endParaRPr lang="en-GB"/>
        </a:p>
      </dgm:t>
    </dgm:pt>
    <dgm:pt modelId="{2A967F75-9E5A-4141-9F5E-7069E119A9E8}">
      <dgm:prSet custT="1"/>
      <dgm:spPr/>
      <dgm:t>
        <a:bodyPr/>
        <a:lstStyle/>
        <a:p>
          <a:r>
            <a:rPr lang="en-US" sz="1400" dirty="0"/>
            <a:t>No direct comparison for results available as this is the first experimental verification</a:t>
          </a:r>
          <a:endParaRPr lang="en-GB" sz="1400" dirty="0"/>
        </a:p>
      </dgm:t>
    </dgm:pt>
    <dgm:pt modelId="{F2468582-CF00-4413-87D9-010FC04D3FF0}" type="parTrans" cxnId="{90803082-1B44-4AD7-8882-D28B4017FDBE}">
      <dgm:prSet/>
      <dgm:spPr/>
      <dgm:t>
        <a:bodyPr/>
        <a:lstStyle/>
        <a:p>
          <a:endParaRPr lang="en-GB"/>
        </a:p>
      </dgm:t>
    </dgm:pt>
    <dgm:pt modelId="{6D6F29F0-9CD4-42C5-8727-9C7D2815EB87}" type="sibTrans" cxnId="{90803082-1B44-4AD7-8882-D28B4017FDBE}">
      <dgm:prSet/>
      <dgm:spPr/>
      <dgm:t>
        <a:bodyPr/>
        <a:lstStyle/>
        <a:p>
          <a:endParaRPr lang="en-GB"/>
        </a:p>
      </dgm:t>
    </dgm:pt>
    <dgm:pt modelId="{6C0F7D39-A266-4074-9B71-471B624DEA92}">
      <dgm:prSet custT="1"/>
      <dgm:spPr/>
      <dgm:t>
        <a:bodyPr/>
        <a:lstStyle/>
        <a:p>
          <a:endParaRPr lang="en-GB" sz="1400" dirty="0"/>
        </a:p>
      </dgm:t>
    </dgm:pt>
    <dgm:pt modelId="{34DD9E67-1C13-415A-8464-F763D069AF37}" type="parTrans" cxnId="{327C0E09-0782-4D46-9AF4-FD0E78D5B28A}">
      <dgm:prSet/>
      <dgm:spPr/>
      <dgm:t>
        <a:bodyPr/>
        <a:lstStyle/>
        <a:p>
          <a:endParaRPr lang="en-GB"/>
        </a:p>
      </dgm:t>
    </dgm:pt>
    <dgm:pt modelId="{A64DE49B-FB43-4BE9-90C0-8AC4C12ACD2B}" type="sibTrans" cxnId="{327C0E09-0782-4D46-9AF4-FD0E78D5B28A}">
      <dgm:prSet/>
      <dgm:spPr/>
      <dgm:t>
        <a:bodyPr/>
        <a:lstStyle/>
        <a:p>
          <a:endParaRPr lang="en-GB"/>
        </a:p>
      </dgm:t>
    </dgm:pt>
    <dgm:pt modelId="{3BB32E8A-F03F-435C-8932-BAD54B23FB92}">
      <dgm:prSet custT="1"/>
      <dgm:spPr/>
      <dgm:t>
        <a:bodyPr/>
        <a:lstStyle/>
        <a:p>
          <a:endParaRPr lang="en-GB" sz="1400" dirty="0"/>
        </a:p>
      </dgm:t>
    </dgm:pt>
    <dgm:pt modelId="{120F7C74-5243-42D4-9E7F-1E8BA391575F}" type="parTrans" cxnId="{C18D52A6-3D43-4A9B-AE67-E07A2DA9192A}">
      <dgm:prSet/>
      <dgm:spPr/>
      <dgm:t>
        <a:bodyPr/>
        <a:lstStyle/>
        <a:p>
          <a:endParaRPr lang="en-GB"/>
        </a:p>
      </dgm:t>
    </dgm:pt>
    <dgm:pt modelId="{E08851B2-93E2-4992-BF40-ECB9420A62D2}" type="sibTrans" cxnId="{C18D52A6-3D43-4A9B-AE67-E07A2DA9192A}">
      <dgm:prSet/>
      <dgm:spPr/>
      <dgm:t>
        <a:bodyPr/>
        <a:lstStyle/>
        <a:p>
          <a:endParaRPr lang="en-GB"/>
        </a:p>
      </dgm:t>
    </dgm:pt>
    <dgm:pt modelId="{9F87EB52-5327-4197-A2E4-C3EBDBCFBDD3}" type="pres">
      <dgm:prSet presAssocID="{E2DE630B-8EDC-4FC5-BEA4-13E026FAA5C1}" presName="linear" presStyleCnt="0">
        <dgm:presLayoutVars>
          <dgm:dir/>
          <dgm:animLvl val="lvl"/>
          <dgm:resizeHandles val="exact"/>
        </dgm:presLayoutVars>
      </dgm:prSet>
      <dgm:spPr/>
    </dgm:pt>
    <dgm:pt modelId="{A14B6F42-4BFE-4360-A3AA-289531DA9D64}" type="pres">
      <dgm:prSet presAssocID="{D4808A7D-FC1A-4D98-B6CE-03D4DCE8449A}" presName="parentLin" presStyleCnt="0"/>
      <dgm:spPr/>
    </dgm:pt>
    <dgm:pt modelId="{16179456-1C58-44AD-B15F-88A42235CBD3}" type="pres">
      <dgm:prSet presAssocID="{D4808A7D-FC1A-4D98-B6CE-03D4DCE8449A}" presName="parentLeftMargin" presStyleLbl="node1" presStyleIdx="0" presStyleCnt="1"/>
      <dgm:spPr/>
    </dgm:pt>
    <dgm:pt modelId="{6FE8CCBE-92D9-4D73-9F75-F95155CACEE1}" type="pres">
      <dgm:prSet presAssocID="{D4808A7D-FC1A-4D98-B6CE-03D4DCE8449A}" presName="parentText" presStyleLbl="node1" presStyleIdx="0" presStyleCnt="1" custLinFactNeighborX="-14814" custLinFactNeighborY="-60457">
        <dgm:presLayoutVars>
          <dgm:chMax val="0"/>
          <dgm:bulletEnabled val="1"/>
        </dgm:presLayoutVars>
      </dgm:prSet>
      <dgm:spPr/>
    </dgm:pt>
    <dgm:pt modelId="{5A1CAE84-5066-4286-802D-C03A87299287}" type="pres">
      <dgm:prSet presAssocID="{D4808A7D-FC1A-4D98-B6CE-03D4DCE8449A}" presName="negativeSpace" presStyleCnt="0"/>
      <dgm:spPr/>
    </dgm:pt>
    <dgm:pt modelId="{0D34D28E-5E70-49E8-8627-2850E15A19F4}" type="pres">
      <dgm:prSet presAssocID="{D4808A7D-FC1A-4D98-B6CE-03D4DCE8449A}" presName="childText" presStyleLbl="conFgAcc1" presStyleIdx="0" presStyleCnt="1" custScaleY="102347" custLinFactY="-7" custLinFactNeighborY="-100000">
        <dgm:presLayoutVars>
          <dgm:bulletEnabled val="1"/>
        </dgm:presLayoutVars>
      </dgm:prSet>
      <dgm:spPr/>
    </dgm:pt>
  </dgm:ptLst>
  <dgm:cxnLst>
    <dgm:cxn modelId="{327C0E09-0782-4D46-9AF4-FD0E78D5B28A}" srcId="{D4808A7D-FC1A-4D98-B6CE-03D4DCE8449A}" destId="{6C0F7D39-A266-4074-9B71-471B624DEA92}" srcOrd="6" destOrd="0" parTransId="{34DD9E67-1C13-415A-8464-F763D069AF37}" sibTransId="{A64DE49B-FB43-4BE9-90C0-8AC4C12ACD2B}"/>
    <dgm:cxn modelId="{BB689F16-F21B-4E87-972E-DC63CB5E43B5}" srcId="{D4808A7D-FC1A-4D98-B6CE-03D4DCE8449A}" destId="{FCE5B674-3432-4084-A044-02A42C86C5AA}" srcOrd="4" destOrd="0" parTransId="{F875FBE4-FFFF-44BA-B4C4-BB7FC744C788}" sibTransId="{A938AF94-3B7F-49B1-8FCF-3950528B46F4}"/>
    <dgm:cxn modelId="{019C2920-E344-4F54-B4C8-7743708029DD}" type="presOf" srcId="{FCE5B674-3432-4084-A044-02A42C86C5AA}" destId="{0D34D28E-5E70-49E8-8627-2850E15A19F4}" srcOrd="0" destOrd="4" presId="urn:microsoft.com/office/officeart/2005/8/layout/list1"/>
    <dgm:cxn modelId="{5BA90326-CA5A-4020-BB0D-A51E6C838A21}" srcId="{D4808A7D-FC1A-4D98-B6CE-03D4DCE8449A}" destId="{D503617C-1523-4A3C-ABBB-06F42B53E5BC}" srcOrd="0" destOrd="0" parTransId="{5BCF8D5C-FB96-4CA4-AE2E-EFBDBB250B64}" sibTransId="{79DCD946-758B-4B40-881B-A6618B9FC644}"/>
    <dgm:cxn modelId="{646CE56E-779D-463C-8D64-36032DB8D3E2}" type="presOf" srcId="{E2DE630B-8EDC-4FC5-BEA4-13E026FAA5C1}" destId="{9F87EB52-5327-4197-A2E4-C3EBDBCFBDD3}" srcOrd="0" destOrd="0" presId="urn:microsoft.com/office/officeart/2005/8/layout/list1"/>
    <dgm:cxn modelId="{8CE22C53-38F5-4831-AEBA-FD6F941E279B}" type="presOf" srcId="{C9C0FE8A-7CE1-4DF9-94B2-AB87BEE3576D}" destId="{0D34D28E-5E70-49E8-8627-2850E15A19F4}" srcOrd="0" destOrd="3" presId="urn:microsoft.com/office/officeart/2005/8/layout/list1"/>
    <dgm:cxn modelId="{90803082-1B44-4AD7-8882-D28B4017FDBE}" srcId="{D4808A7D-FC1A-4D98-B6CE-03D4DCE8449A}" destId="{2A967F75-9E5A-4141-9F5E-7069E119A9E8}" srcOrd="5" destOrd="0" parTransId="{F2468582-CF00-4413-87D9-010FC04D3FF0}" sibTransId="{6D6F29F0-9CD4-42C5-8727-9C7D2815EB87}"/>
    <dgm:cxn modelId="{B7444A87-87B2-4B90-917F-63BBB6068DA8}" type="presOf" srcId="{2A967F75-9E5A-4141-9F5E-7069E119A9E8}" destId="{0D34D28E-5E70-49E8-8627-2850E15A19F4}" srcOrd="0" destOrd="5" presId="urn:microsoft.com/office/officeart/2005/8/layout/list1"/>
    <dgm:cxn modelId="{60D4FB99-C7EA-4088-B7DF-BE047DB960BF}" type="presOf" srcId="{D503617C-1523-4A3C-ABBB-06F42B53E5BC}" destId="{0D34D28E-5E70-49E8-8627-2850E15A19F4}" srcOrd="0" destOrd="0" presId="urn:microsoft.com/office/officeart/2005/8/layout/list1"/>
    <dgm:cxn modelId="{E080C89B-88E3-4F87-B9EC-3965BADF1F3F}" type="presOf" srcId="{3BB32E8A-F03F-435C-8932-BAD54B23FB92}" destId="{0D34D28E-5E70-49E8-8627-2850E15A19F4}" srcOrd="0" destOrd="7" presId="urn:microsoft.com/office/officeart/2005/8/layout/list1"/>
    <dgm:cxn modelId="{C7D8DD9D-A2A6-4956-B4DE-29745881C46E}" srcId="{E2DE630B-8EDC-4FC5-BEA4-13E026FAA5C1}" destId="{D4808A7D-FC1A-4D98-B6CE-03D4DCE8449A}" srcOrd="0" destOrd="0" parTransId="{7C13D736-0D3A-44D5-8EFA-0B2A6AF75E8B}" sibTransId="{789FD871-2B17-4CD3-8DBF-D8A0259F2368}"/>
    <dgm:cxn modelId="{C18D52A6-3D43-4A9B-AE67-E07A2DA9192A}" srcId="{D4808A7D-FC1A-4D98-B6CE-03D4DCE8449A}" destId="{3BB32E8A-F03F-435C-8932-BAD54B23FB92}" srcOrd="7" destOrd="0" parTransId="{120F7C74-5243-42D4-9E7F-1E8BA391575F}" sibTransId="{E08851B2-93E2-4992-BF40-ECB9420A62D2}"/>
    <dgm:cxn modelId="{0F6B5AC0-92F8-4B84-8F0F-CE3A17F6A58C}" type="presOf" srcId="{D4808A7D-FC1A-4D98-B6CE-03D4DCE8449A}" destId="{16179456-1C58-44AD-B15F-88A42235CBD3}" srcOrd="0" destOrd="0" presId="urn:microsoft.com/office/officeart/2005/8/layout/list1"/>
    <dgm:cxn modelId="{B56FDAC8-E774-46A7-98B5-8A715B8A347D}" type="presOf" srcId="{6C0F7D39-A266-4074-9B71-471B624DEA92}" destId="{0D34D28E-5E70-49E8-8627-2850E15A19F4}" srcOrd="0" destOrd="6" presId="urn:microsoft.com/office/officeart/2005/8/layout/list1"/>
    <dgm:cxn modelId="{B97E70CF-2982-4ADE-9B3E-6B03D688C5D5}" srcId="{D4808A7D-FC1A-4D98-B6CE-03D4DCE8449A}" destId="{2222176B-DEDD-4484-A98D-A3D042F085AC}" srcOrd="2" destOrd="0" parTransId="{2A437395-218B-4B13-8DA7-E9EC77AFC67D}" sibTransId="{59DCE4BA-E2D9-4CA1-8CE5-244F8523D9A5}"/>
    <dgm:cxn modelId="{9F9163D5-3672-463A-8738-8078BF3C9005}" type="presOf" srcId="{2222176B-DEDD-4484-A98D-A3D042F085AC}" destId="{0D34D28E-5E70-49E8-8627-2850E15A19F4}" srcOrd="0" destOrd="2" presId="urn:microsoft.com/office/officeart/2005/8/layout/list1"/>
    <dgm:cxn modelId="{B1442CD7-8DA3-4571-A9A2-34CBA3568C28}" srcId="{D4808A7D-FC1A-4D98-B6CE-03D4DCE8449A}" destId="{8B5CC58E-1561-4301-93A7-2B95753D2579}" srcOrd="1" destOrd="0" parTransId="{21897A99-F2D2-4DFF-8587-AB25D348E4BF}" sibTransId="{BA7D1429-CE47-4F94-97B8-20A9F1E0FFA5}"/>
    <dgm:cxn modelId="{91B3F8EE-CDE4-4C14-8A69-1EC9E246B66C}" type="presOf" srcId="{D4808A7D-FC1A-4D98-B6CE-03D4DCE8449A}" destId="{6FE8CCBE-92D9-4D73-9F75-F95155CACEE1}" srcOrd="1" destOrd="0" presId="urn:microsoft.com/office/officeart/2005/8/layout/list1"/>
    <dgm:cxn modelId="{C18A9EF6-6306-4286-932E-A7F053BAACF1}" srcId="{D4808A7D-FC1A-4D98-B6CE-03D4DCE8449A}" destId="{C9C0FE8A-7CE1-4DF9-94B2-AB87BEE3576D}" srcOrd="3" destOrd="0" parTransId="{5F6C4081-7530-44F7-9C46-5EEE01DED88C}" sibTransId="{94EFF97F-D14A-4B92-B04E-A632F503B138}"/>
    <dgm:cxn modelId="{8427B9F6-45BD-47E3-B1D5-798B768EDC3B}" type="presOf" srcId="{8B5CC58E-1561-4301-93A7-2B95753D2579}" destId="{0D34D28E-5E70-49E8-8627-2850E15A19F4}" srcOrd="0" destOrd="1" presId="urn:microsoft.com/office/officeart/2005/8/layout/list1"/>
    <dgm:cxn modelId="{286EDFBB-52F3-4560-A724-91A4BEA985E3}" type="presParOf" srcId="{9F87EB52-5327-4197-A2E4-C3EBDBCFBDD3}" destId="{A14B6F42-4BFE-4360-A3AA-289531DA9D64}" srcOrd="0" destOrd="0" presId="urn:microsoft.com/office/officeart/2005/8/layout/list1"/>
    <dgm:cxn modelId="{98B5D9FD-C832-4235-8AF6-A518ED3D8BE0}" type="presParOf" srcId="{A14B6F42-4BFE-4360-A3AA-289531DA9D64}" destId="{16179456-1C58-44AD-B15F-88A42235CBD3}" srcOrd="0" destOrd="0" presId="urn:microsoft.com/office/officeart/2005/8/layout/list1"/>
    <dgm:cxn modelId="{2CD0C2CD-3789-42C4-A534-56AF64D8E793}" type="presParOf" srcId="{A14B6F42-4BFE-4360-A3AA-289531DA9D64}" destId="{6FE8CCBE-92D9-4D73-9F75-F95155CACEE1}" srcOrd="1" destOrd="0" presId="urn:microsoft.com/office/officeart/2005/8/layout/list1"/>
    <dgm:cxn modelId="{18C31189-178F-4FB0-9420-16B18BDAF799}" type="presParOf" srcId="{9F87EB52-5327-4197-A2E4-C3EBDBCFBDD3}" destId="{5A1CAE84-5066-4286-802D-C03A87299287}" srcOrd="1" destOrd="0" presId="urn:microsoft.com/office/officeart/2005/8/layout/list1"/>
    <dgm:cxn modelId="{283A2DFB-CD71-4A7E-9D46-5970CE4F75F1}" type="presParOf" srcId="{9F87EB52-5327-4197-A2E4-C3EBDBCFBDD3}" destId="{0D34D28E-5E70-49E8-8627-2850E15A19F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529770-104F-4D88-9552-D9258E572BF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3C91DB56-F5DC-4438-8202-C10E7EC62458}">
      <dgm:prSet custT="1"/>
      <dgm:spPr>
        <a:ln>
          <a:solidFill>
            <a:srgbClr val="EE793F"/>
          </a:solidFill>
        </a:ln>
      </dgm:spPr>
      <dgm:t>
        <a:bodyPr/>
        <a:lstStyle/>
        <a:p>
          <a:r>
            <a:rPr lang="en-GB" sz="1800" dirty="0"/>
            <a:t>Needed to establish where to put the filling layer</a:t>
          </a:r>
        </a:p>
      </dgm:t>
    </dgm:pt>
    <dgm:pt modelId="{F2B2791E-B507-47EE-8CC9-B4E4B3D2389C}" type="parTrans" cxnId="{6A45643E-87BD-42F2-9BF4-128FE305DA89}">
      <dgm:prSet/>
      <dgm:spPr/>
      <dgm:t>
        <a:bodyPr/>
        <a:lstStyle/>
        <a:p>
          <a:endParaRPr lang="en-GB"/>
        </a:p>
      </dgm:t>
    </dgm:pt>
    <dgm:pt modelId="{8AF08DC1-A388-49EC-BFDB-B8ED19919369}" type="sibTrans" cxnId="{6A45643E-87BD-42F2-9BF4-128FE305DA89}">
      <dgm:prSet/>
      <dgm:spPr/>
      <dgm:t>
        <a:bodyPr/>
        <a:lstStyle/>
        <a:p>
          <a:endParaRPr lang="en-GB"/>
        </a:p>
      </dgm:t>
    </dgm:pt>
    <dgm:pt modelId="{68052C38-D8CD-44C9-BEC0-0C458F1B9DD5}">
      <dgm:prSet custT="1"/>
      <dgm:spPr>
        <a:ln>
          <a:solidFill>
            <a:srgbClr val="EE793F"/>
          </a:solidFill>
        </a:ln>
      </dgm:spPr>
      <dgm:t>
        <a:bodyPr/>
        <a:lstStyle/>
        <a:p>
          <a:r>
            <a:rPr lang="en-GB" sz="1800" dirty="0"/>
            <a:t>Were able to implement the filling layer for ‘free’ on the 25</a:t>
          </a:r>
          <a:r>
            <a:rPr lang="en-GB" sz="1800" baseline="30000" dirty="0"/>
            <a:t>th</a:t>
          </a:r>
          <a:r>
            <a:rPr lang="en-GB" sz="1800" dirty="0"/>
            <a:t> round of GOST</a:t>
          </a:r>
        </a:p>
      </dgm:t>
    </dgm:pt>
    <dgm:pt modelId="{1624D38A-AB1A-4420-9164-1F5D3D5F0657}" type="parTrans" cxnId="{EF21E0FB-0B47-4150-A3F8-70ACCFBA01DC}">
      <dgm:prSet/>
      <dgm:spPr/>
      <dgm:t>
        <a:bodyPr/>
        <a:lstStyle/>
        <a:p>
          <a:endParaRPr lang="en-GB"/>
        </a:p>
      </dgm:t>
    </dgm:pt>
    <dgm:pt modelId="{DFD006B5-669F-4FEE-BA66-A725D532CD0B}" type="sibTrans" cxnId="{EF21E0FB-0B47-4150-A3F8-70ACCFBA01DC}">
      <dgm:prSet/>
      <dgm:spPr/>
      <dgm:t>
        <a:bodyPr/>
        <a:lstStyle/>
        <a:p>
          <a:endParaRPr lang="en-GB"/>
        </a:p>
      </dgm:t>
    </dgm:pt>
    <dgm:pt modelId="{C7F712C7-2E31-48B7-9CEB-45BFDC568370}">
      <dgm:prSet custT="1"/>
      <dgm:spPr>
        <a:ln>
          <a:solidFill>
            <a:srgbClr val="EE793F"/>
          </a:solidFill>
        </a:ln>
      </dgm:spPr>
      <dgm:t>
        <a:bodyPr/>
        <a:lstStyle/>
        <a:p>
          <a:r>
            <a:rPr lang="en-GB" sz="1800" dirty="0"/>
            <a:t>Subsequently meant that the sandwich distinguisher would have no worse complexity than the related-key boomerang distinguisher</a:t>
          </a:r>
        </a:p>
      </dgm:t>
    </dgm:pt>
    <dgm:pt modelId="{FA56FBC5-1498-4021-B702-5243356FD74A}" type="parTrans" cxnId="{2F526481-0A60-4331-A5FF-238620D54148}">
      <dgm:prSet/>
      <dgm:spPr/>
      <dgm:t>
        <a:bodyPr/>
        <a:lstStyle/>
        <a:p>
          <a:endParaRPr lang="en-GB"/>
        </a:p>
      </dgm:t>
    </dgm:pt>
    <dgm:pt modelId="{3A2A07C2-6737-4C37-BC0E-7C70A88FA11B}" type="sibTrans" cxnId="{2F526481-0A60-4331-A5FF-238620D54148}">
      <dgm:prSet/>
      <dgm:spPr/>
      <dgm:t>
        <a:bodyPr/>
        <a:lstStyle/>
        <a:p>
          <a:endParaRPr lang="en-GB"/>
        </a:p>
      </dgm:t>
    </dgm:pt>
    <dgm:pt modelId="{E9970AAA-97C6-42EC-9A52-DFBFBCEB4093}">
      <dgm:prSet custT="1"/>
      <dgm:spPr>
        <a:ln>
          <a:solidFill>
            <a:srgbClr val="EE793F"/>
          </a:solidFill>
        </a:ln>
      </dgm:spPr>
      <dgm:t>
        <a:bodyPr/>
        <a:lstStyle/>
        <a:p>
          <a:r>
            <a:rPr lang="en-GB" sz="1800" dirty="0"/>
            <a:t>Hence could answer the research question - Yes</a:t>
          </a:r>
        </a:p>
      </dgm:t>
    </dgm:pt>
    <dgm:pt modelId="{C1B9D8A6-0A2A-49B1-96C4-85251615E1CD}" type="parTrans" cxnId="{50E00303-D9BD-4E42-AD99-C5CC886BAA65}">
      <dgm:prSet/>
      <dgm:spPr/>
      <dgm:t>
        <a:bodyPr/>
        <a:lstStyle/>
        <a:p>
          <a:endParaRPr lang="en-GB"/>
        </a:p>
      </dgm:t>
    </dgm:pt>
    <dgm:pt modelId="{7E94CF34-DC7A-40CB-BAC1-13D49A449833}" type="sibTrans" cxnId="{50E00303-D9BD-4E42-AD99-C5CC886BAA65}">
      <dgm:prSet/>
      <dgm:spPr/>
      <dgm:t>
        <a:bodyPr/>
        <a:lstStyle/>
        <a:p>
          <a:endParaRPr lang="en-GB"/>
        </a:p>
      </dgm:t>
    </dgm:pt>
    <dgm:pt modelId="{1C43F0D6-1A7F-4172-9583-AFCB2C92859E}">
      <dgm:prSet phldrT="[Text]" custT="1"/>
      <dgm:spPr>
        <a:solidFill>
          <a:srgbClr val="EE793F"/>
        </a:solidFill>
        <a:ln>
          <a:solidFill>
            <a:srgbClr val="EE793F"/>
          </a:solidFill>
        </a:ln>
      </dgm:spPr>
      <dgm:t>
        <a:bodyPr/>
        <a:lstStyle/>
        <a:p>
          <a:r>
            <a:rPr lang="en-GB" sz="1400" dirty="0"/>
            <a:t>Intermediate Deliverable – attempt to show if the sandwich distinguisher is feasible on GOST</a:t>
          </a:r>
        </a:p>
      </dgm:t>
    </dgm:pt>
    <dgm:pt modelId="{9306479F-577B-4185-887E-075C79B8D30D}" type="parTrans" cxnId="{C46BE755-AFF3-449A-9E8E-CB74EDF59DD5}">
      <dgm:prSet/>
      <dgm:spPr/>
      <dgm:t>
        <a:bodyPr/>
        <a:lstStyle/>
        <a:p>
          <a:endParaRPr lang="en-GB"/>
        </a:p>
      </dgm:t>
    </dgm:pt>
    <dgm:pt modelId="{CBAB8122-C7E9-40CF-9DA5-EE36725A155F}" type="sibTrans" cxnId="{C46BE755-AFF3-449A-9E8E-CB74EDF59DD5}">
      <dgm:prSet/>
      <dgm:spPr/>
      <dgm:t>
        <a:bodyPr/>
        <a:lstStyle/>
        <a:p>
          <a:endParaRPr lang="en-GB"/>
        </a:p>
      </dgm:t>
    </dgm:pt>
    <dgm:pt modelId="{1F08ECFF-1354-4535-BCAD-696CC595A312}" type="pres">
      <dgm:prSet presAssocID="{2D529770-104F-4D88-9552-D9258E572BF1}" presName="linear" presStyleCnt="0">
        <dgm:presLayoutVars>
          <dgm:dir/>
          <dgm:animLvl val="lvl"/>
          <dgm:resizeHandles val="exact"/>
        </dgm:presLayoutVars>
      </dgm:prSet>
      <dgm:spPr/>
    </dgm:pt>
    <dgm:pt modelId="{2271A855-946D-4009-8041-1208F9FE070A}" type="pres">
      <dgm:prSet presAssocID="{1C43F0D6-1A7F-4172-9583-AFCB2C92859E}" presName="parentLin" presStyleCnt="0"/>
      <dgm:spPr/>
    </dgm:pt>
    <dgm:pt modelId="{689E2532-4705-440A-93C8-9A67E626D723}" type="pres">
      <dgm:prSet presAssocID="{1C43F0D6-1A7F-4172-9583-AFCB2C92859E}" presName="parentLeftMargin" presStyleLbl="node1" presStyleIdx="0" presStyleCnt="1"/>
      <dgm:spPr/>
    </dgm:pt>
    <dgm:pt modelId="{8CA5AB13-0390-45B9-B2C7-F250E8D125EE}" type="pres">
      <dgm:prSet presAssocID="{1C43F0D6-1A7F-4172-9583-AFCB2C92859E}" presName="parentText" presStyleLbl="node1" presStyleIdx="0" presStyleCnt="1" custScaleX="112480" custScaleY="393070" custLinFactY="50073" custLinFactNeighborX="56133" custLinFactNeighborY="100000">
        <dgm:presLayoutVars>
          <dgm:chMax val="0"/>
          <dgm:bulletEnabled val="1"/>
        </dgm:presLayoutVars>
      </dgm:prSet>
      <dgm:spPr/>
    </dgm:pt>
    <dgm:pt modelId="{49ECBEBD-702A-443D-A2F7-622ED545CB9F}" type="pres">
      <dgm:prSet presAssocID="{1C43F0D6-1A7F-4172-9583-AFCB2C92859E}" presName="negativeSpace" presStyleCnt="0"/>
      <dgm:spPr/>
    </dgm:pt>
    <dgm:pt modelId="{D7641337-523E-4100-A379-9A9BD21A34DF}" type="pres">
      <dgm:prSet presAssocID="{1C43F0D6-1A7F-4172-9583-AFCB2C92859E}" presName="childText" presStyleLbl="conFgAcc1" presStyleIdx="0" presStyleCnt="1" custScaleY="294508">
        <dgm:presLayoutVars>
          <dgm:bulletEnabled val="1"/>
        </dgm:presLayoutVars>
      </dgm:prSet>
      <dgm:spPr/>
    </dgm:pt>
  </dgm:ptLst>
  <dgm:cxnLst>
    <dgm:cxn modelId="{50E00303-D9BD-4E42-AD99-C5CC886BAA65}" srcId="{1C43F0D6-1A7F-4172-9583-AFCB2C92859E}" destId="{E9970AAA-97C6-42EC-9A52-DFBFBCEB4093}" srcOrd="3" destOrd="0" parTransId="{C1B9D8A6-0A2A-49B1-96C4-85251615E1CD}" sibTransId="{7E94CF34-DC7A-40CB-BAC1-13D49A449833}"/>
    <dgm:cxn modelId="{5FA8A70B-64CF-4389-8215-92D7713AFEFA}" type="presOf" srcId="{68052C38-D8CD-44C9-BEC0-0C458F1B9DD5}" destId="{D7641337-523E-4100-A379-9A9BD21A34DF}" srcOrd="0" destOrd="1" presId="urn:microsoft.com/office/officeart/2005/8/layout/list1"/>
    <dgm:cxn modelId="{DC9BEC1A-EBA2-460F-8DFA-E18295E9A9C3}" type="presOf" srcId="{2D529770-104F-4D88-9552-D9258E572BF1}" destId="{1F08ECFF-1354-4535-BCAD-696CC595A312}" srcOrd="0" destOrd="0" presId="urn:microsoft.com/office/officeart/2005/8/layout/list1"/>
    <dgm:cxn modelId="{6A45643E-87BD-42F2-9BF4-128FE305DA89}" srcId="{1C43F0D6-1A7F-4172-9583-AFCB2C92859E}" destId="{3C91DB56-F5DC-4438-8202-C10E7EC62458}" srcOrd="0" destOrd="0" parTransId="{F2B2791E-B507-47EE-8CC9-B4E4B3D2389C}" sibTransId="{8AF08DC1-A388-49EC-BFDB-B8ED19919369}"/>
    <dgm:cxn modelId="{3A8AD468-8D5C-49E1-9B90-E36B3034C07F}" type="presOf" srcId="{E9970AAA-97C6-42EC-9A52-DFBFBCEB4093}" destId="{D7641337-523E-4100-A379-9A9BD21A34DF}" srcOrd="0" destOrd="3" presId="urn:microsoft.com/office/officeart/2005/8/layout/list1"/>
    <dgm:cxn modelId="{2CB5C555-947D-4328-86F3-557D3360B891}" type="presOf" srcId="{3C91DB56-F5DC-4438-8202-C10E7EC62458}" destId="{D7641337-523E-4100-A379-9A9BD21A34DF}" srcOrd="0" destOrd="0" presId="urn:microsoft.com/office/officeart/2005/8/layout/list1"/>
    <dgm:cxn modelId="{C46BE755-AFF3-449A-9E8E-CB74EDF59DD5}" srcId="{2D529770-104F-4D88-9552-D9258E572BF1}" destId="{1C43F0D6-1A7F-4172-9583-AFCB2C92859E}" srcOrd="0" destOrd="0" parTransId="{9306479F-577B-4185-887E-075C79B8D30D}" sibTransId="{CBAB8122-C7E9-40CF-9DA5-EE36725A155F}"/>
    <dgm:cxn modelId="{D8C0F276-5D7D-4A09-BED0-D3B74D3691B2}" type="presOf" srcId="{1C43F0D6-1A7F-4172-9583-AFCB2C92859E}" destId="{8CA5AB13-0390-45B9-B2C7-F250E8D125EE}" srcOrd="1" destOrd="0" presId="urn:microsoft.com/office/officeart/2005/8/layout/list1"/>
    <dgm:cxn modelId="{2F526481-0A60-4331-A5FF-238620D54148}" srcId="{1C43F0D6-1A7F-4172-9583-AFCB2C92859E}" destId="{C7F712C7-2E31-48B7-9CEB-45BFDC568370}" srcOrd="2" destOrd="0" parTransId="{FA56FBC5-1498-4021-B702-5243356FD74A}" sibTransId="{3A2A07C2-6737-4C37-BC0E-7C70A88FA11B}"/>
    <dgm:cxn modelId="{B2D09999-6118-42AA-9224-A6E2471C81BC}" type="presOf" srcId="{C7F712C7-2E31-48B7-9CEB-45BFDC568370}" destId="{D7641337-523E-4100-A379-9A9BD21A34DF}" srcOrd="0" destOrd="2" presId="urn:microsoft.com/office/officeart/2005/8/layout/list1"/>
    <dgm:cxn modelId="{4B3693ED-5EC0-4BE7-AE3F-8CDD51279B98}" type="presOf" srcId="{1C43F0D6-1A7F-4172-9583-AFCB2C92859E}" destId="{689E2532-4705-440A-93C8-9A67E626D723}" srcOrd="0" destOrd="0" presId="urn:microsoft.com/office/officeart/2005/8/layout/list1"/>
    <dgm:cxn modelId="{EF21E0FB-0B47-4150-A3F8-70ACCFBA01DC}" srcId="{1C43F0D6-1A7F-4172-9583-AFCB2C92859E}" destId="{68052C38-D8CD-44C9-BEC0-0C458F1B9DD5}" srcOrd="1" destOrd="0" parTransId="{1624D38A-AB1A-4420-9164-1F5D3D5F0657}" sibTransId="{DFD006B5-669F-4FEE-BA66-A725D532CD0B}"/>
    <dgm:cxn modelId="{CD2F2A12-0136-4944-A1AF-5B84C13D8B79}" type="presParOf" srcId="{1F08ECFF-1354-4535-BCAD-696CC595A312}" destId="{2271A855-946D-4009-8041-1208F9FE070A}" srcOrd="0" destOrd="0" presId="urn:microsoft.com/office/officeart/2005/8/layout/list1"/>
    <dgm:cxn modelId="{04FB45DA-0988-4572-9856-EE6564ABBA10}" type="presParOf" srcId="{2271A855-946D-4009-8041-1208F9FE070A}" destId="{689E2532-4705-440A-93C8-9A67E626D723}" srcOrd="0" destOrd="0" presId="urn:microsoft.com/office/officeart/2005/8/layout/list1"/>
    <dgm:cxn modelId="{74F47BCC-53EE-4D34-AFAB-943F6324FF48}" type="presParOf" srcId="{2271A855-946D-4009-8041-1208F9FE070A}" destId="{8CA5AB13-0390-45B9-B2C7-F250E8D125EE}" srcOrd="1" destOrd="0" presId="urn:microsoft.com/office/officeart/2005/8/layout/list1"/>
    <dgm:cxn modelId="{1611455F-05B8-4DA3-9F90-D38A4B1EBB3A}" type="presParOf" srcId="{1F08ECFF-1354-4535-BCAD-696CC595A312}" destId="{49ECBEBD-702A-443D-A2F7-622ED545CB9F}" srcOrd="1" destOrd="0" presId="urn:microsoft.com/office/officeart/2005/8/layout/list1"/>
    <dgm:cxn modelId="{B396E3DA-7C65-41B7-9FD4-6FAB38264BF6}" type="presParOf" srcId="{1F08ECFF-1354-4535-BCAD-696CC595A312}" destId="{D7641337-523E-4100-A379-9A9BD21A34DF}"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58A8F245-C900-4D44-BDE3-ACEBEB03572A}"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GB"/>
        </a:p>
      </dgm:t>
    </dgm:pt>
    <dgm:pt modelId="{D4B17076-B853-437B-B65D-8658CCD8D093}">
      <dgm:prSet phldrT="[Text]"/>
      <dgm:spPr/>
      <dgm:t>
        <a:bodyPr/>
        <a:lstStyle/>
        <a:p>
          <a:r>
            <a:rPr lang="en-GB"/>
            <a:t>Advanced Deliverables</a:t>
          </a:r>
        </a:p>
      </dgm:t>
    </dgm:pt>
    <dgm:pt modelId="{2F7E51FC-394E-49AE-B2AB-86B77E3942B1}" type="parTrans" cxnId="{EC062E8D-76B0-47AF-8FED-CB1A27A7638C}">
      <dgm:prSet/>
      <dgm:spPr/>
      <dgm:t>
        <a:bodyPr/>
        <a:lstStyle/>
        <a:p>
          <a:endParaRPr lang="en-GB"/>
        </a:p>
      </dgm:t>
    </dgm:pt>
    <dgm:pt modelId="{8429F946-03E8-43FA-A681-9368AA515D9F}" type="sibTrans" cxnId="{EC062E8D-76B0-47AF-8FED-CB1A27A7638C}">
      <dgm:prSet/>
      <dgm:spPr/>
      <dgm:t>
        <a:bodyPr/>
        <a:lstStyle/>
        <a:p>
          <a:endParaRPr lang="en-GB"/>
        </a:p>
      </dgm:t>
    </dgm:pt>
    <dgm:pt modelId="{4DA8862F-64EA-4588-87C6-907F7A35673D}">
      <dgm:prSet/>
      <dgm:spPr/>
      <dgm:t>
        <a:bodyPr/>
        <a:lstStyle/>
        <a:p>
          <a:r>
            <a:rPr lang="en-GB" dirty="0"/>
            <a:t>Due to the issues experienced in the project lots of delays occurred</a:t>
          </a:r>
        </a:p>
      </dgm:t>
    </dgm:pt>
    <dgm:pt modelId="{DD78277A-A0D1-4EF5-9284-009AA54FC557}" type="parTrans" cxnId="{7D9D554B-6346-40FF-9C1D-EFBBEA104F02}">
      <dgm:prSet/>
      <dgm:spPr/>
      <dgm:t>
        <a:bodyPr/>
        <a:lstStyle/>
        <a:p>
          <a:endParaRPr lang="en-GB"/>
        </a:p>
      </dgm:t>
    </dgm:pt>
    <dgm:pt modelId="{C67E487D-0932-4E05-9ADC-E4899CD3D4B0}" type="sibTrans" cxnId="{7D9D554B-6346-40FF-9C1D-EFBBEA104F02}">
      <dgm:prSet/>
      <dgm:spPr/>
      <dgm:t>
        <a:bodyPr/>
        <a:lstStyle/>
        <a:p>
          <a:endParaRPr lang="en-GB"/>
        </a:p>
      </dgm:t>
    </dgm:pt>
    <dgm:pt modelId="{4F7889F9-3914-444C-96EB-CD2E3506FC40}">
      <dgm:prSet/>
      <dgm:spPr/>
      <dgm:t>
        <a:bodyPr/>
        <a:lstStyle/>
        <a:p>
          <a:r>
            <a:rPr lang="en-GB" dirty="0"/>
            <a:t>This meant that no advanced deliverables were fully completed</a:t>
          </a:r>
        </a:p>
      </dgm:t>
    </dgm:pt>
    <dgm:pt modelId="{C3FB4299-BD21-4BB0-BDCD-DD47FAFA296E}" type="parTrans" cxnId="{EAACF582-C73E-4BC8-94CD-351A2B3A7CE9}">
      <dgm:prSet/>
      <dgm:spPr/>
      <dgm:t>
        <a:bodyPr/>
        <a:lstStyle/>
        <a:p>
          <a:endParaRPr lang="en-GB"/>
        </a:p>
      </dgm:t>
    </dgm:pt>
    <dgm:pt modelId="{125E6FE0-F833-48B1-9E38-F76A1BF5D086}" type="sibTrans" cxnId="{EAACF582-C73E-4BC8-94CD-351A2B3A7CE9}">
      <dgm:prSet/>
      <dgm:spPr/>
      <dgm:t>
        <a:bodyPr/>
        <a:lstStyle/>
        <a:p>
          <a:endParaRPr lang="en-GB"/>
        </a:p>
      </dgm:t>
    </dgm:pt>
    <dgm:pt modelId="{B62F6A7B-FEE4-4C20-B040-484B372A7B22}" type="pres">
      <dgm:prSet presAssocID="{58A8F245-C900-4D44-BDE3-ACEBEB03572A}" presName="linear" presStyleCnt="0">
        <dgm:presLayoutVars>
          <dgm:dir/>
          <dgm:animLvl val="lvl"/>
          <dgm:resizeHandles val="exact"/>
        </dgm:presLayoutVars>
      </dgm:prSet>
      <dgm:spPr/>
    </dgm:pt>
    <dgm:pt modelId="{EAB50F97-EE12-4DEE-958F-FC995859E8F3}" type="pres">
      <dgm:prSet presAssocID="{D4B17076-B853-437B-B65D-8658CCD8D093}" presName="parentLin" presStyleCnt="0"/>
      <dgm:spPr/>
    </dgm:pt>
    <dgm:pt modelId="{A1A5317A-12EF-4AF2-88C6-64B5DA9E02D5}" type="pres">
      <dgm:prSet presAssocID="{D4B17076-B853-437B-B65D-8658CCD8D093}" presName="parentLeftMargin" presStyleLbl="node1" presStyleIdx="0" presStyleCnt="1"/>
      <dgm:spPr/>
    </dgm:pt>
    <dgm:pt modelId="{B31225CC-61EE-44C6-9FE5-0FB76C60847F}" type="pres">
      <dgm:prSet presAssocID="{D4B17076-B853-437B-B65D-8658CCD8D093}" presName="parentText" presStyleLbl="node1" presStyleIdx="0" presStyleCnt="1">
        <dgm:presLayoutVars>
          <dgm:chMax val="0"/>
          <dgm:bulletEnabled val="1"/>
        </dgm:presLayoutVars>
      </dgm:prSet>
      <dgm:spPr/>
    </dgm:pt>
    <dgm:pt modelId="{1BFD55D0-79FA-435B-844B-A9B6B9EC6302}" type="pres">
      <dgm:prSet presAssocID="{D4B17076-B853-437B-B65D-8658CCD8D093}" presName="negativeSpace" presStyleCnt="0"/>
      <dgm:spPr/>
    </dgm:pt>
    <dgm:pt modelId="{4A0CACDE-A56D-44D8-87BC-55FB94EA537A}" type="pres">
      <dgm:prSet presAssocID="{D4B17076-B853-437B-B65D-8658CCD8D093}" presName="childText" presStyleLbl="conFgAcc1" presStyleIdx="0" presStyleCnt="1">
        <dgm:presLayoutVars>
          <dgm:bulletEnabled val="1"/>
        </dgm:presLayoutVars>
      </dgm:prSet>
      <dgm:spPr/>
    </dgm:pt>
  </dgm:ptLst>
  <dgm:cxnLst>
    <dgm:cxn modelId="{B0D7F607-7E1B-4D82-B1FB-84F7CAD30E37}" type="presOf" srcId="{D4B17076-B853-437B-B65D-8658CCD8D093}" destId="{A1A5317A-12EF-4AF2-88C6-64B5DA9E02D5}" srcOrd="0" destOrd="0" presId="urn:microsoft.com/office/officeart/2005/8/layout/list1"/>
    <dgm:cxn modelId="{7D9D554B-6346-40FF-9C1D-EFBBEA104F02}" srcId="{D4B17076-B853-437B-B65D-8658CCD8D093}" destId="{4DA8862F-64EA-4588-87C6-907F7A35673D}" srcOrd="0" destOrd="0" parTransId="{DD78277A-A0D1-4EF5-9284-009AA54FC557}" sibTransId="{C67E487D-0932-4E05-9ADC-E4899CD3D4B0}"/>
    <dgm:cxn modelId="{BE9BB381-FB04-4138-B93D-8D8094B5507B}" type="presOf" srcId="{4F7889F9-3914-444C-96EB-CD2E3506FC40}" destId="{4A0CACDE-A56D-44D8-87BC-55FB94EA537A}" srcOrd="0" destOrd="1" presId="urn:microsoft.com/office/officeart/2005/8/layout/list1"/>
    <dgm:cxn modelId="{EAACF582-C73E-4BC8-94CD-351A2B3A7CE9}" srcId="{D4B17076-B853-437B-B65D-8658CCD8D093}" destId="{4F7889F9-3914-444C-96EB-CD2E3506FC40}" srcOrd="1" destOrd="0" parTransId="{C3FB4299-BD21-4BB0-BDCD-DD47FAFA296E}" sibTransId="{125E6FE0-F833-48B1-9E38-F76A1BF5D086}"/>
    <dgm:cxn modelId="{EC062E8D-76B0-47AF-8FED-CB1A27A7638C}" srcId="{58A8F245-C900-4D44-BDE3-ACEBEB03572A}" destId="{D4B17076-B853-437B-B65D-8658CCD8D093}" srcOrd="0" destOrd="0" parTransId="{2F7E51FC-394E-49AE-B2AB-86B77E3942B1}" sibTransId="{8429F946-03E8-43FA-A681-9368AA515D9F}"/>
    <dgm:cxn modelId="{196BC3D6-0B7F-43AC-95BD-7BA9D5FF42E8}" type="presOf" srcId="{58A8F245-C900-4D44-BDE3-ACEBEB03572A}" destId="{B62F6A7B-FEE4-4C20-B040-484B372A7B22}" srcOrd="0" destOrd="0" presId="urn:microsoft.com/office/officeart/2005/8/layout/list1"/>
    <dgm:cxn modelId="{B1724FEB-133C-4B0D-BEF5-491A2DD967E9}" type="presOf" srcId="{D4B17076-B853-437B-B65D-8658CCD8D093}" destId="{B31225CC-61EE-44C6-9FE5-0FB76C60847F}" srcOrd="1" destOrd="0" presId="urn:microsoft.com/office/officeart/2005/8/layout/list1"/>
    <dgm:cxn modelId="{3ACD4AFF-675F-468C-9384-27B759151B04}" type="presOf" srcId="{4DA8862F-64EA-4588-87C6-907F7A35673D}" destId="{4A0CACDE-A56D-44D8-87BC-55FB94EA537A}" srcOrd="0" destOrd="0" presId="urn:microsoft.com/office/officeart/2005/8/layout/list1"/>
    <dgm:cxn modelId="{434A4539-C897-404B-8052-AA4C2933E169}" type="presParOf" srcId="{B62F6A7B-FEE4-4C20-B040-484B372A7B22}" destId="{EAB50F97-EE12-4DEE-958F-FC995859E8F3}" srcOrd="0" destOrd="0" presId="urn:microsoft.com/office/officeart/2005/8/layout/list1"/>
    <dgm:cxn modelId="{6117254B-343F-4675-9F65-84DBD48E36AA}" type="presParOf" srcId="{EAB50F97-EE12-4DEE-958F-FC995859E8F3}" destId="{A1A5317A-12EF-4AF2-88C6-64B5DA9E02D5}" srcOrd="0" destOrd="0" presId="urn:microsoft.com/office/officeart/2005/8/layout/list1"/>
    <dgm:cxn modelId="{EAFD317C-6A3C-436B-AE5F-1CE5031EDD29}" type="presParOf" srcId="{EAB50F97-EE12-4DEE-958F-FC995859E8F3}" destId="{B31225CC-61EE-44C6-9FE5-0FB76C60847F}" srcOrd="1" destOrd="0" presId="urn:microsoft.com/office/officeart/2005/8/layout/list1"/>
    <dgm:cxn modelId="{63326A1C-851C-4E23-B9EE-0C034000EEE0}" type="presParOf" srcId="{B62F6A7B-FEE4-4C20-B040-484B372A7B22}" destId="{1BFD55D0-79FA-435B-844B-A9B6B9EC6302}" srcOrd="1" destOrd="0" presId="urn:microsoft.com/office/officeart/2005/8/layout/list1"/>
    <dgm:cxn modelId="{6E66950A-5D25-4DF8-ADDB-E3A8A8F2B0A7}" type="presParOf" srcId="{B62F6A7B-FEE4-4C20-B040-484B372A7B22}" destId="{4A0CACDE-A56D-44D8-87BC-55FB94EA537A}"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2D022F8-F841-4BD4-8FA1-A3A57E12A5D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GB"/>
        </a:p>
      </dgm:t>
    </dgm:pt>
    <dgm:pt modelId="{CADC02EE-3686-4BA2-8D72-3317836F489D}">
      <dgm:prSet phldrT="[Text]"/>
      <dgm:spPr/>
      <dgm:t>
        <a:bodyPr/>
        <a:lstStyle/>
        <a:p>
          <a:r>
            <a:rPr lang="en-GB" dirty="0"/>
            <a:t>Step 1</a:t>
          </a:r>
        </a:p>
      </dgm:t>
    </dgm:pt>
    <dgm:pt modelId="{0CBB87AE-2546-4281-9C68-ECA704467DDF}" type="parTrans" cxnId="{29D3FF53-B766-4375-95E0-084F02179D01}">
      <dgm:prSet/>
      <dgm:spPr/>
      <dgm:t>
        <a:bodyPr/>
        <a:lstStyle/>
        <a:p>
          <a:endParaRPr lang="en-GB"/>
        </a:p>
      </dgm:t>
    </dgm:pt>
    <dgm:pt modelId="{68D25DC9-B8A6-477A-80A4-9F86D7F8ADB8}" type="sibTrans" cxnId="{29D3FF53-B766-4375-95E0-084F02179D01}">
      <dgm:prSet/>
      <dgm:spPr/>
      <dgm:t>
        <a:bodyPr/>
        <a:lstStyle/>
        <a:p>
          <a:endParaRPr lang="en-GB"/>
        </a:p>
      </dgm:t>
    </dgm:pt>
    <dgm:pt modelId="{C18DEE5C-FE21-42C4-9C77-34E17CCCB745}">
      <dgm:prSet phldrT="[Text]"/>
      <dgm:spPr/>
      <dgm:t>
        <a:bodyPr/>
        <a:lstStyle/>
        <a:p>
          <a:r>
            <a:rPr lang="en-GB" dirty="0"/>
            <a:t>Generate random key, Ka</a:t>
          </a:r>
        </a:p>
      </dgm:t>
    </dgm:pt>
    <dgm:pt modelId="{D6F77D35-313D-4833-AA6F-F307B3AC3DDF}" type="parTrans" cxnId="{9C9F71DA-E916-4B49-BA8A-446A235CDA54}">
      <dgm:prSet/>
      <dgm:spPr/>
      <dgm:t>
        <a:bodyPr/>
        <a:lstStyle/>
        <a:p>
          <a:endParaRPr lang="en-GB"/>
        </a:p>
      </dgm:t>
    </dgm:pt>
    <dgm:pt modelId="{6BDD1133-A8C7-49E1-82B5-EC9D920B1FA1}" type="sibTrans" cxnId="{9C9F71DA-E916-4B49-BA8A-446A235CDA54}">
      <dgm:prSet/>
      <dgm:spPr/>
      <dgm:t>
        <a:bodyPr/>
        <a:lstStyle/>
        <a:p>
          <a:endParaRPr lang="en-GB"/>
        </a:p>
      </dgm:t>
    </dgm:pt>
    <dgm:pt modelId="{66CA8735-BAAD-4D27-A004-73FFFC115E9B}" type="pres">
      <dgm:prSet presAssocID="{12D022F8-F841-4BD4-8FA1-A3A57E12A5D1}" presName="linear" presStyleCnt="0">
        <dgm:presLayoutVars>
          <dgm:dir/>
          <dgm:animLvl val="lvl"/>
          <dgm:resizeHandles val="exact"/>
        </dgm:presLayoutVars>
      </dgm:prSet>
      <dgm:spPr/>
    </dgm:pt>
    <dgm:pt modelId="{9130B60C-BD94-407F-AF6D-152D1E036012}" type="pres">
      <dgm:prSet presAssocID="{CADC02EE-3686-4BA2-8D72-3317836F489D}" presName="parentLin" presStyleCnt="0"/>
      <dgm:spPr/>
    </dgm:pt>
    <dgm:pt modelId="{BA1D4744-774E-49C7-BA15-502B319F2930}" type="pres">
      <dgm:prSet presAssocID="{CADC02EE-3686-4BA2-8D72-3317836F489D}" presName="parentLeftMargin" presStyleLbl="node1" presStyleIdx="0" presStyleCnt="1"/>
      <dgm:spPr/>
    </dgm:pt>
    <dgm:pt modelId="{26D78EB2-FB5C-4EBD-8A56-A87EA131DB73}" type="pres">
      <dgm:prSet presAssocID="{CADC02EE-3686-4BA2-8D72-3317836F489D}" presName="parentText" presStyleLbl="node1" presStyleIdx="0" presStyleCnt="1">
        <dgm:presLayoutVars>
          <dgm:chMax val="0"/>
          <dgm:bulletEnabled val="1"/>
        </dgm:presLayoutVars>
      </dgm:prSet>
      <dgm:spPr/>
    </dgm:pt>
    <dgm:pt modelId="{9862D665-E11F-4ED0-831A-72968E4FF909}" type="pres">
      <dgm:prSet presAssocID="{CADC02EE-3686-4BA2-8D72-3317836F489D}" presName="negativeSpace" presStyleCnt="0"/>
      <dgm:spPr/>
    </dgm:pt>
    <dgm:pt modelId="{A537B7BC-D047-4B2C-A79A-19FF7A5B2B68}" type="pres">
      <dgm:prSet presAssocID="{CADC02EE-3686-4BA2-8D72-3317836F489D}" presName="childText" presStyleLbl="conFgAcc1" presStyleIdx="0" presStyleCnt="1">
        <dgm:presLayoutVars>
          <dgm:bulletEnabled val="1"/>
        </dgm:presLayoutVars>
      </dgm:prSet>
      <dgm:spPr/>
    </dgm:pt>
  </dgm:ptLst>
  <dgm:cxnLst>
    <dgm:cxn modelId="{928A5628-DEB9-411F-ACA9-8D593A1C9B0E}" type="presOf" srcId="{CADC02EE-3686-4BA2-8D72-3317836F489D}" destId="{BA1D4744-774E-49C7-BA15-502B319F2930}" srcOrd="0" destOrd="0" presId="urn:microsoft.com/office/officeart/2005/8/layout/list1"/>
    <dgm:cxn modelId="{3C442661-8C9B-4341-999D-6B429330EDA9}" type="presOf" srcId="{C18DEE5C-FE21-42C4-9C77-34E17CCCB745}" destId="{A537B7BC-D047-4B2C-A79A-19FF7A5B2B68}" srcOrd="0" destOrd="0" presId="urn:microsoft.com/office/officeart/2005/8/layout/list1"/>
    <dgm:cxn modelId="{29D3FF53-B766-4375-95E0-084F02179D01}" srcId="{12D022F8-F841-4BD4-8FA1-A3A57E12A5D1}" destId="{CADC02EE-3686-4BA2-8D72-3317836F489D}" srcOrd="0" destOrd="0" parTransId="{0CBB87AE-2546-4281-9C68-ECA704467DDF}" sibTransId="{68D25DC9-B8A6-477A-80A4-9F86D7F8ADB8}"/>
    <dgm:cxn modelId="{5CAE5480-7892-4D06-9A6A-042F85A6EEB0}" type="presOf" srcId="{12D022F8-F841-4BD4-8FA1-A3A57E12A5D1}" destId="{66CA8735-BAAD-4D27-A004-73FFFC115E9B}" srcOrd="0" destOrd="0" presId="urn:microsoft.com/office/officeart/2005/8/layout/list1"/>
    <dgm:cxn modelId="{9C9F71DA-E916-4B49-BA8A-446A235CDA54}" srcId="{CADC02EE-3686-4BA2-8D72-3317836F489D}" destId="{C18DEE5C-FE21-42C4-9C77-34E17CCCB745}" srcOrd="0" destOrd="0" parTransId="{D6F77D35-313D-4833-AA6F-F307B3AC3DDF}" sibTransId="{6BDD1133-A8C7-49E1-82B5-EC9D920B1FA1}"/>
    <dgm:cxn modelId="{BF03EEFA-DCF6-41ED-8BB3-077B8C252DA4}" type="presOf" srcId="{CADC02EE-3686-4BA2-8D72-3317836F489D}" destId="{26D78EB2-FB5C-4EBD-8A56-A87EA131DB73}" srcOrd="1" destOrd="0" presId="urn:microsoft.com/office/officeart/2005/8/layout/list1"/>
    <dgm:cxn modelId="{1BA455AB-B85F-43BB-87E8-04542E6E6DE8}" type="presParOf" srcId="{66CA8735-BAAD-4D27-A004-73FFFC115E9B}" destId="{9130B60C-BD94-407F-AF6D-152D1E036012}" srcOrd="0" destOrd="0" presId="urn:microsoft.com/office/officeart/2005/8/layout/list1"/>
    <dgm:cxn modelId="{55F73A01-2F15-482C-B9A7-2EA6DEFA7052}" type="presParOf" srcId="{9130B60C-BD94-407F-AF6D-152D1E036012}" destId="{BA1D4744-774E-49C7-BA15-502B319F2930}" srcOrd="0" destOrd="0" presId="urn:microsoft.com/office/officeart/2005/8/layout/list1"/>
    <dgm:cxn modelId="{E96D7458-8B24-490E-8156-4C551FD210C5}" type="presParOf" srcId="{9130B60C-BD94-407F-AF6D-152D1E036012}" destId="{26D78EB2-FB5C-4EBD-8A56-A87EA131DB73}" srcOrd="1" destOrd="0" presId="urn:microsoft.com/office/officeart/2005/8/layout/list1"/>
    <dgm:cxn modelId="{09B5778A-787C-4D72-B587-084F9E7E41D1}" type="presParOf" srcId="{66CA8735-BAAD-4D27-A004-73FFFC115E9B}" destId="{9862D665-E11F-4ED0-831A-72968E4FF909}" srcOrd="1" destOrd="0" presId="urn:microsoft.com/office/officeart/2005/8/layout/list1"/>
    <dgm:cxn modelId="{AC5D2838-7A92-4983-A52C-B4A29948A399}" type="presParOf" srcId="{66CA8735-BAAD-4D27-A004-73FFFC115E9B}" destId="{A537B7BC-D047-4B2C-A79A-19FF7A5B2B6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AA140-7129-483A-B707-58EDA66F4B83}">
      <dsp:nvSpPr>
        <dsp:cNvPr id="0" name=""/>
        <dsp:cNvSpPr/>
      </dsp:nvSpPr>
      <dsp:spPr>
        <a:xfrm>
          <a:off x="0" y="341098"/>
          <a:ext cx="6949440" cy="27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43CF2D-3610-4446-804B-68D9A5354963}">
      <dsp:nvSpPr>
        <dsp:cNvPr id="0" name=""/>
        <dsp:cNvSpPr/>
      </dsp:nvSpPr>
      <dsp:spPr>
        <a:xfrm>
          <a:off x="347472" y="178738"/>
          <a:ext cx="4864608"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Project background</a:t>
          </a:r>
          <a:endParaRPr lang="en-US" sz="1100" kern="1200" dirty="0"/>
        </a:p>
      </dsp:txBody>
      <dsp:txXfrm>
        <a:off x="363324" y="194590"/>
        <a:ext cx="4832904" cy="293016"/>
      </dsp:txXfrm>
    </dsp:sp>
    <dsp:sp modelId="{52638C6C-5282-4E1E-B8DF-099041AD74CC}">
      <dsp:nvSpPr>
        <dsp:cNvPr id="0" name=""/>
        <dsp:cNvSpPr/>
      </dsp:nvSpPr>
      <dsp:spPr>
        <a:xfrm>
          <a:off x="0" y="840058"/>
          <a:ext cx="6949440" cy="277200"/>
        </a:xfrm>
        <a:prstGeom prst="rect">
          <a:avLst/>
        </a:prstGeom>
        <a:solidFill>
          <a:schemeClr val="lt1">
            <a:alpha val="90000"/>
            <a:hueOff val="0"/>
            <a:satOff val="0"/>
            <a:lumOff val="0"/>
            <a:alphaOff val="0"/>
          </a:schemeClr>
        </a:solidFill>
        <a:ln w="12700" cap="flat" cmpd="sng" algn="ctr">
          <a:solidFill>
            <a:schemeClr val="accent2">
              <a:hueOff val="-104133"/>
              <a:satOff val="-2163"/>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042D12-538A-4F48-B882-E7B6BED77705}">
      <dsp:nvSpPr>
        <dsp:cNvPr id="0" name=""/>
        <dsp:cNvSpPr/>
      </dsp:nvSpPr>
      <dsp:spPr>
        <a:xfrm>
          <a:off x="347472" y="677698"/>
          <a:ext cx="4864608" cy="324720"/>
        </a:xfrm>
        <a:prstGeom prst="roundRect">
          <a:avLst/>
        </a:prstGeom>
        <a:solidFill>
          <a:schemeClr val="accent2">
            <a:hueOff val="-104133"/>
            <a:satOff val="-2163"/>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US" sz="1100" kern="1200" dirty="0"/>
            <a:t>Project overview</a:t>
          </a:r>
        </a:p>
      </dsp:txBody>
      <dsp:txXfrm>
        <a:off x="363324" y="693550"/>
        <a:ext cx="4832904" cy="293016"/>
      </dsp:txXfrm>
    </dsp:sp>
    <dsp:sp modelId="{CD81E7BD-BB3A-4706-ADD8-6F796960253C}">
      <dsp:nvSpPr>
        <dsp:cNvPr id="0" name=""/>
        <dsp:cNvSpPr/>
      </dsp:nvSpPr>
      <dsp:spPr>
        <a:xfrm>
          <a:off x="0" y="1339018"/>
          <a:ext cx="6949440" cy="277200"/>
        </a:xfrm>
        <a:prstGeom prst="rect">
          <a:avLst/>
        </a:prstGeom>
        <a:solidFill>
          <a:schemeClr val="lt1">
            <a:alpha val="90000"/>
            <a:hueOff val="0"/>
            <a:satOff val="0"/>
            <a:lumOff val="0"/>
            <a:alphaOff val="0"/>
          </a:schemeClr>
        </a:solidFill>
        <a:ln w="12700" cap="flat" cmpd="sng" algn="ctr">
          <a:solidFill>
            <a:schemeClr val="accent2">
              <a:hueOff val="-208266"/>
              <a:satOff val="-4326"/>
              <a:lumOff val="-11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D6414A-59B7-4C8E-85A7-1BC9C79B1784}">
      <dsp:nvSpPr>
        <dsp:cNvPr id="0" name=""/>
        <dsp:cNvSpPr/>
      </dsp:nvSpPr>
      <dsp:spPr>
        <a:xfrm>
          <a:off x="347472" y="1176658"/>
          <a:ext cx="4864608" cy="324720"/>
        </a:xfrm>
        <a:prstGeom prst="roundRect">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Introduction to the project deliverables</a:t>
          </a:r>
          <a:endParaRPr lang="en-US" sz="1100" kern="1200" dirty="0"/>
        </a:p>
      </dsp:txBody>
      <dsp:txXfrm>
        <a:off x="363324" y="1192510"/>
        <a:ext cx="4832904" cy="293016"/>
      </dsp:txXfrm>
    </dsp:sp>
    <dsp:sp modelId="{FBD0AF86-32BB-4296-A6F6-81BB7D512D4F}">
      <dsp:nvSpPr>
        <dsp:cNvPr id="0" name=""/>
        <dsp:cNvSpPr/>
      </dsp:nvSpPr>
      <dsp:spPr>
        <a:xfrm>
          <a:off x="0" y="1837978"/>
          <a:ext cx="6949440" cy="277200"/>
        </a:xfrm>
        <a:prstGeom prst="rect">
          <a:avLst/>
        </a:prstGeom>
        <a:solidFill>
          <a:schemeClr val="lt1">
            <a:alpha val="90000"/>
            <a:hueOff val="0"/>
            <a:satOff val="0"/>
            <a:lumOff val="0"/>
            <a:alphaOff val="0"/>
          </a:schemeClr>
        </a:solidFill>
        <a:ln w="12700" cap="flat" cmpd="sng" algn="ctr">
          <a:solidFill>
            <a:schemeClr val="accent2">
              <a:hueOff val="-312399"/>
              <a:satOff val="-6489"/>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1482AA-47D7-4A9A-BCB3-5D0C99987B0D}">
      <dsp:nvSpPr>
        <dsp:cNvPr id="0" name=""/>
        <dsp:cNvSpPr/>
      </dsp:nvSpPr>
      <dsp:spPr>
        <a:xfrm>
          <a:off x="347472" y="1675618"/>
          <a:ext cx="4864608" cy="324720"/>
        </a:xfrm>
        <a:prstGeom prst="roundRect">
          <a:avLst/>
        </a:prstGeom>
        <a:solidFill>
          <a:schemeClr val="accent2">
            <a:hueOff val="-312399"/>
            <a:satOff val="-6489"/>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Breakdown of the project deliverables</a:t>
          </a:r>
          <a:endParaRPr lang="en-US" sz="1100" kern="1200" dirty="0"/>
        </a:p>
      </dsp:txBody>
      <dsp:txXfrm>
        <a:off x="363324" y="1691470"/>
        <a:ext cx="4832904" cy="293016"/>
      </dsp:txXfrm>
    </dsp:sp>
    <dsp:sp modelId="{9E99655B-B63C-4DFC-ADBF-194C832FA669}">
      <dsp:nvSpPr>
        <dsp:cNvPr id="0" name=""/>
        <dsp:cNvSpPr/>
      </dsp:nvSpPr>
      <dsp:spPr>
        <a:xfrm>
          <a:off x="0" y="2336939"/>
          <a:ext cx="6949440" cy="277200"/>
        </a:xfrm>
        <a:prstGeom prst="rect">
          <a:avLst/>
        </a:prstGeom>
        <a:solidFill>
          <a:schemeClr val="lt1">
            <a:alpha val="90000"/>
            <a:hueOff val="0"/>
            <a:satOff val="0"/>
            <a:lumOff val="0"/>
            <a:alphaOff val="0"/>
          </a:schemeClr>
        </a:solidFill>
        <a:ln w="12700" cap="flat" cmpd="sng" algn="ctr">
          <a:solidFill>
            <a:schemeClr val="accent2">
              <a:hueOff val="-416532"/>
              <a:satOff val="-8652"/>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DA3B4F-A96F-4743-B74C-C28FAAB8021C}">
      <dsp:nvSpPr>
        <dsp:cNvPr id="0" name=""/>
        <dsp:cNvSpPr/>
      </dsp:nvSpPr>
      <dsp:spPr>
        <a:xfrm>
          <a:off x="347472" y="2174578"/>
          <a:ext cx="4864608" cy="324720"/>
        </a:xfrm>
        <a:prstGeom prst="roundRect">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Visual demonstration - RKB</a:t>
          </a:r>
          <a:endParaRPr lang="en-US" sz="1100" kern="1200" dirty="0"/>
        </a:p>
      </dsp:txBody>
      <dsp:txXfrm>
        <a:off x="363324" y="2190430"/>
        <a:ext cx="4832904" cy="293016"/>
      </dsp:txXfrm>
    </dsp:sp>
    <dsp:sp modelId="{AEBF92A6-4933-4E49-BDC7-3C0C75FBE779}">
      <dsp:nvSpPr>
        <dsp:cNvPr id="0" name=""/>
        <dsp:cNvSpPr/>
      </dsp:nvSpPr>
      <dsp:spPr>
        <a:xfrm>
          <a:off x="0" y="2835898"/>
          <a:ext cx="6949440" cy="2772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2CE0E5-DB13-435B-993D-2A53ABDD6F5D}">
      <dsp:nvSpPr>
        <dsp:cNvPr id="0" name=""/>
        <dsp:cNvSpPr/>
      </dsp:nvSpPr>
      <dsp:spPr>
        <a:xfrm>
          <a:off x="347472" y="2673538"/>
          <a:ext cx="4864608" cy="32472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Implementation demonstration – RKB</a:t>
          </a:r>
          <a:endParaRPr lang="en-US" sz="1100" kern="1200" dirty="0"/>
        </a:p>
      </dsp:txBody>
      <dsp:txXfrm>
        <a:off x="363324" y="2689390"/>
        <a:ext cx="4832904" cy="293016"/>
      </dsp:txXfrm>
    </dsp:sp>
    <dsp:sp modelId="{68DAF102-7B47-42D7-B742-3DFAB6A95656}">
      <dsp:nvSpPr>
        <dsp:cNvPr id="0" name=""/>
        <dsp:cNvSpPr/>
      </dsp:nvSpPr>
      <dsp:spPr>
        <a:xfrm>
          <a:off x="0" y="3334858"/>
          <a:ext cx="6949440" cy="277200"/>
        </a:xfrm>
        <a:prstGeom prst="rect">
          <a:avLst/>
        </a:prstGeom>
        <a:solidFill>
          <a:schemeClr val="lt1">
            <a:alpha val="90000"/>
            <a:hueOff val="0"/>
            <a:satOff val="0"/>
            <a:lumOff val="0"/>
            <a:alphaOff val="0"/>
          </a:schemeClr>
        </a:solidFill>
        <a:ln w="12700" cap="flat" cmpd="sng" algn="ctr">
          <a:solidFill>
            <a:schemeClr val="accent2">
              <a:hueOff val="-624797"/>
              <a:satOff val="-12979"/>
              <a:lumOff val="-35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9574C8-1853-4C2F-9FFB-8FB15AD33EAA}">
      <dsp:nvSpPr>
        <dsp:cNvPr id="0" name=""/>
        <dsp:cNvSpPr/>
      </dsp:nvSpPr>
      <dsp:spPr>
        <a:xfrm>
          <a:off x="347472" y="3172498"/>
          <a:ext cx="4864608" cy="324720"/>
        </a:xfrm>
        <a:prstGeom prst="roundRect">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Visual demonstration - Sandwich</a:t>
          </a:r>
          <a:endParaRPr lang="en-US" sz="1100" kern="1200" dirty="0"/>
        </a:p>
      </dsp:txBody>
      <dsp:txXfrm>
        <a:off x="363324" y="3188350"/>
        <a:ext cx="4832904" cy="293016"/>
      </dsp:txXfrm>
    </dsp:sp>
    <dsp:sp modelId="{E87B89EE-646A-451E-94B5-2325324982B9}">
      <dsp:nvSpPr>
        <dsp:cNvPr id="0" name=""/>
        <dsp:cNvSpPr/>
      </dsp:nvSpPr>
      <dsp:spPr>
        <a:xfrm>
          <a:off x="0" y="3833818"/>
          <a:ext cx="6949440" cy="277200"/>
        </a:xfrm>
        <a:prstGeom prst="rect">
          <a:avLst/>
        </a:prstGeom>
        <a:solidFill>
          <a:schemeClr val="lt1">
            <a:alpha val="90000"/>
            <a:hueOff val="0"/>
            <a:satOff val="0"/>
            <a:lumOff val="0"/>
            <a:alphaOff val="0"/>
          </a:schemeClr>
        </a:solidFill>
        <a:ln w="12700" cap="flat" cmpd="sng" algn="ctr">
          <a:solidFill>
            <a:schemeClr val="accent2">
              <a:hueOff val="-728930"/>
              <a:satOff val="-15142"/>
              <a:lumOff val="-41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0CBB24-41A4-4702-9A18-38E3A905F653}">
      <dsp:nvSpPr>
        <dsp:cNvPr id="0" name=""/>
        <dsp:cNvSpPr/>
      </dsp:nvSpPr>
      <dsp:spPr>
        <a:xfrm>
          <a:off x="347472" y="3671458"/>
          <a:ext cx="4864608" cy="324720"/>
        </a:xfrm>
        <a:prstGeom prst="roundRect">
          <a:avLst/>
        </a:prstGeom>
        <a:solidFill>
          <a:schemeClr val="accent2">
            <a:hueOff val="-728930"/>
            <a:satOff val="-15142"/>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Implementation demonstration - Sandwich</a:t>
          </a:r>
          <a:endParaRPr lang="en-US" sz="1100" kern="1200" dirty="0"/>
        </a:p>
      </dsp:txBody>
      <dsp:txXfrm>
        <a:off x="363324" y="3687310"/>
        <a:ext cx="4832904" cy="293016"/>
      </dsp:txXfrm>
    </dsp:sp>
    <dsp:sp modelId="{88EA34DE-16A1-4A96-875F-D120CEE7CA91}">
      <dsp:nvSpPr>
        <dsp:cNvPr id="0" name=""/>
        <dsp:cNvSpPr/>
      </dsp:nvSpPr>
      <dsp:spPr>
        <a:xfrm>
          <a:off x="0" y="4332778"/>
          <a:ext cx="6949440" cy="277200"/>
        </a:xfrm>
        <a:prstGeom prst="rect">
          <a:avLst/>
        </a:prstGeom>
        <a:solidFill>
          <a:schemeClr val="lt1">
            <a:alpha val="90000"/>
            <a:hueOff val="0"/>
            <a:satOff val="0"/>
            <a:lumOff val="0"/>
            <a:alphaOff val="0"/>
          </a:schemeClr>
        </a:solidFill>
        <a:ln w="12700" cap="flat" cmpd="sng" algn="ctr">
          <a:solidFill>
            <a:schemeClr val="accent2">
              <a:hueOff val="-833063"/>
              <a:satOff val="-17305"/>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C89CF0-8376-4DB5-8183-9402E119B11D}">
      <dsp:nvSpPr>
        <dsp:cNvPr id="0" name=""/>
        <dsp:cNvSpPr/>
      </dsp:nvSpPr>
      <dsp:spPr>
        <a:xfrm>
          <a:off x="347472" y="4170418"/>
          <a:ext cx="4864608" cy="324720"/>
        </a:xfrm>
        <a:prstGeom prst="roundRect">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Project Conclusions</a:t>
          </a:r>
          <a:endParaRPr lang="en-US" sz="1100" kern="1200" dirty="0"/>
        </a:p>
      </dsp:txBody>
      <dsp:txXfrm>
        <a:off x="363324" y="4186270"/>
        <a:ext cx="4832904" cy="293016"/>
      </dsp:txXfrm>
    </dsp:sp>
    <dsp:sp modelId="{384D5930-860A-4A81-8E18-2AB52D5DA83F}">
      <dsp:nvSpPr>
        <dsp:cNvPr id="0" name=""/>
        <dsp:cNvSpPr/>
      </dsp:nvSpPr>
      <dsp:spPr>
        <a:xfrm>
          <a:off x="0" y="4831739"/>
          <a:ext cx="6949440" cy="277200"/>
        </a:xfrm>
        <a:prstGeom prst="rect">
          <a:avLst/>
        </a:prstGeom>
        <a:solidFill>
          <a:schemeClr val="lt1">
            <a:alpha val="90000"/>
            <a:hueOff val="0"/>
            <a:satOff val="0"/>
            <a:lumOff val="0"/>
            <a:alphaOff val="0"/>
          </a:schemeClr>
        </a:solidFill>
        <a:ln w="12700" cap="flat" cmpd="sng" algn="ctr">
          <a:solidFill>
            <a:schemeClr val="accent2">
              <a:hueOff val="-937196"/>
              <a:satOff val="-19468"/>
              <a:lumOff val="-5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A66546-8BCC-4B2B-9BFE-F1DE6FCF6A23}">
      <dsp:nvSpPr>
        <dsp:cNvPr id="0" name=""/>
        <dsp:cNvSpPr/>
      </dsp:nvSpPr>
      <dsp:spPr>
        <a:xfrm>
          <a:off x="347472" y="4669378"/>
          <a:ext cx="4864608" cy="324720"/>
        </a:xfrm>
        <a:prstGeom prst="roundRect">
          <a:avLst/>
        </a:prstGeom>
        <a:solidFill>
          <a:schemeClr val="accent2">
            <a:hueOff val="-937196"/>
            <a:satOff val="-19468"/>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GB" sz="1100" kern="1200" dirty="0"/>
            <a:t>Questions</a:t>
          </a:r>
          <a:endParaRPr lang="en-US" sz="1100" kern="1200" dirty="0"/>
        </a:p>
      </dsp:txBody>
      <dsp:txXfrm>
        <a:off x="363324" y="4685230"/>
        <a:ext cx="4832904" cy="293016"/>
      </dsp:txXfrm>
    </dsp:sp>
    <dsp:sp modelId="{7D7B9A0A-E880-4F73-851B-14AF3B13E9E7}">
      <dsp:nvSpPr>
        <dsp:cNvPr id="0" name=""/>
        <dsp:cNvSpPr/>
      </dsp:nvSpPr>
      <dsp:spPr>
        <a:xfrm>
          <a:off x="0" y="5330699"/>
          <a:ext cx="6949440" cy="277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D383CC-C04A-4436-BCB3-F28967EFFED3}">
      <dsp:nvSpPr>
        <dsp:cNvPr id="0" name=""/>
        <dsp:cNvSpPr/>
      </dsp:nvSpPr>
      <dsp:spPr>
        <a:xfrm>
          <a:off x="347472" y="5168339"/>
          <a:ext cx="4864608" cy="32472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488950">
            <a:lnSpc>
              <a:spcPct val="90000"/>
            </a:lnSpc>
            <a:spcBef>
              <a:spcPct val="0"/>
            </a:spcBef>
            <a:spcAft>
              <a:spcPct val="35000"/>
            </a:spcAft>
            <a:buNone/>
          </a:pPr>
          <a:r>
            <a:rPr lang="en-US" sz="1100" kern="1200" dirty="0"/>
            <a:t>Bibliography</a:t>
          </a:r>
        </a:p>
      </dsp:txBody>
      <dsp:txXfrm>
        <a:off x="363324" y="5184191"/>
        <a:ext cx="4832904"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32862"/>
          <a:ext cx="4978412" cy="595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91592" rIns="38638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Generate random key, Ka</a:t>
          </a:r>
        </a:p>
      </dsp:txBody>
      <dsp:txXfrm>
        <a:off x="0" y="232862"/>
        <a:ext cx="4978412" cy="595350"/>
      </dsp:txXfrm>
    </dsp:sp>
    <dsp:sp modelId="{26D78EB2-FB5C-4EBD-8A56-A87EA131DB73}">
      <dsp:nvSpPr>
        <dsp:cNvPr id="0" name=""/>
        <dsp:cNvSpPr/>
      </dsp:nvSpPr>
      <dsp:spPr>
        <a:xfrm>
          <a:off x="248920" y="26222"/>
          <a:ext cx="348488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622300">
            <a:lnSpc>
              <a:spcPct val="90000"/>
            </a:lnSpc>
            <a:spcBef>
              <a:spcPct val="0"/>
            </a:spcBef>
            <a:spcAft>
              <a:spcPct val="35000"/>
            </a:spcAft>
            <a:buNone/>
          </a:pPr>
          <a:r>
            <a:rPr lang="en-GB" sz="1400" kern="1200" dirty="0"/>
            <a:t>Step 1</a:t>
          </a:r>
        </a:p>
      </dsp:txBody>
      <dsp:txXfrm>
        <a:off x="269095" y="46397"/>
        <a:ext cx="3444538" cy="372930"/>
      </dsp:txXfrm>
    </dsp:sp>
    <dsp:sp modelId="{8FBA1860-D032-4DD3-A4FB-7A856D48A66F}">
      <dsp:nvSpPr>
        <dsp:cNvPr id="0" name=""/>
        <dsp:cNvSpPr/>
      </dsp:nvSpPr>
      <dsp:spPr>
        <a:xfrm>
          <a:off x="0" y="1110452"/>
          <a:ext cx="4978412" cy="7938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91592" rIns="38638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Create the keys, </a:t>
          </a:r>
          <a:r>
            <a:rPr lang="en-GB" sz="1400" kern="1200" dirty="0" err="1"/>
            <a:t>Kb</a:t>
          </a:r>
          <a:r>
            <a:rPr lang="en-GB" sz="1400" kern="1200" dirty="0"/>
            <a:t>, Kc, </a:t>
          </a:r>
          <a:r>
            <a:rPr lang="en-GB" sz="1400" kern="1200" dirty="0" err="1"/>
            <a:t>Kd</a:t>
          </a:r>
          <a:r>
            <a:rPr lang="en-GB" sz="1400" kern="1200" dirty="0"/>
            <a:t>, using the key differentials</a:t>
          </a:r>
        </a:p>
      </dsp:txBody>
      <dsp:txXfrm>
        <a:off x="0" y="1110452"/>
        <a:ext cx="4978412" cy="793800"/>
      </dsp:txXfrm>
    </dsp:sp>
    <dsp:sp modelId="{946D8EC7-461A-4C96-9E2D-1DFA1DEA7D1A}">
      <dsp:nvSpPr>
        <dsp:cNvPr id="0" name=""/>
        <dsp:cNvSpPr/>
      </dsp:nvSpPr>
      <dsp:spPr>
        <a:xfrm>
          <a:off x="248920" y="903813"/>
          <a:ext cx="3484888" cy="41328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622300">
            <a:lnSpc>
              <a:spcPct val="90000"/>
            </a:lnSpc>
            <a:spcBef>
              <a:spcPct val="0"/>
            </a:spcBef>
            <a:spcAft>
              <a:spcPct val="35000"/>
            </a:spcAft>
            <a:buNone/>
          </a:pPr>
          <a:r>
            <a:rPr lang="en-GB" sz="1400" kern="1200" dirty="0"/>
            <a:t>Step 2</a:t>
          </a:r>
        </a:p>
      </dsp:txBody>
      <dsp:txXfrm>
        <a:off x="269095" y="923988"/>
        <a:ext cx="3444538" cy="3729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99562"/>
          <a:ext cx="4978412" cy="425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Generate random key, Ka</a:t>
          </a:r>
        </a:p>
      </dsp:txBody>
      <dsp:txXfrm>
        <a:off x="0" y="199562"/>
        <a:ext cx="4978412" cy="425250"/>
      </dsp:txXfrm>
    </dsp:sp>
    <dsp:sp modelId="{26D78EB2-FB5C-4EBD-8A56-A87EA131DB73}">
      <dsp:nvSpPr>
        <dsp:cNvPr id="0" name=""/>
        <dsp:cNvSpPr/>
      </dsp:nvSpPr>
      <dsp:spPr>
        <a:xfrm>
          <a:off x="248920" y="51962"/>
          <a:ext cx="3484888" cy="29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dirty="0"/>
            <a:t>Step 1</a:t>
          </a:r>
        </a:p>
      </dsp:txBody>
      <dsp:txXfrm>
        <a:off x="263330" y="66372"/>
        <a:ext cx="3456068" cy="266380"/>
      </dsp:txXfrm>
    </dsp:sp>
    <dsp:sp modelId="{8FBA1860-D032-4DD3-A4FB-7A856D48A66F}">
      <dsp:nvSpPr>
        <dsp:cNvPr id="0" name=""/>
        <dsp:cNvSpPr/>
      </dsp:nvSpPr>
      <dsp:spPr>
        <a:xfrm>
          <a:off x="0" y="826413"/>
          <a:ext cx="4978412" cy="42525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Create the keys, </a:t>
          </a:r>
          <a:r>
            <a:rPr lang="en-GB" sz="1000" kern="1200" dirty="0" err="1"/>
            <a:t>Kb</a:t>
          </a:r>
          <a:r>
            <a:rPr lang="en-GB" sz="1000" kern="1200" dirty="0"/>
            <a:t>, Kc, </a:t>
          </a:r>
          <a:r>
            <a:rPr lang="en-GB" sz="1000" kern="1200" dirty="0" err="1"/>
            <a:t>Kd</a:t>
          </a:r>
          <a:r>
            <a:rPr lang="en-GB" sz="1000" kern="1200" dirty="0"/>
            <a:t>, using the key differentials</a:t>
          </a:r>
        </a:p>
      </dsp:txBody>
      <dsp:txXfrm>
        <a:off x="0" y="826413"/>
        <a:ext cx="4978412" cy="425250"/>
      </dsp:txXfrm>
    </dsp:sp>
    <dsp:sp modelId="{946D8EC7-461A-4C96-9E2D-1DFA1DEA7D1A}">
      <dsp:nvSpPr>
        <dsp:cNvPr id="0" name=""/>
        <dsp:cNvSpPr/>
      </dsp:nvSpPr>
      <dsp:spPr>
        <a:xfrm>
          <a:off x="248920" y="678813"/>
          <a:ext cx="3484888" cy="29520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dirty="0"/>
            <a:t>Step 2</a:t>
          </a:r>
        </a:p>
      </dsp:txBody>
      <dsp:txXfrm>
        <a:off x="263330" y="693223"/>
        <a:ext cx="3456068" cy="266380"/>
      </dsp:txXfrm>
    </dsp:sp>
    <dsp:sp modelId="{05D90DC9-2FEB-49AF-B134-F663898E1936}">
      <dsp:nvSpPr>
        <dsp:cNvPr id="0" name=""/>
        <dsp:cNvSpPr/>
      </dsp:nvSpPr>
      <dsp:spPr>
        <a:xfrm>
          <a:off x="0" y="1453263"/>
          <a:ext cx="4978412" cy="42525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Randomly generate plaintext, Pa</a:t>
          </a:r>
        </a:p>
      </dsp:txBody>
      <dsp:txXfrm>
        <a:off x="0" y="1453263"/>
        <a:ext cx="4978412" cy="425250"/>
      </dsp:txXfrm>
    </dsp:sp>
    <dsp:sp modelId="{BC16A55A-1437-4CFD-98F2-5C03EE851C9F}">
      <dsp:nvSpPr>
        <dsp:cNvPr id="0" name=""/>
        <dsp:cNvSpPr/>
      </dsp:nvSpPr>
      <dsp:spPr>
        <a:xfrm>
          <a:off x="248920" y="1305663"/>
          <a:ext cx="3484888" cy="29520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dirty="0"/>
            <a:t>Step 3</a:t>
          </a:r>
        </a:p>
      </dsp:txBody>
      <dsp:txXfrm>
        <a:off x="263330" y="1320073"/>
        <a:ext cx="3456068" cy="2663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09868"/>
          <a:ext cx="4978412" cy="297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Generate random key, Ka</a:t>
          </a:r>
        </a:p>
      </dsp:txBody>
      <dsp:txXfrm>
        <a:off x="0" y="209868"/>
        <a:ext cx="4978412" cy="297675"/>
      </dsp:txXfrm>
    </dsp:sp>
    <dsp:sp modelId="{26D78EB2-FB5C-4EBD-8A56-A87EA131DB73}">
      <dsp:nvSpPr>
        <dsp:cNvPr id="0" name=""/>
        <dsp:cNvSpPr/>
      </dsp:nvSpPr>
      <dsp:spPr>
        <a:xfrm>
          <a:off x="248920" y="106548"/>
          <a:ext cx="348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1</a:t>
          </a:r>
        </a:p>
      </dsp:txBody>
      <dsp:txXfrm>
        <a:off x="259007" y="116635"/>
        <a:ext cx="3464714" cy="186466"/>
      </dsp:txXfrm>
    </dsp:sp>
    <dsp:sp modelId="{8FBA1860-D032-4DD3-A4FB-7A856D48A66F}">
      <dsp:nvSpPr>
        <dsp:cNvPr id="0" name=""/>
        <dsp:cNvSpPr/>
      </dsp:nvSpPr>
      <dsp:spPr>
        <a:xfrm>
          <a:off x="0" y="648663"/>
          <a:ext cx="4978412" cy="297675"/>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keys, </a:t>
          </a:r>
          <a:r>
            <a:rPr lang="en-GB" sz="700" kern="1200" dirty="0" err="1"/>
            <a:t>Kb</a:t>
          </a:r>
          <a:r>
            <a:rPr lang="en-GB" sz="700" kern="1200" dirty="0"/>
            <a:t>, Kc, </a:t>
          </a:r>
          <a:r>
            <a:rPr lang="en-GB" sz="700" kern="1200" dirty="0" err="1"/>
            <a:t>Kd</a:t>
          </a:r>
          <a:r>
            <a:rPr lang="en-GB" sz="700" kern="1200" dirty="0"/>
            <a:t>, using the key differentials</a:t>
          </a:r>
        </a:p>
      </dsp:txBody>
      <dsp:txXfrm>
        <a:off x="0" y="648663"/>
        <a:ext cx="4978412" cy="297675"/>
      </dsp:txXfrm>
    </dsp:sp>
    <dsp:sp modelId="{946D8EC7-461A-4C96-9E2D-1DFA1DEA7D1A}">
      <dsp:nvSpPr>
        <dsp:cNvPr id="0" name=""/>
        <dsp:cNvSpPr/>
      </dsp:nvSpPr>
      <dsp:spPr>
        <a:xfrm>
          <a:off x="248920" y="545343"/>
          <a:ext cx="3484888" cy="20664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2</a:t>
          </a:r>
        </a:p>
      </dsp:txBody>
      <dsp:txXfrm>
        <a:off x="259007" y="555430"/>
        <a:ext cx="3464714" cy="186466"/>
      </dsp:txXfrm>
    </dsp:sp>
    <dsp:sp modelId="{05D90DC9-2FEB-49AF-B134-F663898E1936}">
      <dsp:nvSpPr>
        <dsp:cNvPr id="0" name=""/>
        <dsp:cNvSpPr/>
      </dsp:nvSpPr>
      <dsp:spPr>
        <a:xfrm>
          <a:off x="0" y="1087458"/>
          <a:ext cx="4978412" cy="297675"/>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Randomly generate plaintext, Pa</a:t>
          </a:r>
        </a:p>
      </dsp:txBody>
      <dsp:txXfrm>
        <a:off x="0" y="1087458"/>
        <a:ext cx="4978412" cy="297675"/>
      </dsp:txXfrm>
    </dsp:sp>
    <dsp:sp modelId="{BC16A55A-1437-4CFD-98F2-5C03EE851C9F}">
      <dsp:nvSpPr>
        <dsp:cNvPr id="0" name=""/>
        <dsp:cNvSpPr/>
      </dsp:nvSpPr>
      <dsp:spPr>
        <a:xfrm>
          <a:off x="248920" y="984138"/>
          <a:ext cx="3484888" cy="20664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3</a:t>
          </a:r>
        </a:p>
      </dsp:txBody>
      <dsp:txXfrm>
        <a:off x="259007" y="994225"/>
        <a:ext cx="3464714" cy="186466"/>
      </dsp:txXfrm>
    </dsp:sp>
    <dsp:sp modelId="{4D8E0BE0-C472-45C0-A63D-A25D14B98B45}">
      <dsp:nvSpPr>
        <dsp:cNvPr id="0" name=""/>
        <dsp:cNvSpPr/>
      </dsp:nvSpPr>
      <dsp:spPr>
        <a:xfrm>
          <a:off x="0" y="1526253"/>
          <a:ext cx="4978412" cy="29767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plaintext, Pb, using the differential </a:t>
          </a:r>
          <a:r>
            <a:rPr lang="el-GR" sz="700" kern="1200" dirty="0"/>
            <a:t>α</a:t>
          </a:r>
          <a:endParaRPr lang="en-GB" sz="700" kern="1200" dirty="0"/>
        </a:p>
      </dsp:txBody>
      <dsp:txXfrm>
        <a:off x="0" y="1526253"/>
        <a:ext cx="4978412" cy="297675"/>
      </dsp:txXfrm>
    </dsp:sp>
    <dsp:sp modelId="{37E5EB4C-7237-47F3-9960-940B55CAAE73}">
      <dsp:nvSpPr>
        <dsp:cNvPr id="0" name=""/>
        <dsp:cNvSpPr/>
      </dsp:nvSpPr>
      <dsp:spPr>
        <a:xfrm>
          <a:off x="248920" y="1422932"/>
          <a:ext cx="3484888" cy="2066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4</a:t>
          </a:r>
        </a:p>
      </dsp:txBody>
      <dsp:txXfrm>
        <a:off x="259007" y="1433019"/>
        <a:ext cx="3464714" cy="1864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49481"/>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149481"/>
        <a:ext cx="4978412" cy="340200"/>
      </dsp:txXfrm>
    </dsp:sp>
    <dsp:sp modelId="{26D78EB2-FB5C-4EBD-8A56-A87EA131DB73}">
      <dsp:nvSpPr>
        <dsp:cNvPr id="0" name=""/>
        <dsp:cNvSpPr/>
      </dsp:nvSpPr>
      <dsp:spPr>
        <a:xfrm>
          <a:off x="248920" y="31401"/>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42929"/>
        <a:ext cx="3461832" cy="213104"/>
      </dsp:txXfrm>
    </dsp:sp>
    <dsp:sp modelId="{8FBA1860-D032-4DD3-A4FB-7A856D48A66F}">
      <dsp:nvSpPr>
        <dsp:cNvPr id="0" name=""/>
        <dsp:cNvSpPr/>
      </dsp:nvSpPr>
      <dsp:spPr>
        <a:xfrm>
          <a:off x="0" y="650961"/>
          <a:ext cx="4978412" cy="340200"/>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650961"/>
        <a:ext cx="4978412" cy="340200"/>
      </dsp:txXfrm>
    </dsp:sp>
    <dsp:sp modelId="{946D8EC7-461A-4C96-9E2D-1DFA1DEA7D1A}">
      <dsp:nvSpPr>
        <dsp:cNvPr id="0" name=""/>
        <dsp:cNvSpPr/>
      </dsp:nvSpPr>
      <dsp:spPr>
        <a:xfrm>
          <a:off x="248920" y="532881"/>
          <a:ext cx="3484888" cy="23616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2</a:t>
          </a:r>
        </a:p>
      </dsp:txBody>
      <dsp:txXfrm>
        <a:off x="260448" y="544409"/>
        <a:ext cx="3461832" cy="213104"/>
      </dsp:txXfrm>
    </dsp:sp>
    <dsp:sp modelId="{05D90DC9-2FEB-49AF-B134-F663898E1936}">
      <dsp:nvSpPr>
        <dsp:cNvPr id="0" name=""/>
        <dsp:cNvSpPr/>
      </dsp:nvSpPr>
      <dsp:spPr>
        <a:xfrm>
          <a:off x="0" y="1152441"/>
          <a:ext cx="4978412" cy="3402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152441"/>
        <a:ext cx="4978412" cy="340200"/>
      </dsp:txXfrm>
    </dsp:sp>
    <dsp:sp modelId="{BC16A55A-1437-4CFD-98F2-5C03EE851C9F}">
      <dsp:nvSpPr>
        <dsp:cNvPr id="0" name=""/>
        <dsp:cNvSpPr/>
      </dsp:nvSpPr>
      <dsp:spPr>
        <a:xfrm>
          <a:off x="248920" y="1034361"/>
          <a:ext cx="3484888" cy="2361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3</a:t>
          </a:r>
        </a:p>
      </dsp:txBody>
      <dsp:txXfrm>
        <a:off x="260448" y="1045889"/>
        <a:ext cx="3461832" cy="213104"/>
      </dsp:txXfrm>
    </dsp:sp>
    <dsp:sp modelId="{4D8E0BE0-C472-45C0-A63D-A25D14B98B45}">
      <dsp:nvSpPr>
        <dsp:cNvPr id="0" name=""/>
        <dsp:cNvSpPr/>
      </dsp:nvSpPr>
      <dsp:spPr>
        <a:xfrm>
          <a:off x="0" y="1653922"/>
          <a:ext cx="4978412" cy="340200"/>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653922"/>
        <a:ext cx="4978412" cy="340200"/>
      </dsp:txXfrm>
    </dsp:sp>
    <dsp:sp modelId="{37E5EB4C-7237-47F3-9960-940B55CAAE73}">
      <dsp:nvSpPr>
        <dsp:cNvPr id="0" name=""/>
        <dsp:cNvSpPr/>
      </dsp:nvSpPr>
      <dsp:spPr>
        <a:xfrm>
          <a:off x="248920" y="1535841"/>
          <a:ext cx="3484888" cy="23616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4</a:t>
          </a:r>
        </a:p>
      </dsp:txBody>
      <dsp:txXfrm>
        <a:off x="260448" y="1547369"/>
        <a:ext cx="3461832" cy="213104"/>
      </dsp:txXfrm>
    </dsp:sp>
    <dsp:sp modelId="{52FDFE6D-205D-4FA7-BC25-D8A7C3BA9449}">
      <dsp:nvSpPr>
        <dsp:cNvPr id="0" name=""/>
        <dsp:cNvSpPr/>
      </dsp:nvSpPr>
      <dsp:spPr>
        <a:xfrm>
          <a:off x="0" y="2155402"/>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155402"/>
        <a:ext cx="4978412" cy="340200"/>
      </dsp:txXfrm>
    </dsp:sp>
    <dsp:sp modelId="{AAF4973A-F65B-49AF-8F6D-A6271FF7BF63}">
      <dsp:nvSpPr>
        <dsp:cNvPr id="0" name=""/>
        <dsp:cNvSpPr/>
      </dsp:nvSpPr>
      <dsp:spPr>
        <a:xfrm>
          <a:off x="248920" y="2037322"/>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5</a:t>
          </a:r>
        </a:p>
      </dsp:txBody>
      <dsp:txXfrm>
        <a:off x="260448" y="2048850"/>
        <a:ext cx="3461832" cy="2131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49481"/>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149481"/>
        <a:ext cx="4978412" cy="340200"/>
      </dsp:txXfrm>
    </dsp:sp>
    <dsp:sp modelId="{26D78EB2-FB5C-4EBD-8A56-A87EA131DB73}">
      <dsp:nvSpPr>
        <dsp:cNvPr id="0" name=""/>
        <dsp:cNvSpPr/>
      </dsp:nvSpPr>
      <dsp:spPr>
        <a:xfrm>
          <a:off x="248920" y="31401"/>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42929"/>
        <a:ext cx="3461832" cy="213104"/>
      </dsp:txXfrm>
    </dsp:sp>
    <dsp:sp modelId="{8FBA1860-D032-4DD3-A4FB-7A856D48A66F}">
      <dsp:nvSpPr>
        <dsp:cNvPr id="0" name=""/>
        <dsp:cNvSpPr/>
      </dsp:nvSpPr>
      <dsp:spPr>
        <a:xfrm>
          <a:off x="0" y="650961"/>
          <a:ext cx="4978412" cy="340200"/>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650961"/>
        <a:ext cx="4978412" cy="340200"/>
      </dsp:txXfrm>
    </dsp:sp>
    <dsp:sp modelId="{946D8EC7-461A-4C96-9E2D-1DFA1DEA7D1A}">
      <dsp:nvSpPr>
        <dsp:cNvPr id="0" name=""/>
        <dsp:cNvSpPr/>
      </dsp:nvSpPr>
      <dsp:spPr>
        <a:xfrm>
          <a:off x="248920" y="532881"/>
          <a:ext cx="3484888" cy="23616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2</a:t>
          </a:r>
        </a:p>
      </dsp:txBody>
      <dsp:txXfrm>
        <a:off x="260448" y="544409"/>
        <a:ext cx="3461832" cy="213104"/>
      </dsp:txXfrm>
    </dsp:sp>
    <dsp:sp modelId="{05D90DC9-2FEB-49AF-B134-F663898E1936}">
      <dsp:nvSpPr>
        <dsp:cNvPr id="0" name=""/>
        <dsp:cNvSpPr/>
      </dsp:nvSpPr>
      <dsp:spPr>
        <a:xfrm>
          <a:off x="0" y="1152441"/>
          <a:ext cx="4978412" cy="3402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152441"/>
        <a:ext cx="4978412" cy="340200"/>
      </dsp:txXfrm>
    </dsp:sp>
    <dsp:sp modelId="{BC16A55A-1437-4CFD-98F2-5C03EE851C9F}">
      <dsp:nvSpPr>
        <dsp:cNvPr id="0" name=""/>
        <dsp:cNvSpPr/>
      </dsp:nvSpPr>
      <dsp:spPr>
        <a:xfrm>
          <a:off x="248920" y="1034361"/>
          <a:ext cx="3484888" cy="2361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3</a:t>
          </a:r>
        </a:p>
      </dsp:txBody>
      <dsp:txXfrm>
        <a:off x="260448" y="1045889"/>
        <a:ext cx="3461832" cy="213104"/>
      </dsp:txXfrm>
    </dsp:sp>
    <dsp:sp modelId="{4D8E0BE0-C472-45C0-A63D-A25D14B98B45}">
      <dsp:nvSpPr>
        <dsp:cNvPr id="0" name=""/>
        <dsp:cNvSpPr/>
      </dsp:nvSpPr>
      <dsp:spPr>
        <a:xfrm>
          <a:off x="0" y="1653922"/>
          <a:ext cx="4978412" cy="340200"/>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653922"/>
        <a:ext cx="4978412" cy="340200"/>
      </dsp:txXfrm>
    </dsp:sp>
    <dsp:sp modelId="{37E5EB4C-7237-47F3-9960-940B55CAAE73}">
      <dsp:nvSpPr>
        <dsp:cNvPr id="0" name=""/>
        <dsp:cNvSpPr/>
      </dsp:nvSpPr>
      <dsp:spPr>
        <a:xfrm>
          <a:off x="248920" y="1535841"/>
          <a:ext cx="3484888" cy="23616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4</a:t>
          </a:r>
        </a:p>
      </dsp:txBody>
      <dsp:txXfrm>
        <a:off x="260448" y="1547369"/>
        <a:ext cx="3461832" cy="213104"/>
      </dsp:txXfrm>
    </dsp:sp>
    <dsp:sp modelId="{52FDFE6D-205D-4FA7-BC25-D8A7C3BA9449}">
      <dsp:nvSpPr>
        <dsp:cNvPr id="0" name=""/>
        <dsp:cNvSpPr/>
      </dsp:nvSpPr>
      <dsp:spPr>
        <a:xfrm>
          <a:off x="0" y="2155402"/>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155402"/>
        <a:ext cx="4978412" cy="340200"/>
      </dsp:txXfrm>
    </dsp:sp>
    <dsp:sp modelId="{AAF4973A-F65B-49AF-8F6D-A6271FF7BF63}">
      <dsp:nvSpPr>
        <dsp:cNvPr id="0" name=""/>
        <dsp:cNvSpPr/>
      </dsp:nvSpPr>
      <dsp:spPr>
        <a:xfrm>
          <a:off x="248920" y="2037322"/>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5</a:t>
          </a:r>
        </a:p>
      </dsp:txBody>
      <dsp:txXfrm>
        <a:off x="260448" y="2048850"/>
        <a:ext cx="3461832" cy="21310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19518"/>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219518"/>
        <a:ext cx="4978412" cy="340200"/>
      </dsp:txXfrm>
    </dsp:sp>
    <dsp:sp modelId="{26D78EB2-FB5C-4EBD-8A56-A87EA131DB73}">
      <dsp:nvSpPr>
        <dsp:cNvPr id="0" name=""/>
        <dsp:cNvSpPr/>
      </dsp:nvSpPr>
      <dsp:spPr>
        <a:xfrm>
          <a:off x="248920" y="101438"/>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112966"/>
        <a:ext cx="3461832" cy="213104"/>
      </dsp:txXfrm>
    </dsp:sp>
    <dsp:sp modelId="{8FBA1860-D032-4DD3-A4FB-7A856D48A66F}">
      <dsp:nvSpPr>
        <dsp:cNvPr id="0" name=""/>
        <dsp:cNvSpPr/>
      </dsp:nvSpPr>
      <dsp:spPr>
        <a:xfrm>
          <a:off x="0" y="720998"/>
          <a:ext cx="4978412" cy="340200"/>
        </a:xfrm>
        <a:prstGeom prst="rect">
          <a:avLst/>
        </a:prstGeom>
        <a:solidFill>
          <a:schemeClr val="lt1">
            <a:alpha val="90000"/>
            <a:hueOff val="0"/>
            <a:satOff val="0"/>
            <a:lumOff val="0"/>
            <a:alphaOff val="0"/>
          </a:schemeClr>
        </a:solidFill>
        <a:ln w="12700" cap="flat" cmpd="sng" algn="ctr">
          <a:solidFill>
            <a:schemeClr val="accent2">
              <a:hueOff val="-208266"/>
              <a:satOff val="-4326"/>
              <a:lumOff val="-11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720998"/>
        <a:ext cx="4978412" cy="340200"/>
      </dsp:txXfrm>
    </dsp:sp>
    <dsp:sp modelId="{946D8EC7-461A-4C96-9E2D-1DFA1DEA7D1A}">
      <dsp:nvSpPr>
        <dsp:cNvPr id="0" name=""/>
        <dsp:cNvSpPr/>
      </dsp:nvSpPr>
      <dsp:spPr>
        <a:xfrm>
          <a:off x="248920" y="602918"/>
          <a:ext cx="3484888" cy="236160"/>
        </a:xfrm>
        <a:prstGeom prst="roundRect">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2</a:t>
          </a:r>
        </a:p>
      </dsp:txBody>
      <dsp:txXfrm>
        <a:off x="260448" y="614446"/>
        <a:ext cx="3461832" cy="213104"/>
      </dsp:txXfrm>
    </dsp:sp>
    <dsp:sp modelId="{05D90DC9-2FEB-49AF-B134-F663898E1936}">
      <dsp:nvSpPr>
        <dsp:cNvPr id="0" name=""/>
        <dsp:cNvSpPr/>
      </dsp:nvSpPr>
      <dsp:spPr>
        <a:xfrm>
          <a:off x="0" y="1222478"/>
          <a:ext cx="4978412" cy="340200"/>
        </a:xfrm>
        <a:prstGeom prst="rect">
          <a:avLst/>
        </a:prstGeom>
        <a:solidFill>
          <a:schemeClr val="lt1">
            <a:alpha val="90000"/>
            <a:hueOff val="0"/>
            <a:satOff val="0"/>
            <a:lumOff val="0"/>
            <a:alphaOff val="0"/>
          </a:schemeClr>
        </a:solidFill>
        <a:ln w="12700" cap="flat" cmpd="sng" algn="ctr">
          <a:solidFill>
            <a:schemeClr val="accent2">
              <a:hueOff val="-416532"/>
              <a:satOff val="-8652"/>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222478"/>
        <a:ext cx="4978412" cy="340200"/>
      </dsp:txXfrm>
    </dsp:sp>
    <dsp:sp modelId="{BC16A55A-1437-4CFD-98F2-5C03EE851C9F}">
      <dsp:nvSpPr>
        <dsp:cNvPr id="0" name=""/>
        <dsp:cNvSpPr/>
      </dsp:nvSpPr>
      <dsp:spPr>
        <a:xfrm>
          <a:off x="248920" y="1104398"/>
          <a:ext cx="3484888" cy="236160"/>
        </a:xfrm>
        <a:prstGeom prst="roundRect">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3</a:t>
          </a:r>
        </a:p>
      </dsp:txBody>
      <dsp:txXfrm>
        <a:off x="260448" y="1115926"/>
        <a:ext cx="3461832" cy="213104"/>
      </dsp:txXfrm>
    </dsp:sp>
    <dsp:sp modelId="{4D8E0BE0-C472-45C0-A63D-A25D14B98B45}">
      <dsp:nvSpPr>
        <dsp:cNvPr id="0" name=""/>
        <dsp:cNvSpPr/>
      </dsp:nvSpPr>
      <dsp:spPr>
        <a:xfrm>
          <a:off x="0" y="1723958"/>
          <a:ext cx="4978412" cy="340200"/>
        </a:xfrm>
        <a:prstGeom prst="rect">
          <a:avLst/>
        </a:prstGeom>
        <a:solidFill>
          <a:schemeClr val="lt1">
            <a:alpha val="90000"/>
            <a:hueOff val="0"/>
            <a:satOff val="0"/>
            <a:lumOff val="0"/>
            <a:alphaOff val="0"/>
          </a:schemeClr>
        </a:solidFill>
        <a:ln w="12700" cap="flat" cmpd="sng" algn="ctr">
          <a:solidFill>
            <a:schemeClr val="accent2">
              <a:hueOff val="-624797"/>
              <a:satOff val="-12979"/>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723958"/>
        <a:ext cx="4978412" cy="340200"/>
      </dsp:txXfrm>
    </dsp:sp>
    <dsp:sp modelId="{37E5EB4C-7237-47F3-9960-940B55CAAE73}">
      <dsp:nvSpPr>
        <dsp:cNvPr id="0" name=""/>
        <dsp:cNvSpPr/>
      </dsp:nvSpPr>
      <dsp:spPr>
        <a:xfrm>
          <a:off x="248920" y="1605878"/>
          <a:ext cx="3484888" cy="236160"/>
        </a:xfrm>
        <a:prstGeom prst="roundRect">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4</a:t>
          </a:r>
        </a:p>
      </dsp:txBody>
      <dsp:txXfrm>
        <a:off x="260448" y="1617406"/>
        <a:ext cx="3461832" cy="213104"/>
      </dsp:txXfrm>
    </dsp:sp>
    <dsp:sp modelId="{52FDFE6D-205D-4FA7-BC25-D8A7C3BA9449}">
      <dsp:nvSpPr>
        <dsp:cNvPr id="0" name=""/>
        <dsp:cNvSpPr/>
      </dsp:nvSpPr>
      <dsp:spPr>
        <a:xfrm>
          <a:off x="0" y="2225438"/>
          <a:ext cx="4978412" cy="340200"/>
        </a:xfrm>
        <a:prstGeom prst="rect">
          <a:avLst/>
        </a:prstGeom>
        <a:solidFill>
          <a:schemeClr val="lt1">
            <a:alpha val="90000"/>
            <a:hueOff val="0"/>
            <a:satOff val="0"/>
            <a:lumOff val="0"/>
            <a:alphaOff val="0"/>
          </a:schemeClr>
        </a:solidFill>
        <a:ln w="12700" cap="flat" cmpd="sng" algn="ctr">
          <a:solidFill>
            <a:schemeClr val="accent2">
              <a:hueOff val="-833063"/>
              <a:satOff val="-17305"/>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225438"/>
        <a:ext cx="4978412" cy="340200"/>
      </dsp:txXfrm>
    </dsp:sp>
    <dsp:sp modelId="{AAF4973A-F65B-49AF-8F6D-A6271FF7BF63}">
      <dsp:nvSpPr>
        <dsp:cNvPr id="0" name=""/>
        <dsp:cNvSpPr/>
      </dsp:nvSpPr>
      <dsp:spPr>
        <a:xfrm>
          <a:off x="248920" y="2107358"/>
          <a:ext cx="3484888" cy="236160"/>
        </a:xfrm>
        <a:prstGeom prst="roundRect">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5</a:t>
          </a:r>
        </a:p>
      </dsp:txBody>
      <dsp:txXfrm>
        <a:off x="260448" y="2118886"/>
        <a:ext cx="3461832" cy="213104"/>
      </dsp:txXfrm>
    </dsp:sp>
    <dsp:sp modelId="{0032FE96-8424-4999-9023-6A75B5A9AE46}">
      <dsp:nvSpPr>
        <dsp:cNvPr id="0" name=""/>
        <dsp:cNvSpPr/>
      </dsp:nvSpPr>
      <dsp:spPr>
        <a:xfrm>
          <a:off x="0" y="2726918"/>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Xa and </a:t>
          </a:r>
          <a:r>
            <a:rPr lang="en-GB" sz="800" kern="1200" dirty="0" err="1"/>
            <a:t>Xb</a:t>
          </a:r>
          <a:r>
            <a:rPr lang="en-GB" sz="800" kern="1200" dirty="0"/>
            <a:t> through sub-cipher E1 to obtain ciphertexts Ca and </a:t>
          </a:r>
          <a:r>
            <a:rPr lang="en-GB" sz="800" kern="1200" dirty="0" err="1"/>
            <a:t>Cb</a:t>
          </a:r>
          <a:endParaRPr lang="en-GB" sz="800" kern="1200" dirty="0"/>
        </a:p>
      </dsp:txBody>
      <dsp:txXfrm>
        <a:off x="0" y="2726918"/>
        <a:ext cx="4978412" cy="340200"/>
      </dsp:txXfrm>
    </dsp:sp>
    <dsp:sp modelId="{065D9179-4FDC-4648-A1EF-B250186BD0B0}">
      <dsp:nvSpPr>
        <dsp:cNvPr id="0" name=""/>
        <dsp:cNvSpPr/>
      </dsp:nvSpPr>
      <dsp:spPr>
        <a:xfrm>
          <a:off x="248920" y="2608838"/>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6</a:t>
          </a:r>
        </a:p>
      </dsp:txBody>
      <dsp:txXfrm>
        <a:off x="260448" y="2620366"/>
        <a:ext cx="3461832" cy="21310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47953"/>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247953"/>
        <a:ext cx="4978412" cy="340200"/>
      </dsp:txXfrm>
    </dsp:sp>
    <dsp:sp modelId="{26D78EB2-FB5C-4EBD-8A56-A87EA131DB73}">
      <dsp:nvSpPr>
        <dsp:cNvPr id="0" name=""/>
        <dsp:cNvSpPr/>
      </dsp:nvSpPr>
      <dsp:spPr>
        <a:xfrm>
          <a:off x="248920" y="129873"/>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141401"/>
        <a:ext cx="3461832" cy="213104"/>
      </dsp:txXfrm>
    </dsp:sp>
    <dsp:sp modelId="{8FBA1860-D032-4DD3-A4FB-7A856D48A66F}">
      <dsp:nvSpPr>
        <dsp:cNvPr id="0" name=""/>
        <dsp:cNvSpPr/>
      </dsp:nvSpPr>
      <dsp:spPr>
        <a:xfrm>
          <a:off x="0" y="749433"/>
          <a:ext cx="4978412" cy="340200"/>
        </a:xfrm>
        <a:prstGeom prst="rect">
          <a:avLst/>
        </a:prstGeom>
        <a:solidFill>
          <a:schemeClr val="lt1">
            <a:alpha val="90000"/>
            <a:hueOff val="0"/>
            <a:satOff val="0"/>
            <a:lumOff val="0"/>
            <a:alphaOff val="0"/>
          </a:schemeClr>
        </a:solidFill>
        <a:ln w="12700" cap="flat" cmpd="sng" algn="ctr">
          <a:solidFill>
            <a:schemeClr val="accent2">
              <a:hueOff val="-173555"/>
              <a:satOff val="-3605"/>
              <a:lumOff val="-9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749433"/>
        <a:ext cx="4978412" cy="340200"/>
      </dsp:txXfrm>
    </dsp:sp>
    <dsp:sp modelId="{946D8EC7-461A-4C96-9E2D-1DFA1DEA7D1A}">
      <dsp:nvSpPr>
        <dsp:cNvPr id="0" name=""/>
        <dsp:cNvSpPr/>
      </dsp:nvSpPr>
      <dsp:spPr>
        <a:xfrm>
          <a:off x="248920" y="631353"/>
          <a:ext cx="3484888" cy="236160"/>
        </a:xfrm>
        <a:prstGeom prst="roundRect">
          <a:avLst/>
        </a:prstGeom>
        <a:solidFill>
          <a:schemeClr val="accent2">
            <a:hueOff val="-173555"/>
            <a:satOff val="-360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2</a:t>
          </a:r>
        </a:p>
      </dsp:txBody>
      <dsp:txXfrm>
        <a:off x="260448" y="642881"/>
        <a:ext cx="3461832" cy="213104"/>
      </dsp:txXfrm>
    </dsp:sp>
    <dsp:sp modelId="{05D90DC9-2FEB-49AF-B134-F663898E1936}">
      <dsp:nvSpPr>
        <dsp:cNvPr id="0" name=""/>
        <dsp:cNvSpPr/>
      </dsp:nvSpPr>
      <dsp:spPr>
        <a:xfrm>
          <a:off x="0" y="1250913"/>
          <a:ext cx="4978412" cy="340200"/>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250913"/>
        <a:ext cx="4978412" cy="340200"/>
      </dsp:txXfrm>
    </dsp:sp>
    <dsp:sp modelId="{BC16A55A-1437-4CFD-98F2-5C03EE851C9F}">
      <dsp:nvSpPr>
        <dsp:cNvPr id="0" name=""/>
        <dsp:cNvSpPr/>
      </dsp:nvSpPr>
      <dsp:spPr>
        <a:xfrm>
          <a:off x="248920" y="1132833"/>
          <a:ext cx="3484888" cy="23616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3</a:t>
          </a:r>
        </a:p>
      </dsp:txBody>
      <dsp:txXfrm>
        <a:off x="260448" y="1144361"/>
        <a:ext cx="3461832" cy="213104"/>
      </dsp:txXfrm>
    </dsp:sp>
    <dsp:sp modelId="{4D8E0BE0-C472-45C0-A63D-A25D14B98B45}">
      <dsp:nvSpPr>
        <dsp:cNvPr id="0" name=""/>
        <dsp:cNvSpPr/>
      </dsp:nvSpPr>
      <dsp:spPr>
        <a:xfrm>
          <a:off x="0" y="1752393"/>
          <a:ext cx="4978412" cy="3402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752393"/>
        <a:ext cx="4978412" cy="340200"/>
      </dsp:txXfrm>
    </dsp:sp>
    <dsp:sp modelId="{37E5EB4C-7237-47F3-9960-940B55CAAE73}">
      <dsp:nvSpPr>
        <dsp:cNvPr id="0" name=""/>
        <dsp:cNvSpPr/>
      </dsp:nvSpPr>
      <dsp:spPr>
        <a:xfrm>
          <a:off x="248920" y="1634313"/>
          <a:ext cx="3484888" cy="2361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4</a:t>
          </a:r>
        </a:p>
      </dsp:txBody>
      <dsp:txXfrm>
        <a:off x="260448" y="1645841"/>
        <a:ext cx="3461832" cy="213104"/>
      </dsp:txXfrm>
    </dsp:sp>
    <dsp:sp modelId="{52FDFE6D-205D-4FA7-BC25-D8A7C3BA9449}">
      <dsp:nvSpPr>
        <dsp:cNvPr id="0" name=""/>
        <dsp:cNvSpPr/>
      </dsp:nvSpPr>
      <dsp:spPr>
        <a:xfrm>
          <a:off x="0" y="2253874"/>
          <a:ext cx="4978412" cy="340200"/>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253874"/>
        <a:ext cx="4978412" cy="340200"/>
      </dsp:txXfrm>
    </dsp:sp>
    <dsp:sp modelId="{AAF4973A-F65B-49AF-8F6D-A6271FF7BF63}">
      <dsp:nvSpPr>
        <dsp:cNvPr id="0" name=""/>
        <dsp:cNvSpPr/>
      </dsp:nvSpPr>
      <dsp:spPr>
        <a:xfrm>
          <a:off x="248920" y="2135794"/>
          <a:ext cx="3484888" cy="23616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5</a:t>
          </a:r>
        </a:p>
      </dsp:txBody>
      <dsp:txXfrm>
        <a:off x="260448" y="2147322"/>
        <a:ext cx="3461832" cy="213104"/>
      </dsp:txXfrm>
    </dsp:sp>
    <dsp:sp modelId="{0032FE96-8424-4999-9023-6A75B5A9AE46}">
      <dsp:nvSpPr>
        <dsp:cNvPr id="0" name=""/>
        <dsp:cNvSpPr/>
      </dsp:nvSpPr>
      <dsp:spPr>
        <a:xfrm>
          <a:off x="0" y="2755354"/>
          <a:ext cx="4978412" cy="340200"/>
        </a:xfrm>
        <a:prstGeom prst="rect">
          <a:avLst/>
        </a:prstGeom>
        <a:solidFill>
          <a:schemeClr val="lt1">
            <a:alpha val="90000"/>
            <a:hueOff val="0"/>
            <a:satOff val="0"/>
            <a:lumOff val="0"/>
            <a:alphaOff val="0"/>
          </a:schemeClr>
        </a:solidFill>
        <a:ln w="12700" cap="flat" cmpd="sng" algn="ctr">
          <a:solidFill>
            <a:schemeClr val="accent2">
              <a:hueOff val="-867774"/>
              <a:satOff val="-18026"/>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Xa and </a:t>
          </a:r>
          <a:r>
            <a:rPr lang="en-GB" sz="800" kern="1200" dirty="0" err="1"/>
            <a:t>Xb</a:t>
          </a:r>
          <a:r>
            <a:rPr lang="en-GB" sz="800" kern="1200" dirty="0"/>
            <a:t> through sub-cipher E1 to obtain ciphertexts Ca and </a:t>
          </a:r>
          <a:r>
            <a:rPr lang="en-GB" sz="800" kern="1200" dirty="0" err="1"/>
            <a:t>Cb</a:t>
          </a:r>
          <a:endParaRPr lang="en-GB" sz="800" kern="1200" dirty="0"/>
        </a:p>
      </dsp:txBody>
      <dsp:txXfrm>
        <a:off x="0" y="2755354"/>
        <a:ext cx="4978412" cy="340200"/>
      </dsp:txXfrm>
    </dsp:sp>
    <dsp:sp modelId="{065D9179-4FDC-4648-A1EF-B250186BD0B0}">
      <dsp:nvSpPr>
        <dsp:cNvPr id="0" name=""/>
        <dsp:cNvSpPr/>
      </dsp:nvSpPr>
      <dsp:spPr>
        <a:xfrm>
          <a:off x="248920" y="2637274"/>
          <a:ext cx="3484888" cy="236160"/>
        </a:xfrm>
        <a:prstGeom prst="roundRect">
          <a:avLst/>
        </a:prstGeom>
        <a:solidFill>
          <a:schemeClr val="accent2">
            <a:hueOff val="-867774"/>
            <a:satOff val="-18026"/>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6</a:t>
          </a:r>
        </a:p>
      </dsp:txBody>
      <dsp:txXfrm>
        <a:off x="260448" y="2648802"/>
        <a:ext cx="3461832" cy="213104"/>
      </dsp:txXfrm>
    </dsp:sp>
    <dsp:sp modelId="{50D325DE-FE10-4337-B85B-5BA8DB0DF22F}">
      <dsp:nvSpPr>
        <dsp:cNvPr id="0" name=""/>
        <dsp:cNvSpPr/>
      </dsp:nvSpPr>
      <dsp:spPr>
        <a:xfrm>
          <a:off x="0" y="3256834"/>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ciphertexts, Cc and Cd, using the differential </a:t>
          </a:r>
          <a:r>
            <a:rPr lang="el-GR" sz="800" kern="1200" dirty="0"/>
            <a:t>δ</a:t>
          </a:r>
          <a:endParaRPr lang="en-GB" sz="800" kern="1200" dirty="0"/>
        </a:p>
      </dsp:txBody>
      <dsp:txXfrm>
        <a:off x="0" y="3256834"/>
        <a:ext cx="4978412" cy="340200"/>
      </dsp:txXfrm>
    </dsp:sp>
    <dsp:sp modelId="{604DFA30-134D-4052-8276-59FB8507BC6C}">
      <dsp:nvSpPr>
        <dsp:cNvPr id="0" name=""/>
        <dsp:cNvSpPr/>
      </dsp:nvSpPr>
      <dsp:spPr>
        <a:xfrm>
          <a:off x="248920" y="3138754"/>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7</a:t>
          </a:r>
        </a:p>
      </dsp:txBody>
      <dsp:txXfrm>
        <a:off x="260448" y="3150282"/>
        <a:ext cx="3461832" cy="2131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30494"/>
          <a:ext cx="4978412" cy="297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Generate random key, Ka</a:t>
          </a:r>
        </a:p>
      </dsp:txBody>
      <dsp:txXfrm>
        <a:off x="0" y="230494"/>
        <a:ext cx="4978412" cy="297675"/>
      </dsp:txXfrm>
    </dsp:sp>
    <dsp:sp modelId="{26D78EB2-FB5C-4EBD-8A56-A87EA131DB73}">
      <dsp:nvSpPr>
        <dsp:cNvPr id="0" name=""/>
        <dsp:cNvSpPr/>
      </dsp:nvSpPr>
      <dsp:spPr>
        <a:xfrm>
          <a:off x="248920" y="127174"/>
          <a:ext cx="348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1</a:t>
          </a:r>
        </a:p>
      </dsp:txBody>
      <dsp:txXfrm>
        <a:off x="259007" y="137261"/>
        <a:ext cx="3464714" cy="186466"/>
      </dsp:txXfrm>
    </dsp:sp>
    <dsp:sp modelId="{8FBA1860-D032-4DD3-A4FB-7A856D48A66F}">
      <dsp:nvSpPr>
        <dsp:cNvPr id="0" name=""/>
        <dsp:cNvSpPr/>
      </dsp:nvSpPr>
      <dsp:spPr>
        <a:xfrm>
          <a:off x="0" y="669289"/>
          <a:ext cx="4978412" cy="297675"/>
        </a:xfrm>
        <a:prstGeom prst="rect">
          <a:avLst/>
        </a:prstGeom>
        <a:solidFill>
          <a:schemeClr val="lt1">
            <a:alpha val="90000"/>
            <a:hueOff val="0"/>
            <a:satOff val="0"/>
            <a:lumOff val="0"/>
            <a:alphaOff val="0"/>
          </a:schemeClr>
        </a:solidFill>
        <a:ln w="12700" cap="flat" cmpd="sng" algn="ctr">
          <a:solidFill>
            <a:schemeClr val="accent2">
              <a:hueOff val="-148761"/>
              <a:satOff val="-3090"/>
              <a:lumOff val="-8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keys, </a:t>
          </a:r>
          <a:r>
            <a:rPr lang="en-GB" sz="700" kern="1200" dirty="0" err="1"/>
            <a:t>Kb</a:t>
          </a:r>
          <a:r>
            <a:rPr lang="en-GB" sz="700" kern="1200" dirty="0"/>
            <a:t>, Kc, </a:t>
          </a:r>
          <a:r>
            <a:rPr lang="en-GB" sz="700" kern="1200" dirty="0" err="1"/>
            <a:t>Kd</a:t>
          </a:r>
          <a:r>
            <a:rPr lang="en-GB" sz="700" kern="1200" dirty="0"/>
            <a:t>, using the key differentials</a:t>
          </a:r>
        </a:p>
      </dsp:txBody>
      <dsp:txXfrm>
        <a:off x="0" y="669289"/>
        <a:ext cx="4978412" cy="297675"/>
      </dsp:txXfrm>
    </dsp:sp>
    <dsp:sp modelId="{946D8EC7-461A-4C96-9E2D-1DFA1DEA7D1A}">
      <dsp:nvSpPr>
        <dsp:cNvPr id="0" name=""/>
        <dsp:cNvSpPr/>
      </dsp:nvSpPr>
      <dsp:spPr>
        <a:xfrm>
          <a:off x="248920" y="565969"/>
          <a:ext cx="3484888" cy="206640"/>
        </a:xfrm>
        <a:prstGeom prst="roundRect">
          <a:avLst/>
        </a:prstGeom>
        <a:solidFill>
          <a:schemeClr val="accent2">
            <a:hueOff val="-148761"/>
            <a:satOff val="-3090"/>
            <a:lumOff val="-8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2</a:t>
          </a:r>
        </a:p>
      </dsp:txBody>
      <dsp:txXfrm>
        <a:off x="259007" y="576056"/>
        <a:ext cx="3464714" cy="186466"/>
      </dsp:txXfrm>
    </dsp:sp>
    <dsp:sp modelId="{05D90DC9-2FEB-49AF-B134-F663898E1936}">
      <dsp:nvSpPr>
        <dsp:cNvPr id="0" name=""/>
        <dsp:cNvSpPr/>
      </dsp:nvSpPr>
      <dsp:spPr>
        <a:xfrm>
          <a:off x="0" y="1108084"/>
          <a:ext cx="4978412" cy="297675"/>
        </a:xfrm>
        <a:prstGeom prst="rect">
          <a:avLst/>
        </a:prstGeom>
        <a:solidFill>
          <a:schemeClr val="lt1">
            <a:alpha val="90000"/>
            <a:hueOff val="0"/>
            <a:satOff val="0"/>
            <a:lumOff val="0"/>
            <a:alphaOff val="0"/>
          </a:schemeClr>
        </a:solidFill>
        <a:ln w="12700" cap="flat" cmpd="sng" algn="ctr">
          <a:solidFill>
            <a:schemeClr val="accent2">
              <a:hueOff val="-297523"/>
              <a:satOff val="-6180"/>
              <a:lumOff val="-16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Randomly generate plaintext, Pa</a:t>
          </a:r>
        </a:p>
      </dsp:txBody>
      <dsp:txXfrm>
        <a:off x="0" y="1108084"/>
        <a:ext cx="4978412" cy="297675"/>
      </dsp:txXfrm>
    </dsp:sp>
    <dsp:sp modelId="{BC16A55A-1437-4CFD-98F2-5C03EE851C9F}">
      <dsp:nvSpPr>
        <dsp:cNvPr id="0" name=""/>
        <dsp:cNvSpPr/>
      </dsp:nvSpPr>
      <dsp:spPr>
        <a:xfrm>
          <a:off x="248920" y="1004764"/>
          <a:ext cx="3484888" cy="206640"/>
        </a:xfrm>
        <a:prstGeom prst="roundRect">
          <a:avLst/>
        </a:prstGeom>
        <a:solidFill>
          <a:schemeClr val="accent2">
            <a:hueOff val="-297523"/>
            <a:satOff val="-6180"/>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3</a:t>
          </a:r>
        </a:p>
      </dsp:txBody>
      <dsp:txXfrm>
        <a:off x="259007" y="1014851"/>
        <a:ext cx="3464714" cy="186466"/>
      </dsp:txXfrm>
    </dsp:sp>
    <dsp:sp modelId="{4D8E0BE0-C472-45C0-A63D-A25D14B98B45}">
      <dsp:nvSpPr>
        <dsp:cNvPr id="0" name=""/>
        <dsp:cNvSpPr/>
      </dsp:nvSpPr>
      <dsp:spPr>
        <a:xfrm>
          <a:off x="0" y="1546879"/>
          <a:ext cx="4978412" cy="297675"/>
        </a:xfrm>
        <a:prstGeom prst="rect">
          <a:avLst/>
        </a:prstGeom>
        <a:solidFill>
          <a:schemeClr val="lt1">
            <a:alpha val="90000"/>
            <a:hueOff val="0"/>
            <a:satOff val="0"/>
            <a:lumOff val="0"/>
            <a:alphaOff val="0"/>
          </a:schemeClr>
        </a:solidFill>
        <a:ln w="12700" cap="flat" cmpd="sng" algn="ctr">
          <a:solidFill>
            <a:schemeClr val="accent2">
              <a:hueOff val="-446284"/>
              <a:satOff val="-9270"/>
              <a:lumOff val="-25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plaintext, Pb, using the differential </a:t>
          </a:r>
          <a:r>
            <a:rPr lang="el-GR" sz="700" kern="1200" dirty="0"/>
            <a:t>α</a:t>
          </a:r>
          <a:endParaRPr lang="en-GB" sz="700" kern="1200" dirty="0"/>
        </a:p>
      </dsp:txBody>
      <dsp:txXfrm>
        <a:off x="0" y="1546879"/>
        <a:ext cx="4978412" cy="297675"/>
      </dsp:txXfrm>
    </dsp:sp>
    <dsp:sp modelId="{37E5EB4C-7237-47F3-9960-940B55CAAE73}">
      <dsp:nvSpPr>
        <dsp:cNvPr id="0" name=""/>
        <dsp:cNvSpPr/>
      </dsp:nvSpPr>
      <dsp:spPr>
        <a:xfrm>
          <a:off x="248920" y="1443559"/>
          <a:ext cx="3484888" cy="206640"/>
        </a:xfrm>
        <a:prstGeom prst="roundRect">
          <a:avLst/>
        </a:prstGeom>
        <a:solidFill>
          <a:schemeClr val="accent2">
            <a:hueOff val="-446284"/>
            <a:satOff val="-9270"/>
            <a:lumOff val="-2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4</a:t>
          </a:r>
        </a:p>
      </dsp:txBody>
      <dsp:txXfrm>
        <a:off x="259007" y="1453646"/>
        <a:ext cx="3464714" cy="186466"/>
      </dsp:txXfrm>
    </dsp:sp>
    <dsp:sp modelId="{52FDFE6D-205D-4FA7-BC25-D8A7C3BA9449}">
      <dsp:nvSpPr>
        <dsp:cNvPr id="0" name=""/>
        <dsp:cNvSpPr/>
      </dsp:nvSpPr>
      <dsp:spPr>
        <a:xfrm>
          <a:off x="0" y="1985674"/>
          <a:ext cx="4978412" cy="297675"/>
        </a:xfrm>
        <a:prstGeom prst="rect">
          <a:avLst/>
        </a:prstGeom>
        <a:solidFill>
          <a:schemeClr val="lt1">
            <a:alpha val="90000"/>
            <a:hueOff val="0"/>
            <a:satOff val="0"/>
            <a:lumOff val="0"/>
            <a:alphaOff val="0"/>
          </a:schemeClr>
        </a:solidFill>
        <a:ln w="12700" cap="flat" cmpd="sng" algn="ctr">
          <a:solidFill>
            <a:schemeClr val="accent2">
              <a:hueOff val="-595045"/>
              <a:satOff val="-12361"/>
              <a:lumOff val="-33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the plaintexts through the sub-cipher E0 to obtain Xa and </a:t>
          </a:r>
          <a:r>
            <a:rPr lang="en-GB" sz="700" kern="1200" dirty="0" err="1"/>
            <a:t>Xb</a:t>
          </a:r>
          <a:endParaRPr lang="en-GB" sz="700" kern="1200" dirty="0"/>
        </a:p>
      </dsp:txBody>
      <dsp:txXfrm>
        <a:off x="0" y="1985674"/>
        <a:ext cx="4978412" cy="297675"/>
      </dsp:txXfrm>
    </dsp:sp>
    <dsp:sp modelId="{AAF4973A-F65B-49AF-8F6D-A6271FF7BF63}">
      <dsp:nvSpPr>
        <dsp:cNvPr id="0" name=""/>
        <dsp:cNvSpPr/>
      </dsp:nvSpPr>
      <dsp:spPr>
        <a:xfrm>
          <a:off x="248920" y="1882354"/>
          <a:ext cx="3484888" cy="206640"/>
        </a:xfrm>
        <a:prstGeom prst="roundRect">
          <a:avLst/>
        </a:prstGeom>
        <a:solidFill>
          <a:schemeClr val="accent2">
            <a:hueOff val="-595045"/>
            <a:satOff val="-12361"/>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5</a:t>
          </a:r>
        </a:p>
      </dsp:txBody>
      <dsp:txXfrm>
        <a:off x="259007" y="1892441"/>
        <a:ext cx="3464714" cy="186466"/>
      </dsp:txXfrm>
    </dsp:sp>
    <dsp:sp modelId="{0032FE96-8424-4999-9023-6A75B5A9AE46}">
      <dsp:nvSpPr>
        <dsp:cNvPr id="0" name=""/>
        <dsp:cNvSpPr/>
      </dsp:nvSpPr>
      <dsp:spPr>
        <a:xfrm>
          <a:off x="0" y="2424469"/>
          <a:ext cx="4978412" cy="297675"/>
        </a:xfrm>
        <a:prstGeom prst="rect">
          <a:avLst/>
        </a:prstGeom>
        <a:solidFill>
          <a:schemeClr val="lt1">
            <a:alpha val="90000"/>
            <a:hueOff val="0"/>
            <a:satOff val="0"/>
            <a:lumOff val="0"/>
            <a:alphaOff val="0"/>
          </a:schemeClr>
        </a:solidFill>
        <a:ln w="12700" cap="flat" cmpd="sng" algn="ctr">
          <a:solidFill>
            <a:schemeClr val="accent2">
              <a:hueOff val="-743806"/>
              <a:satOff val="-15451"/>
              <a:lumOff val="-42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Xa and </a:t>
          </a:r>
          <a:r>
            <a:rPr lang="en-GB" sz="700" kern="1200" dirty="0" err="1"/>
            <a:t>Xb</a:t>
          </a:r>
          <a:r>
            <a:rPr lang="en-GB" sz="700" kern="1200" dirty="0"/>
            <a:t> through sub-cipher E1 to obtain ciphertexts Ca and </a:t>
          </a:r>
          <a:r>
            <a:rPr lang="en-GB" sz="700" kern="1200" dirty="0" err="1"/>
            <a:t>Cb</a:t>
          </a:r>
          <a:endParaRPr lang="en-GB" sz="700" kern="1200" dirty="0"/>
        </a:p>
      </dsp:txBody>
      <dsp:txXfrm>
        <a:off x="0" y="2424469"/>
        <a:ext cx="4978412" cy="297675"/>
      </dsp:txXfrm>
    </dsp:sp>
    <dsp:sp modelId="{065D9179-4FDC-4648-A1EF-B250186BD0B0}">
      <dsp:nvSpPr>
        <dsp:cNvPr id="0" name=""/>
        <dsp:cNvSpPr/>
      </dsp:nvSpPr>
      <dsp:spPr>
        <a:xfrm>
          <a:off x="248920" y="2321149"/>
          <a:ext cx="3484888" cy="206640"/>
        </a:xfrm>
        <a:prstGeom prst="roundRect">
          <a:avLst/>
        </a:prstGeom>
        <a:solidFill>
          <a:schemeClr val="accent2">
            <a:hueOff val="-743806"/>
            <a:satOff val="-15451"/>
            <a:lumOff val="-42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6</a:t>
          </a:r>
        </a:p>
      </dsp:txBody>
      <dsp:txXfrm>
        <a:off x="259007" y="2331236"/>
        <a:ext cx="3464714" cy="186466"/>
      </dsp:txXfrm>
    </dsp:sp>
    <dsp:sp modelId="{50D325DE-FE10-4337-B85B-5BA8DB0DF22F}">
      <dsp:nvSpPr>
        <dsp:cNvPr id="0" name=""/>
        <dsp:cNvSpPr/>
      </dsp:nvSpPr>
      <dsp:spPr>
        <a:xfrm>
          <a:off x="0" y="2863264"/>
          <a:ext cx="4978412" cy="297675"/>
        </a:xfrm>
        <a:prstGeom prst="rect">
          <a:avLst/>
        </a:prstGeom>
        <a:solidFill>
          <a:schemeClr val="lt1">
            <a:alpha val="90000"/>
            <a:hueOff val="0"/>
            <a:satOff val="0"/>
            <a:lumOff val="0"/>
            <a:alphaOff val="0"/>
          </a:schemeClr>
        </a:solidFill>
        <a:ln w="12700" cap="flat" cmpd="sng" algn="ctr">
          <a:solidFill>
            <a:schemeClr val="accent2">
              <a:hueOff val="-892568"/>
              <a:satOff val="-18541"/>
              <a:lumOff val="-50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ciphertexts, Cc and Cd, using the differential </a:t>
          </a:r>
          <a:r>
            <a:rPr lang="el-GR" sz="700" kern="1200" dirty="0"/>
            <a:t>δ</a:t>
          </a:r>
          <a:endParaRPr lang="en-GB" sz="700" kern="1200" dirty="0"/>
        </a:p>
      </dsp:txBody>
      <dsp:txXfrm>
        <a:off x="0" y="2863264"/>
        <a:ext cx="4978412" cy="297675"/>
      </dsp:txXfrm>
    </dsp:sp>
    <dsp:sp modelId="{604DFA30-134D-4052-8276-59FB8507BC6C}">
      <dsp:nvSpPr>
        <dsp:cNvPr id="0" name=""/>
        <dsp:cNvSpPr/>
      </dsp:nvSpPr>
      <dsp:spPr>
        <a:xfrm>
          <a:off x="248920" y="2759944"/>
          <a:ext cx="3484888" cy="206640"/>
        </a:xfrm>
        <a:prstGeom prst="roundRect">
          <a:avLst/>
        </a:prstGeom>
        <a:solidFill>
          <a:schemeClr val="accent2">
            <a:hueOff val="-892568"/>
            <a:satOff val="-18541"/>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7</a:t>
          </a:r>
        </a:p>
      </dsp:txBody>
      <dsp:txXfrm>
        <a:off x="259007" y="2770031"/>
        <a:ext cx="3464714" cy="186466"/>
      </dsp:txXfrm>
    </dsp:sp>
    <dsp:sp modelId="{BFC2447F-7E12-43B1-AE87-CC382DACB6D1}">
      <dsp:nvSpPr>
        <dsp:cNvPr id="0" name=""/>
        <dsp:cNvSpPr/>
      </dsp:nvSpPr>
      <dsp:spPr>
        <a:xfrm>
          <a:off x="0" y="3302058"/>
          <a:ext cx="4978412" cy="29767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Cc and Cd through E1 to obtain </a:t>
          </a:r>
          <a:r>
            <a:rPr lang="en-GB" sz="700" kern="1200" dirty="0" err="1"/>
            <a:t>Xc</a:t>
          </a:r>
          <a:r>
            <a:rPr lang="en-GB" sz="700" kern="1200" dirty="0"/>
            <a:t> and Xd</a:t>
          </a:r>
        </a:p>
      </dsp:txBody>
      <dsp:txXfrm>
        <a:off x="0" y="3302058"/>
        <a:ext cx="4978412" cy="297675"/>
      </dsp:txXfrm>
    </dsp:sp>
    <dsp:sp modelId="{D59EC4D8-A2D9-414C-A280-D5364B494885}">
      <dsp:nvSpPr>
        <dsp:cNvPr id="0" name=""/>
        <dsp:cNvSpPr/>
      </dsp:nvSpPr>
      <dsp:spPr>
        <a:xfrm>
          <a:off x="248920" y="3198739"/>
          <a:ext cx="3484888" cy="2066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8</a:t>
          </a:r>
        </a:p>
      </dsp:txBody>
      <dsp:txXfrm>
        <a:off x="259007" y="3208826"/>
        <a:ext cx="3464714" cy="1864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04814"/>
          <a:ext cx="4978412" cy="297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Generate random key, Ka</a:t>
          </a:r>
        </a:p>
      </dsp:txBody>
      <dsp:txXfrm>
        <a:off x="0" y="304814"/>
        <a:ext cx="4978412" cy="297675"/>
      </dsp:txXfrm>
    </dsp:sp>
    <dsp:sp modelId="{26D78EB2-FB5C-4EBD-8A56-A87EA131DB73}">
      <dsp:nvSpPr>
        <dsp:cNvPr id="0" name=""/>
        <dsp:cNvSpPr/>
      </dsp:nvSpPr>
      <dsp:spPr>
        <a:xfrm>
          <a:off x="248920" y="201494"/>
          <a:ext cx="348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1</a:t>
          </a:r>
        </a:p>
      </dsp:txBody>
      <dsp:txXfrm>
        <a:off x="259007" y="211581"/>
        <a:ext cx="3464714" cy="186466"/>
      </dsp:txXfrm>
    </dsp:sp>
    <dsp:sp modelId="{8FBA1860-D032-4DD3-A4FB-7A856D48A66F}">
      <dsp:nvSpPr>
        <dsp:cNvPr id="0" name=""/>
        <dsp:cNvSpPr/>
      </dsp:nvSpPr>
      <dsp:spPr>
        <a:xfrm>
          <a:off x="0" y="743609"/>
          <a:ext cx="4978412" cy="297675"/>
        </a:xfrm>
        <a:prstGeom prst="rect">
          <a:avLst/>
        </a:prstGeom>
        <a:solidFill>
          <a:schemeClr val="lt1">
            <a:alpha val="90000"/>
            <a:hueOff val="0"/>
            <a:satOff val="0"/>
            <a:lumOff val="0"/>
            <a:alphaOff val="0"/>
          </a:schemeClr>
        </a:solidFill>
        <a:ln w="12700" cap="flat" cmpd="sng" algn="ctr">
          <a:solidFill>
            <a:schemeClr val="accent2">
              <a:hueOff val="-130166"/>
              <a:satOff val="-2704"/>
              <a:lumOff val="-7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keys, </a:t>
          </a:r>
          <a:r>
            <a:rPr lang="en-GB" sz="700" kern="1200" dirty="0" err="1"/>
            <a:t>Kb</a:t>
          </a:r>
          <a:r>
            <a:rPr lang="en-GB" sz="700" kern="1200" dirty="0"/>
            <a:t>, Kc, </a:t>
          </a:r>
          <a:r>
            <a:rPr lang="en-GB" sz="700" kern="1200" dirty="0" err="1"/>
            <a:t>Kd</a:t>
          </a:r>
          <a:r>
            <a:rPr lang="en-GB" sz="700" kern="1200" dirty="0"/>
            <a:t>, using the key differentials</a:t>
          </a:r>
        </a:p>
      </dsp:txBody>
      <dsp:txXfrm>
        <a:off x="0" y="743609"/>
        <a:ext cx="4978412" cy="297675"/>
      </dsp:txXfrm>
    </dsp:sp>
    <dsp:sp modelId="{946D8EC7-461A-4C96-9E2D-1DFA1DEA7D1A}">
      <dsp:nvSpPr>
        <dsp:cNvPr id="0" name=""/>
        <dsp:cNvSpPr/>
      </dsp:nvSpPr>
      <dsp:spPr>
        <a:xfrm>
          <a:off x="248920" y="640289"/>
          <a:ext cx="3484888" cy="206640"/>
        </a:xfrm>
        <a:prstGeom prst="roundRect">
          <a:avLst/>
        </a:prstGeom>
        <a:solidFill>
          <a:schemeClr val="accent2">
            <a:hueOff val="-130166"/>
            <a:satOff val="-2704"/>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2</a:t>
          </a:r>
        </a:p>
      </dsp:txBody>
      <dsp:txXfrm>
        <a:off x="259007" y="650376"/>
        <a:ext cx="3464714" cy="186466"/>
      </dsp:txXfrm>
    </dsp:sp>
    <dsp:sp modelId="{05D90DC9-2FEB-49AF-B134-F663898E1936}">
      <dsp:nvSpPr>
        <dsp:cNvPr id="0" name=""/>
        <dsp:cNvSpPr/>
      </dsp:nvSpPr>
      <dsp:spPr>
        <a:xfrm>
          <a:off x="0" y="1182404"/>
          <a:ext cx="4978412" cy="297675"/>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Randomly generate plaintext, Pa</a:t>
          </a:r>
        </a:p>
      </dsp:txBody>
      <dsp:txXfrm>
        <a:off x="0" y="1182404"/>
        <a:ext cx="4978412" cy="297675"/>
      </dsp:txXfrm>
    </dsp:sp>
    <dsp:sp modelId="{BC16A55A-1437-4CFD-98F2-5C03EE851C9F}">
      <dsp:nvSpPr>
        <dsp:cNvPr id="0" name=""/>
        <dsp:cNvSpPr/>
      </dsp:nvSpPr>
      <dsp:spPr>
        <a:xfrm>
          <a:off x="248920" y="1079084"/>
          <a:ext cx="3484888" cy="20664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3</a:t>
          </a:r>
        </a:p>
      </dsp:txBody>
      <dsp:txXfrm>
        <a:off x="259007" y="1089171"/>
        <a:ext cx="3464714" cy="186466"/>
      </dsp:txXfrm>
    </dsp:sp>
    <dsp:sp modelId="{4D8E0BE0-C472-45C0-A63D-A25D14B98B45}">
      <dsp:nvSpPr>
        <dsp:cNvPr id="0" name=""/>
        <dsp:cNvSpPr/>
      </dsp:nvSpPr>
      <dsp:spPr>
        <a:xfrm>
          <a:off x="0" y="1621199"/>
          <a:ext cx="4978412" cy="297675"/>
        </a:xfrm>
        <a:prstGeom prst="rect">
          <a:avLst/>
        </a:prstGeom>
        <a:solidFill>
          <a:schemeClr val="lt1">
            <a:alpha val="90000"/>
            <a:hueOff val="0"/>
            <a:satOff val="0"/>
            <a:lumOff val="0"/>
            <a:alphaOff val="0"/>
          </a:schemeClr>
        </a:solidFill>
        <a:ln w="12700" cap="flat" cmpd="sng" algn="ctr">
          <a:solidFill>
            <a:schemeClr val="accent2">
              <a:hueOff val="-390498"/>
              <a:satOff val="-8112"/>
              <a:lumOff val="-2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plaintext, Pb, using the differential </a:t>
          </a:r>
          <a:r>
            <a:rPr lang="el-GR" sz="700" kern="1200" dirty="0"/>
            <a:t>α</a:t>
          </a:r>
          <a:endParaRPr lang="en-GB" sz="700" kern="1200" dirty="0"/>
        </a:p>
      </dsp:txBody>
      <dsp:txXfrm>
        <a:off x="0" y="1621199"/>
        <a:ext cx="4978412" cy="297675"/>
      </dsp:txXfrm>
    </dsp:sp>
    <dsp:sp modelId="{37E5EB4C-7237-47F3-9960-940B55CAAE73}">
      <dsp:nvSpPr>
        <dsp:cNvPr id="0" name=""/>
        <dsp:cNvSpPr/>
      </dsp:nvSpPr>
      <dsp:spPr>
        <a:xfrm>
          <a:off x="248920" y="1517879"/>
          <a:ext cx="3484888" cy="206640"/>
        </a:xfrm>
        <a:prstGeom prst="roundRect">
          <a:avLst/>
        </a:prstGeom>
        <a:solidFill>
          <a:schemeClr val="accent2">
            <a:hueOff val="-390498"/>
            <a:satOff val="-8112"/>
            <a:lumOff val="-2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4</a:t>
          </a:r>
        </a:p>
      </dsp:txBody>
      <dsp:txXfrm>
        <a:off x="259007" y="1527966"/>
        <a:ext cx="3464714" cy="186466"/>
      </dsp:txXfrm>
    </dsp:sp>
    <dsp:sp modelId="{52FDFE6D-205D-4FA7-BC25-D8A7C3BA9449}">
      <dsp:nvSpPr>
        <dsp:cNvPr id="0" name=""/>
        <dsp:cNvSpPr/>
      </dsp:nvSpPr>
      <dsp:spPr>
        <a:xfrm>
          <a:off x="0" y="2059994"/>
          <a:ext cx="4978412" cy="297675"/>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the plaintexts through the sub-cipher E0 to obtain Xa and </a:t>
          </a:r>
          <a:r>
            <a:rPr lang="en-GB" sz="700" kern="1200" dirty="0" err="1"/>
            <a:t>Xb</a:t>
          </a:r>
          <a:endParaRPr lang="en-GB" sz="700" kern="1200" dirty="0"/>
        </a:p>
      </dsp:txBody>
      <dsp:txXfrm>
        <a:off x="0" y="2059994"/>
        <a:ext cx="4978412" cy="297675"/>
      </dsp:txXfrm>
    </dsp:sp>
    <dsp:sp modelId="{AAF4973A-F65B-49AF-8F6D-A6271FF7BF63}">
      <dsp:nvSpPr>
        <dsp:cNvPr id="0" name=""/>
        <dsp:cNvSpPr/>
      </dsp:nvSpPr>
      <dsp:spPr>
        <a:xfrm>
          <a:off x="248920" y="1956674"/>
          <a:ext cx="3484888" cy="20664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5</a:t>
          </a:r>
        </a:p>
      </dsp:txBody>
      <dsp:txXfrm>
        <a:off x="259007" y="1966761"/>
        <a:ext cx="3464714" cy="186466"/>
      </dsp:txXfrm>
    </dsp:sp>
    <dsp:sp modelId="{0032FE96-8424-4999-9023-6A75B5A9AE46}">
      <dsp:nvSpPr>
        <dsp:cNvPr id="0" name=""/>
        <dsp:cNvSpPr/>
      </dsp:nvSpPr>
      <dsp:spPr>
        <a:xfrm>
          <a:off x="0" y="2498789"/>
          <a:ext cx="4978412" cy="297675"/>
        </a:xfrm>
        <a:prstGeom prst="rect">
          <a:avLst/>
        </a:prstGeom>
        <a:solidFill>
          <a:schemeClr val="lt1">
            <a:alpha val="90000"/>
            <a:hueOff val="0"/>
            <a:satOff val="0"/>
            <a:lumOff val="0"/>
            <a:alphaOff val="0"/>
          </a:schemeClr>
        </a:solidFill>
        <a:ln w="12700" cap="flat" cmpd="sng" algn="ctr">
          <a:solidFill>
            <a:schemeClr val="accent2">
              <a:hueOff val="-650831"/>
              <a:satOff val="-13519"/>
              <a:lumOff val="-36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Xa and </a:t>
          </a:r>
          <a:r>
            <a:rPr lang="en-GB" sz="700" kern="1200" dirty="0" err="1"/>
            <a:t>Xb</a:t>
          </a:r>
          <a:r>
            <a:rPr lang="en-GB" sz="700" kern="1200" dirty="0"/>
            <a:t> through sub-cipher E1 to obtain ciphertexts Ca and </a:t>
          </a:r>
          <a:r>
            <a:rPr lang="en-GB" sz="700" kern="1200" dirty="0" err="1"/>
            <a:t>Cb</a:t>
          </a:r>
          <a:endParaRPr lang="en-GB" sz="700" kern="1200" dirty="0"/>
        </a:p>
      </dsp:txBody>
      <dsp:txXfrm>
        <a:off x="0" y="2498789"/>
        <a:ext cx="4978412" cy="297675"/>
      </dsp:txXfrm>
    </dsp:sp>
    <dsp:sp modelId="{065D9179-4FDC-4648-A1EF-B250186BD0B0}">
      <dsp:nvSpPr>
        <dsp:cNvPr id="0" name=""/>
        <dsp:cNvSpPr/>
      </dsp:nvSpPr>
      <dsp:spPr>
        <a:xfrm>
          <a:off x="248920" y="2395469"/>
          <a:ext cx="3484888" cy="206640"/>
        </a:xfrm>
        <a:prstGeom prst="roundRect">
          <a:avLst/>
        </a:prstGeom>
        <a:solidFill>
          <a:schemeClr val="accent2">
            <a:hueOff val="-650831"/>
            <a:satOff val="-13519"/>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6</a:t>
          </a:r>
        </a:p>
      </dsp:txBody>
      <dsp:txXfrm>
        <a:off x="259007" y="2405556"/>
        <a:ext cx="3464714" cy="186466"/>
      </dsp:txXfrm>
    </dsp:sp>
    <dsp:sp modelId="{50D325DE-FE10-4337-B85B-5BA8DB0DF22F}">
      <dsp:nvSpPr>
        <dsp:cNvPr id="0" name=""/>
        <dsp:cNvSpPr/>
      </dsp:nvSpPr>
      <dsp:spPr>
        <a:xfrm>
          <a:off x="0" y="2937584"/>
          <a:ext cx="4978412" cy="297675"/>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ciphertexts, Cc and Cd, using the differential </a:t>
          </a:r>
          <a:r>
            <a:rPr lang="el-GR" sz="700" kern="1200" dirty="0"/>
            <a:t>δ</a:t>
          </a:r>
          <a:endParaRPr lang="en-GB" sz="700" kern="1200" dirty="0"/>
        </a:p>
      </dsp:txBody>
      <dsp:txXfrm>
        <a:off x="0" y="2937584"/>
        <a:ext cx="4978412" cy="297675"/>
      </dsp:txXfrm>
    </dsp:sp>
    <dsp:sp modelId="{604DFA30-134D-4052-8276-59FB8507BC6C}">
      <dsp:nvSpPr>
        <dsp:cNvPr id="0" name=""/>
        <dsp:cNvSpPr/>
      </dsp:nvSpPr>
      <dsp:spPr>
        <a:xfrm>
          <a:off x="248920" y="2834264"/>
          <a:ext cx="3484888" cy="20664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7</a:t>
          </a:r>
        </a:p>
      </dsp:txBody>
      <dsp:txXfrm>
        <a:off x="259007" y="2844351"/>
        <a:ext cx="3464714" cy="186466"/>
      </dsp:txXfrm>
    </dsp:sp>
    <dsp:sp modelId="{BFC2447F-7E12-43B1-AE87-CC382DACB6D1}">
      <dsp:nvSpPr>
        <dsp:cNvPr id="0" name=""/>
        <dsp:cNvSpPr/>
      </dsp:nvSpPr>
      <dsp:spPr>
        <a:xfrm>
          <a:off x="0" y="3376379"/>
          <a:ext cx="4978412" cy="297675"/>
        </a:xfrm>
        <a:prstGeom prst="rect">
          <a:avLst/>
        </a:prstGeom>
        <a:solidFill>
          <a:schemeClr val="lt1">
            <a:alpha val="90000"/>
            <a:hueOff val="0"/>
            <a:satOff val="0"/>
            <a:lumOff val="0"/>
            <a:alphaOff val="0"/>
          </a:schemeClr>
        </a:solidFill>
        <a:ln w="12700" cap="flat" cmpd="sng" algn="ctr">
          <a:solidFill>
            <a:schemeClr val="accent2">
              <a:hueOff val="-911163"/>
              <a:satOff val="-18927"/>
              <a:lumOff val="-51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Cc and Cd through E1 to obtain </a:t>
          </a:r>
          <a:r>
            <a:rPr lang="en-GB" sz="700" kern="1200" dirty="0" err="1"/>
            <a:t>Xc</a:t>
          </a:r>
          <a:r>
            <a:rPr lang="en-GB" sz="700" kern="1200" dirty="0"/>
            <a:t> and Xd</a:t>
          </a:r>
        </a:p>
      </dsp:txBody>
      <dsp:txXfrm>
        <a:off x="0" y="3376379"/>
        <a:ext cx="4978412" cy="297675"/>
      </dsp:txXfrm>
    </dsp:sp>
    <dsp:sp modelId="{D59EC4D8-A2D9-414C-A280-D5364B494885}">
      <dsp:nvSpPr>
        <dsp:cNvPr id="0" name=""/>
        <dsp:cNvSpPr/>
      </dsp:nvSpPr>
      <dsp:spPr>
        <a:xfrm>
          <a:off x="248920" y="3273059"/>
          <a:ext cx="3484888" cy="206640"/>
        </a:xfrm>
        <a:prstGeom prst="roundRect">
          <a:avLst/>
        </a:prstGeom>
        <a:solidFill>
          <a:schemeClr val="accent2">
            <a:hueOff val="-911163"/>
            <a:satOff val="-18927"/>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8</a:t>
          </a:r>
        </a:p>
      </dsp:txBody>
      <dsp:txXfrm>
        <a:off x="259007" y="3283146"/>
        <a:ext cx="3464714" cy="186466"/>
      </dsp:txXfrm>
    </dsp:sp>
    <dsp:sp modelId="{EAFEF950-7BAA-4F77-80F7-5EE09512548B}">
      <dsp:nvSpPr>
        <dsp:cNvPr id="0" name=""/>
        <dsp:cNvSpPr/>
      </dsp:nvSpPr>
      <dsp:spPr>
        <a:xfrm>
          <a:off x="0" y="3815174"/>
          <a:ext cx="4978412" cy="29767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a:t>
          </a:r>
          <a:r>
            <a:rPr lang="en-GB" sz="700" kern="1200" dirty="0" err="1"/>
            <a:t>Xc</a:t>
          </a:r>
          <a:r>
            <a:rPr lang="en-GB" sz="700" kern="1200" dirty="0"/>
            <a:t> and Xd through E0 to obtain Pc and Pd</a:t>
          </a:r>
        </a:p>
      </dsp:txBody>
      <dsp:txXfrm>
        <a:off x="0" y="3815174"/>
        <a:ext cx="4978412" cy="297675"/>
      </dsp:txXfrm>
    </dsp:sp>
    <dsp:sp modelId="{3D0F65BA-32BB-4774-BD03-71E997817D03}">
      <dsp:nvSpPr>
        <dsp:cNvPr id="0" name=""/>
        <dsp:cNvSpPr/>
      </dsp:nvSpPr>
      <dsp:spPr>
        <a:xfrm>
          <a:off x="248920" y="3711854"/>
          <a:ext cx="3484888" cy="2066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9</a:t>
          </a:r>
        </a:p>
      </dsp:txBody>
      <dsp:txXfrm>
        <a:off x="259007" y="3721941"/>
        <a:ext cx="3464714" cy="18646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04814"/>
          <a:ext cx="4978412" cy="297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Generate random key, Ka</a:t>
          </a:r>
        </a:p>
      </dsp:txBody>
      <dsp:txXfrm>
        <a:off x="0" y="304814"/>
        <a:ext cx="4978412" cy="297675"/>
      </dsp:txXfrm>
    </dsp:sp>
    <dsp:sp modelId="{26D78EB2-FB5C-4EBD-8A56-A87EA131DB73}">
      <dsp:nvSpPr>
        <dsp:cNvPr id="0" name=""/>
        <dsp:cNvSpPr/>
      </dsp:nvSpPr>
      <dsp:spPr>
        <a:xfrm>
          <a:off x="248920" y="201494"/>
          <a:ext cx="348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1</a:t>
          </a:r>
        </a:p>
      </dsp:txBody>
      <dsp:txXfrm>
        <a:off x="259007" y="211581"/>
        <a:ext cx="3464714" cy="186466"/>
      </dsp:txXfrm>
    </dsp:sp>
    <dsp:sp modelId="{8FBA1860-D032-4DD3-A4FB-7A856D48A66F}">
      <dsp:nvSpPr>
        <dsp:cNvPr id="0" name=""/>
        <dsp:cNvSpPr/>
      </dsp:nvSpPr>
      <dsp:spPr>
        <a:xfrm>
          <a:off x="0" y="743609"/>
          <a:ext cx="4978412" cy="297675"/>
        </a:xfrm>
        <a:prstGeom prst="rect">
          <a:avLst/>
        </a:prstGeom>
        <a:solidFill>
          <a:schemeClr val="lt1">
            <a:alpha val="90000"/>
            <a:hueOff val="0"/>
            <a:satOff val="0"/>
            <a:lumOff val="0"/>
            <a:alphaOff val="0"/>
          </a:schemeClr>
        </a:solidFill>
        <a:ln w="12700" cap="flat" cmpd="sng" algn="ctr">
          <a:solidFill>
            <a:schemeClr val="accent2">
              <a:hueOff val="-130166"/>
              <a:satOff val="-2704"/>
              <a:lumOff val="-7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keys, </a:t>
          </a:r>
          <a:r>
            <a:rPr lang="en-GB" sz="700" kern="1200" dirty="0" err="1"/>
            <a:t>Kb</a:t>
          </a:r>
          <a:r>
            <a:rPr lang="en-GB" sz="700" kern="1200" dirty="0"/>
            <a:t>, Kc, </a:t>
          </a:r>
          <a:r>
            <a:rPr lang="en-GB" sz="700" kern="1200" dirty="0" err="1"/>
            <a:t>Kd</a:t>
          </a:r>
          <a:r>
            <a:rPr lang="en-GB" sz="700" kern="1200" dirty="0"/>
            <a:t>, using the key differentials</a:t>
          </a:r>
        </a:p>
      </dsp:txBody>
      <dsp:txXfrm>
        <a:off x="0" y="743609"/>
        <a:ext cx="4978412" cy="297675"/>
      </dsp:txXfrm>
    </dsp:sp>
    <dsp:sp modelId="{946D8EC7-461A-4C96-9E2D-1DFA1DEA7D1A}">
      <dsp:nvSpPr>
        <dsp:cNvPr id="0" name=""/>
        <dsp:cNvSpPr/>
      </dsp:nvSpPr>
      <dsp:spPr>
        <a:xfrm>
          <a:off x="248920" y="640289"/>
          <a:ext cx="3484888" cy="206640"/>
        </a:xfrm>
        <a:prstGeom prst="roundRect">
          <a:avLst/>
        </a:prstGeom>
        <a:solidFill>
          <a:schemeClr val="accent2">
            <a:hueOff val="-130166"/>
            <a:satOff val="-2704"/>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2</a:t>
          </a:r>
        </a:p>
      </dsp:txBody>
      <dsp:txXfrm>
        <a:off x="259007" y="650376"/>
        <a:ext cx="3464714" cy="186466"/>
      </dsp:txXfrm>
    </dsp:sp>
    <dsp:sp modelId="{05D90DC9-2FEB-49AF-B134-F663898E1936}">
      <dsp:nvSpPr>
        <dsp:cNvPr id="0" name=""/>
        <dsp:cNvSpPr/>
      </dsp:nvSpPr>
      <dsp:spPr>
        <a:xfrm>
          <a:off x="0" y="1182404"/>
          <a:ext cx="4978412" cy="297675"/>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Randomly generate plaintext, Pa</a:t>
          </a:r>
        </a:p>
      </dsp:txBody>
      <dsp:txXfrm>
        <a:off x="0" y="1182404"/>
        <a:ext cx="4978412" cy="297675"/>
      </dsp:txXfrm>
    </dsp:sp>
    <dsp:sp modelId="{BC16A55A-1437-4CFD-98F2-5C03EE851C9F}">
      <dsp:nvSpPr>
        <dsp:cNvPr id="0" name=""/>
        <dsp:cNvSpPr/>
      </dsp:nvSpPr>
      <dsp:spPr>
        <a:xfrm>
          <a:off x="248920" y="1079084"/>
          <a:ext cx="3484888" cy="20664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3</a:t>
          </a:r>
        </a:p>
      </dsp:txBody>
      <dsp:txXfrm>
        <a:off x="259007" y="1089171"/>
        <a:ext cx="3464714" cy="186466"/>
      </dsp:txXfrm>
    </dsp:sp>
    <dsp:sp modelId="{4D8E0BE0-C472-45C0-A63D-A25D14B98B45}">
      <dsp:nvSpPr>
        <dsp:cNvPr id="0" name=""/>
        <dsp:cNvSpPr/>
      </dsp:nvSpPr>
      <dsp:spPr>
        <a:xfrm>
          <a:off x="0" y="1621199"/>
          <a:ext cx="4978412" cy="297675"/>
        </a:xfrm>
        <a:prstGeom prst="rect">
          <a:avLst/>
        </a:prstGeom>
        <a:solidFill>
          <a:schemeClr val="lt1">
            <a:alpha val="90000"/>
            <a:hueOff val="0"/>
            <a:satOff val="0"/>
            <a:lumOff val="0"/>
            <a:alphaOff val="0"/>
          </a:schemeClr>
        </a:solidFill>
        <a:ln w="12700" cap="flat" cmpd="sng" algn="ctr">
          <a:solidFill>
            <a:schemeClr val="accent2">
              <a:hueOff val="-390498"/>
              <a:satOff val="-8112"/>
              <a:lumOff val="-2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plaintext, Pb, using the differential </a:t>
          </a:r>
          <a:r>
            <a:rPr lang="el-GR" sz="700" kern="1200" dirty="0"/>
            <a:t>α</a:t>
          </a:r>
          <a:endParaRPr lang="en-GB" sz="700" kern="1200" dirty="0"/>
        </a:p>
      </dsp:txBody>
      <dsp:txXfrm>
        <a:off x="0" y="1621199"/>
        <a:ext cx="4978412" cy="297675"/>
      </dsp:txXfrm>
    </dsp:sp>
    <dsp:sp modelId="{37E5EB4C-7237-47F3-9960-940B55CAAE73}">
      <dsp:nvSpPr>
        <dsp:cNvPr id="0" name=""/>
        <dsp:cNvSpPr/>
      </dsp:nvSpPr>
      <dsp:spPr>
        <a:xfrm>
          <a:off x="248920" y="1517879"/>
          <a:ext cx="3484888" cy="206640"/>
        </a:xfrm>
        <a:prstGeom prst="roundRect">
          <a:avLst/>
        </a:prstGeom>
        <a:solidFill>
          <a:schemeClr val="accent2">
            <a:hueOff val="-390498"/>
            <a:satOff val="-8112"/>
            <a:lumOff val="-2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4</a:t>
          </a:r>
        </a:p>
      </dsp:txBody>
      <dsp:txXfrm>
        <a:off x="259007" y="1527966"/>
        <a:ext cx="3464714" cy="186466"/>
      </dsp:txXfrm>
    </dsp:sp>
    <dsp:sp modelId="{52FDFE6D-205D-4FA7-BC25-D8A7C3BA9449}">
      <dsp:nvSpPr>
        <dsp:cNvPr id="0" name=""/>
        <dsp:cNvSpPr/>
      </dsp:nvSpPr>
      <dsp:spPr>
        <a:xfrm>
          <a:off x="0" y="2059994"/>
          <a:ext cx="4978412" cy="297675"/>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the plaintexts through the sub-cipher E0 to obtain Xa and </a:t>
          </a:r>
          <a:r>
            <a:rPr lang="en-GB" sz="700" kern="1200" dirty="0" err="1"/>
            <a:t>Xb</a:t>
          </a:r>
          <a:endParaRPr lang="en-GB" sz="700" kern="1200" dirty="0"/>
        </a:p>
      </dsp:txBody>
      <dsp:txXfrm>
        <a:off x="0" y="2059994"/>
        <a:ext cx="4978412" cy="297675"/>
      </dsp:txXfrm>
    </dsp:sp>
    <dsp:sp modelId="{AAF4973A-F65B-49AF-8F6D-A6271FF7BF63}">
      <dsp:nvSpPr>
        <dsp:cNvPr id="0" name=""/>
        <dsp:cNvSpPr/>
      </dsp:nvSpPr>
      <dsp:spPr>
        <a:xfrm>
          <a:off x="248920" y="1956674"/>
          <a:ext cx="3484888" cy="20664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5</a:t>
          </a:r>
        </a:p>
      </dsp:txBody>
      <dsp:txXfrm>
        <a:off x="259007" y="1966761"/>
        <a:ext cx="3464714" cy="186466"/>
      </dsp:txXfrm>
    </dsp:sp>
    <dsp:sp modelId="{0032FE96-8424-4999-9023-6A75B5A9AE46}">
      <dsp:nvSpPr>
        <dsp:cNvPr id="0" name=""/>
        <dsp:cNvSpPr/>
      </dsp:nvSpPr>
      <dsp:spPr>
        <a:xfrm>
          <a:off x="0" y="2498789"/>
          <a:ext cx="4978412" cy="297675"/>
        </a:xfrm>
        <a:prstGeom prst="rect">
          <a:avLst/>
        </a:prstGeom>
        <a:solidFill>
          <a:schemeClr val="lt1">
            <a:alpha val="90000"/>
            <a:hueOff val="0"/>
            <a:satOff val="0"/>
            <a:lumOff val="0"/>
            <a:alphaOff val="0"/>
          </a:schemeClr>
        </a:solidFill>
        <a:ln w="12700" cap="flat" cmpd="sng" algn="ctr">
          <a:solidFill>
            <a:schemeClr val="accent2">
              <a:hueOff val="-650831"/>
              <a:satOff val="-13519"/>
              <a:lumOff val="-36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Xa and </a:t>
          </a:r>
          <a:r>
            <a:rPr lang="en-GB" sz="700" kern="1200" dirty="0" err="1"/>
            <a:t>Xb</a:t>
          </a:r>
          <a:r>
            <a:rPr lang="en-GB" sz="700" kern="1200" dirty="0"/>
            <a:t> through sub-cipher E1 to obtain ciphertexts Ca and </a:t>
          </a:r>
          <a:r>
            <a:rPr lang="en-GB" sz="700" kern="1200" dirty="0" err="1"/>
            <a:t>Cb</a:t>
          </a:r>
          <a:endParaRPr lang="en-GB" sz="700" kern="1200" dirty="0"/>
        </a:p>
      </dsp:txBody>
      <dsp:txXfrm>
        <a:off x="0" y="2498789"/>
        <a:ext cx="4978412" cy="297675"/>
      </dsp:txXfrm>
    </dsp:sp>
    <dsp:sp modelId="{065D9179-4FDC-4648-A1EF-B250186BD0B0}">
      <dsp:nvSpPr>
        <dsp:cNvPr id="0" name=""/>
        <dsp:cNvSpPr/>
      </dsp:nvSpPr>
      <dsp:spPr>
        <a:xfrm>
          <a:off x="248920" y="2395469"/>
          <a:ext cx="3484888" cy="206640"/>
        </a:xfrm>
        <a:prstGeom prst="roundRect">
          <a:avLst/>
        </a:prstGeom>
        <a:solidFill>
          <a:schemeClr val="accent2">
            <a:hueOff val="-650831"/>
            <a:satOff val="-13519"/>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6</a:t>
          </a:r>
        </a:p>
      </dsp:txBody>
      <dsp:txXfrm>
        <a:off x="259007" y="2405556"/>
        <a:ext cx="3464714" cy="186466"/>
      </dsp:txXfrm>
    </dsp:sp>
    <dsp:sp modelId="{50D325DE-FE10-4337-B85B-5BA8DB0DF22F}">
      <dsp:nvSpPr>
        <dsp:cNvPr id="0" name=""/>
        <dsp:cNvSpPr/>
      </dsp:nvSpPr>
      <dsp:spPr>
        <a:xfrm>
          <a:off x="0" y="2937584"/>
          <a:ext cx="4978412" cy="297675"/>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ciphertexts, Cc and Cd, using the differential </a:t>
          </a:r>
          <a:r>
            <a:rPr lang="el-GR" sz="700" kern="1200" dirty="0"/>
            <a:t>δ</a:t>
          </a:r>
          <a:endParaRPr lang="en-GB" sz="700" kern="1200" dirty="0"/>
        </a:p>
      </dsp:txBody>
      <dsp:txXfrm>
        <a:off x="0" y="2937584"/>
        <a:ext cx="4978412" cy="297675"/>
      </dsp:txXfrm>
    </dsp:sp>
    <dsp:sp modelId="{604DFA30-134D-4052-8276-59FB8507BC6C}">
      <dsp:nvSpPr>
        <dsp:cNvPr id="0" name=""/>
        <dsp:cNvSpPr/>
      </dsp:nvSpPr>
      <dsp:spPr>
        <a:xfrm>
          <a:off x="248920" y="2834264"/>
          <a:ext cx="3484888" cy="20664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7</a:t>
          </a:r>
        </a:p>
      </dsp:txBody>
      <dsp:txXfrm>
        <a:off x="259007" y="2844351"/>
        <a:ext cx="3464714" cy="186466"/>
      </dsp:txXfrm>
    </dsp:sp>
    <dsp:sp modelId="{BFC2447F-7E12-43B1-AE87-CC382DACB6D1}">
      <dsp:nvSpPr>
        <dsp:cNvPr id="0" name=""/>
        <dsp:cNvSpPr/>
      </dsp:nvSpPr>
      <dsp:spPr>
        <a:xfrm>
          <a:off x="0" y="3376379"/>
          <a:ext cx="4978412" cy="297675"/>
        </a:xfrm>
        <a:prstGeom prst="rect">
          <a:avLst/>
        </a:prstGeom>
        <a:solidFill>
          <a:schemeClr val="lt1">
            <a:alpha val="90000"/>
            <a:hueOff val="0"/>
            <a:satOff val="0"/>
            <a:lumOff val="0"/>
            <a:alphaOff val="0"/>
          </a:schemeClr>
        </a:solidFill>
        <a:ln w="12700" cap="flat" cmpd="sng" algn="ctr">
          <a:solidFill>
            <a:schemeClr val="accent2">
              <a:hueOff val="-911163"/>
              <a:satOff val="-18927"/>
              <a:lumOff val="-51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Cc and Cd through E1 to obtain </a:t>
          </a:r>
          <a:r>
            <a:rPr lang="en-GB" sz="700" kern="1200" dirty="0" err="1"/>
            <a:t>Xc</a:t>
          </a:r>
          <a:r>
            <a:rPr lang="en-GB" sz="700" kern="1200" dirty="0"/>
            <a:t> and Xd</a:t>
          </a:r>
        </a:p>
      </dsp:txBody>
      <dsp:txXfrm>
        <a:off x="0" y="3376379"/>
        <a:ext cx="4978412" cy="297675"/>
      </dsp:txXfrm>
    </dsp:sp>
    <dsp:sp modelId="{D59EC4D8-A2D9-414C-A280-D5364B494885}">
      <dsp:nvSpPr>
        <dsp:cNvPr id="0" name=""/>
        <dsp:cNvSpPr/>
      </dsp:nvSpPr>
      <dsp:spPr>
        <a:xfrm>
          <a:off x="248920" y="3273059"/>
          <a:ext cx="3484888" cy="206640"/>
        </a:xfrm>
        <a:prstGeom prst="roundRect">
          <a:avLst/>
        </a:prstGeom>
        <a:solidFill>
          <a:schemeClr val="accent2">
            <a:hueOff val="-911163"/>
            <a:satOff val="-18927"/>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8</a:t>
          </a:r>
        </a:p>
      </dsp:txBody>
      <dsp:txXfrm>
        <a:off x="259007" y="3283146"/>
        <a:ext cx="3464714" cy="186466"/>
      </dsp:txXfrm>
    </dsp:sp>
    <dsp:sp modelId="{EAFEF950-7BAA-4F77-80F7-5EE09512548B}">
      <dsp:nvSpPr>
        <dsp:cNvPr id="0" name=""/>
        <dsp:cNvSpPr/>
      </dsp:nvSpPr>
      <dsp:spPr>
        <a:xfrm>
          <a:off x="0" y="3815174"/>
          <a:ext cx="4978412" cy="29767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Run </a:t>
          </a:r>
          <a:r>
            <a:rPr lang="en-GB" sz="700" kern="1200" dirty="0" err="1"/>
            <a:t>Xc</a:t>
          </a:r>
          <a:r>
            <a:rPr lang="en-GB" sz="700" kern="1200" dirty="0"/>
            <a:t> and Xd through E0 to obtain Pc and Pd</a:t>
          </a:r>
        </a:p>
      </dsp:txBody>
      <dsp:txXfrm>
        <a:off x="0" y="3815174"/>
        <a:ext cx="4978412" cy="297675"/>
      </dsp:txXfrm>
    </dsp:sp>
    <dsp:sp modelId="{3D0F65BA-32BB-4774-BD03-71E997817D03}">
      <dsp:nvSpPr>
        <dsp:cNvPr id="0" name=""/>
        <dsp:cNvSpPr/>
      </dsp:nvSpPr>
      <dsp:spPr>
        <a:xfrm>
          <a:off x="248920" y="3711854"/>
          <a:ext cx="3484888" cy="2066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9</a:t>
          </a:r>
        </a:p>
      </dsp:txBody>
      <dsp:txXfrm>
        <a:off x="259007" y="3721941"/>
        <a:ext cx="3464714" cy="186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511FA-7EE6-4DEB-8C5A-B8F6BDB81BF9}">
      <dsp:nvSpPr>
        <dsp:cNvPr id="0" name=""/>
        <dsp:cNvSpPr/>
      </dsp:nvSpPr>
      <dsp:spPr>
        <a:xfrm>
          <a:off x="0" y="276337"/>
          <a:ext cx="10335350" cy="64102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What is cryptanalysis?</a:t>
          </a:r>
          <a:endParaRPr lang="en-US" sz="1100" kern="1200" dirty="0"/>
        </a:p>
        <a:p>
          <a:pPr marL="57150" lvl="1" indent="-57150" algn="l" defTabSz="488950">
            <a:lnSpc>
              <a:spcPct val="90000"/>
            </a:lnSpc>
            <a:spcBef>
              <a:spcPct val="0"/>
            </a:spcBef>
            <a:spcAft>
              <a:spcPct val="15000"/>
            </a:spcAft>
            <a:buChar char="•"/>
          </a:pPr>
          <a:r>
            <a:rPr lang="en-GB" sz="1100" kern="1200" dirty="0"/>
            <a:t>What is a block cipher?</a:t>
          </a:r>
          <a:endParaRPr lang="en-US" sz="1100" kern="1200" dirty="0"/>
        </a:p>
      </dsp:txBody>
      <dsp:txXfrm>
        <a:off x="0" y="276337"/>
        <a:ext cx="10335350" cy="641024"/>
      </dsp:txXfrm>
    </dsp:sp>
    <dsp:sp modelId="{63EC7027-A837-4ECA-9384-72719F5D1A06}">
      <dsp:nvSpPr>
        <dsp:cNvPr id="0" name=""/>
        <dsp:cNvSpPr/>
      </dsp:nvSpPr>
      <dsp:spPr>
        <a:xfrm>
          <a:off x="516767" y="113977"/>
          <a:ext cx="7234745" cy="32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Project Title – A Cryptanalysis of The GOST Block Cipher</a:t>
          </a:r>
        </a:p>
      </dsp:txBody>
      <dsp:txXfrm>
        <a:off x="532619" y="129829"/>
        <a:ext cx="7203041" cy="293016"/>
      </dsp:txXfrm>
    </dsp:sp>
    <dsp:sp modelId="{B5ACCBE0-1B17-45CB-B260-8F0D17554EA4}">
      <dsp:nvSpPr>
        <dsp:cNvPr id="0" name=""/>
        <dsp:cNvSpPr/>
      </dsp:nvSpPr>
      <dsp:spPr>
        <a:xfrm>
          <a:off x="0" y="1139122"/>
          <a:ext cx="10335350" cy="467775"/>
        </a:xfrm>
        <a:prstGeom prst="rect">
          <a:avLst/>
        </a:prstGeom>
        <a:solidFill>
          <a:schemeClr val="lt1">
            <a:alpha val="90000"/>
            <a:hueOff val="0"/>
            <a:satOff val="0"/>
            <a:lumOff val="0"/>
            <a:alphaOff val="0"/>
          </a:schemeClr>
        </a:solidFill>
        <a:ln w="12700" cap="flat" cmpd="sng" algn="ctr">
          <a:solidFill>
            <a:schemeClr val="accent2">
              <a:hueOff val="-173555"/>
              <a:satOff val="-3605"/>
              <a:lumOff val="-9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 block cipher, adapted from MISTY1, created by 3GPP for use in GSM and 3G telephony</a:t>
          </a:r>
        </a:p>
      </dsp:txBody>
      <dsp:txXfrm>
        <a:off x="0" y="1139122"/>
        <a:ext cx="10335350" cy="467775"/>
      </dsp:txXfrm>
    </dsp:sp>
    <dsp:sp modelId="{19CF2509-C7D4-4397-B56F-0603F40F2C3A}">
      <dsp:nvSpPr>
        <dsp:cNvPr id="0" name=""/>
        <dsp:cNvSpPr/>
      </dsp:nvSpPr>
      <dsp:spPr>
        <a:xfrm>
          <a:off x="516767" y="976762"/>
          <a:ext cx="7234745" cy="324720"/>
        </a:xfrm>
        <a:prstGeom prst="roundRect">
          <a:avLst/>
        </a:prstGeom>
        <a:solidFill>
          <a:schemeClr val="accent2">
            <a:hueOff val="-173555"/>
            <a:satOff val="-360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What is KASUMI?</a:t>
          </a:r>
        </a:p>
      </dsp:txBody>
      <dsp:txXfrm>
        <a:off x="532619" y="992614"/>
        <a:ext cx="7203041" cy="293016"/>
      </dsp:txXfrm>
    </dsp:sp>
    <dsp:sp modelId="{9615418F-C74D-40A4-A5EB-084C6E8EC635}">
      <dsp:nvSpPr>
        <dsp:cNvPr id="0" name=""/>
        <dsp:cNvSpPr/>
      </dsp:nvSpPr>
      <dsp:spPr>
        <a:xfrm>
          <a:off x="0" y="1828657"/>
          <a:ext cx="10335350" cy="467775"/>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 Soviet and Russian government standard block cipher originally called magma</a:t>
          </a:r>
        </a:p>
      </dsp:txBody>
      <dsp:txXfrm>
        <a:off x="0" y="1828657"/>
        <a:ext cx="10335350" cy="467775"/>
      </dsp:txXfrm>
    </dsp:sp>
    <dsp:sp modelId="{9901B976-81EA-4000-A785-5BCDD418825B}">
      <dsp:nvSpPr>
        <dsp:cNvPr id="0" name=""/>
        <dsp:cNvSpPr/>
      </dsp:nvSpPr>
      <dsp:spPr>
        <a:xfrm>
          <a:off x="516767" y="1666297"/>
          <a:ext cx="7234745" cy="32472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What is GOST?</a:t>
          </a:r>
        </a:p>
      </dsp:txBody>
      <dsp:txXfrm>
        <a:off x="532619" y="1682149"/>
        <a:ext cx="7203041" cy="293016"/>
      </dsp:txXfrm>
    </dsp:sp>
    <dsp:sp modelId="{7E349919-774B-4ACF-970E-B59848B2F502}">
      <dsp:nvSpPr>
        <dsp:cNvPr id="0" name=""/>
        <dsp:cNvSpPr/>
      </dsp:nvSpPr>
      <dsp:spPr>
        <a:xfrm>
          <a:off x="0" y="2518192"/>
          <a:ext cx="10335350" cy="467775"/>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 pair of cryptographic keys that are connected by a known mathematical relationship</a:t>
          </a:r>
        </a:p>
      </dsp:txBody>
      <dsp:txXfrm>
        <a:off x="0" y="2518192"/>
        <a:ext cx="10335350" cy="467775"/>
      </dsp:txXfrm>
    </dsp:sp>
    <dsp:sp modelId="{A6E749F2-55C6-4901-A38E-D29307E1A342}">
      <dsp:nvSpPr>
        <dsp:cNvPr id="0" name=""/>
        <dsp:cNvSpPr/>
      </dsp:nvSpPr>
      <dsp:spPr>
        <a:xfrm>
          <a:off x="516767" y="2355832"/>
          <a:ext cx="7234745" cy="32472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What are related-keys?</a:t>
          </a:r>
        </a:p>
      </dsp:txBody>
      <dsp:txXfrm>
        <a:off x="532619" y="2371684"/>
        <a:ext cx="7203041" cy="293016"/>
      </dsp:txXfrm>
    </dsp:sp>
    <dsp:sp modelId="{572F7B0A-61A1-413D-BAF6-DCE4EDA0027E}">
      <dsp:nvSpPr>
        <dsp:cNvPr id="0" name=""/>
        <dsp:cNvSpPr/>
      </dsp:nvSpPr>
      <dsp:spPr>
        <a:xfrm>
          <a:off x="0" y="3207727"/>
          <a:ext cx="10335350" cy="467775"/>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 form of differential attack that utilises two cascading sub-ciphers and seeks to find plaintext quartets</a:t>
          </a:r>
        </a:p>
      </dsp:txBody>
      <dsp:txXfrm>
        <a:off x="0" y="3207727"/>
        <a:ext cx="10335350" cy="467775"/>
      </dsp:txXfrm>
    </dsp:sp>
    <dsp:sp modelId="{427AE705-ABBB-4A27-91D3-2D07623C0EBB}">
      <dsp:nvSpPr>
        <dsp:cNvPr id="0" name=""/>
        <dsp:cNvSpPr/>
      </dsp:nvSpPr>
      <dsp:spPr>
        <a:xfrm>
          <a:off x="516767" y="3045367"/>
          <a:ext cx="7234745" cy="32472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What is a boomerang attack?</a:t>
          </a:r>
        </a:p>
      </dsp:txBody>
      <dsp:txXfrm>
        <a:off x="532619" y="3061219"/>
        <a:ext cx="7203041" cy="293016"/>
      </dsp:txXfrm>
    </dsp:sp>
    <dsp:sp modelId="{A9CF7B10-7D39-4C5B-99CC-D6C32FB971EB}">
      <dsp:nvSpPr>
        <dsp:cNvPr id="0" name=""/>
        <dsp:cNvSpPr/>
      </dsp:nvSpPr>
      <dsp:spPr>
        <a:xfrm>
          <a:off x="0" y="3897262"/>
          <a:ext cx="10335350" cy="467775"/>
        </a:xfrm>
        <a:prstGeom prst="rect">
          <a:avLst/>
        </a:prstGeom>
        <a:solidFill>
          <a:schemeClr val="lt1">
            <a:alpha val="90000"/>
            <a:hueOff val="0"/>
            <a:satOff val="0"/>
            <a:lumOff val="0"/>
            <a:alphaOff val="0"/>
          </a:schemeClr>
        </a:solidFill>
        <a:ln w="12700" cap="flat" cmpd="sng" algn="ctr">
          <a:solidFill>
            <a:schemeClr val="accent2">
              <a:hueOff val="-867774"/>
              <a:satOff val="-18026"/>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An extension of a related-key boomerang attack that now uses three cascading sub-ciphers instead of two</a:t>
          </a:r>
        </a:p>
      </dsp:txBody>
      <dsp:txXfrm>
        <a:off x="0" y="3897262"/>
        <a:ext cx="10335350" cy="467775"/>
      </dsp:txXfrm>
    </dsp:sp>
    <dsp:sp modelId="{D1EC927E-E433-4893-A15E-D3FA0DAFA3A3}">
      <dsp:nvSpPr>
        <dsp:cNvPr id="0" name=""/>
        <dsp:cNvSpPr/>
      </dsp:nvSpPr>
      <dsp:spPr>
        <a:xfrm>
          <a:off x="516767" y="3734902"/>
          <a:ext cx="7234745" cy="324720"/>
        </a:xfrm>
        <a:prstGeom prst="roundRect">
          <a:avLst/>
        </a:prstGeom>
        <a:solidFill>
          <a:schemeClr val="accent2">
            <a:hueOff val="-867774"/>
            <a:satOff val="-18026"/>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What is a sandwich attack?</a:t>
          </a:r>
        </a:p>
      </dsp:txBody>
      <dsp:txXfrm>
        <a:off x="532619" y="3750754"/>
        <a:ext cx="7203041" cy="293016"/>
      </dsp:txXfrm>
    </dsp:sp>
    <dsp:sp modelId="{EF34423F-6253-4504-AF0E-33F02F79E2D0}">
      <dsp:nvSpPr>
        <dsp:cNvPr id="0" name=""/>
        <dsp:cNvSpPr/>
      </dsp:nvSpPr>
      <dsp:spPr>
        <a:xfrm>
          <a:off x="0" y="4586797"/>
          <a:ext cx="10335350" cy="6237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29108" rIns="802138"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 key-recovery attack seeks to obtain some, or all of the key used in the cryptosystem whereas a distinguishing attack tries to show the cryptosystem exhibits non-random behaviour</a:t>
          </a:r>
        </a:p>
      </dsp:txBody>
      <dsp:txXfrm>
        <a:off x="0" y="4586797"/>
        <a:ext cx="10335350" cy="623700"/>
      </dsp:txXfrm>
    </dsp:sp>
    <dsp:sp modelId="{F7186C1A-2AF9-451D-A309-3F2F28A03424}">
      <dsp:nvSpPr>
        <dsp:cNvPr id="0" name=""/>
        <dsp:cNvSpPr/>
      </dsp:nvSpPr>
      <dsp:spPr>
        <a:xfrm>
          <a:off x="516767" y="4424437"/>
          <a:ext cx="7234745" cy="32472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488950">
            <a:lnSpc>
              <a:spcPct val="90000"/>
            </a:lnSpc>
            <a:spcBef>
              <a:spcPct val="0"/>
            </a:spcBef>
            <a:spcAft>
              <a:spcPct val="35000"/>
            </a:spcAft>
            <a:buNone/>
          </a:pPr>
          <a:r>
            <a:rPr lang="en-GB" sz="1100" kern="1200" dirty="0"/>
            <a:t>How are distinguishing attacks and key-recovery attacks different?</a:t>
          </a:r>
        </a:p>
      </dsp:txBody>
      <dsp:txXfrm>
        <a:off x="532619" y="4440289"/>
        <a:ext cx="7203041" cy="2930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33965"/>
          <a:ext cx="4978412" cy="1247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458216" rIns="386380"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dirty="0"/>
            <a:t>Check to see if the quartet conditions have been met</a:t>
          </a:r>
        </a:p>
      </dsp:txBody>
      <dsp:txXfrm>
        <a:off x="0" y="333965"/>
        <a:ext cx="4978412" cy="1247400"/>
      </dsp:txXfrm>
    </dsp:sp>
    <dsp:sp modelId="{26D78EB2-FB5C-4EBD-8A56-A87EA131DB73}">
      <dsp:nvSpPr>
        <dsp:cNvPr id="0" name=""/>
        <dsp:cNvSpPr/>
      </dsp:nvSpPr>
      <dsp:spPr>
        <a:xfrm>
          <a:off x="248920" y="9245"/>
          <a:ext cx="348488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977900">
            <a:lnSpc>
              <a:spcPct val="90000"/>
            </a:lnSpc>
            <a:spcBef>
              <a:spcPct val="0"/>
            </a:spcBef>
            <a:spcAft>
              <a:spcPct val="35000"/>
            </a:spcAft>
            <a:buNone/>
          </a:pPr>
          <a:r>
            <a:rPr lang="en-GB" sz="2200" kern="1200" dirty="0"/>
            <a:t>Step 10</a:t>
          </a:r>
        </a:p>
      </dsp:txBody>
      <dsp:txXfrm>
        <a:off x="280623" y="40948"/>
        <a:ext cx="3421482" cy="58603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33965"/>
          <a:ext cx="4978412" cy="1247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458216" rIns="386380"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dirty="0"/>
            <a:t>Check to see if the quartet conditions have been met</a:t>
          </a:r>
        </a:p>
      </dsp:txBody>
      <dsp:txXfrm>
        <a:off x="0" y="333965"/>
        <a:ext cx="4978412" cy="1247400"/>
      </dsp:txXfrm>
    </dsp:sp>
    <dsp:sp modelId="{26D78EB2-FB5C-4EBD-8A56-A87EA131DB73}">
      <dsp:nvSpPr>
        <dsp:cNvPr id="0" name=""/>
        <dsp:cNvSpPr/>
      </dsp:nvSpPr>
      <dsp:spPr>
        <a:xfrm>
          <a:off x="248920" y="9245"/>
          <a:ext cx="348488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977900">
            <a:lnSpc>
              <a:spcPct val="90000"/>
            </a:lnSpc>
            <a:spcBef>
              <a:spcPct val="0"/>
            </a:spcBef>
            <a:spcAft>
              <a:spcPct val="35000"/>
            </a:spcAft>
            <a:buNone/>
          </a:pPr>
          <a:r>
            <a:rPr lang="en-GB" sz="2200" kern="1200" dirty="0"/>
            <a:t>Step 10</a:t>
          </a:r>
        </a:p>
      </dsp:txBody>
      <dsp:txXfrm>
        <a:off x="280623" y="40948"/>
        <a:ext cx="3421482" cy="58603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69907"/>
          <a:ext cx="4978412" cy="963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354076" rIns="386380"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Check to see if the quartet conditions have been met</a:t>
          </a:r>
        </a:p>
      </dsp:txBody>
      <dsp:txXfrm>
        <a:off x="0" y="269907"/>
        <a:ext cx="4978412" cy="963900"/>
      </dsp:txXfrm>
    </dsp:sp>
    <dsp:sp modelId="{26D78EB2-FB5C-4EBD-8A56-A87EA131DB73}">
      <dsp:nvSpPr>
        <dsp:cNvPr id="0" name=""/>
        <dsp:cNvSpPr/>
      </dsp:nvSpPr>
      <dsp:spPr>
        <a:xfrm>
          <a:off x="248920" y="18987"/>
          <a:ext cx="348488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755650">
            <a:lnSpc>
              <a:spcPct val="90000"/>
            </a:lnSpc>
            <a:spcBef>
              <a:spcPct val="0"/>
            </a:spcBef>
            <a:spcAft>
              <a:spcPct val="35000"/>
            </a:spcAft>
            <a:buNone/>
          </a:pPr>
          <a:r>
            <a:rPr lang="en-GB" sz="1700" kern="1200" dirty="0"/>
            <a:t>Step 10</a:t>
          </a:r>
        </a:p>
      </dsp:txBody>
      <dsp:txXfrm>
        <a:off x="273418" y="43485"/>
        <a:ext cx="3435892" cy="452844"/>
      </dsp:txXfrm>
    </dsp:sp>
    <dsp:sp modelId="{AC4835CA-43D6-42DF-B2D7-B26B023BB1A0}">
      <dsp:nvSpPr>
        <dsp:cNvPr id="0" name=""/>
        <dsp:cNvSpPr/>
      </dsp:nvSpPr>
      <dsp:spPr>
        <a:xfrm>
          <a:off x="0" y="1576527"/>
          <a:ext cx="4978412" cy="120487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354076" rIns="386380"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If all conditions are met then the plaintexts Pa, Pb, Pc, Pd are a right quartet</a:t>
          </a:r>
        </a:p>
      </dsp:txBody>
      <dsp:txXfrm>
        <a:off x="0" y="1576527"/>
        <a:ext cx="4978412" cy="1204875"/>
      </dsp:txXfrm>
    </dsp:sp>
    <dsp:sp modelId="{D7074B1D-E3AC-4830-B0E2-F23233E87F00}">
      <dsp:nvSpPr>
        <dsp:cNvPr id="0" name=""/>
        <dsp:cNvSpPr/>
      </dsp:nvSpPr>
      <dsp:spPr>
        <a:xfrm>
          <a:off x="248920" y="1325608"/>
          <a:ext cx="3484888" cy="5018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755650">
            <a:lnSpc>
              <a:spcPct val="90000"/>
            </a:lnSpc>
            <a:spcBef>
              <a:spcPct val="0"/>
            </a:spcBef>
            <a:spcAft>
              <a:spcPct val="35000"/>
            </a:spcAft>
            <a:buNone/>
          </a:pPr>
          <a:r>
            <a:rPr lang="en-GB" sz="1700" kern="1200" dirty="0"/>
            <a:t>Step 11</a:t>
          </a:r>
        </a:p>
      </dsp:txBody>
      <dsp:txXfrm>
        <a:off x="273418" y="1350106"/>
        <a:ext cx="3435892" cy="45284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99048"/>
          <a:ext cx="4978412" cy="1530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562356" rIns="386380"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Generate random key, Ka</a:t>
          </a:r>
        </a:p>
      </dsp:txBody>
      <dsp:txXfrm>
        <a:off x="0" y="399048"/>
        <a:ext cx="4978412" cy="1530900"/>
      </dsp:txXfrm>
    </dsp:sp>
    <dsp:sp modelId="{26D78EB2-FB5C-4EBD-8A56-A87EA131DB73}">
      <dsp:nvSpPr>
        <dsp:cNvPr id="0" name=""/>
        <dsp:cNvSpPr/>
      </dsp:nvSpPr>
      <dsp:spPr>
        <a:xfrm>
          <a:off x="248920" y="528"/>
          <a:ext cx="3484888"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1200150">
            <a:lnSpc>
              <a:spcPct val="90000"/>
            </a:lnSpc>
            <a:spcBef>
              <a:spcPct val="0"/>
            </a:spcBef>
            <a:spcAft>
              <a:spcPct val="35000"/>
            </a:spcAft>
            <a:buNone/>
          </a:pPr>
          <a:r>
            <a:rPr lang="en-GB" sz="2700" kern="1200" dirty="0"/>
            <a:t>Step 1</a:t>
          </a:r>
        </a:p>
      </dsp:txBody>
      <dsp:txXfrm>
        <a:off x="287828" y="39436"/>
        <a:ext cx="3407072" cy="7192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32862"/>
          <a:ext cx="4978412" cy="595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91592" rIns="38638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Generate random key, Ka</a:t>
          </a:r>
        </a:p>
      </dsp:txBody>
      <dsp:txXfrm>
        <a:off x="0" y="232862"/>
        <a:ext cx="4978412" cy="595350"/>
      </dsp:txXfrm>
    </dsp:sp>
    <dsp:sp modelId="{26D78EB2-FB5C-4EBD-8A56-A87EA131DB73}">
      <dsp:nvSpPr>
        <dsp:cNvPr id="0" name=""/>
        <dsp:cNvSpPr/>
      </dsp:nvSpPr>
      <dsp:spPr>
        <a:xfrm>
          <a:off x="248920" y="26222"/>
          <a:ext cx="348488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622300">
            <a:lnSpc>
              <a:spcPct val="90000"/>
            </a:lnSpc>
            <a:spcBef>
              <a:spcPct val="0"/>
            </a:spcBef>
            <a:spcAft>
              <a:spcPct val="35000"/>
            </a:spcAft>
            <a:buNone/>
          </a:pPr>
          <a:r>
            <a:rPr lang="en-GB" sz="1400" kern="1200" dirty="0"/>
            <a:t>Step 1</a:t>
          </a:r>
        </a:p>
      </dsp:txBody>
      <dsp:txXfrm>
        <a:off x="269095" y="46397"/>
        <a:ext cx="3444538" cy="372930"/>
      </dsp:txXfrm>
    </dsp:sp>
    <dsp:sp modelId="{D1A331B0-7C53-4F44-9EE8-3C998D1BD880}">
      <dsp:nvSpPr>
        <dsp:cNvPr id="0" name=""/>
        <dsp:cNvSpPr/>
      </dsp:nvSpPr>
      <dsp:spPr>
        <a:xfrm>
          <a:off x="0" y="1110452"/>
          <a:ext cx="4978412" cy="7938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91592" rIns="386380"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Create the keys, </a:t>
          </a:r>
          <a:r>
            <a:rPr lang="en-GB" sz="1400" kern="1200" dirty="0" err="1"/>
            <a:t>Kb</a:t>
          </a:r>
          <a:r>
            <a:rPr lang="en-GB" sz="1400" kern="1200" dirty="0"/>
            <a:t>, Kc, </a:t>
          </a:r>
          <a:r>
            <a:rPr lang="en-GB" sz="1400" kern="1200" dirty="0" err="1"/>
            <a:t>Kd</a:t>
          </a:r>
          <a:r>
            <a:rPr lang="en-GB" sz="1400" kern="1200" dirty="0"/>
            <a:t>, using the key differentials</a:t>
          </a:r>
        </a:p>
      </dsp:txBody>
      <dsp:txXfrm>
        <a:off x="0" y="1110452"/>
        <a:ext cx="4978412" cy="793800"/>
      </dsp:txXfrm>
    </dsp:sp>
    <dsp:sp modelId="{0CB6EBB6-9DA2-4214-B7A9-CA8C429D4EB0}">
      <dsp:nvSpPr>
        <dsp:cNvPr id="0" name=""/>
        <dsp:cNvSpPr/>
      </dsp:nvSpPr>
      <dsp:spPr>
        <a:xfrm>
          <a:off x="248920" y="903813"/>
          <a:ext cx="3484888" cy="41328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622300">
            <a:lnSpc>
              <a:spcPct val="90000"/>
            </a:lnSpc>
            <a:spcBef>
              <a:spcPct val="0"/>
            </a:spcBef>
            <a:spcAft>
              <a:spcPct val="35000"/>
            </a:spcAft>
            <a:buNone/>
          </a:pPr>
          <a:r>
            <a:rPr lang="en-GB" sz="1400" kern="1200"/>
            <a:t>Step 2</a:t>
          </a:r>
          <a:endParaRPr lang="en-GB" sz="1400" kern="1200" dirty="0"/>
        </a:p>
      </dsp:txBody>
      <dsp:txXfrm>
        <a:off x="269095" y="923988"/>
        <a:ext cx="3444538" cy="3729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99562"/>
          <a:ext cx="4978412" cy="425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Generate random key, Ka</a:t>
          </a:r>
        </a:p>
      </dsp:txBody>
      <dsp:txXfrm>
        <a:off x="0" y="199562"/>
        <a:ext cx="4978412" cy="425250"/>
      </dsp:txXfrm>
    </dsp:sp>
    <dsp:sp modelId="{26D78EB2-FB5C-4EBD-8A56-A87EA131DB73}">
      <dsp:nvSpPr>
        <dsp:cNvPr id="0" name=""/>
        <dsp:cNvSpPr/>
      </dsp:nvSpPr>
      <dsp:spPr>
        <a:xfrm>
          <a:off x="248920" y="51962"/>
          <a:ext cx="3484888" cy="29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dirty="0"/>
            <a:t>Step 1</a:t>
          </a:r>
        </a:p>
      </dsp:txBody>
      <dsp:txXfrm>
        <a:off x="263330" y="66372"/>
        <a:ext cx="3456068" cy="266380"/>
      </dsp:txXfrm>
    </dsp:sp>
    <dsp:sp modelId="{D1A331B0-7C53-4F44-9EE8-3C998D1BD880}">
      <dsp:nvSpPr>
        <dsp:cNvPr id="0" name=""/>
        <dsp:cNvSpPr/>
      </dsp:nvSpPr>
      <dsp:spPr>
        <a:xfrm>
          <a:off x="0" y="826413"/>
          <a:ext cx="4978412" cy="42525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Create the keys, </a:t>
          </a:r>
          <a:r>
            <a:rPr lang="en-GB" sz="1000" kern="1200" dirty="0" err="1"/>
            <a:t>Kb</a:t>
          </a:r>
          <a:r>
            <a:rPr lang="en-GB" sz="1000" kern="1200" dirty="0"/>
            <a:t>, Kc, </a:t>
          </a:r>
          <a:r>
            <a:rPr lang="en-GB" sz="1000" kern="1200" dirty="0" err="1"/>
            <a:t>Kd</a:t>
          </a:r>
          <a:r>
            <a:rPr lang="en-GB" sz="1000" kern="1200" dirty="0"/>
            <a:t>, using the key differentials</a:t>
          </a:r>
        </a:p>
      </dsp:txBody>
      <dsp:txXfrm>
        <a:off x="0" y="826413"/>
        <a:ext cx="4978412" cy="425250"/>
      </dsp:txXfrm>
    </dsp:sp>
    <dsp:sp modelId="{0CB6EBB6-9DA2-4214-B7A9-CA8C429D4EB0}">
      <dsp:nvSpPr>
        <dsp:cNvPr id="0" name=""/>
        <dsp:cNvSpPr/>
      </dsp:nvSpPr>
      <dsp:spPr>
        <a:xfrm>
          <a:off x="248920" y="678813"/>
          <a:ext cx="3484888" cy="29520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a:t>Step 2</a:t>
          </a:r>
          <a:endParaRPr lang="en-GB" sz="1000" kern="1200" dirty="0"/>
        </a:p>
      </dsp:txBody>
      <dsp:txXfrm>
        <a:off x="263330" y="693223"/>
        <a:ext cx="3456068" cy="266380"/>
      </dsp:txXfrm>
    </dsp:sp>
    <dsp:sp modelId="{E2193F88-EAE1-46D4-BFDC-6CC912CD1113}">
      <dsp:nvSpPr>
        <dsp:cNvPr id="0" name=""/>
        <dsp:cNvSpPr/>
      </dsp:nvSpPr>
      <dsp:spPr>
        <a:xfrm>
          <a:off x="0" y="1453263"/>
          <a:ext cx="4978412" cy="42525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Randomly generate plaintext, Pa</a:t>
          </a:r>
        </a:p>
      </dsp:txBody>
      <dsp:txXfrm>
        <a:off x="0" y="1453263"/>
        <a:ext cx="4978412" cy="425250"/>
      </dsp:txXfrm>
    </dsp:sp>
    <dsp:sp modelId="{9881E661-FEC8-4FE1-BD03-4A1671E5A908}">
      <dsp:nvSpPr>
        <dsp:cNvPr id="0" name=""/>
        <dsp:cNvSpPr/>
      </dsp:nvSpPr>
      <dsp:spPr>
        <a:xfrm>
          <a:off x="248920" y="1305663"/>
          <a:ext cx="3484888" cy="29520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a:t>Step 3</a:t>
          </a:r>
          <a:endParaRPr lang="en-GB" sz="1000" kern="1200" dirty="0"/>
        </a:p>
      </dsp:txBody>
      <dsp:txXfrm>
        <a:off x="263330" y="1320073"/>
        <a:ext cx="3456068" cy="26638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09868"/>
          <a:ext cx="4978412" cy="297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Generate random key, Ka</a:t>
          </a:r>
        </a:p>
      </dsp:txBody>
      <dsp:txXfrm>
        <a:off x="0" y="209868"/>
        <a:ext cx="4978412" cy="297675"/>
      </dsp:txXfrm>
    </dsp:sp>
    <dsp:sp modelId="{26D78EB2-FB5C-4EBD-8A56-A87EA131DB73}">
      <dsp:nvSpPr>
        <dsp:cNvPr id="0" name=""/>
        <dsp:cNvSpPr/>
      </dsp:nvSpPr>
      <dsp:spPr>
        <a:xfrm>
          <a:off x="248920" y="106548"/>
          <a:ext cx="3484888" cy="206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dirty="0"/>
            <a:t>Step 1</a:t>
          </a:r>
        </a:p>
      </dsp:txBody>
      <dsp:txXfrm>
        <a:off x="259007" y="116635"/>
        <a:ext cx="3464714" cy="186466"/>
      </dsp:txXfrm>
    </dsp:sp>
    <dsp:sp modelId="{D1A331B0-7C53-4F44-9EE8-3C998D1BD880}">
      <dsp:nvSpPr>
        <dsp:cNvPr id="0" name=""/>
        <dsp:cNvSpPr/>
      </dsp:nvSpPr>
      <dsp:spPr>
        <a:xfrm>
          <a:off x="0" y="648663"/>
          <a:ext cx="4978412" cy="297675"/>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the keys, </a:t>
          </a:r>
          <a:r>
            <a:rPr lang="en-GB" sz="700" kern="1200" dirty="0" err="1"/>
            <a:t>Kb</a:t>
          </a:r>
          <a:r>
            <a:rPr lang="en-GB" sz="700" kern="1200" dirty="0"/>
            <a:t>, Kc, </a:t>
          </a:r>
          <a:r>
            <a:rPr lang="en-GB" sz="700" kern="1200" dirty="0" err="1"/>
            <a:t>Kd</a:t>
          </a:r>
          <a:r>
            <a:rPr lang="en-GB" sz="700" kern="1200" dirty="0"/>
            <a:t>, using the key differentials</a:t>
          </a:r>
        </a:p>
      </dsp:txBody>
      <dsp:txXfrm>
        <a:off x="0" y="648663"/>
        <a:ext cx="4978412" cy="297675"/>
      </dsp:txXfrm>
    </dsp:sp>
    <dsp:sp modelId="{0CB6EBB6-9DA2-4214-B7A9-CA8C429D4EB0}">
      <dsp:nvSpPr>
        <dsp:cNvPr id="0" name=""/>
        <dsp:cNvSpPr/>
      </dsp:nvSpPr>
      <dsp:spPr>
        <a:xfrm>
          <a:off x="248920" y="545343"/>
          <a:ext cx="3484888" cy="20664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a:t>Step 2</a:t>
          </a:r>
          <a:endParaRPr lang="en-GB" sz="700" kern="1200" dirty="0"/>
        </a:p>
      </dsp:txBody>
      <dsp:txXfrm>
        <a:off x="259007" y="555430"/>
        <a:ext cx="3464714" cy="186466"/>
      </dsp:txXfrm>
    </dsp:sp>
    <dsp:sp modelId="{E2193F88-EAE1-46D4-BFDC-6CC912CD1113}">
      <dsp:nvSpPr>
        <dsp:cNvPr id="0" name=""/>
        <dsp:cNvSpPr/>
      </dsp:nvSpPr>
      <dsp:spPr>
        <a:xfrm>
          <a:off x="0" y="1087458"/>
          <a:ext cx="4978412" cy="297675"/>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Randomly generate plaintext, Pa</a:t>
          </a:r>
        </a:p>
      </dsp:txBody>
      <dsp:txXfrm>
        <a:off x="0" y="1087458"/>
        <a:ext cx="4978412" cy="297675"/>
      </dsp:txXfrm>
    </dsp:sp>
    <dsp:sp modelId="{9881E661-FEC8-4FE1-BD03-4A1671E5A908}">
      <dsp:nvSpPr>
        <dsp:cNvPr id="0" name=""/>
        <dsp:cNvSpPr/>
      </dsp:nvSpPr>
      <dsp:spPr>
        <a:xfrm>
          <a:off x="248920" y="984138"/>
          <a:ext cx="3484888" cy="20664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a:t>Step 3</a:t>
          </a:r>
          <a:endParaRPr lang="en-GB" sz="700" kern="1200" dirty="0"/>
        </a:p>
      </dsp:txBody>
      <dsp:txXfrm>
        <a:off x="259007" y="994225"/>
        <a:ext cx="3464714" cy="186466"/>
      </dsp:txXfrm>
    </dsp:sp>
    <dsp:sp modelId="{E491E872-7E9E-4E42-B3B9-01BE704C7FAA}">
      <dsp:nvSpPr>
        <dsp:cNvPr id="0" name=""/>
        <dsp:cNvSpPr/>
      </dsp:nvSpPr>
      <dsp:spPr>
        <a:xfrm>
          <a:off x="0" y="1526253"/>
          <a:ext cx="4978412" cy="29767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45796" rIns="386380" bIns="49784" numCol="1" spcCol="1270" anchor="t" anchorCtr="0">
          <a:noAutofit/>
        </a:bodyPr>
        <a:lstStyle/>
        <a:p>
          <a:pPr marL="57150" lvl="1" indent="-57150" algn="l" defTabSz="311150">
            <a:lnSpc>
              <a:spcPct val="90000"/>
            </a:lnSpc>
            <a:spcBef>
              <a:spcPct val="0"/>
            </a:spcBef>
            <a:spcAft>
              <a:spcPct val="15000"/>
            </a:spcAft>
            <a:buChar char="•"/>
          </a:pPr>
          <a:r>
            <a:rPr lang="en-GB" sz="700" kern="1200" dirty="0"/>
            <a:t>Create plaintext, Pb, using the differential </a:t>
          </a:r>
          <a:r>
            <a:rPr lang="el-GR" sz="700" kern="1200" dirty="0"/>
            <a:t>α</a:t>
          </a:r>
          <a:endParaRPr lang="en-GB" sz="700" kern="1200" dirty="0"/>
        </a:p>
      </dsp:txBody>
      <dsp:txXfrm>
        <a:off x="0" y="1526253"/>
        <a:ext cx="4978412" cy="297675"/>
      </dsp:txXfrm>
    </dsp:sp>
    <dsp:sp modelId="{D590DDCC-52C4-4BD4-97A0-8D46ADA326F2}">
      <dsp:nvSpPr>
        <dsp:cNvPr id="0" name=""/>
        <dsp:cNvSpPr/>
      </dsp:nvSpPr>
      <dsp:spPr>
        <a:xfrm>
          <a:off x="248920" y="1422932"/>
          <a:ext cx="3484888" cy="2066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11150">
            <a:lnSpc>
              <a:spcPct val="90000"/>
            </a:lnSpc>
            <a:spcBef>
              <a:spcPct val="0"/>
            </a:spcBef>
            <a:spcAft>
              <a:spcPct val="35000"/>
            </a:spcAft>
            <a:buNone/>
          </a:pPr>
          <a:r>
            <a:rPr lang="en-GB" sz="700" kern="1200"/>
            <a:t>Step 4</a:t>
          </a:r>
          <a:endParaRPr lang="en-GB" sz="700" kern="1200" dirty="0"/>
        </a:p>
      </dsp:txBody>
      <dsp:txXfrm>
        <a:off x="259007" y="1433019"/>
        <a:ext cx="3464714" cy="18646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24335"/>
          <a:ext cx="4978412" cy="4252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Generate random key, Ka</a:t>
          </a:r>
        </a:p>
      </dsp:txBody>
      <dsp:txXfrm>
        <a:off x="0" y="324335"/>
        <a:ext cx="4978412" cy="425250"/>
      </dsp:txXfrm>
    </dsp:sp>
    <dsp:sp modelId="{26D78EB2-FB5C-4EBD-8A56-A87EA131DB73}">
      <dsp:nvSpPr>
        <dsp:cNvPr id="0" name=""/>
        <dsp:cNvSpPr/>
      </dsp:nvSpPr>
      <dsp:spPr>
        <a:xfrm>
          <a:off x="248920" y="176735"/>
          <a:ext cx="3484888" cy="29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dirty="0"/>
            <a:t>Step 1</a:t>
          </a:r>
        </a:p>
      </dsp:txBody>
      <dsp:txXfrm>
        <a:off x="263330" y="191145"/>
        <a:ext cx="3456068" cy="266380"/>
      </dsp:txXfrm>
    </dsp:sp>
    <dsp:sp modelId="{D1A331B0-7C53-4F44-9EE8-3C998D1BD880}">
      <dsp:nvSpPr>
        <dsp:cNvPr id="0" name=""/>
        <dsp:cNvSpPr/>
      </dsp:nvSpPr>
      <dsp:spPr>
        <a:xfrm>
          <a:off x="0" y="951185"/>
          <a:ext cx="4978412" cy="425250"/>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Create the keys, </a:t>
          </a:r>
          <a:r>
            <a:rPr lang="en-GB" sz="1000" kern="1200" dirty="0" err="1"/>
            <a:t>Kb</a:t>
          </a:r>
          <a:r>
            <a:rPr lang="en-GB" sz="1000" kern="1200" dirty="0"/>
            <a:t>, Kc, </a:t>
          </a:r>
          <a:r>
            <a:rPr lang="en-GB" sz="1000" kern="1200" dirty="0" err="1"/>
            <a:t>Kd</a:t>
          </a:r>
          <a:r>
            <a:rPr lang="en-GB" sz="1000" kern="1200" dirty="0"/>
            <a:t>, using the key differentials</a:t>
          </a:r>
        </a:p>
      </dsp:txBody>
      <dsp:txXfrm>
        <a:off x="0" y="951185"/>
        <a:ext cx="4978412" cy="425250"/>
      </dsp:txXfrm>
    </dsp:sp>
    <dsp:sp modelId="{0CB6EBB6-9DA2-4214-B7A9-CA8C429D4EB0}">
      <dsp:nvSpPr>
        <dsp:cNvPr id="0" name=""/>
        <dsp:cNvSpPr/>
      </dsp:nvSpPr>
      <dsp:spPr>
        <a:xfrm>
          <a:off x="248920" y="803585"/>
          <a:ext cx="3484888" cy="29520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a:t>Step 2</a:t>
          </a:r>
          <a:endParaRPr lang="en-GB" sz="1000" kern="1200" dirty="0"/>
        </a:p>
      </dsp:txBody>
      <dsp:txXfrm>
        <a:off x="263330" y="817995"/>
        <a:ext cx="3456068" cy="266380"/>
      </dsp:txXfrm>
    </dsp:sp>
    <dsp:sp modelId="{E2193F88-EAE1-46D4-BFDC-6CC912CD1113}">
      <dsp:nvSpPr>
        <dsp:cNvPr id="0" name=""/>
        <dsp:cNvSpPr/>
      </dsp:nvSpPr>
      <dsp:spPr>
        <a:xfrm>
          <a:off x="0" y="1578035"/>
          <a:ext cx="4978412" cy="42525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Randomly generate plaintext, Pa</a:t>
          </a:r>
        </a:p>
      </dsp:txBody>
      <dsp:txXfrm>
        <a:off x="0" y="1578035"/>
        <a:ext cx="4978412" cy="425250"/>
      </dsp:txXfrm>
    </dsp:sp>
    <dsp:sp modelId="{9881E661-FEC8-4FE1-BD03-4A1671E5A908}">
      <dsp:nvSpPr>
        <dsp:cNvPr id="0" name=""/>
        <dsp:cNvSpPr/>
      </dsp:nvSpPr>
      <dsp:spPr>
        <a:xfrm>
          <a:off x="248920" y="1430435"/>
          <a:ext cx="3484888" cy="29520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a:t>Step 3</a:t>
          </a:r>
          <a:endParaRPr lang="en-GB" sz="1000" kern="1200" dirty="0"/>
        </a:p>
      </dsp:txBody>
      <dsp:txXfrm>
        <a:off x="263330" y="1444845"/>
        <a:ext cx="3456068" cy="266380"/>
      </dsp:txXfrm>
    </dsp:sp>
    <dsp:sp modelId="{E491E872-7E9E-4E42-B3B9-01BE704C7FAA}">
      <dsp:nvSpPr>
        <dsp:cNvPr id="0" name=""/>
        <dsp:cNvSpPr/>
      </dsp:nvSpPr>
      <dsp:spPr>
        <a:xfrm>
          <a:off x="0" y="2204885"/>
          <a:ext cx="4978412" cy="425250"/>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Create plaintext, Pb, using the differential </a:t>
          </a:r>
          <a:r>
            <a:rPr lang="el-GR" sz="1000" kern="1200" dirty="0"/>
            <a:t>α</a:t>
          </a:r>
          <a:endParaRPr lang="en-GB" sz="1000" kern="1200" dirty="0"/>
        </a:p>
      </dsp:txBody>
      <dsp:txXfrm>
        <a:off x="0" y="2204885"/>
        <a:ext cx="4978412" cy="425250"/>
      </dsp:txXfrm>
    </dsp:sp>
    <dsp:sp modelId="{D590DDCC-52C4-4BD4-97A0-8D46ADA326F2}">
      <dsp:nvSpPr>
        <dsp:cNvPr id="0" name=""/>
        <dsp:cNvSpPr/>
      </dsp:nvSpPr>
      <dsp:spPr>
        <a:xfrm>
          <a:off x="248920" y="2057285"/>
          <a:ext cx="3484888" cy="29520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a:t>Step 4</a:t>
          </a:r>
          <a:endParaRPr lang="en-GB" sz="1000" kern="1200" dirty="0"/>
        </a:p>
      </dsp:txBody>
      <dsp:txXfrm>
        <a:off x="263330" y="2071695"/>
        <a:ext cx="3456068" cy="266380"/>
      </dsp:txXfrm>
    </dsp:sp>
    <dsp:sp modelId="{943BD3E5-C50A-4C82-BA8F-EF4D7770660A}">
      <dsp:nvSpPr>
        <dsp:cNvPr id="0" name=""/>
        <dsp:cNvSpPr/>
      </dsp:nvSpPr>
      <dsp:spPr>
        <a:xfrm>
          <a:off x="0" y="2831735"/>
          <a:ext cx="4978412" cy="42525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08280" rIns="386380"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Run the plaintexts through the sub-cipher E0 to obtain Xa and </a:t>
          </a:r>
          <a:r>
            <a:rPr lang="en-GB" sz="1000" kern="1200" dirty="0" err="1"/>
            <a:t>Xb</a:t>
          </a:r>
          <a:endParaRPr lang="en-GB" sz="1000" kern="1200" dirty="0"/>
        </a:p>
      </dsp:txBody>
      <dsp:txXfrm>
        <a:off x="0" y="2831735"/>
        <a:ext cx="4978412" cy="425250"/>
      </dsp:txXfrm>
    </dsp:sp>
    <dsp:sp modelId="{78448CB7-D097-42EB-8FC1-B152F7F5D226}">
      <dsp:nvSpPr>
        <dsp:cNvPr id="0" name=""/>
        <dsp:cNvSpPr/>
      </dsp:nvSpPr>
      <dsp:spPr>
        <a:xfrm>
          <a:off x="248920" y="2684135"/>
          <a:ext cx="3484888" cy="29520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44500">
            <a:lnSpc>
              <a:spcPct val="90000"/>
            </a:lnSpc>
            <a:spcBef>
              <a:spcPct val="0"/>
            </a:spcBef>
            <a:spcAft>
              <a:spcPct val="35000"/>
            </a:spcAft>
            <a:buNone/>
          </a:pPr>
          <a:r>
            <a:rPr lang="en-GB" sz="1000" kern="1200"/>
            <a:t>Step 5</a:t>
          </a:r>
          <a:endParaRPr lang="en-GB" sz="1000" kern="1200" dirty="0"/>
        </a:p>
      </dsp:txBody>
      <dsp:txXfrm>
        <a:off x="263330" y="2698545"/>
        <a:ext cx="3456068" cy="26638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00879"/>
          <a:ext cx="4978412" cy="382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Generate random key, Ka</a:t>
          </a:r>
        </a:p>
      </dsp:txBody>
      <dsp:txXfrm>
        <a:off x="0" y="200879"/>
        <a:ext cx="4978412" cy="382725"/>
      </dsp:txXfrm>
    </dsp:sp>
    <dsp:sp modelId="{26D78EB2-FB5C-4EBD-8A56-A87EA131DB73}">
      <dsp:nvSpPr>
        <dsp:cNvPr id="0" name=""/>
        <dsp:cNvSpPr/>
      </dsp:nvSpPr>
      <dsp:spPr>
        <a:xfrm>
          <a:off x="248920" y="68039"/>
          <a:ext cx="3484888" cy="265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dirty="0"/>
            <a:t>Step 1</a:t>
          </a:r>
        </a:p>
      </dsp:txBody>
      <dsp:txXfrm>
        <a:off x="261889" y="81008"/>
        <a:ext cx="3458950" cy="239742"/>
      </dsp:txXfrm>
    </dsp:sp>
    <dsp:sp modelId="{D1A331B0-7C53-4F44-9EE8-3C998D1BD880}">
      <dsp:nvSpPr>
        <dsp:cNvPr id="0" name=""/>
        <dsp:cNvSpPr/>
      </dsp:nvSpPr>
      <dsp:spPr>
        <a:xfrm>
          <a:off x="0" y="765044"/>
          <a:ext cx="4978412" cy="382725"/>
        </a:xfrm>
        <a:prstGeom prst="rect">
          <a:avLst/>
        </a:prstGeom>
        <a:solidFill>
          <a:schemeClr val="lt1">
            <a:alpha val="90000"/>
            <a:hueOff val="0"/>
            <a:satOff val="0"/>
            <a:lumOff val="0"/>
            <a:alphaOff val="0"/>
          </a:schemeClr>
        </a:solidFill>
        <a:ln w="12700" cap="flat" cmpd="sng" algn="ctr">
          <a:solidFill>
            <a:schemeClr val="accent2">
              <a:hueOff val="-208266"/>
              <a:satOff val="-4326"/>
              <a:lumOff val="-11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Create the keys, </a:t>
          </a:r>
          <a:r>
            <a:rPr lang="en-GB" sz="900" kern="1200" dirty="0" err="1"/>
            <a:t>Kb</a:t>
          </a:r>
          <a:r>
            <a:rPr lang="en-GB" sz="900" kern="1200" dirty="0"/>
            <a:t>, Kc, </a:t>
          </a:r>
          <a:r>
            <a:rPr lang="en-GB" sz="900" kern="1200" dirty="0" err="1"/>
            <a:t>Kd</a:t>
          </a:r>
          <a:r>
            <a:rPr lang="en-GB" sz="900" kern="1200" dirty="0"/>
            <a:t>, using the key differentials</a:t>
          </a:r>
        </a:p>
      </dsp:txBody>
      <dsp:txXfrm>
        <a:off x="0" y="765044"/>
        <a:ext cx="4978412" cy="382725"/>
      </dsp:txXfrm>
    </dsp:sp>
    <dsp:sp modelId="{0CB6EBB6-9DA2-4214-B7A9-CA8C429D4EB0}">
      <dsp:nvSpPr>
        <dsp:cNvPr id="0" name=""/>
        <dsp:cNvSpPr/>
      </dsp:nvSpPr>
      <dsp:spPr>
        <a:xfrm>
          <a:off x="248920" y="632204"/>
          <a:ext cx="3484888" cy="265680"/>
        </a:xfrm>
        <a:prstGeom prst="roundRect">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2</a:t>
          </a:r>
          <a:endParaRPr lang="en-GB" sz="900" kern="1200" dirty="0"/>
        </a:p>
      </dsp:txBody>
      <dsp:txXfrm>
        <a:off x="261889" y="645173"/>
        <a:ext cx="3458950" cy="239742"/>
      </dsp:txXfrm>
    </dsp:sp>
    <dsp:sp modelId="{E2193F88-EAE1-46D4-BFDC-6CC912CD1113}">
      <dsp:nvSpPr>
        <dsp:cNvPr id="0" name=""/>
        <dsp:cNvSpPr/>
      </dsp:nvSpPr>
      <dsp:spPr>
        <a:xfrm>
          <a:off x="0" y="1329209"/>
          <a:ext cx="4978412" cy="382725"/>
        </a:xfrm>
        <a:prstGeom prst="rect">
          <a:avLst/>
        </a:prstGeom>
        <a:solidFill>
          <a:schemeClr val="lt1">
            <a:alpha val="90000"/>
            <a:hueOff val="0"/>
            <a:satOff val="0"/>
            <a:lumOff val="0"/>
            <a:alphaOff val="0"/>
          </a:schemeClr>
        </a:solidFill>
        <a:ln w="12700" cap="flat" cmpd="sng" algn="ctr">
          <a:solidFill>
            <a:schemeClr val="accent2">
              <a:hueOff val="-416532"/>
              <a:satOff val="-8652"/>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Randomly generate plaintext, Pa</a:t>
          </a:r>
        </a:p>
      </dsp:txBody>
      <dsp:txXfrm>
        <a:off x="0" y="1329209"/>
        <a:ext cx="4978412" cy="382725"/>
      </dsp:txXfrm>
    </dsp:sp>
    <dsp:sp modelId="{9881E661-FEC8-4FE1-BD03-4A1671E5A908}">
      <dsp:nvSpPr>
        <dsp:cNvPr id="0" name=""/>
        <dsp:cNvSpPr/>
      </dsp:nvSpPr>
      <dsp:spPr>
        <a:xfrm>
          <a:off x="248920" y="1196369"/>
          <a:ext cx="3484888" cy="265680"/>
        </a:xfrm>
        <a:prstGeom prst="roundRect">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3</a:t>
          </a:r>
          <a:endParaRPr lang="en-GB" sz="900" kern="1200" dirty="0"/>
        </a:p>
      </dsp:txBody>
      <dsp:txXfrm>
        <a:off x="261889" y="1209338"/>
        <a:ext cx="3458950" cy="239742"/>
      </dsp:txXfrm>
    </dsp:sp>
    <dsp:sp modelId="{E491E872-7E9E-4E42-B3B9-01BE704C7FAA}">
      <dsp:nvSpPr>
        <dsp:cNvPr id="0" name=""/>
        <dsp:cNvSpPr/>
      </dsp:nvSpPr>
      <dsp:spPr>
        <a:xfrm>
          <a:off x="0" y="1893375"/>
          <a:ext cx="4978412" cy="382725"/>
        </a:xfrm>
        <a:prstGeom prst="rect">
          <a:avLst/>
        </a:prstGeom>
        <a:solidFill>
          <a:schemeClr val="lt1">
            <a:alpha val="90000"/>
            <a:hueOff val="0"/>
            <a:satOff val="0"/>
            <a:lumOff val="0"/>
            <a:alphaOff val="0"/>
          </a:schemeClr>
        </a:solidFill>
        <a:ln w="12700" cap="flat" cmpd="sng" algn="ctr">
          <a:solidFill>
            <a:schemeClr val="accent2">
              <a:hueOff val="-624797"/>
              <a:satOff val="-12979"/>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Create plaintext, Pb, using the differential </a:t>
          </a:r>
          <a:r>
            <a:rPr lang="el-GR" sz="900" kern="1200" dirty="0"/>
            <a:t>α</a:t>
          </a:r>
          <a:endParaRPr lang="en-GB" sz="900" kern="1200" dirty="0"/>
        </a:p>
      </dsp:txBody>
      <dsp:txXfrm>
        <a:off x="0" y="1893375"/>
        <a:ext cx="4978412" cy="382725"/>
      </dsp:txXfrm>
    </dsp:sp>
    <dsp:sp modelId="{D590DDCC-52C4-4BD4-97A0-8D46ADA326F2}">
      <dsp:nvSpPr>
        <dsp:cNvPr id="0" name=""/>
        <dsp:cNvSpPr/>
      </dsp:nvSpPr>
      <dsp:spPr>
        <a:xfrm>
          <a:off x="248920" y="1760535"/>
          <a:ext cx="3484888" cy="265680"/>
        </a:xfrm>
        <a:prstGeom prst="roundRect">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4</a:t>
          </a:r>
          <a:endParaRPr lang="en-GB" sz="900" kern="1200" dirty="0"/>
        </a:p>
      </dsp:txBody>
      <dsp:txXfrm>
        <a:off x="261889" y="1773504"/>
        <a:ext cx="3458950" cy="239742"/>
      </dsp:txXfrm>
    </dsp:sp>
    <dsp:sp modelId="{943BD3E5-C50A-4C82-BA8F-EF4D7770660A}">
      <dsp:nvSpPr>
        <dsp:cNvPr id="0" name=""/>
        <dsp:cNvSpPr/>
      </dsp:nvSpPr>
      <dsp:spPr>
        <a:xfrm>
          <a:off x="0" y="2457540"/>
          <a:ext cx="4978412" cy="382725"/>
        </a:xfrm>
        <a:prstGeom prst="rect">
          <a:avLst/>
        </a:prstGeom>
        <a:solidFill>
          <a:schemeClr val="lt1">
            <a:alpha val="90000"/>
            <a:hueOff val="0"/>
            <a:satOff val="0"/>
            <a:lumOff val="0"/>
            <a:alphaOff val="0"/>
          </a:schemeClr>
        </a:solidFill>
        <a:ln w="12700" cap="flat" cmpd="sng" algn="ctr">
          <a:solidFill>
            <a:schemeClr val="accent2">
              <a:hueOff val="-833063"/>
              <a:satOff val="-17305"/>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Run the plaintexts through the sub-cipher E0 to obtain Xa and </a:t>
          </a:r>
          <a:r>
            <a:rPr lang="en-GB" sz="900" kern="1200" dirty="0" err="1"/>
            <a:t>Xb</a:t>
          </a:r>
          <a:endParaRPr lang="en-GB" sz="900" kern="1200" dirty="0"/>
        </a:p>
      </dsp:txBody>
      <dsp:txXfrm>
        <a:off x="0" y="2457540"/>
        <a:ext cx="4978412" cy="382725"/>
      </dsp:txXfrm>
    </dsp:sp>
    <dsp:sp modelId="{78448CB7-D097-42EB-8FC1-B152F7F5D226}">
      <dsp:nvSpPr>
        <dsp:cNvPr id="0" name=""/>
        <dsp:cNvSpPr/>
      </dsp:nvSpPr>
      <dsp:spPr>
        <a:xfrm>
          <a:off x="248920" y="2324700"/>
          <a:ext cx="3484888" cy="265680"/>
        </a:xfrm>
        <a:prstGeom prst="roundRect">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5</a:t>
          </a:r>
          <a:endParaRPr lang="en-GB" sz="900" kern="1200" dirty="0"/>
        </a:p>
      </dsp:txBody>
      <dsp:txXfrm>
        <a:off x="261889" y="2337669"/>
        <a:ext cx="3458950" cy="239742"/>
      </dsp:txXfrm>
    </dsp:sp>
    <dsp:sp modelId="{7DF5F2AA-B9EA-4FB5-9A95-90FDA54A9BAF}">
      <dsp:nvSpPr>
        <dsp:cNvPr id="0" name=""/>
        <dsp:cNvSpPr/>
      </dsp:nvSpPr>
      <dsp:spPr>
        <a:xfrm>
          <a:off x="0" y="3021705"/>
          <a:ext cx="4978412" cy="38272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Run Xa and </a:t>
          </a:r>
          <a:r>
            <a:rPr lang="en-GB" sz="900" kern="1200" dirty="0" err="1"/>
            <a:t>Xb</a:t>
          </a:r>
          <a:r>
            <a:rPr lang="en-GB" sz="900" kern="1200" dirty="0"/>
            <a:t> through sub-cipher M to obtain Ya and Yb</a:t>
          </a:r>
        </a:p>
      </dsp:txBody>
      <dsp:txXfrm>
        <a:off x="0" y="3021705"/>
        <a:ext cx="4978412" cy="382725"/>
      </dsp:txXfrm>
    </dsp:sp>
    <dsp:sp modelId="{210E3271-E2BB-46AF-B6E7-83792AE6BE8E}">
      <dsp:nvSpPr>
        <dsp:cNvPr id="0" name=""/>
        <dsp:cNvSpPr/>
      </dsp:nvSpPr>
      <dsp:spPr>
        <a:xfrm>
          <a:off x="248920" y="2888865"/>
          <a:ext cx="3484888" cy="26568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6</a:t>
          </a:r>
          <a:endParaRPr lang="en-GB" sz="900" kern="1200" dirty="0"/>
        </a:p>
      </dsp:txBody>
      <dsp:txXfrm>
        <a:off x="261889" y="2901834"/>
        <a:ext cx="3458950" cy="23974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00879"/>
          <a:ext cx="4978412" cy="3827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Generate random key, Ka</a:t>
          </a:r>
        </a:p>
      </dsp:txBody>
      <dsp:txXfrm>
        <a:off x="0" y="200879"/>
        <a:ext cx="4978412" cy="382725"/>
      </dsp:txXfrm>
    </dsp:sp>
    <dsp:sp modelId="{26D78EB2-FB5C-4EBD-8A56-A87EA131DB73}">
      <dsp:nvSpPr>
        <dsp:cNvPr id="0" name=""/>
        <dsp:cNvSpPr/>
      </dsp:nvSpPr>
      <dsp:spPr>
        <a:xfrm>
          <a:off x="248920" y="68039"/>
          <a:ext cx="3484888" cy="265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dirty="0"/>
            <a:t>Step 1</a:t>
          </a:r>
        </a:p>
      </dsp:txBody>
      <dsp:txXfrm>
        <a:off x="261889" y="81008"/>
        <a:ext cx="3458950" cy="239742"/>
      </dsp:txXfrm>
    </dsp:sp>
    <dsp:sp modelId="{D1A331B0-7C53-4F44-9EE8-3C998D1BD880}">
      <dsp:nvSpPr>
        <dsp:cNvPr id="0" name=""/>
        <dsp:cNvSpPr/>
      </dsp:nvSpPr>
      <dsp:spPr>
        <a:xfrm>
          <a:off x="0" y="765044"/>
          <a:ext cx="4978412" cy="382725"/>
        </a:xfrm>
        <a:prstGeom prst="rect">
          <a:avLst/>
        </a:prstGeom>
        <a:solidFill>
          <a:schemeClr val="lt1">
            <a:alpha val="90000"/>
            <a:hueOff val="0"/>
            <a:satOff val="0"/>
            <a:lumOff val="0"/>
            <a:alphaOff val="0"/>
          </a:schemeClr>
        </a:solidFill>
        <a:ln w="12700" cap="flat" cmpd="sng" algn="ctr">
          <a:solidFill>
            <a:schemeClr val="accent2">
              <a:hueOff val="-208266"/>
              <a:satOff val="-4326"/>
              <a:lumOff val="-11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Create the keys, </a:t>
          </a:r>
          <a:r>
            <a:rPr lang="en-GB" sz="900" kern="1200" dirty="0" err="1"/>
            <a:t>Kb</a:t>
          </a:r>
          <a:r>
            <a:rPr lang="en-GB" sz="900" kern="1200" dirty="0"/>
            <a:t>, Kc, </a:t>
          </a:r>
          <a:r>
            <a:rPr lang="en-GB" sz="900" kern="1200" dirty="0" err="1"/>
            <a:t>Kd</a:t>
          </a:r>
          <a:r>
            <a:rPr lang="en-GB" sz="900" kern="1200" dirty="0"/>
            <a:t>, using the key differentials</a:t>
          </a:r>
        </a:p>
      </dsp:txBody>
      <dsp:txXfrm>
        <a:off x="0" y="765044"/>
        <a:ext cx="4978412" cy="382725"/>
      </dsp:txXfrm>
    </dsp:sp>
    <dsp:sp modelId="{0CB6EBB6-9DA2-4214-B7A9-CA8C429D4EB0}">
      <dsp:nvSpPr>
        <dsp:cNvPr id="0" name=""/>
        <dsp:cNvSpPr/>
      </dsp:nvSpPr>
      <dsp:spPr>
        <a:xfrm>
          <a:off x="248920" y="632204"/>
          <a:ext cx="3484888" cy="265680"/>
        </a:xfrm>
        <a:prstGeom prst="roundRect">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2</a:t>
          </a:r>
          <a:endParaRPr lang="en-GB" sz="900" kern="1200" dirty="0"/>
        </a:p>
      </dsp:txBody>
      <dsp:txXfrm>
        <a:off x="261889" y="645173"/>
        <a:ext cx="3458950" cy="239742"/>
      </dsp:txXfrm>
    </dsp:sp>
    <dsp:sp modelId="{E2193F88-EAE1-46D4-BFDC-6CC912CD1113}">
      <dsp:nvSpPr>
        <dsp:cNvPr id="0" name=""/>
        <dsp:cNvSpPr/>
      </dsp:nvSpPr>
      <dsp:spPr>
        <a:xfrm>
          <a:off x="0" y="1329209"/>
          <a:ext cx="4978412" cy="382725"/>
        </a:xfrm>
        <a:prstGeom prst="rect">
          <a:avLst/>
        </a:prstGeom>
        <a:solidFill>
          <a:schemeClr val="lt1">
            <a:alpha val="90000"/>
            <a:hueOff val="0"/>
            <a:satOff val="0"/>
            <a:lumOff val="0"/>
            <a:alphaOff val="0"/>
          </a:schemeClr>
        </a:solidFill>
        <a:ln w="12700" cap="flat" cmpd="sng" algn="ctr">
          <a:solidFill>
            <a:schemeClr val="accent2">
              <a:hueOff val="-416532"/>
              <a:satOff val="-8652"/>
              <a:lumOff val="-2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Randomly generate plaintext, Pa</a:t>
          </a:r>
        </a:p>
      </dsp:txBody>
      <dsp:txXfrm>
        <a:off x="0" y="1329209"/>
        <a:ext cx="4978412" cy="382725"/>
      </dsp:txXfrm>
    </dsp:sp>
    <dsp:sp modelId="{9881E661-FEC8-4FE1-BD03-4A1671E5A908}">
      <dsp:nvSpPr>
        <dsp:cNvPr id="0" name=""/>
        <dsp:cNvSpPr/>
      </dsp:nvSpPr>
      <dsp:spPr>
        <a:xfrm>
          <a:off x="248920" y="1196369"/>
          <a:ext cx="3484888" cy="265680"/>
        </a:xfrm>
        <a:prstGeom prst="roundRect">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3</a:t>
          </a:r>
          <a:endParaRPr lang="en-GB" sz="900" kern="1200" dirty="0"/>
        </a:p>
      </dsp:txBody>
      <dsp:txXfrm>
        <a:off x="261889" y="1209338"/>
        <a:ext cx="3458950" cy="239742"/>
      </dsp:txXfrm>
    </dsp:sp>
    <dsp:sp modelId="{E491E872-7E9E-4E42-B3B9-01BE704C7FAA}">
      <dsp:nvSpPr>
        <dsp:cNvPr id="0" name=""/>
        <dsp:cNvSpPr/>
      </dsp:nvSpPr>
      <dsp:spPr>
        <a:xfrm>
          <a:off x="0" y="1893375"/>
          <a:ext cx="4978412" cy="382725"/>
        </a:xfrm>
        <a:prstGeom prst="rect">
          <a:avLst/>
        </a:prstGeom>
        <a:solidFill>
          <a:schemeClr val="lt1">
            <a:alpha val="90000"/>
            <a:hueOff val="0"/>
            <a:satOff val="0"/>
            <a:lumOff val="0"/>
            <a:alphaOff val="0"/>
          </a:schemeClr>
        </a:solidFill>
        <a:ln w="12700" cap="flat" cmpd="sng" algn="ctr">
          <a:solidFill>
            <a:schemeClr val="accent2">
              <a:hueOff val="-624797"/>
              <a:satOff val="-12979"/>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Create plaintext, Pb, using the differential </a:t>
          </a:r>
          <a:r>
            <a:rPr lang="el-GR" sz="900" kern="1200" dirty="0"/>
            <a:t>α</a:t>
          </a:r>
          <a:endParaRPr lang="en-GB" sz="900" kern="1200" dirty="0"/>
        </a:p>
      </dsp:txBody>
      <dsp:txXfrm>
        <a:off x="0" y="1893375"/>
        <a:ext cx="4978412" cy="382725"/>
      </dsp:txXfrm>
    </dsp:sp>
    <dsp:sp modelId="{D590DDCC-52C4-4BD4-97A0-8D46ADA326F2}">
      <dsp:nvSpPr>
        <dsp:cNvPr id="0" name=""/>
        <dsp:cNvSpPr/>
      </dsp:nvSpPr>
      <dsp:spPr>
        <a:xfrm>
          <a:off x="248920" y="1760535"/>
          <a:ext cx="3484888" cy="265680"/>
        </a:xfrm>
        <a:prstGeom prst="roundRect">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4</a:t>
          </a:r>
          <a:endParaRPr lang="en-GB" sz="900" kern="1200" dirty="0"/>
        </a:p>
      </dsp:txBody>
      <dsp:txXfrm>
        <a:off x="261889" y="1773504"/>
        <a:ext cx="3458950" cy="239742"/>
      </dsp:txXfrm>
    </dsp:sp>
    <dsp:sp modelId="{943BD3E5-C50A-4C82-BA8F-EF4D7770660A}">
      <dsp:nvSpPr>
        <dsp:cNvPr id="0" name=""/>
        <dsp:cNvSpPr/>
      </dsp:nvSpPr>
      <dsp:spPr>
        <a:xfrm>
          <a:off x="0" y="2457540"/>
          <a:ext cx="4978412" cy="382725"/>
        </a:xfrm>
        <a:prstGeom prst="rect">
          <a:avLst/>
        </a:prstGeom>
        <a:solidFill>
          <a:schemeClr val="lt1">
            <a:alpha val="90000"/>
            <a:hueOff val="0"/>
            <a:satOff val="0"/>
            <a:lumOff val="0"/>
            <a:alphaOff val="0"/>
          </a:schemeClr>
        </a:solidFill>
        <a:ln w="12700" cap="flat" cmpd="sng" algn="ctr">
          <a:solidFill>
            <a:schemeClr val="accent2">
              <a:hueOff val="-833063"/>
              <a:satOff val="-17305"/>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Run the plaintexts through the sub-cipher E0 to obtain Xa and </a:t>
          </a:r>
          <a:r>
            <a:rPr lang="en-GB" sz="900" kern="1200" dirty="0" err="1"/>
            <a:t>Xb</a:t>
          </a:r>
          <a:endParaRPr lang="en-GB" sz="900" kern="1200" dirty="0"/>
        </a:p>
      </dsp:txBody>
      <dsp:txXfrm>
        <a:off x="0" y="2457540"/>
        <a:ext cx="4978412" cy="382725"/>
      </dsp:txXfrm>
    </dsp:sp>
    <dsp:sp modelId="{78448CB7-D097-42EB-8FC1-B152F7F5D226}">
      <dsp:nvSpPr>
        <dsp:cNvPr id="0" name=""/>
        <dsp:cNvSpPr/>
      </dsp:nvSpPr>
      <dsp:spPr>
        <a:xfrm>
          <a:off x="248920" y="2324700"/>
          <a:ext cx="3484888" cy="265680"/>
        </a:xfrm>
        <a:prstGeom prst="roundRect">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5</a:t>
          </a:r>
          <a:endParaRPr lang="en-GB" sz="900" kern="1200" dirty="0"/>
        </a:p>
      </dsp:txBody>
      <dsp:txXfrm>
        <a:off x="261889" y="2337669"/>
        <a:ext cx="3458950" cy="239742"/>
      </dsp:txXfrm>
    </dsp:sp>
    <dsp:sp modelId="{7DF5F2AA-B9EA-4FB5-9A95-90FDA54A9BAF}">
      <dsp:nvSpPr>
        <dsp:cNvPr id="0" name=""/>
        <dsp:cNvSpPr/>
      </dsp:nvSpPr>
      <dsp:spPr>
        <a:xfrm>
          <a:off x="0" y="3021705"/>
          <a:ext cx="4978412" cy="38272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87452" rIns="386380" bIns="64008" numCol="1" spcCol="1270" anchor="t" anchorCtr="0">
          <a:noAutofit/>
        </a:bodyPr>
        <a:lstStyle/>
        <a:p>
          <a:pPr marL="57150" lvl="1" indent="-57150" algn="l" defTabSz="400050">
            <a:lnSpc>
              <a:spcPct val="90000"/>
            </a:lnSpc>
            <a:spcBef>
              <a:spcPct val="0"/>
            </a:spcBef>
            <a:spcAft>
              <a:spcPct val="15000"/>
            </a:spcAft>
            <a:buChar char="•"/>
          </a:pPr>
          <a:r>
            <a:rPr lang="en-GB" sz="900" kern="1200" dirty="0"/>
            <a:t>Run Xa and </a:t>
          </a:r>
          <a:r>
            <a:rPr lang="en-GB" sz="900" kern="1200" dirty="0" err="1"/>
            <a:t>Xb</a:t>
          </a:r>
          <a:r>
            <a:rPr lang="en-GB" sz="900" kern="1200" dirty="0"/>
            <a:t> through sub-cipher M to obtain Ya and Yb</a:t>
          </a:r>
        </a:p>
      </dsp:txBody>
      <dsp:txXfrm>
        <a:off x="0" y="3021705"/>
        <a:ext cx="4978412" cy="382725"/>
      </dsp:txXfrm>
    </dsp:sp>
    <dsp:sp modelId="{210E3271-E2BB-46AF-B6E7-83792AE6BE8E}">
      <dsp:nvSpPr>
        <dsp:cNvPr id="0" name=""/>
        <dsp:cNvSpPr/>
      </dsp:nvSpPr>
      <dsp:spPr>
        <a:xfrm>
          <a:off x="248920" y="2888865"/>
          <a:ext cx="3484888" cy="26568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400050">
            <a:lnSpc>
              <a:spcPct val="90000"/>
            </a:lnSpc>
            <a:spcBef>
              <a:spcPct val="0"/>
            </a:spcBef>
            <a:spcAft>
              <a:spcPct val="35000"/>
            </a:spcAft>
            <a:buNone/>
          </a:pPr>
          <a:r>
            <a:rPr lang="en-GB" sz="900" kern="1200"/>
            <a:t>Step 6</a:t>
          </a:r>
          <a:endParaRPr lang="en-GB" sz="900" kern="1200" dirty="0"/>
        </a:p>
      </dsp:txBody>
      <dsp:txXfrm>
        <a:off x="261889" y="2901834"/>
        <a:ext cx="3458950"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7049-2DA2-4BA3-99E5-130277D8D39C}">
      <dsp:nvSpPr>
        <dsp:cNvPr id="0" name=""/>
        <dsp:cNvSpPr/>
      </dsp:nvSpPr>
      <dsp:spPr>
        <a:xfrm>
          <a:off x="0" y="294748"/>
          <a:ext cx="6949440" cy="941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270764" rIns="539354"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a:t>Discovered the sandwich attack first proposed in [1]</a:t>
          </a:r>
          <a:endParaRPr lang="en-US" sz="1300" kern="1200"/>
        </a:p>
        <a:p>
          <a:pPr marL="114300" lvl="1" indent="-114300" algn="l" defTabSz="577850">
            <a:lnSpc>
              <a:spcPct val="90000"/>
            </a:lnSpc>
            <a:spcBef>
              <a:spcPct val="0"/>
            </a:spcBef>
            <a:spcAft>
              <a:spcPct val="15000"/>
            </a:spcAft>
            <a:buChar char="•"/>
          </a:pPr>
          <a:r>
            <a:rPr lang="en-GB" sz="1300" kern="1200"/>
            <a:t>Established that the sandwich attack had not been generalised for block ciphers other than KASUMI</a:t>
          </a:r>
          <a:endParaRPr lang="en-US" sz="1300" kern="1200"/>
        </a:p>
      </dsp:txBody>
      <dsp:txXfrm>
        <a:off x="0" y="294748"/>
        <a:ext cx="6949440" cy="941850"/>
      </dsp:txXfrm>
    </dsp:sp>
    <dsp:sp modelId="{3DA6F669-8728-4A7D-A006-2E52C4EBAEEC}">
      <dsp:nvSpPr>
        <dsp:cNvPr id="0" name=""/>
        <dsp:cNvSpPr/>
      </dsp:nvSpPr>
      <dsp:spPr>
        <a:xfrm>
          <a:off x="347472" y="102868"/>
          <a:ext cx="4864608"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577850">
            <a:lnSpc>
              <a:spcPct val="90000"/>
            </a:lnSpc>
            <a:spcBef>
              <a:spcPct val="0"/>
            </a:spcBef>
            <a:spcAft>
              <a:spcPct val="35000"/>
            </a:spcAft>
            <a:buNone/>
          </a:pPr>
          <a:r>
            <a:rPr lang="en-GB" sz="1300" kern="1200"/>
            <a:t>Initial Research</a:t>
          </a:r>
          <a:endParaRPr lang="en-US" sz="1300" kern="1200"/>
        </a:p>
      </dsp:txBody>
      <dsp:txXfrm>
        <a:off x="366206" y="121602"/>
        <a:ext cx="4827140" cy="346292"/>
      </dsp:txXfrm>
    </dsp:sp>
    <dsp:sp modelId="{8F0C81F4-7BB7-4B8A-BE11-4BAF8C11F117}">
      <dsp:nvSpPr>
        <dsp:cNvPr id="0" name=""/>
        <dsp:cNvSpPr/>
      </dsp:nvSpPr>
      <dsp:spPr>
        <a:xfrm>
          <a:off x="0" y="1498678"/>
          <a:ext cx="6949440" cy="737100"/>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270764" rIns="539354"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Is the sandwich attack a feasible method of breaking the GOST block cipher?</a:t>
          </a:r>
          <a:endParaRPr lang="en-US" sz="1300" kern="1200" dirty="0"/>
        </a:p>
      </dsp:txBody>
      <dsp:txXfrm>
        <a:off x="0" y="1498678"/>
        <a:ext cx="6949440" cy="737100"/>
      </dsp:txXfrm>
    </dsp:sp>
    <dsp:sp modelId="{ADF0C9AB-E3FE-438E-9325-D004EA9646EE}">
      <dsp:nvSpPr>
        <dsp:cNvPr id="0" name=""/>
        <dsp:cNvSpPr/>
      </dsp:nvSpPr>
      <dsp:spPr>
        <a:xfrm>
          <a:off x="347472" y="1306798"/>
          <a:ext cx="4864608" cy="38376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577850">
            <a:lnSpc>
              <a:spcPct val="90000"/>
            </a:lnSpc>
            <a:spcBef>
              <a:spcPct val="0"/>
            </a:spcBef>
            <a:spcAft>
              <a:spcPct val="35000"/>
            </a:spcAft>
            <a:buNone/>
          </a:pPr>
          <a:r>
            <a:rPr lang="en-GB" sz="1300" kern="1200"/>
            <a:t>Research Question</a:t>
          </a:r>
          <a:endParaRPr lang="en-US" sz="1300" kern="1200"/>
        </a:p>
      </dsp:txBody>
      <dsp:txXfrm>
        <a:off x="366206" y="1325532"/>
        <a:ext cx="4827140" cy="346292"/>
      </dsp:txXfrm>
    </dsp:sp>
    <dsp:sp modelId="{05C4C617-0C50-4D9D-A02A-B481A01F1065}">
      <dsp:nvSpPr>
        <dsp:cNvPr id="0" name=""/>
        <dsp:cNvSpPr/>
      </dsp:nvSpPr>
      <dsp:spPr>
        <a:xfrm>
          <a:off x="0" y="2497858"/>
          <a:ext cx="6949440" cy="7371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270764" rIns="5393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Could potentially show a method for improving the best-known attacks on a number of block ciphers</a:t>
          </a:r>
        </a:p>
      </dsp:txBody>
      <dsp:txXfrm>
        <a:off x="0" y="2497858"/>
        <a:ext cx="6949440" cy="737100"/>
      </dsp:txXfrm>
    </dsp:sp>
    <dsp:sp modelId="{EA0D8D9E-81A3-41C2-BB69-F4B0563A044A}">
      <dsp:nvSpPr>
        <dsp:cNvPr id="0" name=""/>
        <dsp:cNvSpPr/>
      </dsp:nvSpPr>
      <dsp:spPr>
        <a:xfrm>
          <a:off x="347472" y="2305978"/>
          <a:ext cx="4864608" cy="3837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577850">
            <a:lnSpc>
              <a:spcPct val="90000"/>
            </a:lnSpc>
            <a:spcBef>
              <a:spcPct val="0"/>
            </a:spcBef>
            <a:spcAft>
              <a:spcPct val="35000"/>
            </a:spcAft>
            <a:buNone/>
          </a:pPr>
          <a:r>
            <a:rPr lang="en-US" sz="1300" kern="1200" dirty="0"/>
            <a:t>Importance of the Project</a:t>
          </a:r>
        </a:p>
      </dsp:txBody>
      <dsp:txXfrm>
        <a:off x="366206" y="2324712"/>
        <a:ext cx="4827140" cy="346292"/>
      </dsp:txXfrm>
    </dsp:sp>
    <dsp:sp modelId="{262B00F4-4FA8-4CE5-A9FD-71762E730AAB}">
      <dsp:nvSpPr>
        <dsp:cNvPr id="0" name=""/>
        <dsp:cNvSpPr/>
      </dsp:nvSpPr>
      <dsp:spPr>
        <a:xfrm>
          <a:off x="0" y="3497039"/>
          <a:ext cx="6949440" cy="737100"/>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270764" rIns="539354"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Met the Basic and Intermediate deliverables but did not have time to fully complete the Advanced</a:t>
          </a:r>
          <a:endParaRPr lang="en-US" sz="1300" kern="1200" dirty="0"/>
        </a:p>
      </dsp:txBody>
      <dsp:txXfrm>
        <a:off x="0" y="3497039"/>
        <a:ext cx="6949440" cy="737100"/>
      </dsp:txXfrm>
    </dsp:sp>
    <dsp:sp modelId="{98E3BBC8-47BE-4C7D-849D-32EB13F52A4A}">
      <dsp:nvSpPr>
        <dsp:cNvPr id="0" name=""/>
        <dsp:cNvSpPr/>
      </dsp:nvSpPr>
      <dsp:spPr>
        <a:xfrm>
          <a:off x="347472" y="3305159"/>
          <a:ext cx="4864608" cy="38376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577850">
            <a:lnSpc>
              <a:spcPct val="90000"/>
            </a:lnSpc>
            <a:spcBef>
              <a:spcPct val="0"/>
            </a:spcBef>
            <a:spcAft>
              <a:spcPct val="35000"/>
            </a:spcAft>
            <a:buNone/>
          </a:pPr>
          <a:r>
            <a:rPr lang="en-GB" sz="1300" kern="1200"/>
            <a:t>Project Deliverables</a:t>
          </a:r>
          <a:endParaRPr lang="en-US" sz="1300" kern="1200"/>
        </a:p>
      </dsp:txBody>
      <dsp:txXfrm>
        <a:off x="366206" y="3323893"/>
        <a:ext cx="4827140" cy="346292"/>
      </dsp:txXfrm>
    </dsp:sp>
    <dsp:sp modelId="{EB23A38F-364D-4B95-96E8-8A6258790A21}">
      <dsp:nvSpPr>
        <dsp:cNvPr id="0" name=""/>
        <dsp:cNvSpPr/>
      </dsp:nvSpPr>
      <dsp:spPr>
        <a:xfrm>
          <a:off x="0" y="4496219"/>
          <a:ext cx="6949440" cy="118755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270764" rIns="53935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Verified the work in [1]</a:t>
          </a:r>
        </a:p>
        <a:p>
          <a:pPr marL="114300" lvl="1" indent="-114300" algn="l" defTabSz="577850">
            <a:lnSpc>
              <a:spcPct val="90000"/>
            </a:lnSpc>
            <a:spcBef>
              <a:spcPct val="0"/>
            </a:spcBef>
            <a:spcAft>
              <a:spcPct val="15000"/>
            </a:spcAft>
            <a:buChar char="•"/>
          </a:pPr>
          <a:r>
            <a:rPr lang="en-US" sz="1300" kern="1200" dirty="0"/>
            <a:t>Created the first experimental verification of [2]</a:t>
          </a:r>
        </a:p>
        <a:p>
          <a:pPr marL="114300" lvl="1" indent="-114300" algn="l" defTabSz="577850">
            <a:lnSpc>
              <a:spcPct val="90000"/>
            </a:lnSpc>
            <a:spcBef>
              <a:spcPct val="0"/>
            </a:spcBef>
            <a:spcAft>
              <a:spcPct val="15000"/>
            </a:spcAft>
            <a:buChar char="•"/>
          </a:pPr>
          <a:r>
            <a:rPr lang="en-US" sz="1300" kern="1200" dirty="0"/>
            <a:t>Successfully answered the research question – established feasibility</a:t>
          </a:r>
        </a:p>
        <a:p>
          <a:pPr marL="114300" lvl="1" indent="-114300" algn="l" defTabSz="577850">
            <a:lnSpc>
              <a:spcPct val="90000"/>
            </a:lnSpc>
            <a:spcBef>
              <a:spcPct val="0"/>
            </a:spcBef>
            <a:spcAft>
              <a:spcPct val="15000"/>
            </a:spcAft>
            <a:buChar char="•"/>
          </a:pPr>
          <a:r>
            <a:rPr lang="en-US" sz="1300" kern="1200" dirty="0"/>
            <a:t>More experimental research is needed to verify the claims of this project</a:t>
          </a:r>
        </a:p>
      </dsp:txBody>
      <dsp:txXfrm>
        <a:off x="0" y="4496219"/>
        <a:ext cx="6949440" cy="1187550"/>
      </dsp:txXfrm>
    </dsp:sp>
    <dsp:sp modelId="{15A1F4D3-2CE2-402C-8ED8-22F8B6DBB2A0}">
      <dsp:nvSpPr>
        <dsp:cNvPr id="0" name=""/>
        <dsp:cNvSpPr/>
      </dsp:nvSpPr>
      <dsp:spPr>
        <a:xfrm>
          <a:off x="347472" y="4304339"/>
          <a:ext cx="4864608" cy="3837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577850">
            <a:lnSpc>
              <a:spcPct val="90000"/>
            </a:lnSpc>
            <a:spcBef>
              <a:spcPct val="0"/>
            </a:spcBef>
            <a:spcAft>
              <a:spcPct val="35000"/>
            </a:spcAft>
            <a:buNone/>
          </a:pPr>
          <a:r>
            <a:rPr lang="en-US" sz="1300" kern="1200" dirty="0"/>
            <a:t>Conclusions</a:t>
          </a:r>
        </a:p>
      </dsp:txBody>
      <dsp:txXfrm>
        <a:off x="366206" y="4323073"/>
        <a:ext cx="4827140" cy="34629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20734"/>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120734"/>
        <a:ext cx="4978412" cy="340200"/>
      </dsp:txXfrm>
    </dsp:sp>
    <dsp:sp modelId="{26D78EB2-FB5C-4EBD-8A56-A87EA131DB73}">
      <dsp:nvSpPr>
        <dsp:cNvPr id="0" name=""/>
        <dsp:cNvSpPr/>
      </dsp:nvSpPr>
      <dsp:spPr>
        <a:xfrm>
          <a:off x="248920" y="2654"/>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14182"/>
        <a:ext cx="3461832" cy="213104"/>
      </dsp:txXfrm>
    </dsp:sp>
    <dsp:sp modelId="{D1A331B0-7C53-4F44-9EE8-3C998D1BD880}">
      <dsp:nvSpPr>
        <dsp:cNvPr id="0" name=""/>
        <dsp:cNvSpPr/>
      </dsp:nvSpPr>
      <dsp:spPr>
        <a:xfrm>
          <a:off x="0" y="622214"/>
          <a:ext cx="4978412" cy="340200"/>
        </a:xfrm>
        <a:prstGeom prst="rect">
          <a:avLst/>
        </a:prstGeom>
        <a:solidFill>
          <a:schemeClr val="lt1">
            <a:alpha val="90000"/>
            <a:hueOff val="0"/>
            <a:satOff val="0"/>
            <a:lumOff val="0"/>
            <a:alphaOff val="0"/>
          </a:schemeClr>
        </a:solidFill>
        <a:ln w="12700" cap="flat" cmpd="sng" algn="ctr">
          <a:solidFill>
            <a:schemeClr val="accent2">
              <a:hueOff val="-173555"/>
              <a:satOff val="-3605"/>
              <a:lumOff val="-9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622214"/>
        <a:ext cx="4978412" cy="340200"/>
      </dsp:txXfrm>
    </dsp:sp>
    <dsp:sp modelId="{0CB6EBB6-9DA2-4214-B7A9-CA8C429D4EB0}">
      <dsp:nvSpPr>
        <dsp:cNvPr id="0" name=""/>
        <dsp:cNvSpPr/>
      </dsp:nvSpPr>
      <dsp:spPr>
        <a:xfrm>
          <a:off x="248920" y="504134"/>
          <a:ext cx="3484888" cy="236160"/>
        </a:xfrm>
        <a:prstGeom prst="roundRect">
          <a:avLst/>
        </a:prstGeom>
        <a:solidFill>
          <a:schemeClr val="accent2">
            <a:hueOff val="-173555"/>
            <a:satOff val="-3605"/>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2</a:t>
          </a:r>
          <a:endParaRPr lang="en-GB" sz="800" kern="1200" dirty="0"/>
        </a:p>
      </dsp:txBody>
      <dsp:txXfrm>
        <a:off x="260448" y="515662"/>
        <a:ext cx="3461832" cy="213104"/>
      </dsp:txXfrm>
    </dsp:sp>
    <dsp:sp modelId="{E2193F88-EAE1-46D4-BFDC-6CC912CD1113}">
      <dsp:nvSpPr>
        <dsp:cNvPr id="0" name=""/>
        <dsp:cNvSpPr/>
      </dsp:nvSpPr>
      <dsp:spPr>
        <a:xfrm>
          <a:off x="0" y="1123694"/>
          <a:ext cx="4978412" cy="340200"/>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123694"/>
        <a:ext cx="4978412" cy="340200"/>
      </dsp:txXfrm>
    </dsp:sp>
    <dsp:sp modelId="{9881E661-FEC8-4FE1-BD03-4A1671E5A908}">
      <dsp:nvSpPr>
        <dsp:cNvPr id="0" name=""/>
        <dsp:cNvSpPr/>
      </dsp:nvSpPr>
      <dsp:spPr>
        <a:xfrm>
          <a:off x="248920" y="1005614"/>
          <a:ext cx="3484888" cy="23616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3</a:t>
          </a:r>
          <a:endParaRPr lang="en-GB" sz="800" kern="1200" dirty="0"/>
        </a:p>
      </dsp:txBody>
      <dsp:txXfrm>
        <a:off x="260448" y="1017142"/>
        <a:ext cx="3461832" cy="213104"/>
      </dsp:txXfrm>
    </dsp:sp>
    <dsp:sp modelId="{E491E872-7E9E-4E42-B3B9-01BE704C7FAA}">
      <dsp:nvSpPr>
        <dsp:cNvPr id="0" name=""/>
        <dsp:cNvSpPr/>
      </dsp:nvSpPr>
      <dsp:spPr>
        <a:xfrm>
          <a:off x="0" y="1625174"/>
          <a:ext cx="4978412" cy="3402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625174"/>
        <a:ext cx="4978412" cy="340200"/>
      </dsp:txXfrm>
    </dsp:sp>
    <dsp:sp modelId="{D590DDCC-52C4-4BD4-97A0-8D46ADA326F2}">
      <dsp:nvSpPr>
        <dsp:cNvPr id="0" name=""/>
        <dsp:cNvSpPr/>
      </dsp:nvSpPr>
      <dsp:spPr>
        <a:xfrm>
          <a:off x="248920" y="1507094"/>
          <a:ext cx="3484888" cy="2361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4</a:t>
          </a:r>
          <a:endParaRPr lang="en-GB" sz="800" kern="1200" dirty="0"/>
        </a:p>
      </dsp:txBody>
      <dsp:txXfrm>
        <a:off x="260448" y="1518622"/>
        <a:ext cx="3461832" cy="213104"/>
      </dsp:txXfrm>
    </dsp:sp>
    <dsp:sp modelId="{943BD3E5-C50A-4C82-BA8F-EF4D7770660A}">
      <dsp:nvSpPr>
        <dsp:cNvPr id="0" name=""/>
        <dsp:cNvSpPr/>
      </dsp:nvSpPr>
      <dsp:spPr>
        <a:xfrm>
          <a:off x="0" y="2126655"/>
          <a:ext cx="4978412" cy="340200"/>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126655"/>
        <a:ext cx="4978412" cy="340200"/>
      </dsp:txXfrm>
    </dsp:sp>
    <dsp:sp modelId="{78448CB7-D097-42EB-8FC1-B152F7F5D226}">
      <dsp:nvSpPr>
        <dsp:cNvPr id="0" name=""/>
        <dsp:cNvSpPr/>
      </dsp:nvSpPr>
      <dsp:spPr>
        <a:xfrm>
          <a:off x="248920" y="2008575"/>
          <a:ext cx="3484888" cy="23616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5</a:t>
          </a:r>
          <a:endParaRPr lang="en-GB" sz="800" kern="1200" dirty="0"/>
        </a:p>
      </dsp:txBody>
      <dsp:txXfrm>
        <a:off x="260448" y="2020103"/>
        <a:ext cx="3461832" cy="213104"/>
      </dsp:txXfrm>
    </dsp:sp>
    <dsp:sp modelId="{7DF5F2AA-B9EA-4FB5-9A95-90FDA54A9BAF}">
      <dsp:nvSpPr>
        <dsp:cNvPr id="0" name=""/>
        <dsp:cNvSpPr/>
      </dsp:nvSpPr>
      <dsp:spPr>
        <a:xfrm>
          <a:off x="0" y="2628135"/>
          <a:ext cx="4978412" cy="340200"/>
        </a:xfrm>
        <a:prstGeom prst="rect">
          <a:avLst/>
        </a:prstGeom>
        <a:solidFill>
          <a:schemeClr val="lt1">
            <a:alpha val="90000"/>
            <a:hueOff val="0"/>
            <a:satOff val="0"/>
            <a:lumOff val="0"/>
            <a:alphaOff val="0"/>
          </a:schemeClr>
        </a:solidFill>
        <a:ln w="12700" cap="flat" cmpd="sng" algn="ctr">
          <a:solidFill>
            <a:schemeClr val="accent2">
              <a:hueOff val="-867774"/>
              <a:satOff val="-18026"/>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Xa and </a:t>
          </a:r>
          <a:r>
            <a:rPr lang="en-GB" sz="800" kern="1200" dirty="0" err="1"/>
            <a:t>Xb</a:t>
          </a:r>
          <a:r>
            <a:rPr lang="en-GB" sz="800" kern="1200" dirty="0"/>
            <a:t> through sub-cipher M to obtain Ya and Yb</a:t>
          </a:r>
        </a:p>
      </dsp:txBody>
      <dsp:txXfrm>
        <a:off x="0" y="2628135"/>
        <a:ext cx="4978412" cy="340200"/>
      </dsp:txXfrm>
    </dsp:sp>
    <dsp:sp modelId="{210E3271-E2BB-46AF-B6E7-83792AE6BE8E}">
      <dsp:nvSpPr>
        <dsp:cNvPr id="0" name=""/>
        <dsp:cNvSpPr/>
      </dsp:nvSpPr>
      <dsp:spPr>
        <a:xfrm>
          <a:off x="248920" y="2510055"/>
          <a:ext cx="3484888" cy="236160"/>
        </a:xfrm>
        <a:prstGeom prst="roundRect">
          <a:avLst/>
        </a:prstGeom>
        <a:solidFill>
          <a:schemeClr val="accent2">
            <a:hueOff val="-867774"/>
            <a:satOff val="-18026"/>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6</a:t>
          </a:r>
          <a:endParaRPr lang="en-GB" sz="800" kern="1200" dirty="0"/>
        </a:p>
      </dsp:txBody>
      <dsp:txXfrm>
        <a:off x="260448" y="2521583"/>
        <a:ext cx="3461832" cy="213104"/>
      </dsp:txXfrm>
    </dsp:sp>
    <dsp:sp modelId="{76B657D5-952E-487F-A80D-21C2E7D2A70C}">
      <dsp:nvSpPr>
        <dsp:cNvPr id="0" name=""/>
        <dsp:cNvSpPr/>
      </dsp:nvSpPr>
      <dsp:spPr>
        <a:xfrm>
          <a:off x="0" y="3129615"/>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Ya and Yb through sub-cipher E1 to obtain ciphertexts Ca and </a:t>
          </a:r>
          <a:r>
            <a:rPr lang="en-GB" sz="800" kern="1200" dirty="0" err="1"/>
            <a:t>Cb</a:t>
          </a:r>
          <a:endParaRPr lang="en-GB" sz="800" kern="1200" dirty="0"/>
        </a:p>
      </dsp:txBody>
      <dsp:txXfrm>
        <a:off x="0" y="3129615"/>
        <a:ext cx="4978412" cy="340200"/>
      </dsp:txXfrm>
    </dsp:sp>
    <dsp:sp modelId="{96813671-9C0F-4520-B9C1-331ADF5E37BB}">
      <dsp:nvSpPr>
        <dsp:cNvPr id="0" name=""/>
        <dsp:cNvSpPr/>
      </dsp:nvSpPr>
      <dsp:spPr>
        <a:xfrm>
          <a:off x="248920" y="3011535"/>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7</a:t>
          </a:r>
        </a:p>
      </dsp:txBody>
      <dsp:txXfrm>
        <a:off x="260448" y="3023063"/>
        <a:ext cx="3461832" cy="21310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73805"/>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173805"/>
        <a:ext cx="4978412" cy="340200"/>
      </dsp:txXfrm>
    </dsp:sp>
    <dsp:sp modelId="{26D78EB2-FB5C-4EBD-8A56-A87EA131DB73}">
      <dsp:nvSpPr>
        <dsp:cNvPr id="0" name=""/>
        <dsp:cNvSpPr/>
      </dsp:nvSpPr>
      <dsp:spPr>
        <a:xfrm>
          <a:off x="248920" y="55725"/>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67253"/>
        <a:ext cx="3461832" cy="213104"/>
      </dsp:txXfrm>
    </dsp:sp>
    <dsp:sp modelId="{D1A331B0-7C53-4F44-9EE8-3C998D1BD880}">
      <dsp:nvSpPr>
        <dsp:cNvPr id="0" name=""/>
        <dsp:cNvSpPr/>
      </dsp:nvSpPr>
      <dsp:spPr>
        <a:xfrm>
          <a:off x="0" y="675285"/>
          <a:ext cx="4978412" cy="340200"/>
        </a:xfrm>
        <a:prstGeom prst="rect">
          <a:avLst/>
        </a:prstGeom>
        <a:solidFill>
          <a:schemeClr val="lt1">
            <a:alpha val="90000"/>
            <a:hueOff val="0"/>
            <a:satOff val="0"/>
            <a:lumOff val="0"/>
            <a:alphaOff val="0"/>
          </a:schemeClr>
        </a:solidFill>
        <a:ln w="12700" cap="flat" cmpd="sng" algn="ctr">
          <a:solidFill>
            <a:schemeClr val="accent2">
              <a:hueOff val="-148761"/>
              <a:satOff val="-3090"/>
              <a:lumOff val="-8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675285"/>
        <a:ext cx="4978412" cy="340200"/>
      </dsp:txXfrm>
    </dsp:sp>
    <dsp:sp modelId="{0CB6EBB6-9DA2-4214-B7A9-CA8C429D4EB0}">
      <dsp:nvSpPr>
        <dsp:cNvPr id="0" name=""/>
        <dsp:cNvSpPr/>
      </dsp:nvSpPr>
      <dsp:spPr>
        <a:xfrm>
          <a:off x="248920" y="557205"/>
          <a:ext cx="3484888" cy="236160"/>
        </a:xfrm>
        <a:prstGeom prst="roundRect">
          <a:avLst/>
        </a:prstGeom>
        <a:solidFill>
          <a:schemeClr val="accent2">
            <a:hueOff val="-148761"/>
            <a:satOff val="-3090"/>
            <a:lumOff val="-8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2</a:t>
          </a:r>
          <a:endParaRPr lang="en-GB" sz="800" kern="1200" dirty="0"/>
        </a:p>
      </dsp:txBody>
      <dsp:txXfrm>
        <a:off x="260448" y="568733"/>
        <a:ext cx="3461832" cy="213104"/>
      </dsp:txXfrm>
    </dsp:sp>
    <dsp:sp modelId="{E2193F88-EAE1-46D4-BFDC-6CC912CD1113}">
      <dsp:nvSpPr>
        <dsp:cNvPr id="0" name=""/>
        <dsp:cNvSpPr/>
      </dsp:nvSpPr>
      <dsp:spPr>
        <a:xfrm>
          <a:off x="0" y="1176765"/>
          <a:ext cx="4978412" cy="340200"/>
        </a:xfrm>
        <a:prstGeom prst="rect">
          <a:avLst/>
        </a:prstGeom>
        <a:solidFill>
          <a:schemeClr val="lt1">
            <a:alpha val="90000"/>
            <a:hueOff val="0"/>
            <a:satOff val="0"/>
            <a:lumOff val="0"/>
            <a:alphaOff val="0"/>
          </a:schemeClr>
        </a:solidFill>
        <a:ln w="12700" cap="flat" cmpd="sng" algn="ctr">
          <a:solidFill>
            <a:schemeClr val="accent2">
              <a:hueOff val="-297523"/>
              <a:satOff val="-6180"/>
              <a:lumOff val="-16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176765"/>
        <a:ext cx="4978412" cy="340200"/>
      </dsp:txXfrm>
    </dsp:sp>
    <dsp:sp modelId="{9881E661-FEC8-4FE1-BD03-4A1671E5A908}">
      <dsp:nvSpPr>
        <dsp:cNvPr id="0" name=""/>
        <dsp:cNvSpPr/>
      </dsp:nvSpPr>
      <dsp:spPr>
        <a:xfrm>
          <a:off x="248920" y="1058685"/>
          <a:ext cx="3484888" cy="236160"/>
        </a:xfrm>
        <a:prstGeom prst="roundRect">
          <a:avLst/>
        </a:prstGeom>
        <a:solidFill>
          <a:schemeClr val="accent2">
            <a:hueOff val="-297523"/>
            <a:satOff val="-6180"/>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3</a:t>
          </a:r>
          <a:endParaRPr lang="en-GB" sz="800" kern="1200" dirty="0"/>
        </a:p>
      </dsp:txBody>
      <dsp:txXfrm>
        <a:off x="260448" y="1070213"/>
        <a:ext cx="3461832" cy="213104"/>
      </dsp:txXfrm>
    </dsp:sp>
    <dsp:sp modelId="{E491E872-7E9E-4E42-B3B9-01BE704C7FAA}">
      <dsp:nvSpPr>
        <dsp:cNvPr id="0" name=""/>
        <dsp:cNvSpPr/>
      </dsp:nvSpPr>
      <dsp:spPr>
        <a:xfrm>
          <a:off x="0" y="1678245"/>
          <a:ext cx="4978412" cy="340200"/>
        </a:xfrm>
        <a:prstGeom prst="rect">
          <a:avLst/>
        </a:prstGeom>
        <a:solidFill>
          <a:schemeClr val="lt1">
            <a:alpha val="90000"/>
            <a:hueOff val="0"/>
            <a:satOff val="0"/>
            <a:lumOff val="0"/>
            <a:alphaOff val="0"/>
          </a:schemeClr>
        </a:solidFill>
        <a:ln w="12700" cap="flat" cmpd="sng" algn="ctr">
          <a:solidFill>
            <a:schemeClr val="accent2">
              <a:hueOff val="-446284"/>
              <a:satOff val="-9270"/>
              <a:lumOff val="-25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678245"/>
        <a:ext cx="4978412" cy="340200"/>
      </dsp:txXfrm>
    </dsp:sp>
    <dsp:sp modelId="{D590DDCC-52C4-4BD4-97A0-8D46ADA326F2}">
      <dsp:nvSpPr>
        <dsp:cNvPr id="0" name=""/>
        <dsp:cNvSpPr/>
      </dsp:nvSpPr>
      <dsp:spPr>
        <a:xfrm>
          <a:off x="248920" y="1560165"/>
          <a:ext cx="3484888" cy="236160"/>
        </a:xfrm>
        <a:prstGeom prst="roundRect">
          <a:avLst/>
        </a:prstGeom>
        <a:solidFill>
          <a:schemeClr val="accent2">
            <a:hueOff val="-446284"/>
            <a:satOff val="-9270"/>
            <a:lumOff val="-2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4</a:t>
          </a:r>
          <a:endParaRPr lang="en-GB" sz="800" kern="1200" dirty="0"/>
        </a:p>
      </dsp:txBody>
      <dsp:txXfrm>
        <a:off x="260448" y="1571693"/>
        <a:ext cx="3461832" cy="213104"/>
      </dsp:txXfrm>
    </dsp:sp>
    <dsp:sp modelId="{943BD3E5-C50A-4C82-BA8F-EF4D7770660A}">
      <dsp:nvSpPr>
        <dsp:cNvPr id="0" name=""/>
        <dsp:cNvSpPr/>
      </dsp:nvSpPr>
      <dsp:spPr>
        <a:xfrm>
          <a:off x="0" y="2179726"/>
          <a:ext cx="4978412" cy="340200"/>
        </a:xfrm>
        <a:prstGeom prst="rect">
          <a:avLst/>
        </a:prstGeom>
        <a:solidFill>
          <a:schemeClr val="lt1">
            <a:alpha val="90000"/>
            <a:hueOff val="0"/>
            <a:satOff val="0"/>
            <a:lumOff val="0"/>
            <a:alphaOff val="0"/>
          </a:schemeClr>
        </a:solidFill>
        <a:ln w="12700" cap="flat" cmpd="sng" algn="ctr">
          <a:solidFill>
            <a:schemeClr val="accent2">
              <a:hueOff val="-595045"/>
              <a:satOff val="-12361"/>
              <a:lumOff val="-33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179726"/>
        <a:ext cx="4978412" cy="340200"/>
      </dsp:txXfrm>
    </dsp:sp>
    <dsp:sp modelId="{78448CB7-D097-42EB-8FC1-B152F7F5D226}">
      <dsp:nvSpPr>
        <dsp:cNvPr id="0" name=""/>
        <dsp:cNvSpPr/>
      </dsp:nvSpPr>
      <dsp:spPr>
        <a:xfrm>
          <a:off x="248920" y="2061645"/>
          <a:ext cx="3484888" cy="236160"/>
        </a:xfrm>
        <a:prstGeom prst="roundRect">
          <a:avLst/>
        </a:prstGeom>
        <a:solidFill>
          <a:schemeClr val="accent2">
            <a:hueOff val="-595045"/>
            <a:satOff val="-12361"/>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5</a:t>
          </a:r>
          <a:endParaRPr lang="en-GB" sz="800" kern="1200" dirty="0"/>
        </a:p>
      </dsp:txBody>
      <dsp:txXfrm>
        <a:off x="260448" y="2073173"/>
        <a:ext cx="3461832" cy="213104"/>
      </dsp:txXfrm>
    </dsp:sp>
    <dsp:sp modelId="{7DF5F2AA-B9EA-4FB5-9A95-90FDA54A9BAF}">
      <dsp:nvSpPr>
        <dsp:cNvPr id="0" name=""/>
        <dsp:cNvSpPr/>
      </dsp:nvSpPr>
      <dsp:spPr>
        <a:xfrm>
          <a:off x="0" y="2681206"/>
          <a:ext cx="4978412" cy="340200"/>
        </a:xfrm>
        <a:prstGeom prst="rect">
          <a:avLst/>
        </a:prstGeom>
        <a:solidFill>
          <a:schemeClr val="lt1">
            <a:alpha val="90000"/>
            <a:hueOff val="0"/>
            <a:satOff val="0"/>
            <a:lumOff val="0"/>
            <a:alphaOff val="0"/>
          </a:schemeClr>
        </a:solidFill>
        <a:ln w="12700" cap="flat" cmpd="sng" algn="ctr">
          <a:solidFill>
            <a:schemeClr val="accent2">
              <a:hueOff val="-743806"/>
              <a:satOff val="-15451"/>
              <a:lumOff val="-42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Xa and </a:t>
          </a:r>
          <a:r>
            <a:rPr lang="en-GB" sz="800" kern="1200" dirty="0" err="1"/>
            <a:t>Xb</a:t>
          </a:r>
          <a:r>
            <a:rPr lang="en-GB" sz="800" kern="1200" dirty="0"/>
            <a:t> through sub-cipher M to obtain Ya and Yb</a:t>
          </a:r>
        </a:p>
      </dsp:txBody>
      <dsp:txXfrm>
        <a:off x="0" y="2681206"/>
        <a:ext cx="4978412" cy="340200"/>
      </dsp:txXfrm>
    </dsp:sp>
    <dsp:sp modelId="{210E3271-E2BB-46AF-B6E7-83792AE6BE8E}">
      <dsp:nvSpPr>
        <dsp:cNvPr id="0" name=""/>
        <dsp:cNvSpPr/>
      </dsp:nvSpPr>
      <dsp:spPr>
        <a:xfrm>
          <a:off x="248920" y="2563126"/>
          <a:ext cx="3484888" cy="236160"/>
        </a:xfrm>
        <a:prstGeom prst="roundRect">
          <a:avLst/>
        </a:prstGeom>
        <a:solidFill>
          <a:schemeClr val="accent2">
            <a:hueOff val="-743806"/>
            <a:satOff val="-15451"/>
            <a:lumOff val="-42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6</a:t>
          </a:r>
          <a:endParaRPr lang="en-GB" sz="800" kern="1200" dirty="0"/>
        </a:p>
      </dsp:txBody>
      <dsp:txXfrm>
        <a:off x="260448" y="2574654"/>
        <a:ext cx="3461832" cy="213104"/>
      </dsp:txXfrm>
    </dsp:sp>
    <dsp:sp modelId="{76B657D5-952E-487F-A80D-21C2E7D2A70C}">
      <dsp:nvSpPr>
        <dsp:cNvPr id="0" name=""/>
        <dsp:cNvSpPr/>
      </dsp:nvSpPr>
      <dsp:spPr>
        <a:xfrm>
          <a:off x="0" y="3182686"/>
          <a:ext cx="4978412" cy="340200"/>
        </a:xfrm>
        <a:prstGeom prst="rect">
          <a:avLst/>
        </a:prstGeom>
        <a:solidFill>
          <a:schemeClr val="lt1">
            <a:alpha val="90000"/>
            <a:hueOff val="0"/>
            <a:satOff val="0"/>
            <a:lumOff val="0"/>
            <a:alphaOff val="0"/>
          </a:schemeClr>
        </a:solidFill>
        <a:ln w="12700" cap="flat" cmpd="sng" algn="ctr">
          <a:solidFill>
            <a:schemeClr val="accent2">
              <a:hueOff val="-892568"/>
              <a:satOff val="-18541"/>
              <a:lumOff val="-50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Ya and Yb through sub-cipher E1 to obtain ciphertexts Ca and </a:t>
          </a:r>
          <a:r>
            <a:rPr lang="en-GB" sz="800" kern="1200" dirty="0" err="1"/>
            <a:t>Cb</a:t>
          </a:r>
          <a:endParaRPr lang="en-GB" sz="800" kern="1200" dirty="0"/>
        </a:p>
      </dsp:txBody>
      <dsp:txXfrm>
        <a:off x="0" y="3182686"/>
        <a:ext cx="4978412" cy="340200"/>
      </dsp:txXfrm>
    </dsp:sp>
    <dsp:sp modelId="{96813671-9C0F-4520-B9C1-331ADF5E37BB}">
      <dsp:nvSpPr>
        <dsp:cNvPr id="0" name=""/>
        <dsp:cNvSpPr/>
      </dsp:nvSpPr>
      <dsp:spPr>
        <a:xfrm>
          <a:off x="248920" y="3064606"/>
          <a:ext cx="3484888" cy="236160"/>
        </a:xfrm>
        <a:prstGeom prst="roundRect">
          <a:avLst/>
        </a:prstGeom>
        <a:solidFill>
          <a:schemeClr val="accent2">
            <a:hueOff val="-892568"/>
            <a:satOff val="-18541"/>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7</a:t>
          </a:r>
        </a:p>
      </dsp:txBody>
      <dsp:txXfrm>
        <a:off x="260448" y="3076134"/>
        <a:ext cx="3461832" cy="213104"/>
      </dsp:txXfrm>
    </dsp:sp>
    <dsp:sp modelId="{B15B6AB5-ED87-4BEC-8874-2632F4947BCF}">
      <dsp:nvSpPr>
        <dsp:cNvPr id="0" name=""/>
        <dsp:cNvSpPr/>
      </dsp:nvSpPr>
      <dsp:spPr>
        <a:xfrm>
          <a:off x="0" y="3684166"/>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ciphertexts, Cc and Cd, using the differential </a:t>
          </a:r>
          <a:r>
            <a:rPr lang="el-GR" sz="800" kern="1200" dirty="0"/>
            <a:t>δ</a:t>
          </a:r>
          <a:endParaRPr lang="en-GB" sz="800" kern="1200" dirty="0"/>
        </a:p>
      </dsp:txBody>
      <dsp:txXfrm>
        <a:off x="0" y="3684166"/>
        <a:ext cx="4978412" cy="340200"/>
      </dsp:txXfrm>
    </dsp:sp>
    <dsp:sp modelId="{899EB850-ED2E-4D08-9F60-EA134F388694}">
      <dsp:nvSpPr>
        <dsp:cNvPr id="0" name=""/>
        <dsp:cNvSpPr/>
      </dsp:nvSpPr>
      <dsp:spPr>
        <a:xfrm>
          <a:off x="248920" y="3566086"/>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8</a:t>
          </a:r>
        </a:p>
      </dsp:txBody>
      <dsp:txXfrm>
        <a:off x="260448" y="3577614"/>
        <a:ext cx="3461832" cy="21310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32628"/>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232628"/>
        <a:ext cx="4978412" cy="340200"/>
      </dsp:txXfrm>
    </dsp:sp>
    <dsp:sp modelId="{26D78EB2-FB5C-4EBD-8A56-A87EA131DB73}">
      <dsp:nvSpPr>
        <dsp:cNvPr id="0" name=""/>
        <dsp:cNvSpPr/>
      </dsp:nvSpPr>
      <dsp:spPr>
        <a:xfrm>
          <a:off x="248920" y="114548"/>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126076"/>
        <a:ext cx="3461832" cy="213104"/>
      </dsp:txXfrm>
    </dsp:sp>
    <dsp:sp modelId="{D1A331B0-7C53-4F44-9EE8-3C998D1BD880}">
      <dsp:nvSpPr>
        <dsp:cNvPr id="0" name=""/>
        <dsp:cNvSpPr/>
      </dsp:nvSpPr>
      <dsp:spPr>
        <a:xfrm>
          <a:off x="0" y="734108"/>
          <a:ext cx="4978412" cy="340200"/>
        </a:xfrm>
        <a:prstGeom prst="rect">
          <a:avLst/>
        </a:prstGeom>
        <a:solidFill>
          <a:schemeClr val="lt1">
            <a:alpha val="90000"/>
            <a:hueOff val="0"/>
            <a:satOff val="0"/>
            <a:lumOff val="0"/>
            <a:alphaOff val="0"/>
          </a:schemeClr>
        </a:solidFill>
        <a:ln w="12700" cap="flat" cmpd="sng" algn="ctr">
          <a:solidFill>
            <a:schemeClr val="accent2">
              <a:hueOff val="-130166"/>
              <a:satOff val="-2704"/>
              <a:lumOff val="-7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734108"/>
        <a:ext cx="4978412" cy="340200"/>
      </dsp:txXfrm>
    </dsp:sp>
    <dsp:sp modelId="{0CB6EBB6-9DA2-4214-B7A9-CA8C429D4EB0}">
      <dsp:nvSpPr>
        <dsp:cNvPr id="0" name=""/>
        <dsp:cNvSpPr/>
      </dsp:nvSpPr>
      <dsp:spPr>
        <a:xfrm>
          <a:off x="248920" y="616028"/>
          <a:ext cx="3484888" cy="236160"/>
        </a:xfrm>
        <a:prstGeom prst="roundRect">
          <a:avLst/>
        </a:prstGeom>
        <a:solidFill>
          <a:schemeClr val="accent2">
            <a:hueOff val="-130166"/>
            <a:satOff val="-2704"/>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2</a:t>
          </a:r>
          <a:endParaRPr lang="en-GB" sz="800" kern="1200" dirty="0"/>
        </a:p>
      </dsp:txBody>
      <dsp:txXfrm>
        <a:off x="260448" y="627556"/>
        <a:ext cx="3461832" cy="213104"/>
      </dsp:txXfrm>
    </dsp:sp>
    <dsp:sp modelId="{E2193F88-EAE1-46D4-BFDC-6CC912CD1113}">
      <dsp:nvSpPr>
        <dsp:cNvPr id="0" name=""/>
        <dsp:cNvSpPr/>
      </dsp:nvSpPr>
      <dsp:spPr>
        <a:xfrm>
          <a:off x="0" y="1235588"/>
          <a:ext cx="4978412" cy="340200"/>
        </a:xfrm>
        <a:prstGeom prst="rect">
          <a:avLst/>
        </a:prstGeom>
        <a:solidFill>
          <a:schemeClr val="lt1">
            <a:alpha val="90000"/>
            <a:hueOff val="0"/>
            <a:satOff val="0"/>
            <a:lumOff val="0"/>
            <a:alphaOff val="0"/>
          </a:schemeClr>
        </a:solidFill>
        <a:ln w="12700" cap="flat" cmpd="sng" algn="ctr">
          <a:solidFill>
            <a:schemeClr val="accent2">
              <a:hueOff val="-260332"/>
              <a:satOff val="-5408"/>
              <a:lumOff val="-1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235588"/>
        <a:ext cx="4978412" cy="340200"/>
      </dsp:txXfrm>
    </dsp:sp>
    <dsp:sp modelId="{9881E661-FEC8-4FE1-BD03-4A1671E5A908}">
      <dsp:nvSpPr>
        <dsp:cNvPr id="0" name=""/>
        <dsp:cNvSpPr/>
      </dsp:nvSpPr>
      <dsp:spPr>
        <a:xfrm>
          <a:off x="248920" y="1117508"/>
          <a:ext cx="3484888" cy="236160"/>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3</a:t>
          </a:r>
          <a:endParaRPr lang="en-GB" sz="800" kern="1200" dirty="0"/>
        </a:p>
      </dsp:txBody>
      <dsp:txXfrm>
        <a:off x="260448" y="1129036"/>
        <a:ext cx="3461832" cy="213104"/>
      </dsp:txXfrm>
    </dsp:sp>
    <dsp:sp modelId="{E491E872-7E9E-4E42-B3B9-01BE704C7FAA}">
      <dsp:nvSpPr>
        <dsp:cNvPr id="0" name=""/>
        <dsp:cNvSpPr/>
      </dsp:nvSpPr>
      <dsp:spPr>
        <a:xfrm>
          <a:off x="0" y="1737068"/>
          <a:ext cx="4978412" cy="340200"/>
        </a:xfrm>
        <a:prstGeom prst="rect">
          <a:avLst/>
        </a:prstGeom>
        <a:solidFill>
          <a:schemeClr val="lt1">
            <a:alpha val="90000"/>
            <a:hueOff val="0"/>
            <a:satOff val="0"/>
            <a:lumOff val="0"/>
            <a:alphaOff val="0"/>
          </a:schemeClr>
        </a:solidFill>
        <a:ln w="12700" cap="flat" cmpd="sng" algn="ctr">
          <a:solidFill>
            <a:schemeClr val="accent2">
              <a:hueOff val="-390498"/>
              <a:satOff val="-8112"/>
              <a:lumOff val="-2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737068"/>
        <a:ext cx="4978412" cy="340200"/>
      </dsp:txXfrm>
    </dsp:sp>
    <dsp:sp modelId="{D590DDCC-52C4-4BD4-97A0-8D46ADA326F2}">
      <dsp:nvSpPr>
        <dsp:cNvPr id="0" name=""/>
        <dsp:cNvSpPr/>
      </dsp:nvSpPr>
      <dsp:spPr>
        <a:xfrm>
          <a:off x="248920" y="1618988"/>
          <a:ext cx="3484888" cy="236160"/>
        </a:xfrm>
        <a:prstGeom prst="roundRect">
          <a:avLst/>
        </a:prstGeom>
        <a:solidFill>
          <a:schemeClr val="accent2">
            <a:hueOff val="-390498"/>
            <a:satOff val="-8112"/>
            <a:lumOff val="-2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4</a:t>
          </a:r>
          <a:endParaRPr lang="en-GB" sz="800" kern="1200" dirty="0"/>
        </a:p>
      </dsp:txBody>
      <dsp:txXfrm>
        <a:off x="260448" y="1630516"/>
        <a:ext cx="3461832" cy="213104"/>
      </dsp:txXfrm>
    </dsp:sp>
    <dsp:sp modelId="{943BD3E5-C50A-4C82-BA8F-EF4D7770660A}">
      <dsp:nvSpPr>
        <dsp:cNvPr id="0" name=""/>
        <dsp:cNvSpPr/>
      </dsp:nvSpPr>
      <dsp:spPr>
        <a:xfrm>
          <a:off x="0" y="2238548"/>
          <a:ext cx="4978412" cy="3402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238548"/>
        <a:ext cx="4978412" cy="340200"/>
      </dsp:txXfrm>
    </dsp:sp>
    <dsp:sp modelId="{78448CB7-D097-42EB-8FC1-B152F7F5D226}">
      <dsp:nvSpPr>
        <dsp:cNvPr id="0" name=""/>
        <dsp:cNvSpPr/>
      </dsp:nvSpPr>
      <dsp:spPr>
        <a:xfrm>
          <a:off x="248920" y="2120468"/>
          <a:ext cx="3484888" cy="2361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5</a:t>
          </a:r>
          <a:endParaRPr lang="en-GB" sz="800" kern="1200" dirty="0"/>
        </a:p>
      </dsp:txBody>
      <dsp:txXfrm>
        <a:off x="260448" y="2131996"/>
        <a:ext cx="3461832" cy="213104"/>
      </dsp:txXfrm>
    </dsp:sp>
    <dsp:sp modelId="{7DF5F2AA-B9EA-4FB5-9A95-90FDA54A9BAF}">
      <dsp:nvSpPr>
        <dsp:cNvPr id="0" name=""/>
        <dsp:cNvSpPr/>
      </dsp:nvSpPr>
      <dsp:spPr>
        <a:xfrm>
          <a:off x="0" y="2740028"/>
          <a:ext cx="4978412" cy="340200"/>
        </a:xfrm>
        <a:prstGeom prst="rect">
          <a:avLst/>
        </a:prstGeom>
        <a:solidFill>
          <a:schemeClr val="lt1">
            <a:alpha val="90000"/>
            <a:hueOff val="0"/>
            <a:satOff val="0"/>
            <a:lumOff val="0"/>
            <a:alphaOff val="0"/>
          </a:schemeClr>
        </a:solidFill>
        <a:ln w="12700" cap="flat" cmpd="sng" algn="ctr">
          <a:solidFill>
            <a:schemeClr val="accent2">
              <a:hueOff val="-650831"/>
              <a:satOff val="-13519"/>
              <a:lumOff val="-36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Xa and </a:t>
          </a:r>
          <a:r>
            <a:rPr lang="en-GB" sz="800" kern="1200" dirty="0" err="1"/>
            <a:t>Xb</a:t>
          </a:r>
          <a:r>
            <a:rPr lang="en-GB" sz="800" kern="1200" dirty="0"/>
            <a:t> through sub-cipher M to obtain Ya and Yb</a:t>
          </a:r>
        </a:p>
      </dsp:txBody>
      <dsp:txXfrm>
        <a:off x="0" y="2740028"/>
        <a:ext cx="4978412" cy="340200"/>
      </dsp:txXfrm>
    </dsp:sp>
    <dsp:sp modelId="{210E3271-E2BB-46AF-B6E7-83792AE6BE8E}">
      <dsp:nvSpPr>
        <dsp:cNvPr id="0" name=""/>
        <dsp:cNvSpPr/>
      </dsp:nvSpPr>
      <dsp:spPr>
        <a:xfrm>
          <a:off x="248920" y="2621948"/>
          <a:ext cx="3484888" cy="236160"/>
        </a:xfrm>
        <a:prstGeom prst="roundRect">
          <a:avLst/>
        </a:prstGeom>
        <a:solidFill>
          <a:schemeClr val="accent2">
            <a:hueOff val="-650831"/>
            <a:satOff val="-13519"/>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6</a:t>
          </a:r>
          <a:endParaRPr lang="en-GB" sz="800" kern="1200" dirty="0"/>
        </a:p>
      </dsp:txBody>
      <dsp:txXfrm>
        <a:off x="260448" y="2633476"/>
        <a:ext cx="3461832" cy="213104"/>
      </dsp:txXfrm>
    </dsp:sp>
    <dsp:sp modelId="{76B657D5-952E-487F-A80D-21C2E7D2A70C}">
      <dsp:nvSpPr>
        <dsp:cNvPr id="0" name=""/>
        <dsp:cNvSpPr/>
      </dsp:nvSpPr>
      <dsp:spPr>
        <a:xfrm>
          <a:off x="0" y="3241508"/>
          <a:ext cx="4978412" cy="340200"/>
        </a:xfrm>
        <a:prstGeom prst="rect">
          <a:avLst/>
        </a:prstGeom>
        <a:solidFill>
          <a:schemeClr val="lt1">
            <a:alpha val="90000"/>
            <a:hueOff val="0"/>
            <a:satOff val="0"/>
            <a:lumOff val="0"/>
            <a:alphaOff val="0"/>
          </a:schemeClr>
        </a:solidFill>
        <a:ln w="12700" cap="flat" cmpd="sng" algn="ctr">
          <a:solidFill>
            <a:schemeClr val="accent2">
              <a:hueOff val="-780997"/>
              <a:satOff val="-16223"/>
              <a:lumOff val="-4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Ya and Yb through sub-cipher E1 to obtain ciphertexts Ca and </a:t>
          </a:r>
          <a:r>
            <a:rPr lang="en-GB" sz="800" kern="1200" dirty="0" err="1"/>
            <a:t>Cb</a:t>
          </a:r>
          <a:endParaRPr lang="en-GB" sz="800" kern="1200" dirty="0"/>
        </a:p>
      </dsp:txBody>
      <dsp:txXfrm>
        <a:off x="0" y="3241508"/>
        <a:ext cx="4978412" cy="340200"/>
      </dsp:txXfrm>
    </dsp:sp>
    <dsp:sp modelId="{96813671-9C0F-4520-B9C1-331ADF5E37BB}">
      <dsp:nvSpPr>
        <dsp:cNvPr id="0" name=""/>
        <dsp:cNvSpPr/>
      </dsp:nvSpPr>
      <dsp:spPr>
        <a:xfrm>
          <a:off x="248920" y="3123428"/>
          <a:ext cx="3484888" cy="236160"/>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7</a:t>
          </a:r>
        </a:p>
      </dsp:txBody>
      <dsp:txXfrm>
        <a:off x="260448" y="3134956"/>
        <a:ext cx="3461832" cy="213104"/>
      </dsp:txXfrm>
    </dsp:sp>
    <dsp:sp modelId="{B15B6AB5-ED87-4BEC-8874-2632F4947BCF}">
      <dsp:nvSpPr>
        <dsp:cNvPr id="0" name=""/>
        <dsp:cNvSpPr/>
      </dsp:nvSpPr>
      <dsp:spPr>
        <a:xfrm>
          <a:off x="0" y="3742988"/>
          <a:ext cx="4978412" cy="340200"/>
        </a:xfrm>
        <a:prstGeom prst="rect">
          <a:avLst/>
        </a:prstGeom>
        <a:solidFill>
          <a:schemeClr val="lt1">
            <a:alpha val="90000"/>
            <a:hueOff val="0"/>
            <a:satOff val="0"/>
            <a:lumOff val="0"/>
            <a:alphaOff val="0"/>
          </a:schemeClr>
        </a:solidFill>
        <a:ln w="12700" cap="flat" cmpd="sng" algn="ctr">
          <a:solidFill>
            <a:schemeClr val="accent2">
              <a:hueOff val="-911163"/>
              <a:satOff val="-18927"/>
              <a:lumOff val="-51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ciphertexts, Cc and Cd, using the differential </a:t>
          </a:r>
          <a:r>
            <a:rPr lang="el-GR" sz="800" kern="1200" dirty="0"/>
            <a:t>δ</a:t>
          </a:r>
          <a:endParaRPr lang="en-GB" sz="800" kern="1200" dirty="0"/>
        </a:p>
      </dsp:txBody>
      <dsp:txXfrm>
        <a:off x="0" y="3742988"/>
        <a:ext cx="4978412" cy="340200"/>
      </dsp:txXfrm>
    </dsp:sp>
    <dsp:sp modelId="{899EB850-ED2E-4D08-9F60-EA134F388694}">
      <dsp:nvSpPr>
        <dsp:cNvPr id="0" name=""/>
        <dsp:cNvSpPr/>
      </dsp:nvSpPr>
      <dsp:spPr>
        <a:xfrm>
          <a:off x="248920" y="3624908"/>
          <a:ext cx="3484888" cy="236160"/>
        </a:xfrm>
        <a:prstGeom prst="roundRect">
          <a:avLst/>
        </a:prstGeom>
        <a:solidFill>
          <a:schemeClr val="accent2">
            <a:hueOff val="-911163"/>
            <a:satOff val="-18927"/>
            <a:lumOff val="-5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8</a:t>
          </a:r>
        </a:p>
      </dsp:txBody>
      <dsp:txXfrm>
        <a:off x="260448" y="3636436"/>
        <a:ext cx="3461832" cy="213104"/>
      </dsp:txXfrm>
    </dsp:sp>
    <dsp:sp modelId="{666263F1-2990-4055-B4C4-BEE5086ED6B7}">
      <dsp:nvSpPr>
        <dsp:cNvPr id="0" name=""/>
        <dsp:cNvSpPr/>
      </dsp:nvSpPr>
      <dsp:spPr>
        <a:xfrm>
          <a:off x="0" y="4244468"/>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Cc and Cd through E1 to obtain </a:t>
          </a:r>
          <a:r>
            <a:rPr lang="en-GB" sz="800" kern="1200" dirty="0" err="1"/>
            <a:t>Yc</a:t>
          </a:r>
          <a:r>
            <a:rPr lang="en-GB" sz="800" kern="1200" dirty="0"/>
            <a:t> and Yd</a:t>
          </a:r>
        </a:p>
      </dsp:txBody>
      <dsp:txXfrm>
        <a:off x="0" y="4244468"/>
        <a:ext cx="4978412" cy="340200"/>
      </dsp:txXfrm>
    </dsp:sp>
    <dsp:sp modelId="{A902F36C-8579-426B-9F91-4A4A540F026D}">
      <dsp:nvSpPr>
        <dsp:cNvPr id="0" name=""/>
        <dsp:cNvSpPr/>
      </dsp:nvSpPr>
      <dsp:spPr>
        <a:xfrm>
          <a:off x="248920" y="4126388"/>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9</a:t>
          </a:r>
        </a:p>
      </dsp:txBody>
      <dsp:txXfrm>
        <a:off x="260448" y="4137916"/>
        <a:ext cx="3461832" cy="213104"/>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48588"/>
          <a:ext cx="4978412" cy="340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Generate random key, Ka</a:t>
          </a:r>
        </a:p>
      </dsp:txBody>
      <dsp:txXfrm>
        <a:off x="0" y="248588"/>
        <a:ext cx="4978412" cy="340200"/>
      </dsp:txXfrm>
    </dsp:sp>
    <dsp:sp modelId="{26D78EB2-FB5C-4EBD-8A56-A87EA131DB73}">
      <dsp:nvSpPr>
        <dsp:cNvPr id="0" name=""/>
        <dsp:cNvSpPr/>
      </dsp:nvSpPr>
      <dsp:spPr>
        <a:xfrm>
          <a:off x="248920" y="130508"/>
          <a:ext cx="3484888"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a:t>
          </a:r>
        </a:p>
      </dsp:txBody>
      <dsp:txXfrm>
        <a:off x="260448" y="142036"/>
        <a:ext cx="3461832" cy="213104"/>
      </dsp:txXfrm>
    </dsp:sp>
    <dsp:sp modelId="{D1A331B0-7C53-4F44-9EE8-3C998D1BD880}">
      <dsp:nvSpPr>
        <dsp:cNvPr id="0" name=""/>
        <dsp:cNvSpPr/>
      </dsp:nvSpPr>
      <dsp:spPr>
        <a:xfrm>
          <a:off x="0" y="750068"/>
          <a:ext cx="4978412" cy="340200"/>
        </a:xfrm>
        <a:prstGeom prst="rect">
          <a:avLst/>
        </a:prstGeom>
        <a:solidFill>
          <a:schemeClr val="lt1">
            <a:alpha val="90000"/>
            <a:hueOff val="0"/>
            <a:satOff val="0"/>
            <a:lumOff val="0"/>
            <a:alphaOff val="0"/>
          </a:schemeClr>
        </a:solidFill>
        <a:ln w="12700" cap="flat" cmpd="sng" algn="ctr">
          <a:solidFill>
            <a:schemeClr val="accent2">
              <a:hueOff val="-115703"/>
              <a:satOff val="-2403"/>
              <a:lumOff val="-6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keys, </a:t>
          </a:r>
          <a:r>
            <a:rPr lang="en-GB" sz="800" kern="1200" dirty="0" err="1"/>
            <a:t>Kb</a:t>
          </a:r>
          <a:r>
            <a:rPr lang="en-GB" sz="800" kern="1200" dirty="0"/>
            <a:t>, Kc, </a:t>
          </a:r>
          <a:r>
            <a:rPr lang="en-GB" sz="800" kern="1200" dirty="0" err="1"/>
            <a:t>Kd</a:t>
          </a:r>
          <a:r>
            <a:rPr lang="en-GB" sz="800" kern="1200" dirty="0"/>
            <a:t>, using the key differentials</a:t>
          </a:r>
        </a:p>
      </dsp:txBody>
      <dsp:txXfrm>
        <a:off x="0" y="750068"/>
        <a:ext cx="4978412" cy="340200"/>
      </dsp:txXfrm>
    </dsp:sp>
    <dsp:sp modelId="{0CB6EBB6-9DA2-4214-B7A9-CA8C429D4EB0}">
      <dsp:nvSpPr>
        <dsp:cNvPr id="0" name=""/>
        <dsp:cNvSpPr/>
      </dsp:nvSpPr>
      <dsp:spPr>
        <a:xfrm>
          <a:off x="248920" y="631988"/>
          <a:ext cx="3484888" cy="236160"/>
        </a:xfrm>
        <a:prstGeom prst="roundRect">
          <a:avLst/>
        </a:prstGeom>
        <a:solidFill>
          <a:schemeClr val="accent2">
            <a:hueOff val="-115703"/>
            <a:satOff val="-2403"/>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2</a:t>
          </a:r>
          <a:endParaRPr lang="en-GB" sz="800" kern="1200" dirty="0"/>
        </a:p>
      </dsp:txBody>
      <dsp:txXfrm>
        <a:off x="260448" y="643516"/>
        <a:ext cx="3461832" cy="213104"/>
      </dsp:txXfrm>
    </dsp:sp>
    <dsp:sp modelId="{E2193F88-EAE1-46D4-BFDC-6CC912CD1113}">
      <dsp:nvSpPr>
        <dsp:cNvPr id="0" name=""/>
        <dsp:cNvSpPr/>
      </dsp:nvSpPr>
      <dsp:spPr>
        <a:xfrm>
          <a:off x="0" y="1251548"/>
          <a:ext cx="4978412" cy="340200"/>
        </a:xfrm>
        <a:prstGeom prst="rect">
          <a:avLst/>
        </a:prstGeom>
        <a:solidFill>
          <a:schemeClr val="lt1">
            <a:alpha val="90000"/>
            <a:hueOff val="0"/>
            <a:satOff val="0"/>
            <a:lumOff val="0"/>
            <a:alphaOff val="0"/>
          </a:schemeClr>
        </a:solidFill>
        <a:ln w="12700" cap="flat" cmpd="sng" algn="ctr">
          <a:solidFill>
            <a:schemeClr val="accent2">
              <a:hueOff val="-231406"/>
              <a:satOff val="-4807"/>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Randomly generate plaintext, Pa</a:t>
          </a:r>
        </a:p>
      </dsp:txBody>
      <dsp:txXfrm>
        <a:off x="0" y="1251548"/>
        <a:ext cx="4978412" cy="340200"/>
      </dsp:txXfrm>
    </dsp:sp>
    <dsp:sp modelId="{9881E661-FEC8-4FE1-BD03-4A1671E5A908}">
      <dsp:nvSpPr>
        <dsp:cNvPr id="0" name=""/>
        <dsp:cNvSpPr/>
      </dsp:nvSpPr>
      <dsp:spPr>
        <a:xfrm>
          <a:off x="248920" y="1133468"/>
          <a:ext cx="3484888" cy="236160"/>
        </a:xfrm>
        <a:prstGeom prst="roundRect">
          <a:avLst/>
        </a:prstGeom>
        <a:solidFill>
          <a:schemeClr val="accent2">
            <a:hueOff val="-231406"/>
            <a:satOff val="-4807"/>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3</a:t>
          </a:r>
          <a:endParaRPr lang="en-GB" sz="800" kern="1200" dirty="0"/>
        </a:p>
      </dsp:txBody>
      <dsp:txXfrm>
        <a:off x="260448" y="1144996"/>
        <a:ext cx="3461832" cy="213104"/>
      </dsp:txXfrm>
    </dsp:sp>
    <dsp:sp modelId="{E491E872-7E9E-4E42-B3B9-01BE704C7FAA}">
      <dsp:nvSpPr>
        <dsp:cNvPr id="0" name=""/>
        <dsp:cNvSpPr/>
      </dsp:nvSpPr>
      <dsp:spPr>
        <a:xfrm>
          <a:off x="0" y="1753029"/>
          <a:ext cx="4978412" cy="340200"/>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plaintext, Pb, using the differential </a:t>
          </a:r>
          <a:r>
            <a:rPr lang="el-GR" sz="800" kern="1200" dirty="0"/>
            <a:t>α</a:t>
          </a:r>
          <a:endParaRPr lang="en-GB" sz="800" kern="1200" dirty="0"/>
        </a:p>
      </dsp:txBody>
      <dsp:txXfrm>
        <a:off x="0" y="1753029"/>
        <a:ext cx="4978412" cy="340200"/>
      </dsp:txXfrm>
    </dsp:sp>
    <dsp:sp modelId="{D590DDCC-52C4-4BD4-97A0-8D46ADA326F2}">
      <dsp:nvSpPr>
        <dsp:cNvPr id="0" name=""/>
        <dsp:cNvSpPr/>
      </dsp:nvSpPr>
      <dsp:spPr>
        <a:xfrm>
          <a:off x="248920" y="1634949"/>
          <a:ext cx="3484888" cy="23616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4</a:t>
          </a:r>
          <a:endParaRPr lang="en-GB" sz="800" kern="1200" dirty="0"/>
        </a:p>
      </dsp:txBody>
      <dsp:txXfrm>
        <a:off x="260448" y="1646477"/>
        <a:ext cx="3461832" cy="213104"/>
      </dsp:txXfrm>
    </dsp:sp>
    <dsp:sp modelId="{943BD3E5-C50A-4C82-BA8F-EF4D7770660A}">
      <dsp:nvSpPr>
        <dsp:cNvPr id="0" name=""/>
        <dsp:cNvSpPr/>
      </dsp:nvSpPr>
      <dsp:spPr>
        <a:xfrm>
          <a:off x="0" y="2254509"/>
          <a:ext cx="4978412" cy="340200"/>
        </a:xfrm>
        <a:prstGeom prst="rect">
          <a:avLst/>
        </a:prstGeom>
        <a:solidFill>
          <a:schemeClr val="lt1">
            <a:alpha val="90000"/>
            <a:hueOff val="0"/>
            <a:satOff val="0"/>
            <a:lumOff val="0"/>
            <a:alphaOff val="0"/>
          </a:schemeClr>
        </a:solidFill>
        <a:ln w="12700" cap="flat" cmpd="sng" algn="ctr">
          <a:solidFill>
            <a:schemeClr val="accent2">
              <a:hueOff val="-462813"/>
              <a:satOff val="-9614"/>
              <a:lumOff val="-26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the plaintexts through the sub-cipher E0 to obtain Xa and </a:t>
          </a:r>
          <a:r>
            <a:rPr lang="en-GB" sz="800" kern="1200" dirty="0" err="1"/>
            <a:t>Xb</a:t>
          </a:r>
          <a:endParaRPr lang="en-GB" sz="800" kern="1200" dirty="0"/>
        </a:p>
      </dsp:txBody>
      <dsp:txXfrm>
        <a:off x="0" y="2254509"/>
        <a:ext cx="4978412" cy="340200"/>
      </dsp:txXfrm>
    </dsp:sp>
    <dsp:sp modelId="{78448CB7-D097-42EB-8FC1-B152F7F5D226}">
      <dsp:nvSpPr>
        <dsp:cNvPr id="0" name=""/>
        <dsp:cNvSpPr/>
      </dsp:nvSpPr>
      <dsp:spPr>
        <a:xfrm>
          <a:off x="248920" y="2136429"/>
          <a:ext cx="3484888" cy="236160"/>
        </a:xfrm>
        <a:prstGeom prst="roundRect">
          <a:avLst/>
        </a:prstGeom>
        <a:solidFill>
          <a:schemeClr val="accent2">
            <a:hueOff val="-462813"/>
            <a:satOff val="-9614"/>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5</a:t>
          </a:r>
          <a:endParaRPr lang="en-GB" sz="800" kern="1200" dirty="0"/>
        </a:p>
      </dsp:txBody>
      <dsp:txXfrm>
        <a:off x="260448" y="2147957"/>
        <a:ext cx="3461832" cy="213104"/>
      </dsp:txXfrm>
    </dsp:sp>
    <dsp:sp modelId="{7DF5F2AA-B9EA-4FB5-9A95-90FDA54A9BAF}">
      <dsp:nvSpPr>
        <dsp:cNvPr id="0" name=""/>
        <dsp:cNvSpPr/>
      </dsp:nvSpPr>
      <dsp:spPr>
        <a:xfrm>
          <a:off x="0" y="2755989"/>
          <a:ext cx="4978412" cy="340200"/>
        </a:xfrm>
        <a:prstGeom prst="rect">
          <a:avLst/>
        </a:prstGeom>
        <a:solidFill>
          <a:schemeClr val="lt1">
            <a:alpha val="90000"/>
            <a:hueOff val="0"/>
            <a:satOff val="0"/>
            <a:lumOff val="0"/>
            <a:alphaOff val="0"/>
          </a:schemeClr>
        </a:solidFill>
        <a:ln w="12700" cap="flat" cmpd="sng" algn="ctr">
          <a:solidFill>
            <a:schemeClr val="accent2">
              <a:hueOff val="-578516"/>
              <a:satOff val="-12017"/>
              <a:lumOff val="-32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Xa and </a:t>
          </a:r>
          <a:r>
            <a:rPr lang="en-GB" sz="800" kern="1200" dirty="0" err="1"/>
            <a:t>Xb</a:t>
          </a:r>
          <a:r>
            <a:rPr lang="en-GB" sz="800" kern="1200" dirty="0"/>
            <a:t> through sub-cipher M to obtain Ya and Yb</a:t>
          </a:r>
        </a:p>
      </dsp:txBody>
      <dsp:txXfrm>
        <a:off x="0" y="2755989"/>
        <a:ext cx="4978412" cy="340200"/>
      </dsp:txXfrm>
    </dsp:sp>
    <dsp:sp modelId="{210E3271-E2BB-46AF-B6E7-83792AE6BE8E}">
      <dsp:nvSpPr>
        <dsp:cNvPr id="0" name=""/>
        <dsp:cNvSpPr/>
      </dsp:nvSpPr>
      <dsp:spPr>
        <a:xfrm>
          <a:off x="248920" y="2637909"/>
          <a:ext cx="3484888" cy="236160"/>
        </a:xfrm>
        <a:prstGeom prst="roundRect">
          <a:avLst/>
        </a:prstGeom>
        <a:solidFill>
          <a:schemeClr val="accent2">
            <a:hueOff val="-578516"/>
            <a:satOff val="-12017"/>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a:t>Step 6</a:t>
          </a:r>
          <a:endParaRPr lang="en-GB" sz="800" kern="1200" dirty="0"/>
        </a:p>
      </dsp:txBody>
      <dsp:txXfrm>
        <a:off x="260448" y="2649437"/>
        <a:ext cx="3461832" cy="213104"/>
      </dsp:txXfrm>
    </dsp:sp>
    <dsp:sp modelId="{76B657D5-952E-487F-A80D-21C2E7D2A70C}">
      <dsp:nvSpPr>
        <dsp:cNvPr id="0" name=""/>
        <dsp:cNvSpPr/>
      </dsp:nvSpPr>
      <dsp:spPr>
        <a:xfrm>
          <a:off x="0" y="3257469"/>
          <a:ext cx="4978412" cy="340200"/>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Ya and Yb through sub-cipher E1 to obtain ciphertexts Ca and </a:t>
          </a:r>
          <a:r>
            <a:rPr lang="en-GB" sz="800" kern="1200" dirty="0" err="1"/>
            <a:t>Cb</a:t>
          </a:r>
          <a:endParaRPr lang="en-GB" sz="800" kern="1200" dirty="0"/>
        </a:p>
      </dsp:txBody>
      <dsp:txXfrm>
        <a:off x="0" y="3257469"/>
        <a:ext cx="4978412" cy="340200"/>
      </dsp:txXfrm>
    </dsp:sp>
    <dsp:sp modelId="{96813671-9C0F-4520-B9C1-331ADF5E37BB}">
      <dsp:nvSpPr>
        <dsp:cNvPr id="0" name=""/>
        <dsp:cNvSpPr/>
      </dsp:nvSpPr>
      <dsp:spPr>
        <a:xfrm>
          <a:off x="248920" y="3139389"/>
          <a:ext cx="3484888" cy="23616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7</a:t>
          </a:r>
        </a:p>
      </dsp:txBody>
      <dsp:txXfrm>
        <a:off x="260448" y="3150917"/>
        <a:ext cx="3461832" cy="213104"/>
      </dsp:txXfrm>
    </dsp:sp>
    <dsp:sp modelId="{B15B6AB5-ED87-4BEC-8874-2632F4947BCF}">
      <dsp:nvSpPr>
        <dsp:cNvPr id="0" name=""/>
        <dsp:cNvSpPr/>
      </dsp:nvSpPr>
      <dsp:spPr>
        <a:xfrm>
          <a:off x="0" y="3758949"/>
          <a:ext cx="4978412" cy="340200"/>
        </a:xfrm>
        <a:prstGeom prst="rect">
          <a:avLst/>
        </a:prstGeom>
        <a:solidFill>
          <a:schemeClr val="lt1">
            <a:alpha val="90000"/>
            <a:hueOff val="0"/>
            <a:satOff val="0"/>
            <a:lumOff val="0"/>
            <a:alphaOff val="0"/>
          </a:schemeClr>
        </a:solidFill>
        <a:ln w="12700" cap="flat" cmpd="sng" algn="ctr">
          <a:solidFill>
            <a:schemeClr val="accent2">
              <a:hueOff val="-809923"/>
              <a:satOff val="-16824"/>
              <a:lumOff val="-45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Create the ciphertexts, Cc and Cd, using the differential </a:t>
          </a:r>
          <a:r>
            <a:rPr lang="el-GR" sz="800" kern="1200" dirty="0"/>
            <a:t>δ</a:t>
          </a:r>
          <a:endParaRPr lang="en-GB" sz="800" kern="1200" dirty="0"/>
        </a:p>
      </dsp:txBody>
      <dsp:txXfrm>
        <a:off x="0" y="3758949"/>
        <a:ext cx="4978412" cy="340200"/>
      </dsp:txXfrm>
    </dsp:sp>
    <dsp:sp modelId="{899EB850-ED2E-4D08-9F60-EA134F388694}">
      <dsp:nvSpPr>
        <dsp:cNvPr id="0" name=""/>
        <dsp:cNvSpPr/>
      </dsp:nvSpPr>
      <dsp:spPr>
        <a:xfrm>
          <a:off x="248920" y="3640869"/>
          <a:ext cx="3484888" cy="236160"/>
        </a:xfrm>
        <a:prstGeom prst="roundRect">
          <a:avLst/>
        </a:prstGeom>
        <a:solidFill>
          <a:schemeClr val="accent2">
            <a:hueOff val="-809923"/>
            <a:satOff val="-16824"/>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8</a:t>
          </a:r>
        </a:p>
      </dsp:txBody>
      <dsp:txXfrm>
        <a:off x="260448" y="3652397"/>
        <a:ext cx="3461832" cy="213104"/>
      </dsp:txXfrm>
    </dsp:sp>
    <dsp:sp modelId="{666263F1-2990-4055-B4C4-BEE5086ED6B7}">
      <dsp:nvSpPr>
        <dsp:cNvPr id="0" name=""/>
        <dsp:cNvSpPr/>
      </dsp:nvSpPr>
      <dsp:spPr>
        <a:xfrm>
          <a:off x="0" y="4260429"/>
          <a:ext cx="4978412" cy="340200"/>
        </a:xfrm>
        <a:prstGeom prst="rect">
          <a:avLst/>
        </a:prstGeom>
        <a:solidFill>
          <a:schemeClr val="lt1">
            <a:alpha val="90000"/>
            <a:hueOff val="0"/>
            <a:satOff val="0"/>
            <a:lumOff val="0"/>
            <a:alphaOff val="0"/>
          </a:schemeClr>
        </a:solidFill>
        <a:ln w="12700" cap="flat" cmpd="sng" algn="ctr">
          <a:solidFill>
            <a:schemeClr val="accent2">
              <a:hueOff val="-925626"/>
              <a:satOff val="-19228"/>
              <a:lumOff val="-52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Cc and Cd through E1 to obtain </a:t>
          </a:r>
          <a:r>
            <a:rPr lang="en-GB" sz="800" kern="1200" dirty="0" err="1"/>
            <a:t>Yc</a:t>
          </a:r>
          <a:r>
            <a:rPr lang="en-GB" sz="800" kern="1200" dirty="0"/>
            <a:t> and Yd</a:t>
          </a:r>
        </a:p>
      </dsp:txBody>
      <dsp:txXfrm>
        <a:off x="0" y="4260429"/>
        <a:ext cx="4978412" cy="340200"/>
      </dsp:txXfrm>
    </dsp:sp>
    <dsp:sp modelId="{A902F36C-8579-426B-9F91-4A4A540F026D}">
      <dsp:nvSpPr>
        <dsp:cNvPr id="0" name=""/>
        <dsp:cNvSpPr/>
      </dsp:nvSpPr>
      <dsp:spPr>
        <a:xfrm>
          <a:off x="248920" y="4142349"/>
          <a:ext cx="3484888" cy="236160"/>
        </a:xfrm>
        <a:prstGeom prst="roundRect">
          <a:avLst/>
        </a:prstGeom>
        <a:solidFill>
          <a:schemeClr val="accent2">
            <a:hueOff val="-925626"/>
            <a:satOff val="-19228"/>
            <a:lumOff val="-52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9</a:t>
          </a:r>
        </a:p>
      </dsp:txBody>
      <dsp:txXfrm>
        <a:off x="260448" y="4153877"/>
        <a:ext cx="3461832" cy="213104"/>
      </dsp:txXfrm>
    </dsp:sp>
    <dsp:sp modelId="{9FA36884-5666-4829-AA9D-7BDC61971E95}">
      <dsp:nvSpPr>
        <dsp:cNvPr id="0" name=""/>
        <dsp:cNvSpPr/>
      </dsp:nvSpPr>
      <dsp:spPr>
        <a:xfrm>
          <a:off x="0" y="4761909"/>
          <a:ext cx="4978412" cy="340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166624" rIns="386380" bIns="56896" numCol="1" spcCol="1270" anchor="t" anchorCtr="0">
          <a:noAutofit/>
        </a:bodyPr>
        <a:lstStyle/>
        <a:p>
          <a:pPr marL="57150" lvl="1" indent="-57150" algn="l" defTabSz="355600">
            <a:lnSpc>
              <a:spcPct val="90000"/>
            </a:lnSpc>
            <a:spcBef>
              <a:spcPct val="0"/>
            </a:spcBef>
            <a:spcAft>
              <a:spcPct val="15000"/>
            </a:spcAft>
            <a:buChar char="•"/>
          </a:pPr>
          <a:r>
            <a:rPr lang="en-GB" sz="800" kern="1200" dirty="0"/>
            <a:t>Run </a:t>
          </a:r>
          <a:r>
            <a:rPr lang="en-GB" sz="800" kern="1200" dirty="0" err="1"/>
            <a:t>Yc</a:t>
          </a:r>
          <a:r>
            <a:rPr lang="en-GB" sz="800" kern="1200" dirty="0"/>
            <a:t> and Yd through M to obtain </a:t>
          </a:r>
          <a:r>
            <a:rPr lang="en-GB" sz="800" kern="1200" dirty="0" err="1"/>
            <a:t>Xc</a:t>
          </a:r>
          <a:r>
            <a:rPr lang="en-GB" sz="800" kern="1200" dirty="0"/>
            <a:t> and Xd</a:t>
          </a:r>
        </a:p>
      </dsp:txBody>
      <dsp:txXfrm>
        <a:off x="0" y="4761909"/>
        <a:ext cx="4978412" cy="340200"/>
      </dsp:txXfrm>
    </dsp:sp>
    <dsp:sp modelId="{4E80F0CD-1598-4D94-B2C5-D62B023229EA}">
      <dsp:nvSpPr>
        <dsp:cNvPr id="0" name=""/>
        <dsp:cNvSpPr/>
      </dsp:nvSpPr>
      <dsp:spPr>
        <a:xfrm>
          <a:off x="248920" y="4643829"/>
          <a:ext cx="3484888" cy="2361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355600">
            <a:lnSpc>
              <a:spcPct val="90000"/>
            </a:lnSpc>
            <a:spcBef>
              <a:spcPct val="0"/>
            </a:spcBef>
            <a:spcAft>
              <a:spcPct val="35000"/>
            </a:spcAft>
            <a:buNone/>
          </a:pPr>
          <a:r>
            <a:rPr lang="en-GB" sz="800" kern="1200" dirty="0"/>
            <a:t>Step 10</a:t>
          </a:r>
        </a:p>
      </dsp:txBody>
      <dsp:txXfrm>
        <a:off x="260448" y="4655357"/>
        <a:ext cx="3461832" cy="21310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10233"/>
          <a:ext cx="4978412" cy="113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416560" rIns="386380"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Run </a:t>
          </a:r>
          <a:r>
            <a:rPr lang="en-GB" sz="2000" kern="1200" dirty="0" err="1"/>
            <a:t>Xc</a:t>
          </a:r>
          <a:r>
            <a:rPr lang="en-GB" sz="2000" kern="1200" dirty="0"/>
            <a:t> and Xd through E0 to obtain Pc and Pd</a:t>
          </a:r>
        </a:p>
      </dsp:txBody>
      <dsp:txXfrm>
        <a:off x="0" y="310233"/>
        <a:ext cx="4978412" cy="1134000"/>
      </dsp:txXfrm>
    </dsp:sp>
    <dsp:sp modelId="{26D78EB2-FB5C-4EBD-8A56-A87EA131DB73}">
      <dsp:nvSpPr>
        <dsp:cNvPr id="0" name=""/>
        <dsp:cNvSpPr/>
      </dsp:nvSpPr>
      <dsp:spPr>
        <a:xfrm>
          <a:off x="248920" y="15033"/>
          <a:ext cx="348488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889000">
            <a:lnSpc>
              <a:spcPct val="90000"/>
            </a:lnSpc>
            <a:spcBef>
              <a:spcPct val="0"/>
            </a:spcBef>
            <a:spcAft>
              <a:spcPct val="35000"/>
            </a:spcAft>
            <a:buNone/>
          </a:pPr>
          <a:r>
            <a:rPr lang="en-GB" sz="2000" kern="1200" dirty="0"/>
            <a:t>Step 11</a:t>
          </a:r>
        </a:p>
      </dsp:txBody>
      <dsp:txXfrm>
        <a:off x="277741" y="43854"/>
        <a:ext cx="3427246" cy="53275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187659"/>
          <a:ext cx="4978412" cy="510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49936" rIns="386380"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Run </a:t>
          </a:r>
          <a:r>
            <a:rPr lang="en-GB" sz="1200" kern="1200" dirty="0" err="1"/>
            <a:t>Xc</a:t>
          </a:r>
          <a:r>
            <a:rPr lang="en-GB" sz="1200" kern="1200" dirty="0"/>
            <a:t> and Xd through E0 to obtain Pc and Pd</a:t>
          </a:r>
        </a:p>
      </dsp:txBody>
      <dsp:txXfrm>
        <a:off x="0" y="187659"/>
        <a:ext cx="4978412" cy="510300"/>
      </dsp:txXfrm>
    </dsp:sp>
    <dsp:sp modelId="{26D78EB2-FB5C-4EBD-8A56-A87EA131DB73}">
      <dsp:nvSpPr>
        <dsp:cNvPr id="0" name=""/>
        <dsp:cNvSpPr/>
      </dsp:nvSpPr>
      <dsp:spPr>
        <a:xfrm>
          <a:off x="248920" y="10539"/>
          <a:ext cx="3484888"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33400">
            <a:lnSpc>
              <a:spcPct val="90000"/>
            </a:lnSpc>
            <a:spcBef>
              <a:spcPct val="0"/>
            </a:spcBef>
            <a:spcAft>
              <a:spcPct val="35000"/>
            </a:spcAft>
            <a:buNone/>
          </a:pPr>
          <a:r>
            <a:rPr lang="en-GB" sz="1200" kern="1200"/>
            <a:t>Step 11</a:t>
          </a:r>
          <a:endParaRPr lang="en-GB" sz="1200" kern="1200" dirty="0"/>
        </a:p>
      </dsp:txBody>
      <dsp:txXfrm>
        <a:off x="266213" y="27832"/>
        <a:ext cx="3450302" cy="319654"/>
      </dsp:txXfrm>
    </dsp:sp>
    <dsp:sp modelId="{F0389D3A-030A-49FF-99A4-C058772F0D3E}">
      <dsp:nvSpPr>
        <dsp:cNvPr id="0" name=""/>
        <dsp:cNvSpPr/>
      </dsp:nvSpPr>
      <dsp:spPr>
        <a:xfrm>
          <a:off x="0" y="939879"/>
          <a:ext cx="4978412" cy="5103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49936" rIns="386380"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dirty="0"/>
            <a:t>Check to see if the quartet conditions have been met</a:t>
          </a:r>
        </a:p>
      </dsp:txBody>
      <dsp:txXfrm>
        <a:off x="0" y="939879"/>
        <a:ext cx="4978412" cy="510300"/>
      </dsp:txXfrm>
    </dsp:sp>
    <dsp:sp modelId="{D27CC21A-02D4-400F-95C3-70257566FD83}">
      <dsp:nvSpPr>
        <dsp:cNvPr id="0" name=""/>
        <dsp:cNvSpPr/>
      </dsp:nvSpPr>
      <dsp:spPr>
        <a:xfrm>
          <a:off x="248920" y="762759"/>
          <a:ext cx="3484888" cy="3542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33400">
            <a:lnSpc>
              <a:spcPct val="90000"/>
            </a:lnSpc>
            <a:spcBef>
              <a:spcPct val="0"/>
            </a:spcBef>
            <a:spcAft>
              <a:spcPct val="35000"/>
            </a:spcAft>
            <a:buNone/>
          </a:pPr>
          <a:r>
            <a:rPr lang="en-GB" sz="1200" kern="1200" dirty="0"/>
            <a:t>Step 12</a:t>
          </a:r>
        </a:p>
      </dsp:txBody>
      <dsp:txXfrm>
        <a:off x="266213" y="780052"/>
        <a:ext cx="3450302" cy="319654"/>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277797"/>
          <a:ext cx="4978412" cy="963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354076" rIns="386380"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Run </a:t>
          </a:r>
          <a:r>
            <a:rPr lang="en-GB" sz="1700" kern="1200" dirty="0" err="1"/>
            <a:t>Xc</a:t>
          </a:r>
          <a:r>
            <a:rPr lang="en-GB" sz="1700" kern="1200" dirty="0"/>
            <a:t> and Xd through E0 to obtain Pc and Pd</a:t>
          </a:r>
        </a:p>
      </dsp:txBody>
      <dsp:txXfrm>
        <a:off x="0" y="277797"/>
        <a:ext cx="4978412" cy="963900"/>
      </dsp:txXfrm>
    </dsp:sp>
    <dsp:sp modelId="{26D78EB2-FB5C-4EBD-8A56-A87EA131DB73}">
      <dsp:nvSpPr>
        <dsp:cNvPr id="0" name=""/>
        <dsp:cNvSpPr/>
      </dsp:nvSpPr>
      <dsp:spPr>
        <a:xfrm>
          <a:off x="248920" y="26877"/>
          <a:ext cx="3484888"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755650">
            <a:lnSpc>
              <a:spcPct val="90000"/>
            </a:lnSpc>
            <a:spcBef>
              <a:spcPct val="0"/>
            </a:spcBef>
            <a:spcAft>
              <a:spcPct val="35000"/>
            </a:spcAft>
            <a:buNone/>
          </a:pPr>
          <a:r>
            <a:rPr lang="en-GB" sz="1700" kern="1200"/>
            <a:t>Step 11</a:t>
          </a:r>
          <a:endParaRPr lang="en-GB" sz="1700" kern="1200" dirty="0"/>
        </a:p>
      </dsp:txBody>
      <dsp:txXfrm>
        <a:off x="273418" y="51375"/>
        <a:ext cx="3435892" cy="452844"/>
      </dsp:txXfrm>
    </dsp:sp>
    <dsp:sp modelId="{F0389D3A-030A-49FF-99A4-C058772F0D3E}">
      <dsp:nvSpPr>
        <dsp:cNvPr id="0" name=""/>
        <dsp:cNvSpPr/>
      </dsp:nvSpPr>
      <dsp:spPr>
        <a:xfrm>
          <a:off x="0" y="1584417"/>
          <a:ext cx="4978412" cy="9639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354076" rIns="386380"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Check to see if the quartet conditions have been met</a:t>
          </a:r>
        </a:p>
      </dsp:txBody>
      <dsp:txXfrm>
        <a:off x="0" y="1584417"/>
        <a:ext cx="4978412" cy="963900"/>
      </dsp:txXfrm>
    </dsp:sp>
    <dsp:sp modelId="{D27CC21A-02D4-400F-95C3-70257566FD83}">
      <dsp:nvSpPr>
        <dsp:cNvPr id="0" name=""/>
        <dsp:cNvSpPr/>
      </dsp:nvSpPr>
      <dsp:spPr>
        <a:xfrm>
          <a:off x="248920" y="1333498"/>
          <a:ext cx="3484888" cy="5018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755650">
            <a:lnSpc>
              <a:spcPct val="90000"/>
            </a:lnSpc>
            <a:spcBef>
              <a:spcPct val="0"/>
            </a:spcBef>
            <a:spcAft>
              <a:spcPct val="35000"/>
            </a:spcAft>
            <a:buNone/>
          </a:pPr>
          <a:r>
            <a:rPr lang="en-GB" sz="1700" kern="1200" dirty="0"/>
            <a:t>Step 12</a:t>
          </a:r>
        </a:p>
      </dsp:txBody>
      <dsp:txXfrm>
        <a:off x="273418" y="1357996"/>
        <a:ext cx="3435892" cy="45284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65278"/>
          <a:ext cx="4978412" cy="5528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70764" rIns="386380"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Run </a:t>
          </a:r>
          <a:r>
            <a:rPr lang="en-GB" sz="1300" kern="1200" dirty="0" err="1"/>
            <a:t>Xc</a:t>
          </a:r>
          <a:r>
            <a:rPr lang="en-GB" sz="1300" kern="1200" dirty="0"/>
            <a:t> and Xd through E0 to obtain Pc and Pd</a:t>
          </a:r>
        </a:p>
      </dsp:txBody>
      <dsp:txXfrm>
        <a:off x="0" y="365278"/>
        <a:ext cx="4978412" cy="552825"/>
      </dsp:txXfrm>
    </dsp:sp>
    <dsp:sp modelId="{26D78EB2-FB5C-4EBD-8A56-A87EA131DB73}">
      <dsp:nvSpPr>
        <dsp:cNvPr id="0" name=""/>
        <dsp:cNvSpPr/>
      </dsp:nvSpPr>
      <dsp:spPr>
        <a:xfrm>
          <a:off x="248920" y="173398"/>
          <a:ext cx="3484888"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77850">
            <a:lnSpc>
              <a:spcPct val="90000"/>
            </a:lnSpc>
            <a:spcBef>
              <a:spcPct val="0"/>
            </a:spcBef>
            <a:spcAft>
              <a:spcPct val="35000"/>
            </a:spcAft>
            <a:buNone/>
          </a:pPr>
          <a:r>
            <a:rPr lang="en-GB" sz="1300" kern="1200"/>
            <a:t>Step 11</a:t>
          </a:r>
          <a:endParaRPr lang="en-GB" sz="1300" kern="1200" dirty="0"/>
        </a:p>
      </dsp:txBody>
      <dsp:txXfrm>
        <a:off x="267654" y="192132"/>
        <a:ext cx="3447420" cy="346292"/>
      </dsp:txXfrm>
    </dsp:sp>
    <dsp:sp modelId="{F0389D3A-030A-49FF-99A4-C058772F0D3E}">
      <dsp:nvSpPr>
        <dsp:cNvPr id="0" name=""/>
        <dsp:cNvSpPr/>
      </dsp:nvSpPr>
      <dsp:spPr>
        <a:xfrm>
          <a:off x="0" y="1180183"/>
          <a:ext cx="4978412" cy="552825"/>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70764" rIns="386380"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Check to see if the quartet conditions have been met</a:t>
          </a:r>
        </a:p>
      </dsp:txBody>
      <dsp:txXfrm>
        <a:off x="0" y="1180183"/>
        <a:ext cx="4978412" cy="552825"/>
      </dsp:txXfrm>
    </dsp:sp>
    <dsp:sp modelId="{D27CC21A-02D4-400F-95C3-70257566FD83}">
      <dsp:nvSpPr>
        <dsp:cNvPr id="0" name=""/>
        <dsp:cNvSpPr/>
      </dsp:nvSpPr>
      <dsp:spPr>
        <a:xfrm>
          <a:off x="248920" y="988303"/>
          <a:ext cx="3484888" cy="38376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77850">
            <a:lnSpc>
              <a:spcPct val="90000"/>
            </a:lnSpc>
            <a:spcBef>
              <a:spcPct val="0"/>
            </a:spcBef>
            <a:spcAft>
              <a:spcPct val="35000"/>
            </a:spcAft>
            <a:buNone/>
          </a:pPr>
          <a:r>
            <a:rPr lang="en-GB" sz="1300" kern="1200" dirty="0"/>
            <a:t>Step 12</a:t>
          </a:r>
        </a:p>
      </dsp:txBody>
      <dsp:txXfrm>
        <a:off x="267654" y="1007037"/>
        <a:ext cx="3447420" cy="346292"/>
      </dsp:txXfrm>
    </dsp:sp>
    <dsp:sp modelId="{BA284657-2244-4B2E-91CD-23C3EE92959A}">
      <dsp:nvSpPr>
        <dsp:cNvPr id="0" name=""/>
        <dsp:cNvSpPr/>
      </dsp:nvSpPr>
      <dsp:spPr>
        <a:xfrm>
          <a:off x="0" y="1995089"/>
          <a:ext cx="4978412" cy="7371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270764" rIns="386380"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If all conditions are met then the plaintexts Pa, Pb, Pc, Pd are a right quartet</a:t>
          </a:r>
        </a:p>
      </dsp:txBody>
      <dsp:txXfrm>
        <a:off x="0" y="1995089"/>
        <a:ext cx="4978412" cy="737100"/>
      </dsp:txXfrm>
    </dsp:sp>
    <dsp:sp modelId="{F7D00104-9EBD-492E-9F35-24EF3B976BA9}">
      <dsp:nvSpPr>
        <dsp:cNvPr id="0" name=""/>
        <dsp:cNvSpPr/>
      </dsp:nvSpPr>
      <dsp:spPr>
        <a:xfrm>
          <a:off x="248920" y="1803209"/>
          <a:ext cx="3484888" cy="3837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577850">
            <a:lnSpc>
              <a:spcPct val="90000"/>
            </a:lnSpc>
            <a:spcBef>
              <a:spcPct val="0"/>
            </a:spcBef>
            <a:spcAft>
              <a:spcPct val="35000"/>
            </a:spcAft>
            <a:buNone/>
          </a:pPr>
          <a:r>
            <a:rPr lang="en-GB" sz="1300" kern="1200" dirty="0"/>
            <a:t>Step 13</a:t>
          </a:r>
        </a:p>
      </dsp:txBody>
      <dsp:txXfrm>
        <a:off x="267654" y="1821943"/>
        <a:ext cx="3447420" cy="34629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38BF7-00A9-4CD5-B55B-7D808D2FAFE7}">
      <dsp:nvSpPr>
        <dsp:cNvPr id="0" name=""/>
        <dsp:cNvSpPr/>
      </dsp:nvSpPr>
      <dsp:spPr>
        <a:xfrm>
          <a:off x="0" y="231122"/>
          <a:ext cx="10335350" cy="5528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70764" rIns="802138"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a:t>Subsequently were then able to validate the claims made in [1]</a:t>
          </a:r>
          <a:endParaRPr lang="en-US" sz="1300" kern="1200"/>
        </a:p>
      </dsp:txBody>
      <dsp:txXfrm>
        <a:off x="0" y="231122"/>
        <a:ext cx="10335350" cy="552825"/>
      </dsp:txXfrm>
    </dsp:sp>
    <dsp:sp modelId="{94F68EC4-EDB6-4AB4-BE22-50E2E4002B9E}">
      <dsp:nvSpPr>
        <dsp:cNvPr id="0" name=""/>
        <dsp:cNvSpPr/>
      </dsp:nvSpPr>
      <dsp:spPr>
        <a:xfrm>
          <a:off x="516767" y="39242"/>
          <a:ext cx="7234745"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577850">
            <a:lnSpc>
              <a:spcPct val="90000"/>
            </a:lnSpc>
            <a:spcBef>
              <a:spcPct val="0"/>
            </a:spcBef>
            <a:spcAft>
              <a:spcPct val="35000"/>
            </a:spcAft>
            <a:buNone/>
          </a:pPr>
          <a:r>
            <a:rPr lang="en-GB" sz="1300" kern="1200"/>
            <a:t>Successfully able to implement the sandwich distinguisher on KASUMI from [1]</a:t>
          </a:r>
          <a:endParaRPr lang="en-US" sz="1300" kern="1200"/>
        </a:p>
      </dsp:txBody>
      <dsp:txXfrm>
        <a:off x="535501" y="57976"/>
        <a:ext cx="7197277" cy="346292"/>
      </dsp:txXfrm>
    </dsp:sp>
    <dsp:sp modelId="{5FAF50D5-3A5D-41BD-A190-FB10BFB45C84}">
      <dsp:nvSpPr>
        <dsp:cNvPr id="0" name=""/>
        <dsp:cNvSpPr/>
      </dsp:nvSpPr>
      <dsp:spPr>
        <a:xfrm>
          <a:off x="0" y="1046027"/>
          <a:ext cx="10335350" cy="1167075"/>
        </a:xfrm>
        <a:prstGeom prst="rect">
          <a:avLst/>
        </a:prstGeom>
        <a:solidFill>
          <a:schemeClr val="lt1">
            <a:alpha val="90000"/>
            <a:hueOff val="0"/>
            <a:satOff val="0"/>
            <a:lumOff val="0"/>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70764" rIns="802138"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dirty="0"/>
            <a:t>Could not validate the claims made in [2] but did create the first implementation of an experimental verification method for the theory presented in [2]</a:t>
          </a:r>
          <a:endParaRPr lang="en-US" sz="1300" kern="1200" dirty="0"/>
        </a:p>
        <a:p>
          <a:pPr marL="114300" lvl="1" indent="-114300" algn="l" defTabSz="577850">
            <a:lnSpc>
              <a:spcPct val="90000"/>
            </a:lnSpc>
            <a:spcBef>
              <a:spcPct val="0"/>
            </a:spcBef>
            <a:spcAft>
              <a:spcPct val="15000"/>
            </a:spcAft>
            <a:buChar char="•"/>
          </a:pPr>
          <a:r>
            <a:rPr lang="en-GB" sz="1300" kern="1200" dirty="0"/>
            <a:t>Were still able to create an implementation despite the possible errors in [2]</a:t>
          </a:r>
          <a:endParaRPr lang="en-US" sz="1300" kern="1200" dirty="0"/>
        </a:p>
        <a:p>
          <a:pPr marL="114300" lvl="1" indent="-114300" algn="l" defTabSz="577850">
            <a:lnSpc>
              <a:spcPct val="90000"/>
            </a:lnSpc>
            <a:spcBef>
              <a:spcPct val="0"/>
            </a:spcBef>
            <a:spcAft>
              <a:spcPct val="15000"/>
            </a:spcAft>
            <a:buChar char="•"/>
          </a:pPr>
          <a:r>
            <a:rPr lang="en-US" sz="1300" kern="1200" dirty="0"/>
            <a:t>Were unable to validate the theory in this project based on observed results</a:t>
          </a:r>
        </a:p>
      </dsp:txBody>
      <dsp:txXfrm>
        <a:off x="0" y="1046027"/>
        <a:ext cx="10335350" cy="1167075"/>
      </dsp:txXfrm>
    </dsp:sp>
    <dsp:sp modelId="{9171896F-1550-4DEE-B457-0E372B02B031}">
      <dsp:nvSpPr>
        <dsp:cNvPr id="0" name=""/>
        <dsp:cNvSpPr/>
      </dsp:nvSpPr>
      <dsp:spPr>
        <a:xfrm>
          <a:off x="516767" y="854147"/>
          <a:ext cx="7234745" cy="383760"/>
        </a:xfrm>
        <a:prstGeom prst="roundRect">
          <a:avLst/>
        </a:prstGeom>
        <a:solidFill>
          <a:schemeClr val="accent2">
            <a:hueOff val="-347110"/>
            <a:satOff val="-7210"/>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577850">
            <a:lnSpc>
              <a:spcPct val="90000"/>
            </a:lnSpc>
            <a:spcBef>
              <a:spcPct val="0"/>
            </a:spcBef>
            <a:spcAft>
              <a:spcPct val="35000"/>
            </a:spcAft>
            <a:buNone/>
          </a:pPr>
          <a:r>
            <a:rPr lang="en-GB" sz="1300" kern="1200"/>
            <a:t>Successfully able to implement a related-key boomerang distinguisher on GOST</a:t>
          </a:r>
          <a:endParaRPr lang="en-US" sz="1300" kern="1200"/>
        </a:p>
      </dsp:txBody>
      <dsp:txXfrm>
        <a:off x="535501" y="872881"/>
        <a:ext cx="7197277" cy="346292"/>
      </dsp:txXfrm>
    </dsp:sp>
    <dsp:sp modelId="{5C1117D5-8CCD-430B-85A3-B29219761B01}">
      <dsp:nvSpPr>
        <dsp:cNvPr id="0" name=""/>
        <dsp:cNvSpPr/>
      </dsp:nvSpPr>
      <dsp:spPr>
        <a:xfrm>
          <a:off x="0" y="2475183"/>
          <a:ext cx="10335350" cy="737100"/>
        </a:xfrm>
        <a:prstGeom prst="rect">
          <a:avLst/>
        </a:prstGeom>
        <a:solidFill>
          <a:schemeClr val="lt1">
            <a:alpha val="90000"/>
            <a:hueOff val="0"/>
            <a:satOff val="0"/>
            <a:lumOff val="0"/>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70764" rIns="802138"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a:t>Answered the research question – Yes, the sandwich attack is a feasible method for breaking the GOST block cipher</a:t>
          </a:r>
          <a:endParaRPr lang="en-US" sz="1300" kern="1200"/>
        </a:p>
      </dsp:txBody>
      <dsp:txXfrm>
        <a:off x="0" y="2475183"/>
        <a:ext cx="10335350" cy="737100"/>
      </dsp:txXfrm>
    </dsp:sp>
    <dsp:sp modelId="{749239DA-032F-467D-963C-4174A84A6449}">
      <dsp:nvSpPr>
        <dsp:cNvPr id="0" name=""/>
        <dsp:cNvSpPr/>
      </dsp:nvSpPr>
      <dsp:spPr>
        <a:xfrm>
          <a:off x="516767" y="2283303"/>
          <a:ext cx="7234745" cy="383760"/>
        </a:xfrm>
        <a:prstGeom prst="roundRect">
          <a:avLst/>
        </a:prstGeom>
        <a:solidFill>
          <a:schemeClr val="accent2">
            <a:hueOff val="-694219"/>
            <a:satOff val="-14421"/>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577850">
            <a:lnSpc>
              <a:spcPct val="90000"/>
            </a:lnSpc>
            <a:spcBef>
              <a:spcPct val="0"/>
            </a:spcBef>
            <a:spcAft>
              <a:spcPct val="35000"/>
            </a:spcAft>
            <a:buNone/>
          </a:pPr>
          <a:r>
            <a:rPr lang="en-GB" sz="1300" kern="1200"/>
            <a:t>Successfully showed that the sandwich distinguisher could be applied to GOST </a:t>
          </a:r>
          <a:endParaRPr lang="en-US" sz="1300" kern="1200"/>
        </a:p>
      </dsp:txBody>
      <dsp:txXfrm>
        <a:off x="535501" y="2302037"/>
        <a:ext cx="7197277" cy="346292"/>
      </dsp:txXfrm>
    </dsp:sp>
    <dsp:sp modelId="{467E0AE2-A899-4E2F-B6CA-54758914E975}">
      <dsp:nvSpPr>
        <dsp:cNvPr id="0" name=""/>
        <dsp:cNvSpPr/>
      </dsp:nvSpPr>
      <dsp:spPr>
        <a:xfrm>
          <a:off x="0" y="3474363"/>
          <a:ext cx="10335350" cy="552825"/>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270764" rIns="802138" bIns="92456" numCol="1" spcCol="1270" anchor="t" anchorCtr="0">
          <a:noAutofit/>
        </a:bodyPr>
        <a:lstStyle/>
        <a:p>
          <a:pPr marL="114300" lvl="1" indent="-114300" algn="l" defTabSz="577850">
            <a:lnSpc>
              <a:spcPct val="90000"/>
            </a:lnSpc>
            <a:spcBef>
              <a:spcPct val="0"/>
            </a:spcBef>
            <a:spcAft>
              <a:spcPct val="15000"/>
            </a:spcAft>
            <a:buChar char="•"/>
          </a:pPr>
          <a:r>
            <a:rPr lang="en-GB" sz="1300" kern="1200"/>
            <a:t>Could not validate the claims made in this project</a:t>
          </a:r>
          <a:endParaRPr lang="en-US" sz="1300" kern="1200"/>
        </a:p>
      </dsp:txBody>
      <dsp:txXfrm>
        <a:off x="0" y="3474363"/>
        <a:ext cx="10335350" cy="552825"/>
      </dsp:txXfrm>
    </dsp:sp>
    <dsp:sp modelId="{859EE337-ECD5-4A29-AFAD-96DE78A255FB}">
      <dsp:nvSpPr>
        <dsp:cNvPr id="0" name=""/>
        <dsp:cNvSpPr/>
      </dsp:nvSpPr>
      <dsp:spPr>
        <a:xfrm>
          <a:off x="516767" y="3282483"/>
          <a:ext cx="7234745" cy="38376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577850">
            <a:lnSpc>
              <a:spcPct val="90000"/>
            </a:lnSpc>
            <a:spcBef>
              <a:spcPct val="0"/>
            </a:spcBef>
            <a:spcAft>
              <a:spcPct val="35000"/>
            </a:spcAft>
            <a:buNone/>
          </a:pPr>
          <a:r>
            <a:rPr lang="en-GB" sz="1300" kern="1200"/>
            <a:t>Did not go on to create an implementation for the sandwich distinguisher on GOST</a:t>
          </a:r>
          <a:endParaRPr lang="en-US" sz="1300" kern="1200"/>
        </a:p>
      </dsp:txBody>
      <dsp:txXfrm>
        <a:off x="535501" y="3301217"/>
        <a:ext cx="7197277"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7A6F6-A4F9-452C-9C2E-2038329B4A74}">
      <dsp:nvSpPr>
        <dsp:cNvPr id="0" name=""/>
        <dsp:cNvSpPr/>
      </dsp:nvSpPr>
      <dsp:spPr>
        <a:xfrm>
          <a:off x="0" y="329335"/>
          <a:ext cx="10335350" cy="1159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333248" rIns="80213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Replicate the sandwich distinguisher presented in [1] and verify the results achieved</a:t>
          </a:r>
          <a:endParaRPr lang="en-US" sz="1600" kern="1200"/>
        </a:p>
        <a:p>
          <a:pPr marL="171450" lvl="1" indent="-171450" algn="l" defTabSz="711200">
            <a:lnSpc>
              <a:spcPct val="90000"/>
            </a:lnSpc>
            <a:spcBef>
              <a:spcPct val="0"/>
            </a:spcBef>
            <a:spcAft>
              <a:spcPct val="15000"/>
            </a:spcAft>
            <a:buChar char="•"/>
          </a:pPr>
          <a:r>
            <a:rPr lang="en-GB" sz="1600" kern="1200" dirty="0"/>
            <a:t>Create the first experimental verification of the theoretical related-key boomerang distinguisher proposed in [2] and attempt to validate the claims made</a:t>
          </a:r>
          <a:endParaRPr lang="en-US" sz="1600" kern="1200" dirty="0"/>
        </a:p>
      </dsp:txBody>
      <dsp:txXfrm>
        <a:off x="0" y="329335"/>
        <a:ext cx="10335350" cy="1159200"/>
      </dsp:txXfrm>
    </dsp:sp>
    <dsp:sp modelId="{D772CB2F-61F4-4310-902B-6AABE462CFDC}">
      <dsp:nvSpPr>
        <dsp:cNvPr id="0" name=""/>
        <dsp:cNvSpPr/>
      </dsp:nvSpPr>
      <dsp:spPr>
        <a:xfrm>
          <a:off x="516767" y="93175"/>
          <a:ext cx="7234745"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711200">
            <a:lnSpc>
              <a:spcPct val="90000"/>
            </a:lnSpc>
            <a:spcBef>
              <a:spcPct val="0"/>
            </a:spcBef>
            <a:spcAft>
              <a:spcPct val="35000"/>
            </a:spcAft>
            <a:buNone/>
          </a:pPr>
          <a:r>
            <a:rPr lang="en-GB" sz="1600" kern="1200"/>
            <a:t>Basic Deliverables</a:t>
          </a:r>
          <a:endParaRPr lang="en-US" sz="1600" kern="1200"/>
        </a:p>
      </dsp:txBody>
      <dsp:txXfrm>
        <a:off x="539824" y="116232"/>
        <a:ext cx="7188631" cy="426206"/>
      </dsp:txXfrm>
    </dsp:sp>
    <dsp:sp modelId="{D8910354-D361-43EF-8CBB-5FCADC1492AD}">
      <dsp:nvSpPr>
        <dsp:cNvPr id="0" name=""/>
        <dsp:cNvSpPr/>
      </dsp:nvSpPr>
      <dsp:spPr>
        <a:xfrm>
          <a:off x="0" y="1811095"/>
          <a:ext cx="10335350" cy="680400"/>
        </a:xfrm>
        <a:prstGeom prst="rect">
          <a:avLst/>
        </a:prstGeom>
        <a:solidFill>
          <a:schemeClr val="lt1">
            <a:alpha val="90000"/>
            <a:hueOff val="0"/>
            <a:satOff val="0"/>
            <a:lumOff val="0"/>
            <a:alphaOff val="0"/>
          </a:schemeClr>
        </a:solidFill>
        <a:ln w="12700" cap="flat" cmpd="sng" algn="ctr">
          <a:solidFill>
            <a:schemeClr val="accent2">
              <a:hueOff val="-520665"/>
              <a:satOff val="-10816"/>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333248" rIns="80213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Attempt to provide theory that shows the sandwich attack is feasible to use against GOST</a:t>
          </a:r>
          <a:endParaRPr lang="en-US" sz="1600" kern="1200"/>
        </a:p>
      </dsp:txBody>
      <dsp:txXfrm>
        <a:off x="0" y="1811095"/>
        <a:ext cx="10335350" cy="680400"/>
      </dsp:txXfrm>
    </dsp:sp>
    <dsp:sp modelId="{2D6266AC-81B6-43F1-830F-FF3BB80EF15B}">
      <dsp:nvSpPr>
        <dsp:cNvPr id="0" name=""/>
        <dsp:cNvSpPr/>
      </dsp:nvSpPr>
      <dsp:spPr>
        <a:xfrm>
          <a:off x="516767" y="1574935"/>
          <a:ext cx="7234745" cy="47232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711200">
            <a:lnSpc>
              <a:spcPct val="90000"/>
            </a:lnSpc>
            <a:spcBef>
              <a:spcPct val="0"/>
            </a:spcBef>
            <a:spcAft>
              <a:spcPct val="35000"/>
            </a:spcAft>
            <a:buNone/>
          </a:pPr>
          <a:r>
            <a:rPr lang="en-GB" sz="1600" kern="1200"/>
            <a:t>Intermediate Deliverable</a:t>
          </a:r>
          <a:endParaRPr lang="en-US" sz="1600" kern="1200"/>
        </a:p>
      </dsp:txBody>
      <dsp:txXfrm>
        <a:off x="539824" y="1597992"/>
        <a:ext cx="7188631" cy="426206"/>
      </dsp:txXfrm>
    </dsp:sp>
    <dsp:sp modelId="{5514005B-C59C-4584-A202-D29B6244CF12}">
      <dsp:nvSpPr>
        <dsp:cNvPr id="0" name=""/>
        <dsp:cNvSpPr/>
      </dsp:nvSpPr>
      <dsp:spPr>
        <a:xfrm>
          <a:off x="0" y="2814055"/>
          <a:ext cx="10335350" cy="1159200"/>
        </a:xfrm>
        <a:prstGeom prst="rect">
          <a:avLst/>
        </a:prstGeom>
        <a:solidFill>
          <a:schemeClr val="lt1">
            <a:alpha val="90000"/>
            <a:hueOff val="0"/>
            <a:satOff val="0"/>
            <a:lumOff val="0"/>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2138" tIns="333248" rIns="80213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If theory suggests feasibility – create an implementation of the sandwich attack on GOST</a:t>
          </a:r>
          <a:endParaRPr lang="en-US" sz="1600" kern="1200"/>
        </a:p>
        <a:p>
          <a:pPr marL="171450" lvl="1" indent="-171450" algn="l" defTabSz="711200">
            <a:lnSpc>
              <a:spcPct val="90000"/>
            </a:lnSpc>
            <a:spcBef>
              <a:spcPct val="0"/>
            </a:spcBef>
            <a:spcAft>
              <a:spcPct val="15000"/>
            </a:spcAft>
            <a:buChar char="•"/>
          </a:pPr>
          <a:r>
            <a:rPr lang="en-GB" sz="1600" kern="1200" dirty="0"/>
            <a:t>If theory does not suggest feasibility – create simpler and more detailed documentation of the sandwich attack </a:t>
          </a:r>
          <a:endParaRPr lang="en-US" sz="1600" kern="1200" dirty="0"/>
        </a:p>
      </dsp:txBody>
      <dsp:txXfrm>
        <a:off x="0" y="2814055"/>
        <a:ext cx="10335350" cy="1159200"/>
      </dsp:txXfrm>
    </dsp:sp>
    <dsp:sp modelId="{EC7DFE99-1626-4A45-B996-0E5F7FB8F001}">
      <dsp:nvSpPr>
        <dsp:cNvPr id="0" name=""/>
        <dsp:cNvSpPr/>
      </dsp:nvSpPr>
      <dsp:spPr>
        <a:xfrm>
          <a:off x="516767" y="2577895"/>
          <a:ext cx="7234745" cy="47232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456" tIns="0" rIns="273456" bIns="0" numCol="1" spcCol="1270" anchor="ctr" anchorCtr="0">
          <a:noAutofit/>
        </a:bodyPr>
        <a:lstStyle/>
        <a:p>
          <a:pPr marL="0" lvl="0" indent="0" algn="l" defTabSz="711200">
            <a:lnSpc>
              <a:spcPct val="90000"/>
            </a:lnSpc>
            <a:spcBef>
              <a:spcPct val="0"/>
            </a:spcBef>
            <a:spcAft>
              <a:spcPct val="35000"/>
            </a:spcAft>
            <a:buNone/>
          </a:pPr>
          <a:r>
            <a:rPr lang="en-GB" sz="1600" kern="1200"/>
            <a:t>Advanced Deliverables</a:t>
          </a:r>
          <a:endParaRPr lang="en-US" sz="1600" kern="1200"/>
        </a:p>
      </dsp:txBody>
      <dsp:txXfrm>
        <a:off x="539824" y="2600952"/>
        <a:ext cx="7188631"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4D28E-5E70-49E8-8627-2850E15A19F4}">
      <dsp:nvSpPr>
        <dsp:cNvPr id="0" name=""/>
        <dsp:cNvSpPr/>
      </dsp:nvSpPr>
      <dsp:spPr>
        <a:xfrm>
          <a:off x="0" y="261144"/>
          <a:ext cx="5385816" cy="264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7999" tIns="208280" rIns="417999" bIns="99568"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Experienced issues when creating a new implementation of KASUMI</a:t>
          </a:r>
        </a:p>
        <a:p>
          <a:pPr marL="114300" lvl="1" indent="-114300" algn="l" defTabSz="622300">
            <a:lnSpc>
              <a:spcPct val="90000"/>
            </a:lnSpc>
            <a:spcBef>
              <a:spcPct val="0"/>
            </a:spcBef>
            <a:spcAft>
              <a:spcPct val="15000"/>
            </a:spcAft>
            <a:buChar char="•"/>
          </a:pPr>
          <a:r>
            <a:rPr lang="en-US" sz="1400" kern="1200" dirty="0"/>
            <a:t>Ended up using an existing KASUMI implementation [3]</a:t>
          </a:r>
        </a:p>
        <a:p>
          <a:pPr marL="114300" lvl="1" indent="-114300" algn="l" defTabSz="622300">
            <a:lnSpc>
              <a:spcPct val="90000"/>
            </a:lnSpc>
            <a:spcBef>
              <a:spcPct val="0"/>
            </a:spcBef>
            <a:spcAft>
              <a:spcPct val="15000"/>
            </a:spcAft>
            <a:buChar char="•"/>
          </a:pPr>
          <a:r>
            <a:rPr lang="en-US" sz="1400" kern="1200" dirty="0"/>
            <a:t>Experienced issues regarding out-of-date papers</a:t>
          </a:r>
        </a:p>
        <a:p>
          <a:pPr marL="114300" lvl="1" indent="-114300" algn="l" defTabSz="622300">
            <a:lnSpc>
              <a:spcPct val="90000"/>
            </a:lnSpc>
            <a:spcBef>
              <a:spcPct val="0"/>
            </a:spcBef>
            <a:spcAft>
              <a:spcPct val="15000"/>
            </a:spcAft>
            <a:buChar char="•"/>
          </a:pPr>
          <a:r>
            <a:rPr lang="en-US" sz="1400" kern="1200" dirty="0"/>
            <a:t>Managed to successfully incorporate the sandwich distinguisher on KAUSMI</a:t>
          </a:r>
        </a:p>
        <a:p>
          <a:pPr marL="114300" lvl="1" indent="-114300" algn="l" defTabSz="622300">
            <a:lnSpc>
              <a:spcPct val="90000"/>
            </a:lnSpc>
            <a:spcBef>
              <a:spcPct val="0"/>
            </a:spcBef>
            <a:spcAft>
              <a:spcPct val="15000"/>
            </a:spcAft>
            <a:buChar char="•"/>
          </a:pPr>
          <a:r>
            <a:rPr lang="en-US" sz="1400" kern="1200" dirty="0"/>
            <a:t>Achieved results comparable to theory presented in [1]</a:t>
          </a:r>
        </a:p>
        <a:p>
          <a:pPr marL="114300" lvl="1" indent="-114300" algn="l" defTabSz="622300">
            <a:lnSpc>
              <a:spcPct val="90000"/>
            </a:lnSpc>
            <a:spcBef>
              <a:spcPct val="0"/>
            </a:spcBef>
            <a:spcAft>
              <a:spcPct val="15000"/>
            </a:spcAft>
            <a:buChar char="•"/>
          </a:pPr>
          <a:r>
            <a:rPr lang="en-US" sz="1400" kern="1200" dirty="0"/>
            <a:t>Cannot directly compare to [1] due to unimplemented change to the differentials</a:t>
          </a:r>
        </a:p>
      </dsp:txBody>
      <dsp:txXfrm>
        <a:off x="0" y="261144"/>
        <a:ext cx="5385816" cy="2646000"/>
      </dsp:txXfrm>
    </dsp:sp>
    <dsp:sp modelId="{6FE8CCBE-92D9-4D73-9F75-F95155CACEE1}">
      <dsp:nvSpPr>
        <dsp:cNvPr id="0" name=""/>
        <dsp:cNvSpPr/>
      </dsp:nvSpPr>
      <dsp:spPr>
        <a:xfrm>
          <a:off x="269290" y="107569"/>
          <a:ext cx="3770071" cy="2952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500" tIns="0" rIns="142500" bIns="0" numCol="1" spcCol="1270" anchor="ctr" anchorCtr="0">
          <a:noAutofit/>
        </a:bodyPr>
        <a:lstStyle/>
        <a:p>
          <a:pPr marL="0" lvl="0" indent="0" algn="l" defTabSz="444500">
            <a:lnSpc>
              <a:spcPct val="90000"/>
            </a:lnSpc>
            <a:spcBef>
              <a:spcPct val="0"/>
            </a:spcBef>
            <a:spcAft>
              <a:spcPct val="35000"/>
            </a:spcAft>
            <a:buNone/>
          </a:pPr>
          <a:r>
            <a:rPr lang="en-GB" sz="1000" kern="1200" dirty="0"/>
            <a:t>Basic Deliverables – replicate the sandwich distinguisher</a:t>
          </a:r>
          <a:endParaRPr lang="en-US" sz="1000" kern="1200" dirty="0"/>
        </a:p>
      </dsp:txBody>
      <dsp:txXfrm>
        <a:off x="283700" y="121979"/>
        <a:ext cx="3741251" cy="266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4D28E-5E70-49E8-8627-2850E15A19F4}">
      <dsp:nvSpPr>
        <dsp:cNvPr id="0" name=""/>
        <dsp:cNvSpPr/>
      </dsp:nvSpPr>
      <dsp:spPr>
        <a:xfrm>
          <a:off x="0" y="190915"/>
          <a:ext cx="5341137" cy="361080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4532" tIns="166624" rIns="414532" bIns="99568"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Used an existing GOST implementation, [4], to save time</a:t>
          </a:r>
        </a:p>
        <a:p>
          <a:pPr marL="114300" lvl="1" indent="-114300" algn="l" defTabSz="622300">
            <a:lnSpc>
              <a:spcPct val="90000"/>
            </a:lnSpc>
            <a:spcBef>
              <a:spcPct val="0"/>
            </a:spcBef>
            <a:spcAft>
              <a:spcPct val="15000"/>
            </a:spcAft>
            <a:buChar char="•"/>
          </a:pPr>
          <a:r>
            <a:rPr lang="en-US" sz="1400" kern="1200" dirty="0"/>
            <a:t>Experienced issues with the differentials proposed by [2]</a:t>
          </a:r>
          <a:endParaRPr lang="en-GB" sz="1400" kern="1200" dirty="0"/>
        </a:p>
        <a:p>
          <a:pPr marL="114300" lvl="1" indent="-114300" algn="l" defTabSz="622300">
            <a:lnSpc>
              <a:spcPct val="90000"/>
            </a:lnSpc>
            <a:spcBef>
              <a:spcPct val="0"/>
            </a:spcBef>
            <a:spcAft>
              <a:spcPct val="15000"/>
            </a:spcAft>
            <a:buChar char="•"/>
          </a:pPr>
          <a:r>
            <a:rPr lang="en-US" sz="1400" kern="1200" dirty="0"/>
            <a:t>Managed to find new differentials for the related-key boomerang attack that worked on GOST</a:t>
          </a:r>
          <a:endParaRPr lang="en-GB" sz="1400" kern="1200" dirty="0"/>
        </a:p>
        <a:p>
          <a:pPr marL="114300" lvl="1" indent="-114300" algn="l" defTabSz="622300">
            <a:lnSpc>
              <a:spcPct val="90000"/>
            </a:lnSpc>
            <a:spcBef>
              <a:spcPct val="0"/>
            </a:spcBef>
            <a:spcAft>
              <a:spcPct val="15000"/>
            </a:spcAft>
            <a:buChar char="•"/>
          </a:pPr>
          <a:r>
            <a:rPr lang="en-US" sz="1400" kern="1200" dirty="0"/>
            <a:t>Successfully implemented the related-key boomerang distinguisher with new differentials on GOST</a:t>
          </a:r>
          <a:endParaRPr lang="en-GB" sz="1400" kern="1200" dirty="0"/>
        </a:p>
        <a:p>
          <a:pPr marL="114300" lvl="1" indent="-114300" algn="l" defTabSz="622300">
            <a:lnSpc>
              <a:spcPct val="90000"/>
            </a:lnSpc>
            <a:spcBef>
              <a:spcPct val="0"/>
            </a:spcBef>
            <a:spcAft>
              <a:spcPct val="15000"/>
            </a:spcAft>
            <a:buChar char="•"/>
          </a:pPr>
          <a:r>
            <a:rPr lang="en-US" sz="1400" kern="1200" dirty="0"/>
            <a:t>Achieved results that differed to theory suggested in this project</a:t>
          </a:r>
          <a:endParaRPr lang="en-GB" sz="1400" kern="1200" dirty="0"/>
        </a:p>
        <a:p>
          <a:pPr marL="114300" lvl="1" indent="-114300" algn="l" defTabSz="622300">
            <a:lnSpc>
              <a:spcPct val="90000"/>
            </a:lnSpc>
            <a:spcBef>
              <a:spcPct val="0"/>
            </a:spcBef>
            <a:spcAft>
              <a:spcPct val="15000"/>
            </a:spcAft>
            <a:buChar char="•"/>
          </a:pPr>
          <a:r>
            <a:rPr lang="en-US" sz="1400" kern="1200" dirty="0"/>
            <a:t>No direct comparison for results available as this is the first experimental verification</a:t>
          </a:r>
          <a:endParaRPr lang="en-GB" sz="1400" kern="1200" dirty="0"/>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endParaRPr lang="en-GB" sz="1400" kern="1200" dirty="0"/>
        </a:p>
      </dsp:txBody>
      <dsp:txXfrm>
        <a:off x="0" y="190915"/>
        <a:ext cx="5341137" cy="3610802"/>
      </dsp:txXfrm>
    </dsp:sp>
    <dsp:sp modelId="{6FE8CCBE-92D9-4D73-9F75-F95155CACEE1}">
      <dsp:nvSpPr>
        <dsp:cNvPr id="0" name=""/>
        <dsp:cNvSpPr/>
      </dsp:nvSpPr>
      <dsp:spPr>
        <a:xfrm>
          <a:off x="227495" y="48387"/>
          <a:ext cx="3738795" cy="2361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1318" tIns="0" rIns="141318" bIns="0" numCol="1" spcCol="1270" anchor="ctr" anchorCtr="0">
          <a:noAutofit/>
        </a:bodyPr>
        <a:lstStyle/>
        <a:p>
          <a:pPr marL="0" lvl="0" indent="0" algn="l" defTabSz="355600">
            <a:lnSpc>
              <a:spcPct val="90000"/>
            </a:lnSpc>
            <a:spcBef>
              <a:spcPct val="0"/>
            </a:spcBef>
            <a:spcAft>
              <a:spcPct val="35000"/>
            </a:spcAft>
            <a:buNone/>
          </a:pPr>
          <a:r>
            <a:rPr lang="en-GB" sz="800" kern="1200" dirty="0"/>
            <a:t>Basic Deliverables – implement the related-key boomerang distinguisher</a:t>
          </a:r>
          <a:endParaRPr lang="en-US" sz="800" kern="1200" dirty="0"/>
        </a:p>
      </dsp:txBody>
      <dsp:txXfrm>
        <a:off x="239023" y="59915"/>
        <a:ext cx="3715739" cy="2131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41337-523E-4100-A379-9A9BD21A34DF}">
      <dsp:nvSpPr>
        <dsp:cNvPr id="0" name=""/>
        <dsp:cNvSpPr/>
      </dsp:nvSpPr>
      <dsp:spPr>
        <a:xfrm>
          <a:off x="0" y="450083"/>
          <a:ext cx="5483353" cy="3471574"/>
        </a:xfrm>
        <a:prstGeom prst="rect">
          <a:avLst/>
        </a:prstGeom>
        <a:solidFill>
          <a:schemeClr val="lt1">
            <a:alpha val="90000"/>
            <a:hueOff val="0"/>
            <a:satOff val="0"/>
            <a:lumOff val="0"/>
            <a:alphaOff val="0"/>
          </a:schemeClr>
        </a:solidFill>
        <a:ln w="12700" cap="flat" cmpd="sng" algn="ctr">
          <a:solidFill>
            <a:srgbClr val="EE793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5569" tIns="593963" rIns="425569"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dirty="0"/>
            <a:t>Needed to establish where to put the filling layer</a:t>
          </a:r>
        </a:p>
        <a:p>
          <a:pPr marL="171450" lvl="1" indent="-171450" algn="l" defTabSz="800100">
            <a:lnSpc>
              <a:spcPct val="90000"/>
            </a:lnSpc>
            <a:spcBef>
              <a:spcPct val="0"/>
            </a:spcBef>
            <a:spcAft>
              <a:spcPct val="15000"/>
            </a:spcAft>
            <a:buChar char="•"/>
          </a:pPr>
          <a:r>
            <a:rPr lang="en-GB" sz="1800" kern="1200" dirty="0"/>
            <a:t>Were able to implement the filling layer for ‘free’ on the 25</a:t>
          </a:r>
          <a:r>
            <a:rPr lang="en-GB" sz="1800" kern="1200" baseline="30000" dirty="0"/>
            <a:t>th</a:t>
          </a:r>
          <a:r>
            <a:rPr lang="en-GB" sz="1800" kern="1200" dirty="0"/>
            <a:t> round of GOST</a:t>
          </a:r>
        </a:p>
        <a:p>
          <a:pPr marL="171450" lvl="1" indent="-171450" algn="l" defTabSz="800100">
            <a:lnSpc>
              <a:spcPct val="90000"/>
            </a:lnSpc>
            <a:spcBef>
              <a:spcPct val="0"/>
            </a:spcBef>
            <a:spcAft>
              <a:spcPct val="15000"/>
            </a:spcAft>
            <a:buChar char="•"/>
          </a:pPr>
          <a:r>
            <a:rPr lang="en-GB" sz="1800" kern="1200" dirty="0"/>
            <a:t>Subsequently meant that the sandwich distinguisher would have no worse complexity than the related-key boomerang distinguisher</a:t>
          </a:r>
        </a:p>
        <a:p>
          <a:pPr marL="171450" lvl="1" indent="-171450" algn="l" defTabSz="800100">
            <a:lnSpc>
              <a:spcPct val="90000"/>
            </a:lnSpc>
            <a:spcBef>
              <a:spcPct val="0"/>
            </a:spcBef>
            <a:spcAft>
              <a:spcPct val="15000"/>
            </a:spcAft>
            <a:buChar char="•"/>
          </a:pPr>
          <a:r>
            <a:rPr lang="en-GB" sz="1800" kern="1200" dirty="0"/>
            <a:t>Hence could answer the research question - Yes</a:t>
          </a:r>
        </a:p>
      </dsp:txBody>
      <dsp:txXfrm>
        <a:off x="0" y="450083"/>
        <a:ext cx="5483353" cy="3471574"/>
      </dsp:txXfrm>
    </dsp:sp>
    <dsp:sp modelId="{8CA5AB13-0390-45B9-B2C7-F250E8D125EE}">
      <dsp:nvSpPr>
        <dsp:cNvPr id="0" name=""/>
        <dsp:cNvSpPr/>
      </dsp:nvSpPr>
      <dsp:spPr>
        <a:xfrm>
          <a:off x="427648" y="198046"/>
          <a:ext cx="4313156" cy="513315"/>
        </a:xfrm>
        <a:prstGeom prst="roundRect">
          <a:avLst/>
        </a:prstGeom>
        <a:solidFill>
          <a:srgbClr val="EE793F"/>
        </a:solidFill>
        <a:ln w="12700" cap="flat" cmpd="sng" algn="ctr">
          <a:solidFill>
            <a:srgbClr val="EE793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080" tIns="0" rIns="145080" bIns="0" numCol="1" spcCol="1270" anchor="ctr" anchorCtr="0">
          <a:noAutofit/>
        </a:bodyPr>
        <a:lstStyle/>
        <a:p>
          <a:pPr marL="0" lvl="0" indent="0" algn="l" defTabSz="622300">
            <a:lnSpc>
              <a:spcPct val="90000"/>
            </a:lnSpc>
            <a:spcBef>
              <a:spcPct val="0"/>
            </a:spcBef>
            <a:spcAft>
              <a:spcPct val="35000"/>
            </a:spcAft>
            <a:buNone/>
          </a:pPr>
          <a:r>
            <a:rPr lang="en-GB" sz="1400" kern="1200" dirty="0"/>
            <a:t>Intermediate Deliverable – attempt to show if the sandwich distinguisher is feasible on GOST</a:t>
          </a:r>
        </a:p>
      </dsp:txBody>
      <dsp:txXfrm>
        <a:off x="452706" y="223104"/>
        <a:ext cx="4263040" cy="463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CACDE-A56D-44D8-87BC-55FB94EA537A}">
      <dsp:nvSpPr>
        <dsp:cNvPr id="0" name=""/>
        <dsp:cNvSpPr/>
      </dsp:nvSpPr>
      <dsp:spPr>
        <a:xfrm>
          <a:off x="0" y="490792"/>
          <a:ext cx="4831445" cy="25640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4974" tIns="458216" rIns="374974"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dirty="0"/>
            <a:t>Due to the issues experienced in the project lots of delays occurred</a:t>
          </a:r>
        </a:p>
        <a:p>
          <a:pPr marL="228600" lvl="1" indent="-228600" algn="l" defTabSz="977900">
            <a:lnSpc>
              <a:spcPct val="90000"/>
            </a:lnSpc>
            <a:spcBef>
              <a:spcPct val="0"/>
            </a:spcBef>
            <a:spcAft>
              <a:spcPct val="15000"/>
            </a:spcAft>
            <a:buChar char="•"/>
          </a:pPr>
          <a:r>
            <a:rPr lang="en-GB" sz="2200" kern="1200" dirty="0"/>
            <a:t>This meant that no advanced deliverables were fully completed</a:t>
          </a:r>
        </a:p>
      </dsp:txBody>
      <dsp:txXfrm>
        <a:off x="0" y="490792"/>
        <a:ext cx="4831445" cy="2564099"/>
      </dsp:txXfrm>
    </dsp:sp>
    <dsp:sp modelId="{B31225CC-61EE-44C6-9FE5-0FB76C60847F}">
      <dsp:nvSpPr>
        <dsp:cNvPr id="0" name=""/>
        <dsp:cNvSpPr/>
      </dsp:nvSpPr>
      <dsp:spPr>
        <a:xfrm>
          <a:off x="241572" y="166072"/>
          <a:ext cx="3382012" cy="64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832" tIns="0" rIns="127832" bIns="0" numCol="1" spcCol="1270" anchor="ctr" anchorCtr="0">
          <a:noAutofit/>
        </a:bodyPr>
        <a:lstStyle/>
        <a:p>
          <a:pPr marL="0" lvl="0" indent="0" algn="l" defTabSz="977900">
            <a:lnSpc>
              <a:spcPct val="90000"/>
            </a:lnSpc>
            <a:spcBef>
              <a:spcPct val="0"/>
            </a:spcBef>
            <a:spcAft>
              <a:spcPct val="35000"/>
            </a:spcAft>
            <a:buNone/>
          </a:pPr>
          <a:r>
            <a:rPr lang="en-GB" sz="2200" kern="1200"/>
            <a:t>Advanced Deliverables</a:t>
          </a:r>
        </a:p>
      </dsp:txBody>
      <dsp:txXfrm>
        <a:off x="273275" y="197775"/>
        <a:ext cx="3318606"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7B7BC-D047-4B2C-A79A-19FF7A5B2B68}">
      <dsp:nvSpPr>
        <dsp:cNvPr id="0" name=""/>
        <dsp:cNvSpPr/>
      </dsp:nvSpPr>
      <dsp:spPr>
        <a:xfrm>
          <a:off x="0" y="399048"/>
          <a:ext cx="4978412" cy="1530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6380" tIns="562356" rIns="386380"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Generate random key, Ka</a:t>
          </a:r>
        </a:p>
      </dsp:txBody>
      <dsp:txXfrm>
        <a:off x="0" y="399048"/>
        <a:ext cx="4978412" cy="1530900"/>
      </dsp:txXfrm>
    </dsp:sp>
    <dsp:sp modelId="{26D78EB2-FB5C-4EBD-8A56-A87EA131DB73}">
      <dsp:nvSpPr>
        <dsp:cNvPr id="0" name=""/>
        <dsp:cNvSpPr/>
      </dsp:nvSpPr>
      <dsp:spPr>
        <a:xfrm>
          <a:off x="248920" y="528"/>
          <a:ext cx="3484888"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1720" tIns="0" rIns="131720" bIns="0" numCol="1" spcCol="1270" anchor="ctr" anchorCtr="0">
          <a:noAutofit/>
        </a:bodyPr>
        <a:lstStyle/>
        <a:p>
          <a:pPr marL="0" lvl="0" indent="0" algn="l" defTabSz="1200150">
            <a:lnSpc>
              <a:spcPct val="90000"/>
            </a:lnSpc>
            <a:spcBef>
              <a:spcPct val="0"/>
            </a:spcBef>
            <a:spcAft>
              <a:spcPct val="35000"/>
            </a:spcAft>
            <a:buNone/>
          </a:pPr>
          <a:r>
            <a:rPr lang="en-GB" sz="2700" kern="1200" dirty="0"/>
            <a:t>Step 1</a:t>
          </a:r>
        </a:p>
      </dsp:txBody>
      <dsp:txXfrm>
        <a:off x="287828" y="39436"/>
        <a:ext cx="3407072"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3F477-7B14-4601-8F87-632D2DE8810C}" type="datetimeFigureOut">
              <a:rPr lang="en-GB" smtClean="0"/>
              <a:t>07/05/2025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33F32-1786-488B-A438-633A4C5B3C7D}" type="slidenum">
              <a:rPr lang="en-GB" smtClean="0"/>
              <a:t>‹#›</a:t>
            </a:fld>
            <a:endParaRPr lang="en-GB"/>
          </a:p>
        </p:txBody>
      </p:sp>
    </p:spTree>
    <p:extLst>
      <p:ext uri="{BB962C8B-B14F-4D97-AF65-F5344CB8AC3E}">
        <p14:creationId xmlns:p14="http://schemas.microsoft.com/office/powerpoint/2010/main" val="352295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this presentation on my dissertation project – A cryptanalysis of the GOST block cipher</a:t>
            </a:r>
          </a:p>
        </p:txBody>
      </p:sp>
      <p:sp>
        <p:nvSpPr>
          <p:cNvPr id="4" name="Slide Number Placeholder 3"/>
          <p:cNvSpPr>
            <a:spLocks noGrp="1"/>
          </p:cNvSpPr>
          <p:nvPr>
            <p:ph type="sldNum" sz="quarter" idx="5"/>
          </p:nvPr>
        </p:nvSpPr>
        <p:spPr/>
        <p:txBody>
          <a:bodyPr/>
          <a:lstStyle/>
          <a:p>
            <a:fld id="{C6033F32-1786-488B-A438-633A4C5B3C7D}" type="slidenum">
              <a:rPr lang="en-GB" smtClean="0"/>
              <a:t>1</a:t>
            </a:fld>
            <a:endParaRPr lang="en-GB"/>
          </a:p>
        </p:txBody>
      </p:sp>
    </p:spTree>
    <p:extLst>
      <p:ext uri="{BB962C8B-B14F-4D97-AF65-F5344CB8AC3E}">
        <p14:creationId xmlns:p14="http://schemas.microsoft.com/office/powerpoint/2010/main" val="1169218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now show my implementation of the related-key boomerang distinguisher</a:t>
            </a:r>
          </a:p>
        </p:txBody>
      </p:sp>
      <p:sp>
        <p:nvSpPr>
          <p:cNvPr id="4" name="Slide Number Placeholder 3"/>
          <p:cNvSpPr>
            <a:spLocks noGrp="1"/>
          </p:cNvSpPr>
          <p:nvPr>
            <p:ph type="sldNum" sz="quarter" idx="5"/>
          </p:nvPr>
        </p:nvSpPr>
        <p:spPr/>
        <p:txBody>
          <a:bodyPr/>
          <a:lstStyle/>
          <a:p>
            <a:fld id="{C6033F32-1786-488B-A438-633A4C5B3C7D}" type="slidenum">
              <a:rPr lang="en-GB" smtClean="0"/>
              <a:t>23</a:t>
            </a:fld>
            <a:endParaRPr lang="en-GB"/>
          </a:p>
        </p:txBody>
      </p:sp>
    </p:spTree>
    <p:extLst>
      <p:ext uri="{BB962C8B-B14F-4D97-AF65-F5344CB8AC3E}">
        <p14:creationId xmlns:p14="http://schemas.microsoft.com/office/powerpoint/2010/main" val="173370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following visual demonstration shows the process of the sandwich distinguisher. It is very similar to the related-key boomerang distinguisher process but with a few notable differences.</a:t>
            </a:r>
          </a:p>
        </p:txBody>
      </p:sp>
      <p:sp>
        <p:nvSpPr>
          <p:cNvPr id="4" name="Slide Number Placeholder 3"/>
          <p:cNvSpPr>
            <a:spLocks noGrp="1"/>
          </p:cNvSpPr>
          <p:nvPr>
            <p:ph type="sldNum" sz="quarter" idx="5"/>
          </p:nvPr>
        </p:nvSpPr>
        <p:spPr/>
        <p:txBody>
          <a:bodyPr/>
          <a:lstStyle/>
          <a:p>
            <a:fld id="{C6033F32-1786-488B-A438-633A4C5B3C7D}" type="slidenum">
              <a:rPr lang="en-GB" smtClean="0"/>
              <a:t>24</a:t>
            </a:fld>
            <a:endParaRPr lang="en-GB"/>
          </a:p>
        </p:txBody>
      </p:sp>
    </p:spTree>
    <p:extLst>
      <p:ext uri="{BB962C8B-B14F-4D97-AF65-F5344CB8AC3E}">
        <p14:creationId xmlns:p14="http://schemas.microsoft.com/office/powerpoint/2010/main" val="780888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now show my implementation of the sandwich distinguisher</a:t>
            </a:r>
          </a:p>
        </p:txBody>
      </p:sp>
      <p:sp>
        <p:nvSpPr>
          <p:cNvPr id="4" name="Slide Number Placeholder 3"/>
          <p:cNvSpPr>
            <a:spLocks noGrp="1"/>
          </p:cNvSpPr>
          <p:nvPr>
            <p:ph type="sldNum" sz="quarter" idx="5"/>
          </p:nvPr>
        </p:nvSpPr>
        <p:spPr/>
        <p:txBody>
          <a:bodyPr/>
          <a:lstStyle/>
          <a:p>
            <a:fld id="{C6033F32-1786-488B-A438-633A4C5B3C7D}" type="slidenum">
              <a:rPr lang="en-GB" smtClean="0"/>
              <a:t>39</a:t>
            </a:fld>
            <a:endParaRPr lang="en-GB"/>
          </a:p>
        </p:txBody>
      </p:sp>
    </p:spTree>
    <p:extLst>
      <p:ext uri="{BB962C8B-B14F-4D97-AF65-F5344CB8AC3E}">
        <p14:creationId xmlns:p14="http://schemas.microsoft.com/office/powerpoint/2010/main" val="1099685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this presentation, I will review the project conclusions.</a:t>
            </a:r>
          </a:p>
          <a:p>
            <a:endParaRPr lang="en-GB" dirty="0"/>
          </a:p>
          <a:p>
            <a:r>
              <a:rPr lang="en-GB" dirty="0"/>
              <a:t>Firstly, I was able to successfully implement the sandwich distinguisher on KASUMI and replicate results from Dunkelman, Keller and Shamir. Although my implementation was slightly different, it still followed the theory presented in the sandwich attack paper.</a:t>
            </a:r>
          </a:p>
          <a:p>
            <a:endParaRPr lang="en-GB" dirty="0"/>
          </a:p>
          <a:p>
            <a:r>
              <a:rPr lang="en-GB" dirty="0"/>
              <a:t>Next, I was able to implement a previously unimplemented theoretical related-key boomerang distinguisher on GOST and provide the first experimental verification of said distinguisher. Despite the experimental results suggesting that the theory behind the distinguisher was wrong I was still able to generate right quartets after implementing a new differential. The experimental results however also did not line up with the theory I suggested and so I was unable to validate the claims I had made.</a:t>
            </a:r>
          </a:p>
          <a:p>
            <a:endParaRPr lang="en-GB" dirty="0"/>
          </a:p>
          <a:p>
            <a:r>
              <a:rPr lang="en-GB" dirty="0"/>
              <a:t>Then, I went on to show that the sandwich distinguisher could be applied to the GOST block cipher which suggested that the sandwich attack was in fact a feasible method for breaking the GOST block cipher, hence, answering the research question.</a:t>
            </a:r>
          </a:p>
          <a:p>
            <a:endParaRPr lang="en-GB" dirty="0"/>
          </a:p>
          <a:p>
            <a:r>
              <a:rPr lang="en-GB" dirty="0"/>
              <a:t>Although I was unable to create an implementation of the sandwich distinguisher on GOST and validate the claims made in this project, I was able to make a start on generating some better documentation of the sandwich attack notably creating a simplified description of how it works.</a:t>
            </a:r>
          </a:p>
        </p:txBody>
      </p:sp>
      <p:sp>
        <p:nvSpPr>
          <p:cNvPr id="4" name="Slide Number Placeholder 3"/>
          <p:cNvSpPr>
            <a:spLocks noGrp="1"/>
          </p:cNvSpPr>
          <p:nvPr>
            <p:ph type="sldNum" sz="quarter" idx="5"/>
          </p:nvPr>
        </p:nvSpPr>
        <p:spPr/>
        <p:txBody>
          <a:bodyPr/>
          <a:lstStyle/>
          <a:p>
            <a:fld id="{C6033F32-1786-488B-A438-633A4C5B3C7D}" type="slidenum">
              <a:rPr lang="en-GB" smtClean="0"/>
              <a:t>40</a:t>
            </a:fld>
            <a:endParaRPr lang="en-GB"/>
          </a:p>
        </p:txBody>
      </p:sp>
    </p:spTree>
    <p:extLst>
      <p:ext uri="{BB962C8B-B14F-4D97-AF65-F5344CB8AC3E}">
        <p14:creationId xmlns:p14="http://schemas.microsoft.com/office/powerpoint/2010/main" val="3025918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like to thank you all for listening</a:t>
            </a:r>
          </a:p>
        </p:txBody>
      </p:sp>
      <p:sp>
        <p:nvSpPr>
          <p:cNvPr id="4" name="Slide Number Placeholder 3"/>
          <p:cNvSpPr>
            <a:spLocks noGrp="1"/>
          </p:cNvSpPr>
          <p:nvPr>
            <p:ph type="sldNum" sz="quarter" idx="5"/>
          </p:nvPr>
        </p:nvSpPr>
        <p:spPr/>
        <p:txBody>
          <a:bodyPr/>
          <a:lstStyle/>
          <a:p>
            <a:fld id="{C6033F32-1786-488B-A438-633A4C5B3C7D}" type="slidenum">
              <a:rPr lang="en-GB" smtClean="0"/>
              <a:t>41</a:t>
            </a:fld>
            <a:endParaRPr lang="en-GB"/>
          </a:p>
        </p:txBody>
      </p:sp>
    </p:spTree>
    <p:extLst>
      <p:ext uri="{BB962C8B-B14F-4D97-AF65-F5344CB8AC3E}">
        <p14:creationId xmlns:p14="http://schemas.microsoft.com/office/powerpoint/2010/main" val="2890695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 will now leave some time to answer any questions.</a:t>
            </a:r>
          </a:p>
        </p:txBody>
      </p:sp>
      <p:sp>
        <p:nvSpPr>
          <p:cNvPr id="4" name="Slide Number Placeholder 3"/>
          <p:cNvSpPr>
            <a:spLocks noGrp="1"/>
          </p:cNvSpPr>
          <p:nvPr>
            <p:ph type="sldNum" sz="quarter" idx="5"/>
          </p:nvPr>
        </p:nvSpPr>
        <p:spPr/>
        <p:txBody>
          <a:bodyPr/>
          <a:lstStyle/>
          <a:p>
            <a:fld id="{C6033F32-1786-488B-A438-633A4C5B3C7D}" type="slidenum">
              <a:rPr lang="en-GB" smtClean="0"/>
              <a:t>42</a:t>
            </a:fld>
            <a:endParaRPr lang="en-GB"/>
          </a:p>
        </p:txBody>
      </p:sp>
    </p:spTree>
    <p:extLst>
      <p:ext uri="{BB962C8B-B14F-4D97-AF65-F5344CB8AC3E}">
        <p14:creationId xmlns:p14="http://schemas.microsoft.com/office/powerpoint/2010/main" val="100569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to briefly go over what I will cover in this presentation:</a:t>
            </a:r>
          </a:p>
          <a:p>
            <a:r>
              <a:rPr lang="en-GB" dirty="0"/>
              <a:t>I will start by providing some background to the project that will be necessary to understand the more complex details</a:t>
            </a:r>
          </a:p>
          <a:p>
            <a:r>
              <a:rPr lang="en-GB" dirty="0"/>
              <a:t>Next, I will give a very broad overview of the project as a whole, highlighting the aims and achievements </a:t>
            </a:r>
          </a:p>
          <a:p>
            <a:r>
              <a:rPr lang="en-GB" dirty="0"/>
              <a:t>I will then formally introduce the project deliverables before discussing them in more detail showing which ones I have completed</a:t>
            </a:r>
          </a:p>
          <a:p>
            <a:r>
              <a:rPr lang="en-GB" dirty="0"/>
              <a:t>After this I will then present a visual representation for the related-key boomerang process which will help to explain the code demonstration that follows </a:t>
            </a:r>
          </a:p>
          <a:p>
            <a:r>
              <a:rPr lang="en-GB" dirty="0"/>
              <a:t>Similarly, I will then show a visual representation of the sandwich process before displaying the associated code implementation</a:t>
            </a:r>
          </a:p>
          <a:p>
            <a:r>
              <a:rPr lang="en-GB" dirty="0"/>
              <a:t>I will then finish the presentation by discussing the project conclusions and leaving time for any questions</a:t>
            </a:r>
          </a:p>
        </p:txBody>
      </p:sp>
      <p:sp>
        <p:nvSpPr>
          <p:cNvPr id="4" name="Slide Number Placeholder 3"/>
          <p:cNvSpPr>
            <a:spLocks noGrp="1"/>
          </p:cNvSpPr>
          <p:nvPr>
            <p:ph type="sldNum" sz="quarter" idx="5"/>
          </p:nvPr>
        </p:nvSpPr>
        <p:spPr/>
        <p:txBody>
          <a:bodyPr/>
          <a:lstStyle/>
          <a:p>
            <a:fld id="{C6033F32-1786-488B-A438-633A4C5B3C7D}" type="slidenum">
              <a:rPr lang="en-GB" smtClean="0"/>
              <a:t>2</a:t>
            </a:fld>
            <a:endParaRPr lang="en-GB"/>
          </a:p>
        </p:txBody>
      </p:sp>
    </p:spTree>
    <p:extLst>
      <p:ext uri="{BB962C8B-B14F-4D97-AF65-F5344CB8AC3E}">
        <p14:creationId xmlns:p14="http://schemas.microsoft.com/office/powerpoint/2010/main" val="173354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start this presentation, I will give a bit of background on the more complex elements of this project</a:t>
            </a:r>
          </a:p>
          <a:p>
            <a:endParaRPr lang="en-GB" dirty="0"/>
          </a:p>
          <a:p>
            <a:r>
              <a:rPr lang="en-GB" dirty="0"/>
              <a:t>So, first of all let's break down the project title.</a:t>
            </a:r>
          </a:p>
          <a:p>
            <a:r>
              <a:rPr lang="en-GB" dirty="0"/>
              <a:t>Cryptanalysis, informally, is the art of code breaking. Specifically, it looks at the how to break ciphers using a variety of methods and techniques so as to gain access to previously inaccessible information or to give details on the security of the cipher itself.</a:t>
            </a:r>
          </a:p>
          <a:p>
            <a:r>
              <a:rPr lang="en-GB" dirty="0"/>
              <a:t>So, what then is a block cipher. A block cipher is a form of algorithm that has seen widespread usage in cryptography due to its proficiency to encrypt data by applying a round function repeatedly. Notable block ciphers include AES and DES which have been, or still are, used as an encryption standard for most of the world.</a:t>
            </a:r>
          </a:p>
          <a:p>
            <a:endParaRPr lang="en-GB" dirty="0"/>
          </a:p>
          <a:p>
            <a:r>
              <a:rPr lang="en-GB" dirty="0"/>
              <a:t>As part of this project, I mainly focus on two block ciphers namely KASUMI and GOST. KASUMI is an adaptation of the MISTY1 block cipher created for use in the </a:t>
            </a:r>
            <a:r>
              <a:rPr lang="en-GB" b="0" i="0" dirty="0">
                <a:solidFill>
                  <a:srgbClr val="FAF9F8"/>
                </a:solidFill>
                <a:effectLst/>
                <a:latin typeface="Roboto" panose="02000000000000000000" pitchFamily="2" charset="0"/>
              </a:rPr>
              <a:t>Global System for Mobile Communications. KASUMI is not widely used and is actually weaker than its predecessor MISTY1. GOST on the other hand is a suite of block ciphers used by the soviet and Russian governments as the main encryption method. However, it too is considered a weaker block cipher.</a:t>
            </a:r>
          </a:p>
          <a:p>
            <a:endParaRPr lang="en-GB" b="0" i="0" dirty="0">
              <a:solidFill>
                <a:srgbClr val="FAF9F8"/>
              </a:solidFill>
              <a:effectLst/>
              <a:latin typeface="Roboto" panose="02000000000000000000" pitchFamily="2" charset="0"/>
            </a:endParaRPr>
          </a:p>
          <a:p>
            <a:r>
              <a:rPr lang="en-GB" b="0" i="0" dirty="0">
                <a:solidFill>
                  <a:srgbClr val="FAF9F8"/>
                </a:solidFill>
                <a:effectLst/>
                <a:latin typeface="Roboto" panose="02000000000000000000" pitchFamily="2" charset="0"/>
              </a:rPr>
              <a:t>All the attacks presented in this project utilise related-keys which differ from a normal pair of cryptographic keys due to the fact that related-keys are connected by a known mathematical relationship. This relationship is usually an </a:t>
            </a:r>
            <a:r>
              <a:rPr lang="en-GB" b="0" i="0" dirty="0" err="1">
                <a:solidFill>
                  <a:srgbClr val="FAF9F8"/>
                </a:solidFill>
                <a:effectLst/>
                <a:latin typeface="Roboto" panose="02000000000000000000" pitchFamily="2" charset="0"/>
              </a:rPr>
              <a:t>xor</a:t>
            </a:r>
            <a:r>
              <a:rPr lang="en-GB" b="0" i="0" dirty="0">
                <a:solidFill>
                  <a:srgbClr val="FAF9F8"/>
                </a:solidFill>
                <a:effectLst/>
                <a:latin typeface="Roboto" panose="02000000000000000000" pitchFamily="2" charset="0"/>
              </a:rPr>
              <a:t> operation with a known value.</a:t>
            </a:r>
          </a:p>
          <a:p>
            <a:endParaRPr lang="en-GB" b="0" i="0" dirty="0">
              <a:solidFill>
                <a:srgbClr val="FAF9F8"/>
              </a:solidFill>
              <a:effectLst/>
              <a:latin typeface="Roboto" panose="02000000000000000000" pitchFamily="2" charset="0"/>
            </a:endParaRPr>
          </a:p>
          <a:p>
            <a:r>
              <a:rPr lang="en-GB" dirty="0"/>
              <a:t>One of the types of attacks presented in this project is a boomerang attack. A boomerang attack is a form of differential attack that splits a cipher into two parts, called sub-ciphers, and utilises knowledge about the structure of the cipher to gain information about the secret keys. The related-key variant of the boomerang attack differs from the original by using one of the related-keys for each of the sub-ciphers compared to using one key for both.</a:t>
            </a:r>
          </a:p>
          <a:p>
            <a:endParaRPr lang="en-GB" dirty="0"/>
          </a:p>
          <a:p>
            <a:r>
              <a:rPr lang="en-GB" dirty="0"/>
              <a:t>The other attack presented in this project is a sandwich attack. A sandwich attack is an extension of the related-key boomerang attack that now uses three sub-ciphers instead of two. The extra sub-cipher is a one round simple Feistel switch that occurs between the other two sub-ciphers.</a:t>
            </a:r>
          </a:p>
          <a:p>
            <a:endParaRPr lang="en-GB" dirty="0"/>
          </a:p>
          <a:p>
            <a:r>
              <a:rPr lang="en-GB" dirty="0"/>
              <a:t>Although all the attacks presented in this project were originally developed as full-key recovery attacks, I elected to only implement the distinguisher version of the attacks. This is due to the reduced complexity needed for the distinguishing attacks which I hoped would not cause too much workload for this project.</a:t>
            </a:r>
          </a:p>
          <a:p>
            <a:endParaRPr lang="en-GB" dirty="0"/>
          </a:p>
        </p:txBody>
      </p:sp>
      <p:sp>
        <p:nvSpPr>
          <p:cNvPr id="4" name="Slide Number Placeholder 3"/>
          <p:cNvSpPr>
            <a:spLocks noGrp="1"/>
          </p:cNvSpPr>
          <p:nvPr>
            <p:ph type="sldNum" sz="quarter" idx="5"/>
          </p:nvPr>
        </p:nvSpPr>
        <p:spPr/>
        <p:txBody>
          <a:bodyPr/>
          <a:lstStyle/>
          <a:p>
            <a:fld id="{C6033F32-1786-488B-A438-633A4C5B3C7D}" type="slidenum">
              <a:rPr lang="en-GB" smtClean="0"/>
              <a:t>3</a:t>
            </a:fld>
            <a:endParaRPr lang="en-GB"/>
          </a:p>
        </p:txBody>
      </p:sp>
    </p:spTree>
    <p:extLst>
      <p:ext uri="{BB962C8B-B14F-4D97-AF65-F5344CB8AC3E}">
        <p14:creationId xmlns:p14="http://schemas.microsoft.com/office/powerpoint/2010/main" val="221384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Wanting to utilise both cryptanalysis and block ciphers in this project, the initial phase of this project consisted of searching for something unique that had not yet been undertaken within the cryptographic community. What I was able to find was a form of differential attack known as the sandwich attack that boasted promising cipher-breaking abilities but that had seen negligible usage since its creation. At the end of the paper in which the sandwich attack was first presented, the authors Dunkelman, Keller and Shamir suggest that a point of extension upon their research would be to try and generalise the sandwich attack for block ciphers other than KASUMI. This is because the sandwich attack was specifically designed for KASUMI and leverages algorithmic inadequacies which do not necessarily exist within other block ciphers. </a:t>
            </a:r>
          </a:p>
          <a:p>
            <a:endParaRPr lang="en-GB" dirty="0"/>
          </a:p>
          <a:p>
            <a:r>
              <a:rPr lang="en-GB" dirty="0"/>
              <a:t>As such I decided that I would use this suggested point of extension as the base of my project. In order not to give myself too much work I chose to only generalise the sandwich attack for one other block cipher, namely GOST. I chose GOST because, although a more complex block cipher than KASUMI, it is considered a weaker block cipher compared to modern standards and so should be easier to apply the sandwich attack to. So, from this I was able to construct the research question – is the sandwich attack a feasible method for breaking the GOST block cipher?</a:t>
            </a:r>
          </a:p>
          <a:p>
            <a:endParaRPr lang="en-GB" dirty="0"/>
          </a:p>
          <a:p>
            <a:r>
              <a:rPr lang="en-GB" dirty="0"/>
              <a:t>Although not mentioned by Dunkelman, Keller and Shamir in the sandwich attack paper, the generalisation of the sandwich attack could have huge implications on some of the best-known attacks for modern block ciphers. This is because the sandwich attack is built upon the framework of a related-key boomerang attack which is consistently one of the best-known attacks when applied to DES or AES. This could suggest that if the sandwich attack performs better than the related key boomerang attack and can be generalised then block ciphers such as AES could be subject to a sandwich attack that breaks the cipher more than it has been previously possibly presenting widespread security issues.</a:t>
            </a:r>
          </a:p>
          <a:p>
            <a:endParaRPr lang="en-GB" dirty="0"/>
          </a:p>
          <a:p>
            <a:r>
              <a:rPr lang="en-GB" dirty="0"/>
              <a:t>With the research question and the importance of the project established I then set about creating a list of deliverables for the project that were split into three sections, basic, intermediate and advanced. A more detailed analysis of the deliverables is provided later, but, in a nutshell the basic deliverables were to replicate the work of two papers, one paper being the original sandwich attack paper, the other paper being a theoretical presentation of a related-key boomerang attack on GOST. Both of these deliverables were accomplished although there were a number of issues that resulted in the project being very behind schedule. The intermediate deliverable was to present the theory showing whether the sandwich attack could be used on GOST. This was also achieved as I was able to show that the sandwich attack on GOST would have at most the same complexity as a related-key boomerang attack. Hence, I was able to answer the research question – yes, the sandwich attack is a feasible method for breaking the GOST block cipher. Finally, I was unable to fully complete either of the advanced deliverables due to the project being behind schedule however an attempt at simplifying an explanation of the sandwich attack process is given as part of this presentation.</a:t>
            </a:r>
          </a:p>
        </p:txBody>
      </p:sp>
      <p:sp>
        <p:nvSpPr>
          <p:cNvPr id="4" name="Slide Number Placeholder 3"/>
          <p:cNvSpPr>
            <a:spLocks noGrp="1"/>
          </p:cNvSpPr>
          <p:nvPr>
            <p:ph type="sldNum" sz="quarter" idx="5"/>
          </p:nvPr>
        </p:nvSpPr>
        <p:spPr/>
        <p:txBody>
          <a:bodyPr/>
          <a:lstStyle/>
          <a:p>
            <a:fld id="{C6033F32-1786-488B-A438-633A4C5B3C7D}" type="slidenum">
              <a:rPr lang="en-GB" smtClean="0"/>
              <a:t>4</a:t>
            </a:fld>
            <a:endParaRPr lang="en-GB"/>
          </a:p>
        </p:txBody>
      </p:sp>
    </p:spTree>
    <p:extLst>
      <p:ext uri="{BB962C8B-B14F-4D97-AF65-F5344CB8AC3E}">
        <p14:creationId xmlns:p14="http://schemas.microsoft.com/office/powerpoint/2010/main" val="386762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now go into more detail about the deliverables for this project. </a:t>
            </a:r>
          </a:p>
          <a:p>
            <a:endParaRPr lang="en-GB" dirty="0"/>
          </a:p>
          <a:p>
            <a:r>
              <a:rPr lang="en-GB" dirty="0"/>
              <a:t>The first basic deliverable was to replicate the sandwich distinguisher on KASUMI presented by Dunkelman, Keller and Shamir. The reasoning behind this was to show that</a:t>
            </a:r>
          </a:p>
          <a:p>
            <a:pPr marL="228600" indent="-228600">
              <a:buAutoNum type="alphaLcPeriod"/>
            </a:pPr>
            <a:r>
              <a:rPr lang="en-GB" dirty="0"/>
              <a:t>The sandwich attack was a method that worked in practice and</a:t>
            </a:r>
          </a:p>
          <a:p>
            <a:pPr marL="228600" indent="-228600">
              <a:buAutoNum type="alphaLcPeriod"/>
            </a:pPr>
            <a:r>
              <a:rPr lang="en-GB" dirty="0"/>
              <a:t>That the results of the original paper were repeatable</a:t>
            </a:r>
          </a:p>
          <a:p>
            <a:pPr marL="0" indent="0">
              <a:buNone/>
            </a:pPr>
            <a:r>
              <a:rPr lang="en-GB" dirty="0"/>
              <a:t>By doing this I hoped it would also provide me with a better understanding of </a:t>
            </a:r>
            <a:r>
              <a:rPr lang="en-GB"/>
              <a:t>how the </a:t>
            </a:r>
            <a:r>
              <a:rPr lang="en-GB" dirty="0"/>
              <a:t>sandwich distinguisher works so that when it came to doing the later deliverables I would fair better</a:t>
            </a:r>
          </a:p>
          <a:p>
            <a:pPr marL="0" indent="0">
              <a:buNone/>
            </a:pPr>
            <a:endParaRPr lang="en-GB" dirty="0"/>
          </a:p>
          <a:p>
            <a:pPr marL="0" indent="0">
              <a:buNone/>
            </a:pPr>
            <a:r>
              <a:rPr lang="en-GB" dirty="0"/>
              <a:t>The second basic deliverable was to create the first known implementation and experimental verification of the theoretical related-key boomerang distinguisher on GOST presented by </a:t>
            </a:r>
            <a:r>
              <a:rPr lang="en-GB" dirty="0" err="1"/>
              <a:t>Rudksoy</a:t>
            </a:r>
            <a:r>
              <a:rPr lang="en-GB" dirty="0"/>
              <a:t>. The reasoning behind this being that I would be able to show the first verification of this attack and confirm whether the theory presented holds in practice. Furthermore, it would also give me a basis from which to construct the sandwich attack on GOST.</a:t>
            </a:r>
          </a:p>
          <a:p>
            <a:endParaRPr lang="en-GB" dirty="0"/>
          </a:p>
          <a:p>
            <a:r>
              <a:rPr lang="en-GB" dirty="0"/>
              <a:t>The intermediate deliverable was essentially to answer the research question. I would do this by showing the theory behind why the sandwich attack would or would not work when applied to GOST.</a:t>
            </a:r>
          </a:p>
          <a:p>
            <a:endParaRPr lang="en-GB" dirty="0"/>
          </a:p>
          <a:p>
            <a:r>
              <a:rPr lang="en-GB" dirty="0"/>
              <a:t>Finally, the advanced deliverables were dependent on the outcome of the intermediate deliverable. If I found that the sandwich distinguisher was feasible on GOST then I would go on to create an implementation of the distinguisher to try and experimentally verify my expected results. Alternatively, if I found that it was infeasible then I would go on to add to the documentation of the sandwich attack. This is because there is very little information that exists surrounding the sandwich attack and the information that does exist is quite complex, hence, I wanted to provide materials that would hopefully help the wider cryptographic community understand the sandwich attack in better detail.</a:t>
            </a:r>
          </a:p>
        </p:txBody>
      </p:sp>
      <p:sp>
        <p:nvSpPr>
          <p:cNvPr id="4" name="Slide Number Placeholder 3"/>
          <p:cNvSpPr>
            <a:spLocks noGrp="1"/>
          </p:cNvSpPr>
          <p:nvPr>
            <p:ph type="sldNum" sz="quarter" idx="5"/>
          </p:nvPr>
        </p:nvSpPr>
        <p:spPr/>
        <p:txBody>
          <a:bodyPr/>
          <a:lstStyle/>
          <a:p>
            <a:fld id="{C6033F32-1786-488B-A438-633A4C5B3C7D}" type="slidenum">
              <a:rPr lang="en-GB" smtClean="0"/>
              <a:t>5</a:t>
            </a:fld>
            <a:endParaRPr lang="en-GB"/>
          </a:p>
        </p:txBody>
      </p:sp>
    </p:spTree>
    <p:extLst>
      <p:ext uri="{BB962C8B-B14F-4D97-AF65-F5344CB8AC3E}">
        <p14:creationId xmlns:p14="http://schemas.microsoft.com/office/powerpoint/2010/main" val="901480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first basic deliverable the initial plan was to create my own version of the KASUMI block cipher however…</a:t>
            </a:r>
          </a:p>
          <a:p>
            <a:endParaRPr lang="en-GB" dirty="0"/>
          </a:p>
          <a:p>
            <a:r>
              <a:rPr lang="en-GB" dirty="0"/>
              <a:t>After implementing KASUMI I then experienced issues implementing the sandwich attack. This turned out to be because I was using a version of the sandwich attack paper released in 2010 which had not been moderated and contained lots of errors. However, I was able to complete the implementation after finding a moderated version of the paper released in 2014 despite the fact that this paper also contained errors.</a:t>
            </a:r>
          </a:p>
          <a:p>
            <a:endParaRPr lang="en-GB" dirty="0"/>
          </a:p>
          <a:p>
            <a:r>
              <a:rPr lang="en-GB" dirty="0"/>
              <a:t>With the implementation of the distinguisher working, I was then able to achieve the results as seen in figure 1 which despite the low number of trails clearly shows values suitably close to the theory to suggest the implementation and subsequently the paper were correct</a:t>
            </a:r>
          </a:p>
          <a:p>
            <a:endParaRPr lang="en-GB" dirty="0"/>
          </a:p>
          <a:p>
            <a:r>
              <a:rPr lang="en-GB" dirty="0"/>
              <a:t>Despite this I was unable to make a direct comparison to the results achieved in the sandwich attack paper as Dunkelman, Keller and Shamir utilise a slight improvement of the first differential, which results in the probability of a right quartet occurring increase by a factor of two, which I did not implement.</a:t>
            </a:r>
          </a:p>
        </p:txBody>
      </p:sp>
      <p:sp>
        <p:nvSpPr>
          <p:cNvPr id="4" name="Slide Number Placeholder 3"/>
          <p:cNvSpPr>
            <a:spLocks noGrp="1"/>
          </p:cNvSpPr>
          <p:nvPr>
            <p:ph type="sldNum" sz="quarter" idx="5"/>
          </p:nvPr>
        </p:nvSpPr>
        <p:spPr/>
        <p:txBody>
          <a:bodyPr/>
          <a:lstStyle/>
          <a:p>
            <a:fld id="{C6033F32-1786-488B-A438-633A4C5B3C7D}" type="slidenum">
              <a:rPr lang="en-GB" smtClean="0"/>
              <a:t>6</a:t>
            </a:fld>
            <a:endParaRPr lang="en-GB"/>
          </a:p>
        </p:txBody>
      </p:sp>
    </p:spTree>
    <p:extLst>
      <p:ext uri="{BB962C8B-B14F-4D97-AF65-F5344CB8AC3E}">
        <p14:creationId xmlns:p14="http://schemas.microsoft.com/office/powerpoint/2010/main" val="356147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the issues faced with the first basic deliverable I elected not to try and implement an original version of GOST as was initially planned and instead used an existing implementation so as to save time and help get the project back on track. I did however use a number of Known Answer Tests in order to ensure that this version of GOST was correct.</a:t>
            </a:r>
          </a:p>
          <a:p>
            <a:endParaRPr lang="en-GB" dirty="0"/>
          </a:p>
          <a:p>
            <a:r>
              <a:rPr lang="en-GB" dirty="0"/>
              <a:t>The main part of the second basic deliverable was to create the first implementation of and subsequently the first experimental verification of the theoretical related-key boomerang attack presented in </a:t>
            </a:r>
            <a:r>
              <a:rPr lang="en-GB" dirty="0" err="1"/>
              <a:t>Rudskoy’s</a:t>
            </a:r>
            <a:r>
              <a:rPr lang="en-GB" dirty="0"/>
              <a:t> paper. It is worth noting that the attack presented by </a:t>
            </a:r>
            <a:r>
              <a:rPr lang="en-GB" dirty="0" err="1"/>
              <a:t>Rudskoy</a:t>
            </a:r>
            <a:r>
              <a:rPr lang="en-GB" dirty="0"/>
              <a:t> was first presented by Fleischmann et al however I was unable to locate the paper by Fleischmann et al. Furthermore, </a:t>
            </a:r>
            <a:r>
              <a:rPr lang="en-GB" dirty="0" err="1"/>
              <a:t>Rudskoy</a:t>
            </a:r>
            <a:r>
              <a:rPr lang="en-GB" dirty="0"/>
              <a:t> goes on to say that the attack presented by Fleischmann et al is wrong and is in fact no better than exhaustive search. However, </a:t>
            </a:r>
            <a:r>
              <a:rPr lang="en-GB" dirty="0" err="1"/>
              <a:t>Rudskoy</a:t>
            </a:r>
            <a:r>
              <a:rPr lang="en-GB" dirty="0"/>
              <a:t> does not go on to prove those claims experimentally. </a:t>
            </a:r>
          </a:p>
          <a:p>
            <a:endParaRPr lang="en-GB" dirty="0"/>
          </a:p>
          <a:p>
            <a:r>
              <a:rPr lang="en-GB" dirty="0"/>
              <a:t>As was expected I encountered some issues when implementing the related-key boomerang attack. Notably I was unable to obtain any right quartets. It was later found out that this was due to one of the differentials presented by </a:t>
            </a:r>
            <a:r>
              <a:rPr lang="en-GB" dirty="0" err="1"/>
              <a:t>Rudskoy</a:t>
            </a:r>
            <a:r>
              <a:rPr lang="en-GB" dirty="0"/>
              <a:t> not working within my implementation. Hence, I then had to perform some testing to find new differentials that would work with my implementation. I was able to find some new differentials however from my analysis the differentials in questions appeared to occur with significantly increased probability. Specifically, my differentials were occurring with probability ¼ where as </a:t>
            </a:r>
            <a:r>
              <a:rPr lang="en-GB" dirty="0" err="1"/>
              <a:t>Rudskoy’s</a:t>
            </a:r>
            <a:r>
              <a:rPr lang="en-GB" dirty="0"/>
              <a:t> theory suggested his should appear with probability 2^-6. </a:t>
            </a:r>
          </a:p>
          <a:p>
            <a:endParaRPr lang="en-GB" dirty="0"/>
          </a:p>
          <a:p>
            <a:r>
              <a:rPr lang="en-GB" dirty="0"/>
              <a:t>However, with the distinguisher now working I was able to produce the results in figure 2. From the graph it is clear to see that a Poisson distribution with a mean of 16 fits the data very well. However, this mean value of 16 suggests that the probability of a right quartet occurring was 2^-4 and not 2^-2 like I had predicted. I am still unsure as to why this value is different and would suggest more rigorous analysis be performed. </a:t>
            </a:r>
          </a:p>
          <a:p>
            <a:endParaRPr lang="en-GB" dirty="0"/>
          </a:p>
          <a:p>
            <a:r>
              <a:rPr lang="en-GB" dirty="0"/>
              <a:t>Despite this I believe I was able to successfully create a related-key boomerang distinguisher albeit if I was unable to verify its validity</a:t>
            </a:r>
          </a:p>
        </p:txBody>
      </p:sp>
      <p:sp>
        <p:nvSpPr>
          <p:cNvPr id="4" name="Slide Number Placeholder 3"/>
          <p:cNvSpPr>
            <a:spLocks noGrp="1"/>
          </p:cNvSpPr>
          <p:nvPr>
            <p:ph type="sldNum" sz="quarter" idx="5"/>
          </p:nvPr>
        </p:nvSpPr>
        <p:spPr/>
        <p:txBody>
          <a:bodyPr/>
          <a:lstStyle/>
          <a:p>
            <a:fld id="{C6033F32-1786-488B-A438-633A4C5B3C7D}" type="slidenum">
              <a:rPr lang="en-GB" smtClean="0"/>
              <a:t>7</a:t>
            </a:fld>
            <a:endParaRPr lang="en-GB"/>
          </a:p>
        </p:txBody>
      </p:sp>
    </p:spTree>
    <p:extLst>
      <p:ext uri="{BB962C8B-B14F-4D97-AF65-F5344CB8AC3E}">
        <p14:creationId xmlns:p14="http://schemas.microsoft.com/office/powerpoint/2010/main" val="110279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advanced deliverable for this project required me to perform some analysis on the GOST block cipher to establish whether the sandwich attack could be used on it. The first step was to figure out where to put the filling layer. I was able to work out that due to the key schedule of GOST being inverted from round 24 to round 25, the applied key difference at round 24 was essentially undone on round 25. What this meant was that I would be able to perform a simple Feistel switch on round 25 and obtain known output differentials with a probability of 1. This allowed me to then say that the filling layer of the sandwich attack could be added at round 25 and subsequently the sandwich attack was possible to perform on GOST. Furthermore, because the filling layer appears with probability 1, I was also able to say that the complexity of the sandwich attack on GOST would be no worse than the complexity of the related-key boomerang attack on GOST hence showcasing the possible efficiency of the attack. Combining all of this allowed me to answer the research question because if the sandwich attack on GOST is no worse than the related-key boomerang attack on GOST then because the related-key boomerang attack is a feasible method of attack in practice then so must be the sandwich attack. </a:t>
            </a:r>
          </a:p>
          <a:p>
            <a:endParaRPr lang="en-GB" dirty="0"/>
          </a:p>
          <a:p>
            <a:r>
              <a:rPr lang="en-GB" dirty="0"/>
              <a:t>Due to all the issues that caused significant delays within this project, unfortunately I was unable to fully complete any of the advanced deliverables. I have however created a simplified visualisation of the sandwich process which I will present in this presentation. This partially completes the second of the advanced deliverables however because I am yet to publish this visualisation, I cannot say that I have completed it fully.</a:t>
            </a:r>
          </a:p>
        </p:txBody>
      </p:sp>
      <p:sp>
        <p:nvSpPr>
          <p:cNvPr id="4" name="Slide Number Placeholder 3"/>
          <p:cNvSpPr>
            <a:spLocks noGrp="1"/>
          </p:cNvSpPr>
          <p:nvPr>
            <p:ph type="sldNum" sz="quarter" idx="5"/>
          </p:nvPr>
        </p:nvSpPr>
        <p:spPr/>
        <p:txBody>
          <a:bodyPr/>
          <a:lstStyle/>
          <a:p>
            <a:fld id="{C6033F32-1786-488B-A438-633A4C5B3C7D}" type="slidenum">
              <a:rPr lang="en-GB" smtClean="0"/>
              <a:t>8</a:t>
            </a:fld>
            <a:endParaRPr lang="en-GB"/>
          </a:p>
        </p:txBody>
      </p:sp>
    </p:spTree>
    <p:extLst>
      <p:ext uri="{BB962C8B-B14F-4D97-AF65-F5344CB8AC3E}">
        <p14:creationId xmlns:p14="http://schemas.microsoft.com/office/powerpoint/2010/main" val="238190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Much like Dunkelman, Keller and Shamir, in order to describe the sandwich distinguisher process, I first start by presenting a visual representation for the workings of the related-key boomerang distinguisher</a:t>
            </a:r>
          </a:p>
        </p:txBody>
      </p:sp>
      <p:sp>
        <p:nvSpPr>
          <p:cNvPr id="4" name="Slide Number Placeholder 3"/>
          <p:cNvSpPr>
            <a:spLocks noGrp="1"/>
          </p:cNvSpPr>
          <p:nvPr>
            <p:ph type="sldNum" sz="quarter" idx="5"/>
          </p:nvPr>
        </p:nvSpPr>
        <p:spPr/>
        <p:txBody>
          <a:bodyPr/>
          <a:lstStyle/>
          <a:p>
            <a:fld id="{C6033F32-1786-488B-A438-633A4C5B3C7D}" type="slidenum">
              <a:rPr lang="en-GB" smtClean="0"/>
              <a:t>9</a:t>
            </a:fld>
            <a:endParaRPr lang="en-GB"/>
          </a:p>
        </p:txBody>
      </p:sp>
    </p:spTree>
    <p:extLst>
      <p:ext uri="{BB962C8B-B14F-4D97-AF65-F5344CB8AC3E}">
        <p14:creationId xmlns:p14="http://schemas.microsoft.com/office/powerpoint/2010/main" val="373661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252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5/7/2025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28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5/7/2025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3191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2225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5/7/2025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8280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0863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5/7/2025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1537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5/7/2025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1748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1291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5/7/2025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8258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076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5/7/2025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3304053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22.xml"/><Relationship Id="rId7" Type="http://schemas.openxmlformats.org/officeDocument/2006/relationships/image" Target="../media/image4.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diagramLayout" Target="../diagrams/layout37.xml"/><Relationship Id="rId7" Type="http://schemas.openxmlformats.org/officeDocument/2006/relationships/image" Target="../media/image4.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bozhu/GOST-Python/tree/master" TargetMode="External"/><Relationship Id="rId2" Type="http://schemas.openxmlformats.org/officeDocument/2006/relationships/hyperlink" Target="https://asecuritysite.com/symmetric/kasum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bes connected with a red line">
            <a:extLst>
              <a:ext uri="{FF2B5EF4-FFF2-40B4-BE49-F238E27FC236}">
                <a16:creationId xmlns:a16="http://schemas.microsoft.com/office/drawing/2014/main" id="{ECDF7A32-8D9E-C32E-86AF-8C34014507B6}"/>
              </a:ext>
            </a:extLst>
          </p:cNvPr>
          <p:cNvPicPr>
            <a:picLocks noChangeAspect="1"/>
          </p:cNvPicPr>
          <p:nvPr/>
        </p:nvPicPr>
        <p:blipFill>
          <a:blip r:embed="rId3"/>
          <a:srcRect t="22000" r="9091" b="11589"/>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F9CD7D51-58BD-8879-8AB8-0A6E61198018}"/>
              </a:ext>
            </a:extLst>
          </p:cNvPr>
          <p:cNvSpPr>
            <a:spLocks noGrp="1"/>
          </p:cNvSpPr>
          <p:nvPr>
            <p:ph type="ctrTitle"/>
          </p:nvPr>
        </p:nvSpPr>
        <p:spPr>
          <a:xfrm>
            <a:off x="286506" y="1331599"/>
            <a:ext cx="6292319" cy="2703844"/>
          </a:xfrm>
        </p:spPr>
        <p:style>
          <a:lnRef idx="2">
            <a:schemeClr val="accent3"/>
          </a:lnRef>
          <a:fillRef idx="1">
            <a:schemeClr val="lt1"/>
          </a:fillRef>
          <a:effectRef idx="0">
            <a:schemeClr val="accent3"/>
          </a:effectRef>
          <a:fontRef idx="minor">
            <a:schemeClr val="dk1"/>
          </a:fontRef>
        </p:style>
        <p:txBody>
          <a:bodyPr anchor="t">
            <a:normAutofit/>
          </a:bodyPr>
          <a:lstStyle/>
          <a:p>
            <a:pPr algn="l"/>
            <a:r>
              <a:rPr lang="en-GB" sz="6100"/>
              <a:t>A Cryptanalysis of The GOST Block Cipher</a:t>
            </a:r>
            <a:endParaRPr lang="en-GB" sz="6100" dirty="0"/>
          </a:p>
        </p:txBody>
      </p:sp>
      <p:sp>
        <p:nvSpPr>
          <p:cNvPr id="3" name="Subtitle 2">
            <a:extLst>
              <a:ext uri="{FF2B5EF4-FFF2-40B4-BE49-F238E27FC236}">
                <a16:creationId xmlns:a16="http://schemas.microsoft.com/office/drawing/2014/main" id="{6E7991D4-66AF-B2A2-83FD-8DF6702E31DC}"/>
              </a:ext>
            </a:extLst>
          </p:cNvPr>
          <p:cNvSpPr>
            <a:spLocks noGrp="1"/>
          </p:cNvSpPr>
          <p:nvPr>
            <p:ph type="subTitle" idx="1"/>
          </p:nvPr>
        </p:nvSpPr>
        <p:spPr>
          <a:xfrm>
            <a:off x="286507" y="4521425"/>
            <a:ext cx="3799972" cy="1290807"/>
          </a:xfrm>
        </p:spPr>
        <p:style>
          <a:lnRef idx="2">
            <a:schemeClr val="accent2"/>
          </a:lnRef>
          <a:fillRef idx="1">
            <a:schemeClr val="lt1"/>
          </a:fillRef>
          <a:effectRef idx="0">
            <a:schemeClr val="accent2"/>
          </a:effectRef>
          <a:fontRef idx="minor">
            <a:schemeClr val="dk1"/>
          </a:fontRef>
        </p:style>
        <p:txBody>
          <a:bodyPr anchor="ctr">
            <a:normAutofit/>
          </a:bodyPr>
          <a:lstStyle/>
          <a:p>
            <a:pPr algn="l"/>
            <a:r>
              <a:rPr lang="en-GB" sz="2200" dirty="0"/>
              <a:t>Adam Johnstone – GLJD44</a:t>
            </a:r>
          </a:p>
        </p:txBody>
      </p:sp>
    </p:spTree>
    <p:extLst>
      <p:ext uri="{BB962C8B-B14F-4D97-AF65-F5344CB8AC3E}">
        <p14:creationId xmlns:p14="http://schemas.microsoft.com/office/powerpoint/2010/main" val="23371371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3838F-6692-4FF3-9153-16A297AD2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4DEF2-9583-3898-42F1-45B5BA170651}"/>
              </a:ext>
            </a:extLst>
          </p:cNvPr>
          <p:cNvSpPr>
            <a:spLocks noGrp="1"/>
          </p:cNvSpPr>
          <p:nvPr>
            <p:ph type="title"/>
          </p:nvPr>
        </p:nvSpPr>
        <p:spPr>
          <a:xfrm>
            <a:off x="3034279" y="191782"/>
            <a:ext cx="5810316"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1DBD7086-4F03-8B18-81B5-C17681651DDB}"/>
              </a:ext>
            </a:extLst>
          </p:cNvPr>
          <p:cNvSpPr/>
          <p:nvPr/>
        </p:nvSpPr>
        <p:spPr>
          <a:xfrm>
            <a:off x="882032" y="2010871"/>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5A40C561-16BF-CB3F-CE6E-CD2F3BBAA04F}"/>
              </a:ext>
            </a:extLst>
          </p:cNvPr>
          <p:cNvSpPr/>
          <p:nvPr/>
        </p:nvSpPr>
        <p:spPr>
          <a:xfrm>
            <a:off x="882032" y="393677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38D63E30-A719-381A-039C-93E7AFC2528A}"/>
              </a:ext>
            </a:extLst>
          </p:cNvPr>
          <p:cNvSpPr/>
          <p:nvPr/>
        </p:nvSpPr>
        <p:spPr>
          <a:xfrm>
            <a:off x="2725668" y="3936775"/>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1563B8B0-DC9F-60B9-A017-447C0AFB8032}"/>
              </a:ext>
            </a:extLst>
          </p:cNvPr>
          <p:cNvSpPr/>
          <p:nvPr/>
        </p:nvSpPr>
        <p:spPr>
          <a:xfrm>
            <a:off x="882031" y="5862681"/>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BABB474C-A51D-AFB1-8236-68BBCE93F5A6}"/>
              </a:ext>
            </a:extLst>
          </p:cNvPr>
          <p:cNvSpPr/>
          <p:nvPr/>
        </p:nvSpPr>
        <p:spPr>
          <a:xfrm>
            <a:off x="2725668" y="5862681"/>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3D664519-1C18-BD48-82DC-69F82E52DC6C}"/>
              </a:ext>
            </a:extLst>
          </p:cNvPr>
          <p:cNvSpPr/>
          <p:nvPr/>
        </p:nvSpPr>
        <p:spPr>
          <a:xfrm>
            <a:off x="2725667" y="2010869"/>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E51D8DB5-3D1D-68A5-8A04-8622068A5D64}"/>
              </a:ext>
            </a:extLst>
          </p:cNvPr>
          <p:cNvSpPr/>
          <p:nvPr/>
        </p:nvSpPr>
        <p:spPr>
          <a:xfrm>
            <a:off x="1843636" y="1256963"/>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9736BF46-56F8-B2B2-2F30-4FD081ADA0D7}"/>
              </a:ext>
            </a:extLst>
          </p:cNvPr>
          <p:cNvSpPr/>
          <p:nvPr/>
        </p:nvSpPr>
        <p:spPr>
          <a:xfrm>
            <a:off x="3692664" y="125696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FCDEE170-695D-6553-92F0-3104400AAFEB}"/>
              </a:ext>
            </a:extLst>
          </p:cNvPr>
          <p:cNvSpPr/>
          <p:nvPr/>
        </p:nvSpPr>
        <p:spPr>
          <a:xfrm>
            <a:off x="1843636" y="3064858"/>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3C5100C3-792E-83AD-0033-264BB138943D}"/>
              </a:ext>
            </a:extLst>
          </p:cNvPr>
          <p:cNvSpPr/>
          <p:nvPr/>
        </p:nvSpPr>
        <p:spPr>
          <a:xfrm>
            <a:off x="1843636" y="4872754"/>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D4279660-B5ED-8874-F431-2E2233143AA9}"/>
              </a:ext>
            </a:extLst>
          </p:cNvPr>
          <p:cNvSpPr/>
          <p:nvPr/>
        </p:nvSpPr>
        <p:spPr>
          <a:xfrm>
            <a:off x="3692663" y="48727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F4746C16-6045-7EE5-2966-D7B78A208006}"/>
              </a:ext>
            </a:extLst>
          </p:cNvPr>
          <p:cNvSpPr/>
          <p:nvPr/>
        </p:nvSpPr>
        <p:spPr>
          <a:xfrm>
            <a:off x="3695357" y="3064858"/>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D72591B3-19E4-F3CA-DE61-86CB8BE52268}"/>
              </a:ext>
            </a:extLst>
          </p:cNvPr>
          <p:cNvCxnSpPr>
            <a:stCxn id="5" idx="4"/>
            <a:endCxn id="6" idx="0"/>
          </p:cNvCxnSpPr>
          <p:nvPr/>
        </p:nvCxnSpPr>
        <p:spPr>
          <a:xfrm>
            <a:off x="1064103" y="2375012"/>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604FABC3-2494-B72F-42C8-83312C54D95B}"/>
              </a:ext>
            </a:extLst>
          </p:cNvPr>
          <p:cNvCxnSpPr>
            <a:stCxn id="6" idx="4"/>
            <a:endCxn id="8" idx="0"/>
          </p:cNvCxnSpPr>
          <p:nvPr/>
        </p:nvCxnSpPr>
        <p:spPr>
          <a:xfrm flipH="1">
            <a:off x="1064102" y="4300917"/>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ACE3481-8923-9480-057A-354CB7270395}"/>
              </a:ext>
            </a:extLst>
          </p:cNvPr>
          <p:cNvCxnSpPr>
            <a:stCxn id="11" idx="4"/>
            <a:endCxn id="13" idx="0"/>
          </p:cNvCxnSpPr>
          <p:nvPr/>
        </p:nvCxnSpPr>
        <p:spPr>
          <a:xfrm>
            <a:off x="2025707" y="1621104"/>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130ACAD2-9C7D-840B-B629-A64746473C86}"/>
              </a:ext>
            </a:extLst>
          </p:cNvPr>
          <p:cNvCxnSpPr>
            <a:stCxn id="13" idx="4"/>
            <a:endCxn id="14" idx="0"/>
          </p:cNvCxnSpPr>
          <p:nvPr/>
        </p:nvCxnSpPr>
        <p:spPr>
          <a:xfrm>
            <a:off x="2025707" y="3428999"/>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FB6B2954-5A16-7570-1261-344A5F5C237E}"/>
              </a:ext>
            </a:extLst>
          </p:cNvPr>
          <p:cNvCxnSpPr>
            <a:stCxn id="15" idx="0"/>
            <a:endCxn id="16" idx="4"/>
          </p:cNvCxnSpPr>
          <p:nvPr/>
        </p:nvCxnSpPr>
        <p:spPr>
          <a:xfrm flipV="1">
            <a:off x="3874734" y="3428999"/>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947C90D1-68EB-FAF9-BF1A-3F0DE48F963C}"/>
              </a:ext>
            </a:extLst>
          </p:cNvPr>
          <p:cNvCxnSpPr>
            <a:stCxn id="16" idx="0"/>
            <a:endCxn id="12" idx="4"/>
          </p:cNvCxnSpPr>
          <p:nvPr/>
        </p:nvCxnSpPr>
        <p:spPr>
          <a:xfrm flipH="1" flipV="1">
            <a:off x="3874735" y="1621105"/>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8A01E620-0D19-CB90-CB29-1CB4B52B8211}"/>
              </a:ext>
            </a:extLst>
          </p:cNvPr>
          <p:cNvCxnSpPr>
            <a:stCxn id="9" idx="0"/>
            <a:endCxn id="7" idx="4"/>
          </p:cNvCxnSpPr>
          <p:nvPr/>
        </p:nvCxnSpPr>
        <p:spPr>
          <a:xfrm flipV="1">
            <a:off x="2907739" y="4300916"/>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D3BCF7DB-ED59-1558-115D-A320CC9AF066}"/>
              </a:ext>
            </a:extLst>
          </p:cNvPr>
          <p:cNvCxnSpPr>
            <a:stCxn id="7" idx="0"/>
            <a:endCxn id="10" idx="4"/>
          </p:cNvCxnSpPr>
          <p:nvPr/>
        </p:nvCxnSpPr>
        <p:spPr>
          <a:xfrm flipH="1" flipV="1">
            <a:off x="2907738" y="2375010"/>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EA82EDEC-A9C8-A398-DA51-6357D8F62A90}"/>
              </a:ext>
            </a:extLst>
          </p:cNvPr>
          <p:cNvCxnSpPr>
            <a:stCxn id="11" idx="3"/>
            <a:endCxn id="5" idx="7"/>
          </p:cNvCxnSpPr>
          <p:nvPr/>
        </p:nvCxnSpPr>
        <p:spPr>
          <a:xfrm flipH="1">
            <a:off x="1192846" y="1567777"/>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93CA36B1-0E82-5909-7B59-41BF26C74575}"/>
              </a:ext>
            </a:extLst>
          </p:cNvPr>
          <p:cNvCxnSpPr>
            <a:stCxn id="13" idx="3"/>
            <a:endCxn id="6" idx="7"/>
          </p:cNvCxnSpPr>
          <p:nvPr/>
        </p:nvCxnSpPr>
        <p:spPr>
          <a:xfrm flipH="1">
            <a:off x="1192846" y="3375672"/>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A9BFEC38-57A3-147D-1D55-C953402F3162}"/>
              </a:ext>
            </a:extLst>
          </p:cNvPr>
          <p:cNvCxnSpPr>
            <a:stCxn id="12" idx="3"/>
            <a:endCxn id="10" idx="7"/>
          </p:cNvCxnSpPr>
          <p:nvPr/>
        </p:nvCxnSpPr>
        <p:spPr>
          <a:xfrm flipH="1">
            <a:off x="3036481" y="1567778"/>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69C2DD61-DD5C-B85F-3A57-CB9303563974}"/>
              </a:ext>
            </a:extLst>
          </p:cNvPr>
          <p:cNvCxnSpPr>
            <a:stCxn id="16" idx="3"/>
            <a:endCxn id="7" idx="7"/>
          </p:cNvCxnSpPr>
          <p:nvPr/>
        </p:nvCxnSpPr>
        <p:spPr>
          <a:xfrm flipH="1">
            <a:off x="3036482" y="3375672"/>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18E4EAA9-DDA8-ADFF-6F8C-CF30BC8CA73D}"/>
              </a:ext>
            </a:extLst>
          </p:cNvPr>
          <p:cNvCxnSpPr>
            <a:stCxn id="8" idx="6"/>
            <a:endCxn id="9" idx="2"/>
          </p:cNvCxnSpPr>
          <p:nvPr/>
        </p:nvCxnSpPr>
        <p:spPr>
          <a:xfrm>
            <a:off x="1246172" y="6044752"/>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F9ABFB68-8E19-D4E0-B74E-A6556EFED887}"/>
              </a:ext>
            </a:extLst>
          </p:cNvPr>
          <p:cNvCxnSpPr>
            <a:stCxn id="14" idx="6"/>
            <a:endCxn id="15" idx="2"/>
          </p:cNvCxnSpPr>
          <p:nvPr/>
        </p:nvCxnSpPr>
        <p:spPr>
          <a:xfrm>
            <a:off x="2207777" y="5054825"/>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ABAED531-A8FC-2325-945E-52E6614A6F26}"/>
              </a:ext>
            </a:extLst>
          </p:cNvPr>
          <p:cNvCxnSpPr>
            <a:stCxn id="6" idx="6"/>
            <a:endCxn id="7" idx="2"/>
          </p:cNvCxnSpPr>
          <p:nvPr/>
        </p:nvCxnSpPr>
        <p:spPr>
          <a:xfrm flipV="1">
            <a:off x="1246173" y="4118846"/>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11B51D94-063A-3E37-DF61-3078283BB66C}"/>
              </a:ext>
            </a:extLst>
          </p:cNvPr>
          <p:cNvCxnSpPr>
            <a:stCxn id="13" idx="6"/>
            <a:endCxn id="16" idx="2"/>
          </p:cNvCxnSpPr>
          <p:nvPr/>
        </p:nvCxnSpPr>
        <p:spPr>
          <a:xfrm>
            <a:off x="2207777" y="3246929"/>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graphicFrame>
        <p:nvGraphicFramePr>
          <p:cNvPr id="59" name="Diagram 58">
            <a:extLst>
              <a:ext uri="{FF2B5EF4-FFF2-40B4-BE49-F238E27FC236}">
                <a16:creationId xmlns:a16="http://schemas.microsoft.com/office/drawing/2014/main" id="{FA171F2B-3BC6-730D-C142-AAC6B51194D6}"/>
              </a:ext>
            </a:extLst>
          </p:cNvPr>
          <p:cNvGraphicFramePr/>
          <p:nvPr>
            <p:extLst>
              <p:ext uri="{D42A27DB-BD31-4B8C-83A1-F6EECF244321}">
                <p14:modId xmlns:p14="http://schemas.microsoft.com/office/powerpoint/2010/main" val="4294235784"/>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519D3EBC-37A5-024F-27AA-1A81EFD12E53}"/>
              </a:ext>
            </a:extLst>
          </p:cNvPr>
          <p:cNvSpPr/>
          <p:nvPr/>
        </p:nvSpPr>
        <p:spPr>
          <a:xfrm>
            <a:off x="6508690" y="3611070"/>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D43FA100-BBF1-943E-AFE1-95DE547FAC51}"/>
              </a:ext>
            </a:extLst>
          </p:cNvPr>
          <p:cNvSpPr/>
          <p:nvPr/>
        </p:nvSpPr>
        <p:spPr>
          <a:xfrm>
            <a:off x="6508690" y="4313783"/>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E2073D8F-7B89-105A-A41F-9BEECF649FD6}"/>
              </a:ext>
            </a:extLst>
          </p:cNvPr>
          <p:cNvSpPr/>
          <p:nvPr/>
        </p:nvSpPr>
        <p:spPr>
          <a:xfrm>
            <a:off x="6508690" y="5718261"/>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65FF49B0-95D1-719B-7F15-3FFD79530D60}"/>
              </a:ext>
            </a:extLst>
          </p:cNvPr>
          <p:cNvSpPr/>
          <p:nvPr/>
        </p:nvSpPr>
        <p:spPr>
          <a:xfrm>
            <a:off x="6508690" y="5016022"/>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3" name="Equals 22">
            <a:extLst>
              <a:ext uri="{FF2B5EF4-FFF2-40B4-BE49-F238E27FC236}">
                <a16:creationId xmlns:a16="http://schemas.microsoft.com/office/drawing/2014/main" id="{8B431560-2058-4FF6-A315-5BEB083A9C06}"/>
              </a:ext>
            </a:extLst>
          </p:cNvPr>
          <p:cNvSpPr/>
          <p:nvPr/>
        </p:nvSpPr>
        <p:spPr>
          <a:xfrm>
            <a:off x="7258556" y="4357277"/>
            <a:ext cx="641978" cy="35475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Equals 24">
            <a:extLst>
              <a:ext uri="{FF2B5EF4-FFF2-40B4-BE49-F238E27FC236}">
                <a16:creationId xmlns:a16="http://schemas.microsoft.com/office/drawing/2014/main" id="{05B0F071-0B3D-F421-43BD-0C13BF267404}"/>
              </a:ext>
            </a:extLst>
          </p:cNvPr>
          <p:cNvSpPr/>
          <p:nvPr/>
        </p:nvSpPr>
        <p:spPr>
          <a:xfrm>
            <a:off x="7258556" y="5086491"/>
            <a:ext cx="641978" cy="35475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Equals 25">
            <a:extLst>
              <a:ext uri="{FF2B5EF4-FFF2-40B4-BE49-F238E27FC236}">
                <a16:creationId xmlns:a16="http://schemas.microsoft.com/office/drawing/2014/main" id="{E8E74710-1577-337A-2EB6-C1AC466BFABE}"/>
              </a:ext>
            </a:extLst>
          </p:cNvPr>
          <p:cNvSpPr/>
          <p:nvPr/>
        </p:nvSpPr>
        <p:spPr>
          <a:xfrm>
            <a:off x="7258556" y="5761755"/>
            <a:ext cx="641978" cy="35475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Rectangle 26">
            <a:extLst>
              <a:ext uri="{FF2B5EF4-FFF2-40B4-BE49-F238E27FC236}">
                <a16:creationId xmlns:a16="http://schemas.microsoft.com/office/drawing/2014/main" id="{22E70AC1-566A-4BAC-C7A7-690F162CB26C}"/>
              </a:ext>
            </a:extLst>
          </p:cNvPr>
          <p:cNvSpPr/>
          <p:nvPr/>
        </p:nvSpPr>
        <p:spPr>
          <a:xfrm>
            <a:off x="8008422" y="4313783"/>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29" name="Rectangle 28">
            <a:extLst>
              <a:ext uri="{FF2B5EF4-FFF2-40B4-BE49-F238E27FC236}">
                <a16:creationId xmlns:a16="http://schemas.microsoft.com/office/drawing/2014/main" id="{0FA5FFA6-AA34-C3EE-41F5-85A50FB7B503}"/>
              </a:ext>
            </a:extLst>
          </p:cNvPr>
          <p:cNvSpPr/>
          <p:nvPr/>
        </p:nvSpPr>
        <p:spPr>
          <a:xfrm>
            <a:off x="8758288" y="4313783"/>
            <a:ext cx="641978" cy="4417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b="0" i="0" dirty="0">
                <a:solidFill>
                  <a:schemeClr val="tx1"/>
                </a:solidFill>
                <a:effectLst/>
                <a:latin typeface="-apple-system"/>
              </a:rPr>
              <a:t>⊕</a:t>
            </a:r>
            <a:endParaRPr lang="en-GB" sz="2800" dirty="0">
              <a:solidFill>
                <a:schemeClr val="tx1"/>
              </a:solidFill>
            </a:endParaRPr>
          </a:p>
        </p:txBody>
      </p:sp>
      <p:sp>
        <p:nvSpPr>
          <p:cNvPr id="30" name="Rectangle 29">
            <a:extLst>
              <a:ext uri="{FF2B5EF4-FFF2-40B4-BE49-F238E27FC236}">
                <a16:creationId xmlns:a16="http://schemas.microsoft.com/office/drawing/2014/main" id="{DE09EC74-D74D-A79E-5870-64D3486E237D}"/>
              </a:ext>
            </a:extLst>
          </p:cNvPr>
          <p:cNvSpPr/>
          <p:nvPr/>
        </p:nvSpPr>
        <p:spPr>
          <a:xfrm>
            <a:off x="9508154" y="4297125"/>
            <a:ext cx="779526"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t>Δ</a:t>
            </a:r>
            <a:r>
              <a:rPr lang="en-GB" dirty="0" err="1"/>
              <a:t>Kab</a:t>
            </a:r>
            <a:endParaRPr lang="en-GB" dirty="0"/>
          </a:p>
        </p:txBody>
      </p:sp>
      <p:sp>
        <p:nvSpPr>
          <p:cNvPr id="31" name="Rectangle 30">
            <a:extLst>
              <a:ext uri="{FF2B5EF4-FFF2-40B4-BE49-F238E27FC236}">
                <a16:creationId xmlns:a16="http://schemas.microsoft.com/office/drawing/2014/main" id="{5A2A1D41-3D10-6441-356A-65DAEC190A0E}"/>
              </a:ext>
            </a:extLst>
          </p:cNvPr>
          <p:cNvSpPr/>
          <p:nvPr/>
        </p:nvSpPr>
        <p:spPr>
          <a:xfrm>
            <a:off x="8008422" y="502945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33" name="Rectangle 32">
            <a:extLst>
              <a:ext uri="{FF2B5EF4-FFF2-40B4-BE49-F238E27FC236}">
                <a16:creationId xmlns:a16="http://schemas.microsoft.com/office/drawing/2014/main" id="{B5969AFB-63E1-FD78-BD22-37F6868E8504}"/>
              </a:ext>
            </a:extLst>
          </p:cNvPr>
          <p:cNvSpPr/>
          <p:nvPr/>
        </p:nvSpPr>
        <p:spPr>
          <a:xfrm>
            <a:off x="8758288" y="5029454"/>
            <a:ext cx="641978" cy="4417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b="0" i="0" dirty="0">
                <a:solidFill>
                  <a:schemeClr val="tx1"/>
                </a:solidFill>
                <a:effectLst/>
                <a:latin typeface="-apple-system"/>
              </a:rPr>
              <a:t>⊕</a:t>
            </a:r>
            <a:endParaRPr lang="en-GB" sz="2800" dirty="0">
              <a:solidFill>
                <a:schemeClr val="tx1"/>
              </a:solidFill>
            </a:endParaRPr>
          </a:p>
        </p:txBody>
      </p:sp>
      <p:sp>
        <p:nvSpPr>
          <p:cNvPr id="35" name="Rectangle 34">
            <a:extLst>
              <a:ext uri="{FF2B5EF4-FFF2-40B4-BE49-F238E27FC236}">
                <a16:creationId xmlns:a16="http://schemas.microsoft.com/office/drawing/2014/main" id="{4A049724-C8DD-911C-256B-FB0393C47DB7}"/>
              </a:ext>
            </a:extLst>
          </p:cNvPr>
          <p:cNvSpPr/>
          <p:nvPr/>
        </p:nvSpPr>
        <p:spPr>
          <a:xfrm>
            <a:off x="9508154" y="5012796"/>
            <a:ext cx="779526"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t>Δ</a:t>
            </a:r>
            <a:r>
              <a:rPr lang="en-GB" dirty="0"/>
              <a:t>Kac</a:t>
            </a:r>
          </a:p>
        </p:txBody>
      </p:sp>
      <p:sp>
        <p:nvSpPr>
          <p:cNvPr id="37" name="Rectangle 36">
            <a:extLst>
              <a:ext uri="{FF2B5EF4-FFF2-40B4-BE49-F238E27FC236}">
                <a16:creationId xmlns:a16="http://schemas.microsoft.com/office/drawing/2014/main" id="{45C858A9-69FF-4C0A-0FCA-C698F0AD06BB}"/>
              </a:ext>
            </a:extLst>
          </p:cNvPr>
          <p:cNvSpPr/>
          <p:nvPr/>
        </p:nvSpPr>
        <p:spPr>
          <a:xfrm>
            <a:off x="8008422" y="5718260"/>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39" name="Rectangle 38">
            <a:extLst>
              <a:ext uri="{FF2B5EF4-FFF2-40B4-BE49-F238E27FC236}">
                <a16:creationId xmlns:a16="http://schemas.microsoft.com/office/drawing/2014/main" id="{289F2730-CF3C-5B90-388A-487799AC2471}"/>
              </a:ext>
            </a:extLst>
          </p:cNvPr>
          <p:cNvSpPr/>
          <p:nvPr/>
        </p:nvSpPr>
        <p:spPr>
          <a:xfrm>
            <a:off x="8758288" y="5718260"/>
            <a:ext cx="641978" cy="4417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b="0" i="0" dirty="0">
                <a:solidFill>
                  <a:schemeClr val="tx1"/>
                </a:solidFill>
                <a:effectLst/>
                <a:latin typeface="-apple-system"/>
              </a:rPr>
              <a:t>⊕</a:t>
            </a:r>
            <a:endParaRPr lang="en-GB" sz="2800" dirty="0">
              <a:solidFill>
                <a:schemeClr val="tx1"/>
              </a:solidFill>
            </a:endParaRPr>
          </a:p>
        </p:txBody>
      </p:sp>
      <p:sp>
        <p:nvSpPr>
          <p:cNvPr id="40" name="Rectangle 39">
            <a:extLst>
              <a:ext uri="{FF2B5EF4-FFF2-40B4-BE49-F238E27FC236}">
                <a16:creationId xmlns:a16="http://schemas.microsoft.com/office/drawing/2014/main" id="{18EB2564-91C1-CDB2-72DA-83BB60EC0411}"/>
              </a:ext>
            </a:extLst>
          </p:cNvPr>
          <p:cNvSpPr/>
          <p:nvPr/>
        </p:nvSpPr>
        <p:spPr>
          <a:xfrm>
            <a:off x="9508154" y="5701602"/>
            <a:ext cx="779526"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t>Δ</a:t>
            </a:r>
            <a:r>
              <a:rPr lang="en-GB" dirty="0" err="1"/>
              <a:t>Kab</a:t>
            </a:r>
            <a:endParaRPr lang="en-GB" dirty="0"/>
          </a:p>
        </p:txBody>
      </p:sp>
    </p:spTree>
    <p:extLst>
      <p:ext uri="{BB962C8B-B14F-4D97-AF65-F5344CB8AC3E}">
        <p14:creationId xmlns:p14="http://schemas.microsoft.com/office/powerpoint/2010/main" val="2553031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1000" fill="hold"/>
                                        <p:tgtEl>
                                          <p:spTgt spid="2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1000" fill="hold"/>
                                        <p:tgtEl>
                                          <p:spTgt spid="3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1000"/>
                                        <p:tgtEl>
                                          <p:spTgt spid="37"/>
                                        </p:tgtEl>
                                      </p:cBhvr>
                                    </p:animEffect>
                                    <p:anim calcmode="lin" valueType="num">
                                      <p:cBhvr>
                                        <p:cTn id="72" dur="1000" fill="hold"/>
                                        <p:tgtEl>
                                          <p:spTgt spid="37"/>
                                        </p:tgtEl>
                                        <p:attrNameLst>
                                          <p:attrName>ppt_x</p:attrName>
                                        </p:attrNameLst>
                                      </p:cBhvr>
                                      <p:tavLst>
                                        <p:tav tm="0">
                                          <p:val>
                                            <p:strVal val="#ppt_x"/>
                                          </p:val>
                                        </p:tav>
                                        <p:tav tm="100000">
                                          <p:val>
                                            <p:strVal val="#ppt_x"/>
                                          </p:val>
                                        </p:tav>
                                      </p:tavLst>
                                    </p:anim>
                                    <p:anim calcmode="lin" valueType="num">
                                      <p:cBhvr>
                                        <p:cTn id="73" dur="1000" fill="hold"/>
                                        <p:tgtEl>
                                          <p:spTgt spid="3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1000"/>
                                        <p:tgtEl>
                                          <p:spTgt spid="39"/>
                                        </p:tgtEl>
                                      </p:cBhvr>
                                    </p:animEffect>
                                    <p:anim calcmode="lin" valueType="num">
                                      <p:cBhvr>
                                        <p:cTn id="77" dur="1000" fill="hold"/>
                                        <p:tgtEl>
                                          <p:spTgt spid="39"/>
                                        </p:tgtEl>
                                        <p:attrNameLst>
                                          <p:attrName>ppt_x</p:attrName>
                                        </p:attrNameLst>
                                      </p:cBhvr>
                                      <p:tavLst>
                                        <p:tav tm="0">
                                          <p:val>
                                            <p:strVal val="#ppt_x"/>
                                          </p:val>
                                        </p:tav>
                                        <p:tav tm="100000">
                                          <p:val>
                                            <p:strVal val="#ppt_x"/>
                                          </p:val>
                                        </p:tav>
                                      </p:tavLst>
                                    </p:anim>
                                    <p:anim calcmode="lin" valueType="num">
                                      <p:cBhvr>
                                        <p:cTn id="78" dur="1000" fill="hold"/>
                                        <p:tgtEl>
                                          <p:spTgt spid="3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1000"/>
                                        <p:tgtEl>
                                          <p:spTgt spid="40"/>
                                        </p:tgtEl>
                                      </p:cBhvr>
                                    </p:animEffect>
                                    <p:anim calcmode="lin" valueType="num">
                                      <p:cBhvr>
                                        <p:cTn id="82" dur="1000" fill="hold"/>
                                        <p:tgtEl>
                                          <p:spTgt spid="40"/>
                                        </p:tgtEl>
                                        <p:attrNameLst>
                                          <p:attrName>ppt_x</p:attrName>
                                        </p:attrNameLst>
                                      </p:cBhvr>
                                      <p:tavLst>
                                        <p:tav tm="0">
                                          <p:val>
                                            <p:strVal val="#ppt_x"/>
                                          </p:val>
                                        </p:tav>
                                        <p:tav tm="100000">
                                          <p:val>
                                            <p:strVal val="#ppt_x"/>
                                          </p:val>
                                        </p:tav>
                                      </p:tavLst>
                                    </p:anim>
                                    <p:anim calcmode="lin" valueType="num">
                                      <p:cBhvr>
                                        <p:cTn id="8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9" grpId="0" animBg="1"/>
      <p:bldP spid="23" grpId="0" animBg="1"/>
      <p:bldP spid="25" grpId="0" animBg="1"/>
      <p:bldP spid="26" grpId="0" animBg="1"/>
      <p:bldP spid="27" grpId="0" animBg="1"/>
      <p:bldP spid="29" grpId="0" animBg="1"/>
      <p:bldP spid="30" grpId="0" animBg="1"/>
      <p:bldP spid="31" grpId="0" animBg="1"/>
      <p:bldP spid="33" grpId="0" animBg="1"/>
      <p:bldP spid="35" grpId="0" animBg="1"/>
      <p:bldP spid="37" grpId="0" animBg="1"/>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4E901-9185-AF35-D56A-6546641E6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D4A27-79F3-569A-C362-C753020C50B9}"/>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E6E86DA4-7A20-B916-78C5-20FC147DAFA1}"/>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4DCD7549-E587-B51A-8F5A-6B476525B730}"/>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F9DF9305-4ACA-AD30-58D5-1D6B9866C01C}"/>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3DE7A8B3-F177-4EF5-0355-DF1F40CFBEBC}"/>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EF753B53-D253-55B7-6F0B-7F2BA334B608}"/>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BB2F69B3-4432-C5B7-CF2C-EEDC73581818}"/>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A7A9CD63-D9E1-9764-7308-8758F73FD79A}"/>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AF9155B4-5720-370E-7EF3-D9807AAE085C}"/>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A4B880E1-CCF8-4B2C-3596-244C48E36F46}"/>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94DD180D-7E1F-A8EE-B856-AAE2107F9DAE}"/>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0A161BC4-BCD0-3492-DFC1-A6738EDFCA1C}"/>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08EF3D4F-3981-5A7C-3274-EA0E1A0BD1F1}"/>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27845F59-911D-07F0-86E3-F3EBDF0D980E}"/>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2708197-8FEE-EB6A-26CA-18B6E774A4CC}"/>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6F785B3A-6B48-211F-7682-5335A6250705}"/>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8AE2971B-7E04-712F-CE4A-78760D1DEC8E}"/>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835138DD-E299-0BFC-9DF6-9ECA34909183}"/>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2C1AB18A-8FF8-F6D5-86F4-2677692BE050}"/>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C0524400-C0EA-421C-7696-4E52F7C61AED}"/>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493A5BD-7F3E-2DE8-FFD4-B9140AAEF89A}"/>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EF1A13FB-CC19-DB92-728E-3DD9C27B2AAB}"/>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5D4EE5F9-ED58-8DE9-8E87-7E23101E795D}"/>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5FC35BE6-94A8-2CA6-5191-344231AB2BB8}"/>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0FA5C136-D19B-66CA-FC8D-D3D5E7AC461E}"/>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9C5B93B-7E5D-1328-D3AC-859EF6EE8C91}"/>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BC633BA4-AD88-75D7-8EFA-3A715A0D20A3}"/>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0A506AAB-F4C6-3FE0-F29D-CCC090EBBB35}"/>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7B1BDF05-A5E4-FCCD-B666-D2E0A1EC27CF}"/>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5B4BB9A1-6742-059A-E151-643F4F6FFA44}"/>
              </a:ext>
            </a:extLst>
          </p:cNvPr>
          <p:cNvSpPr/>
          <p:nvPr/>
        </p:nvSpPr>
        <p:spPr>
          <a:xfrm>
            <a:off x="6247045" y="360507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graphicFrame>
        <p:nvGraphicFramePr>
          <p:cNvPr id="59" name="Diagram 58">
            <a:extLst>
              <a:ext uri="{FF2B5EF4-FFF2-40B4-BE49-F238E27FC236}">
                <a16:creationId xmlns:a16="http://schemas.microsoft.com/office/drawing/2014/main" id="{F8930FF5-EDB5-2263-6B95-CAC825768B26}"/>
              </a:ext>
            </a:extLst>
          </p:cNvPr>
          <p:cNvGraphicFramePr/>
          <p:nvPr>
            <p:extLst>
              <p:ext uri="{D42A27DB-BD31-4B8C-83A1-F6EECF244321}">
                <p14:modId xmlns:p14="http://schemas.microsoft.com/office/powerpoint/2010/main" val="1100770640"/>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AB095A78-CAAE-868F-CFFA-5F9B1D2CC3A0}"/>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F4499E3B-8616-A9AE-C3DE-694CF2DF340C}"/>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51A65713-67F8-F1C1-4302-096B3CD7D574}"/>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9CFD16EB-B4A6-C491-D711-64E355888733}"/>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Tree>
    <p:extLst>
      <p:ext uri="{BB962C8B-B14F-4D97-AF65-F5344CB8AC3E}">
        <p14:creationId xmlns:p14="http://schemas.microsoft.com/office/powerpoint/2010/main" val="705413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06BB-3707-6735-6255-AB2318FF7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8B1AC-B19E-7F9C-2A14-369A3B730509}"/>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B52F5B71-4B9C-E946-A690-D909211712F1}"/>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E7E12A38-ED2D-68DB-F75E-F52B55BA89FE}"/>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5C92DCF8-1FE2-6606-CC46-95373963659C}"/>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B6E912FD-3FF0-7D71-1F35-FC9B13C3339C}"/>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0FFDC62B-6504-E1B6-7C62-8F487A9EC87B}"/>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30576DF5-7C55-39CA-FCE3-8615BBFBE94D}"/>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69A4E3BA-88C3-DD2C-1680-32B699D4C26B}"/>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40D2F479-3D3A-459B-3F0C-6C5F66A903CB}"/>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AF308FFE-D9B0-560C-CE52-AC5E342BE41B}"/>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0F9DBAC4-09D2-9CCE-119D-CF3A771015A7}"/>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707BBC3E-7005-5090-18B9-FA7B5BC561BF}"/>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F2847948-2D3E-6C30-3DB5-55931BA4AF10}"/>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1A8C93BA-CA91-6F8B-0A99-0908152338AB}"/>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DB5CAC0-062F-C9F5-3197-5C9AE34E77C5}"/>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B742963B-29BA-379C-4FF2-76134C05AD2D}"/>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10C8E96-BE8B-C12E-AD67-DF4576DB5DE3}"/>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D2D833D0-C9E1-4F5D-06F7-4E34F09BEF84}"/>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A15DE887-1BB8-62B3-BDE4-66F004524FA3}"/>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329FB179-C07C-6861-BA18-B21D1D9622BF}"/>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062BB589-7526-5A96-E902-F292B5CAC23B}"/>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DAF5D729-4A96-E079-1E1B-9757B098269B}"/>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1DA36B64-5574-5A5C-ED1F-6970342C3334}"/>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574576BD-8D2C-71EA-F747-BC0A087ACD52}"/>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A99594B8-C2D5-BD59-54F8-F5CAED09FDAD}"/>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B32AFB8C-9B79-B865-6792-D8AECCBA163F}"/>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3D93E69F-7609-DEE5-8080-94E2D760AD63}"/>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A7D9BE62-8451-E182-54D8-6474A0A1E0BF}"/>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2CBC8471-2E5F-FB4C-0093-F7140CDFD7E6}"/>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EFD61321-AF40-15C5-04C6-9A344766E219}"/>
              </a:ext>
            </a:extLst>
          </p:cNvPr>
          <p:cNvSpPr/>
          <p:nvPr/>
        </p:nvSpPr>
        <p:spPr>
          <a:xfrm>
            <a:off x="6247045" y="360507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graphicFrame>
        <p:nvGraphicFramePr>
          <p:cNvPr id="59" name="Diagram 58">
            <a:extLst>
              <a:ext uri="{FF2B5EF4-FFF2-40B4-BE49-F238E27FC236}">
                <a16:creationId xmlns:a16="http://schemas.microsoft.com/office/drawing/2014/main" id="{66E3537B-ADCC-F12D-7674-84684902C6E9}"/>
              </a:ext>
            </a:extLst>
          </p:cNvPr>
          <p:cNvGraphicFramePr/>
          <p:nvPr>
            <p:extLst>
              <p:ext uri="{D42A27DB-BD31-4B8C-83A1-F6EECF244321}">
                <p14:modId xmlns:p14="http://schemas.microsoft.com/office/powerpoint/2010/main" val="2213088870"/>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BFA681A-56FB-DC32-57C5-2ECD395868ED}"/>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6670E7F3-7DA3-EC45-9AA2-97C58F706ED3}"/>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0C0BDE5C-5309-952F-F5E2-754209E46954}"/>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DF1E1082-7567-182F-B71E-EDB0DE57C709}"/>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B1B99486-DA5F-39C6-184B-DE080F729C96}"/>
              </a:ext>
            </a:extLst>
          </p:cNvPr>
          <p:cNvSpPr/>
          <p:nvPr/>
        </p:nvSpPr>
        <p:spPr>
          <a:xfrm>
            <a:off x="6247045" y="432695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Pb</a:t>
            </a:r>
          </a:p>
        </p:txBody>
      </p:sp>
      <p:sp>
        <p:nvSpPr>
          <p:cNvPr id="23" name="Equals 22">
            <a:extLst>
              <a:ext uri="{FF2B5EF4-FFF2-40B4-BE49-F238E27FC236}">
                <a16:creationId xmlns:a16="http://schemas.microsoft.com/office/drawing/2014/main" id="{A017AF85-F6BF-FCB2-7B15-33CA30907205}"/>
              </a:ext>
            </a:extLst>
          </p:cNvPr>
          <p:cNvSpPr/>
          <p:nvPr/>
        </p:nvSpPr>
        <p:spPr>
          <a:xfrm>
            <a:off x="6770335" y="4411218"/>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25" name="Flowchart: Connector 24">
            <a:extLst>
              <a:ext uri="{FF2B5EF4-FFF2-40B4-BE49-F238E27FC236}">
                <a16:creationId xmlns:a16="http://schemas.microsoft.com/office/drawing/2014/main" id="{F619E877-9B00-71F2-2E9A-085B30E6574B}"/>
              </a:ext>
            </a:extLst>
          </p:cNvPr>
          <p:cNvSpPr/>
          <p:nvPr/>
        </p:nvSpPr>
        <p:spPr>
          <a:xfrm>
            <a:off x="7412313" y="432695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sp>
        <p:nvSpPr>
          <p:cNvPr id="28" name="Flowchart: Connector 27">
            <a:extLst>
              <a:ext uri="{FF2B5EF4-FFF2-40B4-BE49-F238E27FC236}">
                <a16:creationId xmlns:a16="http://schemas.microsoft.com/office/drawing/2014/main" id="{FD409BFA-D354-2DFD-2CA6-B74D993323E7}"/>
              </a:ext>
            </a:extLst>
          </p:cNvPr>
          <p:cNvSpPr/>
          <p:nvPr/>
        </p:nvSpPr>
        <p:spPr>
          <a:xfrm>
            <a:off x="8027331" y="4326951"/>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29" name="Flowchart: Connector 28">
            <a:extLst>
              <a:ext uri="{FF2B5EF4-FFF2-40B4-BE49-F238E27FC236}">
                <a16:creationId xmlns:a16="http://schemas.microsoft.com/office/drawing/2014/main" id="{2B981037-2403-B507-5953-0035750928C7}"/>
              </a:ext>
            </a:extLst>
          </p:cNvPr>
          <p:cNvSpPr/>
          <p:nvPr/>
        </p:nvSpPr>
        <p:spPr>
          <a:xfrm>
            <a:off x="8642349" y="432695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Tree>
    <p:extLst>
      <p:ext uri="{BB962C8B-B14F-4D97-AF65-F5344CB8AC3E}">
        <p14:creationId xmlns:p14="http://schemas.microsoft.com/office/powerpoint/2010/main" val="164108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5"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F40-4F8D-E0EB-0D48-6030CC2A2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FC4C79-49A4-15D2-7822-962301BF593D}"/>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1A6B4E30-685D-22FF-EACE-C810D5BA77EC}"/>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25DC3998-6E0A-68F1-AC8F-3742D802CEDA}"/>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EBE6C85F-F63F-1B6F-4ADF-C5778A44D41F}"/>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F267DC2A-E139-E948-9FBA-850D709F8D02}"/>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203D41B1-616C-53F9-8462-003C4746709E}"/>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05DC9667-B25E-3A76-29E7-9869C523BA9F}"/>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1C38DBE-D723-A412-FB60-368CF46D0C52}"/>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C247C1CE-5D8E-D4B1-0044-CCB78CE01718}"/>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240CDD98-A244-82A2-D47F-848000A6F170}"/>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3C8770F3-4376-1350-B8E3-B0BCA67A87F6}"/>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554BAC14-6A11-6E27-35E2-67509E36C8F0}"/>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01A6775D-F831-5DCE-B956-24796882286C}"/>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FDA38AF9-96F0-1BEB-2AF4-43CE297B2920}"/>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AF953F16-B9CF-E349-A59F-BBA4B95EA7E3}"/>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4359907-5F51-BC40-BB6F-AB9CE6A488F4}"/>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4B875B3D-BE7A-F4E2-4C0F-1372A13E491B}"/>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F2D85244-5E6F-0A31-C02D-C33DD8EAC11E}"/>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1033FBA-2C84-DD0D-EF90-FF7ABD98E124}"/>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C53F5A16-90DE-29E5-56AF-8024EE711057}"/>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4B6C3CA-068E-99B4-D01D-ECA65C831A9A}"/>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289B97DA-66FE-970D-721E-5EFAB67131A7}"/>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E3BBEB07-FD76-ECCD-004D-913287585578}"/>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9F9C5BC1-BE9A-DE85-5FDD-262AEE761CFE}"/>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E916206E-A920-60DE-3423-290E7E86F079}"/>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F1CF8A00-77E0-E0D2-53A0-D9C035248E97}"/>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83154BCC-96AC-DAC1-A662-C2F9622A474A}"/>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610EB5B5-5CA4-55AD-8B87-7E00FD7786B9}"/>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224F451-8C4C-613A-CBC1-CBBCFAD1D5DE}"/>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00E33848-806F-3287-FAC2-C17AA06E0078}"/>
              </a:ext>
            </a:extLst>
          </p:cNvPr>
          <p:cNvSpPr/>
          <p:nvPr/>
        </p:nvSpPr>
        <p:spPr>
          <a:xfrm>
            <a:off x="743112" y="195552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graphicFrame>
        <p:nvGraphicFramePr>
          <p:cNvPr id="59" name="Diagram 58">
            <a:extLst>
              <a:ext uri="{FF2B5EF4-FFF2-40B4-BE49-F238E27FC236}">
                <a16:creationId xmlns:a16="http://schemas.microsoft.com/office/drawing/2014/main" id="{FD66D29D-C490-36FD-FA3E-9028750F190D}"/>
              </a:ext>
            </a:extLst>
          </p:cNvPr>
          <p:cNvGraphicFramePr/>
          <p:nvPr>
            <p:extLst>
              <p:ext uri="{D42A27DB-BD31-4B8C-83A1-F6EECF244321}">
                <p14:modId xmlns:p14="http://schemas.microsoft.com/office/powerpoint/2010/main" val="1608199422"/>
              </p:ext>
            </p:extLst>
          </p:nvPr>
        </p:nvGraphicFramePr>
        <p:xfrm>
          <a:off x="6508690" y="1387259"/>
          <a:ext cx="4978412" cy="2527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7727E71C-0880-7411-EC3A-D0795F091EBA}"/>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D3001E62-BCB9-FE82-9738-2797D722A306}"/>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7DF5724C-4131-907B-5463-E115683BCCEC}"/>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5B34C397-DD39-08D6-6267-DEE0EFD585C2}"/>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98FD70A0-B575-29C5-06C3-AE145F492D32}"/>
              </a:ext>
            </a:extLst>
          </p:cNvPr>
          <p:cNvSpPr/>
          <p:nvPr/>
        </p:nvSpPr>
        <p:spPr>
          <a:xfrm>
            <a:off x="1837194" y="112330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Pb</a:t>
            </a:r>
          </a:p>
        </p:txBody>
      </p:sp>
      <p:sp>
        <p:nvSpPr>
          <p:cNvPr id="29" name="Flowchart: Connector 28">
            <a:extLst>
              <a:ext uri="{FF2B5EF4-FFF2-40B4-BE49-F238E27FC236}">
                <a16:creationId xmlns:a16="http://schemas.microsoft.com/office/drawing/2014/main" id="{0A739F32-7E3F-71FE-B8D7-75DB87EE3ADB}"/>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37" name="Left Brace 36">
            <a:extLst>
              <a:ext uri="{FF2B5EF4-FFF2-40B4-BE49-F238E27FC236}">
                <a16:creationId xmlns:a16="http://schemas.microsoft.com/office/drawing/2014/main" id="{BD518174-9ADF-09E5-CB10-09D756F137C5}"/>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1BB0F17F-66FF-1809-B9DF-5372E8714679}"/>
              </a:ext>
            </a:extLst>
          </p:cNvPr>
          <p:cNvSpPr txBox="1"/>
          <p:nvPr/>
        </p:nvSpPr>
        <p:spPr>
          <a:xfrm>
            <a:off x="-1" y="2977869"/>
            <a:ext cx="492885" cy="369332"/>
          </a:xfrm>
          <a:prstGeom prst="rect">
            <a:avLst/>
          </a:prstGeom>
          <a:noFill/>
        </p:spPr>
        <p:txBody>
          <a:bodyPr wrap="square" rtlCol="0">
            <a:spAutoFit/>
          </a:bodyPr>
          <a:lstStyle/>
          <a:p>
            <a:r>
              <a:rPr lang="en-GB" dirty="0"/>
              <a:t>E0</a:t>
            </a:r>
          </a:p>
        </p:txBody>
      </p:sp>
    </p:spTree>
    <p:extLst>
      <p:ext uri="{BB962C8B-B14F-4D97-AF65-F5344CB8AC3E}">
        <p14:creationId xmlns:p14="http://schemas.microsoft.com/office/powerpoint/2010/main" val="1882506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875E-6 1.85185E-6 L -1.875E-6 0.27407 " pathEditMode="relative" rAng="0" ptsTypes="AA">
                                      <p:cBhvr>
                                        <p:cTn id="14" dur="2000" fill="hold"/>
                                        <p:tgtEl>
                                          <p:spTgt spid="57"/>
                                        </p:tgtEl>
                                        <p:attrNameLst>
                                          <p:attrName>ppt_x</p:attrName>
                                          <p:attrName>ppt_y</p:attrName>
                                        </p:attrNameLst>
                                      </p:cBhvr>
                                      <p:rCtr x="0" y="13704"/>
                                    </p:animMotion>
                                  </p:childTnLst>
                                </p:cTn>
                              </p:par>
                              <p:par>
                                <p:cTn id="15" presetID="42" presetClass="path" presetSubtype="0" accel="50000" decel="50000" fill="hold" grpId="0" nodeType="withEffect">
                                  <p:stCondLst>
                                    <p:cond delay="0"/>
                                  </p:stCondLst>
                                  <p:childTnLst>
                                    <p:animMotion origin="layout" path="M 4.58333E-6 -1.85185E-6 L -0.00821 0.25903 " pathEditMode="relative" rAng="0" ptsTypes="AA">
                                      <p:cBhvr>
                                        <p:cTn id="16" dur="2000" fill="hold"/>
                                        <p:tgtEl>
                                          <p:spTgt spid="21"/>
                                        </p:tgtEl>
                                        <p:attrNameLst>
                                          <p:attrName>ppt_x</p:attrName>
                                          <p:attrName>ppt_y</p:attrName>
                                        </p:attrNameLst>
                                      </p:cBhvr>
                                      <p:rCtr x="-417" y="129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21" grpId="0" animBg="1"/>
      <p:bldP spid="37"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AA9AA-38A1-EE5C-4668-5E2AD7D6B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D3520-53B4-57A1-EAA9-6293598E6E51}"/>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04AC72C1-F9AE-FE92-54B3-B1F312E39E53}"/>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4FE957DF-90A9-5EFF-FF48-C3F5820545FE}"/>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E589C290-2F2B-FC11-A3A9-8E7656FF3E84}"/>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082E5AA5-7140-68F2-115C-7F07AD972560}"/>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252E9D74-68A0-10D8-3960-C396A5A4AD6A}"/>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A6130049-1BE7-D0C0-3C1A-3BF725FAFDE6}"/>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4D60245B-845D-F6CF-A781-0A247231297F}"/>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E4E72481-D796-634C-B303-43E9A3DC3A08}"/>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3F371311-7024-B955-1FC2-937B483C74FE}"/>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3E378F63-D9EB-A4A9-7AD3-E2AC8EE6D8FF}"/>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694A1D32-C0C7-41FD-E6F5-DACB79427C05}"/>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90605B55-654A-49FF-9062-B57845052EF2}"/>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C88DD4C7-68B2-18BA-2270-FE3F6F6AE91D}"/>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1114716D-F983-A941-9275-CEC6C73D1553}"/>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59C10F3-D6F2-7961-3785-A422F02DAE68}"/>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2D5CFD36-56BB-F56A-7ABD-4786CB64C51D}"/>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D39FB48-FF6C-903E-9280-CEABEAD8FE9B}"/>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1D2637EA-8760-3399-D4D7-396E70D080FB}"/>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FABA6603-6483-E847-E2B7-9F856E21471D}"/>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10029EA9-F1B0-6606-0964-585F83F15ECE}"/>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C1E65C6C-188E-417E-37E2-7D994CB84997}"/>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B5D78BBF-3687-14C8-622E-A27901B72E70}"/>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DCECAF68-FFB1-6E0E-05F9-AF47A3FE4413}"/>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237BAE9-FAFF-141C-14F9-B103A36F27F4}"/>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237A50FB-6AB5-8B37-38D9-36285E811EDD}"/>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760B67DC-7EDD-49F8-E0D7-3E1F4578A359}"/>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D198C8B8-A9B8-C1E6-13C3-7B0A4B2C1884}"/>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306A87AA-ADC9-EEAF-9B8F-8D715616633F}"/>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08BFEA05-A8BE-43D1-FDBB-DE9F79E4CB78}"/>
              </a:ext>
            </a:extLst>
          </p:cNvPr>
          <p:cNvSpPr/>
          <p:nvPr/>
        </p:nvSpPr>
        <p:spPr>
          <a:xfrm>
            <a:off x="743112" y="3842338"/>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Xa</a:t>
            </a:r>
          </a:p>
        </p:txBody>
      </p:sp>
      <p:graphicFrame>
        <p:nvGraphicFramePr>
          <p:cNvPr id="59" name="Diagram 58">
            <a:extLst>
              <a:ext uri="{FF2B5EF4-FFF2-40B4-BE49-F238E27FC236}">
                <a16:creationId xmlns:a16="http://schemas.microsoft.com/office/drawing/2014/main" id="{B2C51730-2D49-089C-7029-76AF7E192E95}"/>
              </a:ext>
            </a:extLst>
          </p:cNvPr>
          <p:cNvGraphicFramePr/>
          <p:nvPr>
            <p:extLst>
              <p:ext uri="{D42A27DB-BD31-4B8C-83A1-F6EECF244321}">
                <p14:modId xmlns:p14="http://schemas.microsoft.com/office/powerpoint/2010/main" val="4172024102"/>
              </p:ext>
            </p:extLst>
          </p:nvPr>
        </p:nvGraphicFramePr>
        <p:xfrm>
          <a:off x="6508690" y="1387259"/>
          <a:ext cx="4978412" cy="2527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3D46FB73-F51B-906A-C7B1-6BA90E54ADC3}"/>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96AABBA5-659F-9C1C-B023-5F3F28750395}"/>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FF22F866-3B78-87A8-3D11-F18DB86A3D01}"/>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2A39A47B-8855-84FC-E1C6-5080C7261170}"/>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30798214-BF3B-D15A-2216-42E0C8BDFCD8}"/>
              </a:ext>
            </a:extLst>
          </p:cNvPr>
          <p:cNvSpPr/>
          <p:nvPr/>
        </p:nvSpPr>
        <p:spPr>
          <a:xfrm>
            <a:off x="1751972" y="289447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Xb</a:t>
            </a:r>
            <a:endParaRPr lang="en-GB" sz="1000" dirty="0"/>
          </a:p>
        </p:txBody>
      </p:sp>
      <p:sp>
        <p:nvSpPr>
          <p:cNvPr id="29" name="Flowchart: Connector 28">
            <a:extLst>
              <a:ext uri="{FF2B5EF4-FFF2-40B4-BE49-F238E27FC236}">
                <a16:creationId xmlns:a16="http://schemas.microsoft.com/office/drawing/2014/main" id="{F5F5FAC7-B31A-2C61-D4AB-0933A56A55A8}"/>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C5868E82-C1A3-EA71-C5A9-1E1DFA7A0C41}"/>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8D9CAD94-A0C1-F88B-03DE-2E5EDA21006F}"/>
              </a:ext>
            </a:extLst>
          </p:cNvPr>
          <p:cNvSpPr txBox="1"/>
          <p:nvPr/>
        </p:nvSpPr>
        <p:spPr>
          <a:xfrm>
            <a:off x="-1" y="2977869"/>
            <a:ext cx="492885" cy="369332"/>
          </a:xfrm>
          <a:prstGeom prst="rect">
            <a:avLst/>
          </a:prstGeom>
          <a:noFill/>
        </p:spPr>
        <p:txBody>
          <a:bodyPr wrap="square" rtlCol="0">
            <a:spAutoFit/>
          </a:bodyPr>
          <a:lstStyle/>
          <a:p>
            <a:r>
              <a:rPr lang="en-GB" dirty="0"/>
              <a:t>E0</a:t>
            </a:r>
          </a:p>
        </p:txBody>
      </p:sp>
    </p:spTree>
    <p:extLst>
      <p:ext uri="{BB962C8B-B14F-4D97-AF65-F5344CB8AC3E}">
        <p14:creationId xmlns:p14="http://schemas.microsoft.com/office/powerpoint/2010/main" val="4241377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5AA6-D0EB-9180-40C5-5864B563F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26D4ED-CB59-38EB-8D28-A0C576FCD17F}"/>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1CB82801-E695-3674-5B32-9C7C71EF8267}"/>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23DC4140-F476-A8B5-8DCC-BFBE0D90FD81}"/>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88EF6A06-767C-600E-5FF0-EAB5557B2161}"/>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2618B6C0-B5C3-2ACD-1778-AB436D894E7E}"/>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E84CB576-24D9-FD3B-E159-CBBB1414E9E6}"/>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E47E86DC-5952-E2E2-43A6-33DA66665D84}"/>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AB9DF99D-9AE2-EE9B-01F1-5989FA00D2F6}"/>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80F90262-A297-B5A3-478B-D75FFF09458D}"/>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A0FAF1B2-313E-9C9C-1668-C1AFBF568706}"/>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2549C713-528D-4130-195A-056D50011506}"/>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3F1AEE7-13C3-1D9A-C0C3-8FFC04175EF1}"/>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FD418158-F67D-5038-7D00-9E5B4548EBD5}"/>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D666540-816E-0AD2-B174-C45508DF607F}"/>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7B27E6A-ECC8-06C0-F642-A3B40549A5B1}"/>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B774D4E-5274-1137-E470-232791F08D52}"/>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065B2D44-BCB2-4DA6-48F3-75928B9A24BC}"/>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3C55ECC5-AEB4-D586-3E4C-163658B9E9A1}"/>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63269923-5708-DD0F-70CC-12431F73338C}"/>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6F1C1018-63BC-B713-2DDB-9D79E62B7305}"/>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BDE6468D-0E51-2A30-C70A-41AFDF301D7E}"/>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AB758F26-5C9A-B69D-176B-790346031B5E}"/>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FDC22609-F941-2AE5-9960-EBEC94D6BE29}"/>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0D9FA1D2-E908-1711-2017-58E7A228A42A}"/>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68202B92-9FED-3049-B8A8-9FD58E7F8311}"/>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E5DFD55E-E283-914C-2661-267391E79BDC}"/>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0306463-82C0-73FE-C22A-BB7D4AD8B0C1}"/>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4B284C93-FE4B-22D2-891E-85F0E53E44D3}"/>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D1D28B6B-2D50-02D3-D24E-AA7D4DCB9987}"/>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1A9C3EAC-9028-58C0-0AFD-E1DBCA90FB35}"/>
              </a:ext>
            </a:extLst>
          </p:cNvPr>
          <p:cNvSpPr/>
          <p:nvPr/>
        </p:nvSpPr>
        <p:spPr>
          <a:xfrm>
            <a:off x="743112" y="3842338"/>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Xa</a:t>
            </a:r>
          </a:p>
        </p:txBody>
      </p:sp>
      <p:graphicFrame>
        <p:nvGraphicFramePr>
          <p:cNvPr id="59" name="Diagram 58">
            <a:extLst>
              <a:ext uri="{FF2B5EF4-FFF2-40B4-BE49-F238E27FC236}">
                <a16:creationId xmlns:a16="http://schemas.microsoft.com/office/drawing/2014/main" id="{D4510EC1-906F-A179-78B3-C5141ADA6F0D}"/>
              </a:ext>
            </a:extLst>
          </p:cNvPr>
          <p:cNvGraphicFramePr/>
          <p:nvPr>
            <p:extLst>
              <p:ext uri="{D42A27DB-BD31-4B8C-83A1-F6EECF244321}">
                <p14:modId xmlns:p14="http://schemas.microsoft.com/office/powerpoint/2010/main" val="3958105356"/>
              </p:ext>
            </p:extLst>
          </p:nvPr>
        </p:nvGraphicFramePr>
        <p:xfrm>
          <a:off x="6508690" y="1387258"/>
          <a:ext cx="4978412" cy="3168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2A2725A-FD49-F1D7-6AC4-B91B2BCED0D8}"/>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3B0B0FE5-BA91-13D9-D6B0-F08BC1BB7C79}"/>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4E4E85BA-ABD1-462B-D674-B27216061EC5}"/>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D8716BE1-860F-9287-AAAB-47519B17A13C}"/>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D5C360E5-6FE4-4DE4-7646-323BF2D6D175}"/>
              </a:ext>
            </a:extLst>
          </p:cNvPr>
          <p:cNvSpPr/>
          <p:nvPr/>
        </p:nvSpPr>
        <p:spPr>
          <a:xfrm>
            <a:off x="1751972" y="289447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Xb</a:t>
            </a:r>
            <a:endParaRPr lang="en-GB" sz="1000" dirty="0"/>
          </a:p>
        </p:txBody>
      </p:sp>
      <p:sp>
        <p:nvSpPr>
          <p:cNvPr id="29" name="Flowchart: Connector 28">
            <a:extLst>
              <a:ext uri="{FF2B5EF4-FFF2-40B4-BE49-F238E27FC236}">
                <a16:creationId xmlns:a16="http://schemas.microsoft.com/office/drawing/2014/main" id="{29B1E5D5-47AC-17A9-BF2B-4CD147CCC11A}"/>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F0A3156E-0645-FBA9-1A26-247879D9473A}"/>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48B3D34B-C11F-ECD0-6BFD-127D1C3270F4}"/>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E12C6F37-9D2A-B947-FC60-7291F339E06A}"/>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83AB3845-9D82-15B7-D467-E9374CA71199}"/>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Tree>
    <p:extLst>
      <p:ext uri="{BB962C8B-B14F-4D97-AF65-F5344CB8AC3E}">
        <p14:creationId xmlns:p14="http://schemas.microsoft.com/office/powerpoint/2010/main" val="2023264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875E-6 3.7037E-7 L 0.00391 0.29005 " pathEditMode="relative" rAng="0" ptsTypes="AA">
                                      <p:cBhvr>
                                        <p:cTn id="14" dur="2000" fill="hold"/>
                                        <p:tgtEl>
                                          <p:spTgt spid="57"/>
                                        </p:tgtEl>
                                        <p:attrNameLst>
                                          <p:attrName>ppt_x</p:attrName>
                                          <p:attrName>ppt_y</p:attrName>
                                        </p:attrNameLst>
                                      </p:cBhvr>
                                      <p:rCtr x="195" y="14491"/>
                                    </p:animMotion>
                                  </p:childTnLst>
                                </p:cTn>
                              </p:par>
                              <p:par>
                                <p:cTn id="15" presetID="42" presetClass="path" presetSubtype="0" accel="50000" decel="50000" fill="hold" grpId="0" nodeType="withEffect">
                                  <p:stCondLst>
                                    <p:cond delay="0"/>
                                  </p:stCondLst>
                                  <p:childTnLst>
                                    <p:animMotion origin="layout" path="M -4.16667E-6 4.81481E-6 L 0.00079 0.27361 " pathEditMode="relative" rAng="0" ptsTypes="AA">
                                      <p:cBhvr>
                                        <p:cTn id="16" dur="2000" fill="hold"/>
                                        <p:tgtEl>
                                          <p:spTgt spid="21"/>
                                        </p:tgtEl>
                                        <p:attrNameLst>
                                          <p:attrName>ppt_x</p:attrName>
                                          <p:attrName>ppt_y</p:attrName>
                                        </p:attrNameLst>
                                      </p:cBhvr>
                                      <p:rCtr x="39" y="1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21" grpId="0" animBg="1"/>
      <p:bldP spid="26" grpId="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51D22-B201-A06B-DDC5-01C36D6D6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64E56-D4E6-5AC5-46FA-B3AD9C64DF89}"/>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4FF28A74-9A1D-6AAD-9A65-3A7FCF10C3DE}"/>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2826E143-F59D-8ABA-18B0-023FA67E60B8}"/>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99A5F5A8-BC7C-E47E-A0F1-1DEE99878D4A}"/>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B5E2A3B7-151A-2E59-B705-35CE28C0B12A}"/>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D3A78A59-2214-9CD1-748D-7C916839266C}"/>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B04A74CF-18F6-1DA7-6A9D-B51275CE207A}"/>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6C59BCB-ADE9-FA42-7373-556EB8D8FD6E}"/>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AE41F208-E3DA-B27F-D731-1423067DED91}"/>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2E65ABFD-1F12-0F3A-E9B7-8A445A08E5B3}"/>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D32E7649-E71A-9501-8D1A-D68EA46CF48B}"/>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44573BED-9570-B5E9-4196-7DF25A7C673F}"/>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51A0C30C-D44D-CA62-2482-FEB90D00F8B9}"/>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697DE786-DAFB-FC13-FC24-62676CB8E600}"/>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CB1818EE-B9ED-4C29-E4F3-F38D873BF670}"/>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0D8DEB57-252D-F0F4-EEB1-E35ABA57D5CF}"/>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328D7652-434B-C78E-E599-C7B8CD42FD27}"/>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C2183630-6741-E39F-FB0B-5A1BB0D1F4A0}"/>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3CB253E2-30B4-2474-1E3D-28C736FF24F3}"/>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89D5ABC4-699C-65A0-ACC3-FDF8EEA47044}"/>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2B9E669B-3CB4-D5A2-4F9A-D38C3D84E93A}"/>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81CB6866-68D5-D37C-3575-AB5298FC2D25}"/>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06E8BA06-1B8A-D39A-F357-C22D3FE5130D}"/>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5112AF1-5588-9D53-369E-3E48E55CA604}"/>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8126AE4A-7D69-4BE6-91AB-6B32B252DD95}"/>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E86F0259-369E-A1F3-C915-F5590BED711A}"/>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C20DBA0D-5D36-45B0-0EC5-24418A895F74}"/>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0F419BF5-ED0B-ED19-5DF5-6CFBD149BA91}"/>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A85A17BF-9034-C1DC-C3C4-4903C8F5E2A9}"/>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55DD8E5C-818C-F540-C7D0-5E2E53666F04}"/>
              </a:ext>
            </a:extLst>
          </p:cNvPr>
          <p:cNvSpPr/>
          <p:nvPr/>
        </p:nvSpPr>
        <p:spPr>
          <a:xfrm>
            <a:off x="778180" y="582532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Ca</a:t>
            </a:r>
          </a:p>
        </p:txBody>
      </p:sp>
      <p:graphicFrame>
        <p:nvGraphicFramePr>
          <p:cNvPr id="59" name="Diagram 58">
            <a:extLst>
              <a:ext uri="{FF2B5EF4-FFF2-40B4-BE49-F238E27FC236}">
                <a16:creationId xmlns:a16="http://schemas.microsoft.com/office/drawing/2014/main" id="{D6EE0C7D-9974-8D74-7A91-19D6544AC4F2}"/>
              </a:ext>
            </a:extLst>
          </p:cNvPr>
          <p:cNvGraphicFramePr/>
          <p:nvPr>
            <p:extLst>
              <p:ext uri="{D42A27DB-BD31-4B8C-83A1-F6EECF244321}">
                <p14:modId xmlns:p14="http://schemas.microsoft.com/office/powerpoint/2010/main" val="2963433469"/>
              </p:ext>
            </p:extLst>
          </p:nvPr>
        </p:nvGraphicFramePr>
        <p:xfrm>
          <a:off x="6508690" y="1387258"/>
          <a:ext cx="4978412" cy="3726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75335ADE-9607-E555-4145-7E1655E59FF1}"/>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286A2D8C-D740-5661-A9B4-1A75F19C5A97}"/>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D835A0A5-B53F-8FAB-8FD2-0D590814FA97}"/>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AD699FDF-72EE-1995-548D-DD5D59BD9D72}"/>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A3B4790C-FF57-C5AD-3D00-A97C8F4B7CB4}"/>
              </a:ext>
            </a:extLst>
          </p:cNvPr>
          <p:cNvSpPr/>
          <p:nvPr/>
        </p:nvSpPr>
        <p:spPr>
          <a:xfrm>
            <a:off x="1743831" y="480243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Cb</a:t>
            </a:r>
            <a:endParaRPr lang="en-GB" sz="1000" dirty="0"/>
          </a:p>
        </p:txBody>
      </p:sp>
      <p:sp>
        <p:nvSpPr>
          <p:cNvPr id="29" name="Flowchart: Connector 28">
            <a:extLst>
              <a:ext uri="{FF2B5EF4-FFF2-40B4-BE49-F238E27FC236}">
                <a16:creationId xmlns:a16="http://schemas.microsoft.com/office/drawing/2014/main" id="{0C5D2C8D-5B6B-583F-387F-123231FB1685}"/>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5CC24EC4-89C6-5611-CBD9-E5BEB606AA6C}"/>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3ECB871D-D95C-FE14-8C3A-1676B4FA111F}"/>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3B4B9E5D-C71E-DF57-ADD4-FDA42672998F}"/>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130B17AD-59F6-95AE-6C1A-824DAD26D8B7}"/>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30" name="Flowchart: Connector 29">
            <a:extLst>
              <a:ext uri="{FF2B5EF4-FFF2-40B4-BE49-F238E27FC236}">
                <a16:creationId xmlns:a16="http://schemas.microsoft.com/office/drawing/2014/main" id="{7A15BDCA-5632-D3CF-222D-B5D3D33E22AF}"/>
              </a:ext>
            </a:extLst>
          </p:cNvPr>
          <p:cNvSpPr/>
          <p:nvPr/>
        </p:nvSpPr>
        <p:spPr>
          <a:xfrm>
            <a:off x="6508690" y="517831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Cc</a:t>
            </a:r>
          </a:p>
        </p:txBody>
      </p:sp>
      <p:sp>
        <p:nvSpPr>
          <p:cNvPr id="31" name="Flowchart: Connector 30">
            <a:extLst>
              <a:ext uri="{FF2B5EF4-FFF2-40B4-BE49-F238E27FC236}">
                <a16:creationId xmlns:a16="http://schemas.microsoft.com/office/drawing/2014/main" id="{3C416936-1058-CF05-7D5D-FF81C3BB8C89}"/>
              </a:ext>
            </a:extLst>
          </p:cNvPr>
          <p:cNvSpPr/>
          <p:nvPr/>
        </p:nvSpPr>
        <p:spPr>
          <a:xfrm>
            <a:off x="6508690" y="590019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Cd</a:t>
            </a:r>
          </a:p>
        </p:txBody>
      </p:sp>
      <p:sp>
        <p:nvSpPr>
          <p:cNvPr id="33" name="Equals 32">
            <a:extLst>
              <a:ext uri="{FF2B5EF4-FFF2-40B4-BE49-F238E27FC236}">
                <a16:creationId xmlns:a16="http://schemas.microsoft.com/office/drawing/2014/main" id="{6B8A475E-8CA0-D11F-420C-D4836370C0FE}"/>
              </a:ext>
            </a:extLst>
          </p:cNvPr>
          <p:cNvSpPr/>
          <p:nvPr/>
        </p:nvSpPr>
        <p:spPr>
          <a:xfrm>
            <a:off x="7031980" y="5984457"/>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35" name="Flowchart: Connector 34">
            <a:extLst>
              <a:ext uri="{FF2B5EF4-FFF2-40B4-BE49-F238E27FC236}">
                <a16:creationId xmlns:a16="http://schemas.microsoft.com/office/drawing/2014/main" id="{EF8AAA11-54E5-C0CD-F811-13D9C3306CC6}"/>
              </a:ext>
            </a:extLst>
          </p:cNvPr>
          <p:cNvSpPr/>
          <p:nvPr/>
        </p:nvSpPr>
        <p:spPr>
          <a:xfrm>
            <a:off x="7673958" y="590019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Cb</a:t>
            </a:r>
            <a:endParaRPr lang="en-GB" sz="1000" dirty="0"/>
          </a:p>
        </p:txBody>
      </p:sp>
      <p:sp>
        <p:nvSpPr>
          <p:cNvPr id="37" name="Flowchart: Connector 36">
            <a:extLst>
              <a:ext uri="{FF2B5EF4-FFF2-40B4-BE49-F238E27FC236}">
                <a16:creationId xmlns:a16="http://schemas.microsoft.com/office/drawing/2014/main" id="{6A5FC52C-EFCA-47A1-410D-31B70C65254C}"/>
              </a:ext>
            </a:extLst>
          </p:cNvPr>
          <p:cNvSpPr/>
          <p:nvPr/>
        </p:nvSpPr>
        <p:spPr>
          <a:xfrm>
            <a:off x="8288976" y="590019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39" name="Flowchart: Connector 38">
            <a:extLst>
              <a:ext uri="{FF2B5EF4-FFF2-40B4-BE49-F238E27FC236}">
                <a16:creationId xmlns:a16="http://schemas.microsoft.com/office/drawing/2014/main" id="{861FFA33-519A-D296-3D1F-D54A3A6A5EA6}"/>
              </a:ext>
            </a:extLst>
          </p:cNvPr>
          <p:cNvSpPr/>
          <p:nvPr/>
        </p:nvSpPr>
        <p:spPr>
          <a:xfrm>
            <a:off x="8903994" y="5900189"/>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5" name="Equals 44">
            <a:extLst>
              <a:ext uri="{FF2B5EF4-FFF2-40B4-BE49-F238E27FC236}">
                <a16:creationId xmlns:a16="http://schemas.microsoft.com/office/drawing/2014/main" id="{50715C29-60E6-816C-7591-3492695E5DB6}"/>
              </a:ext>
            </a:extLst>
          </p:cNvPr>
          <p:cNvSpPr/>
          <p:nvPr/>
        </p:nvSpPr>
        <p:spPr>
          <a:xfrm>
            <a:off x="7031980" y="5256828"/>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47" name="Flowchart: Connector 46">
            <a:extLst>
              <a:ext uri="{FF2B5EF4-FFF2-40B4-BE49-F238E27FC236}">
                <a16:creationId xmlns:a16="http://schemas.microsoft.com/office/drawing/2014/main" id="{C957881F-D498-BC1B-86B4-6C8239FDF906}"/>
              </a:ext>
            </a:extLst>
          </p:cNvPr>
          <p:cNvSpPr/>
          <p:nvPr/>
        </p:nvSpPr>
        <p:spPr>
          <a:xfrm>
            <a:off x="7673958" y="517256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Ca</a:t>
            </a:r>
          </a:p>
        </p:txBody>
      </p:sp>
      <p:sp>
        <p:nvSpPr>
          <p:cNvPr id="49" name="Flowchart: Connector 48">
            <a:extLst>
              <a:ext uri="{FF2B5EF4-FFF2-40B4-BE49-F238E27FC236}">
                <a16:creationId xmlns:a16="http://schemas.microsoft.com/office/drawing/2014/main" id="{C70FDFB6-C8C6-52C8-243C-0C0FA9C7838C}"/>
              </a:ext>
            </a:extLst>
          </p:cNvPr>
          <p:cNvSpPr/>
          <p:nvPr/>
        </p:nvSpPr>
        <p:spPr>
          <a:xfrm>
            <a:off x="8288976" y="5172561"/>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51" name="Flowchart: Connector 50">
            <a:extLst>
              <a:ext uri="{FF2B5EF4-FFF2-40B4-BE49-F238E27FC236}">
                <a16:creationId xmlns:a16="http://schemas.microsoft.com/office/drawing/2014/main" id="{FBF8754F-9963-41B8-EE4F-9E5892165F8A}"/>
              </a:ext>
            </a:extLst>
          </p:cNvPr>
          <p:cNvSpPr/>
          <p:nvPr/>
        </p:nvSpPr>
        <p:spPr>
          <a:xfrm>
            <a:off x="8903994" y="517256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2962128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1000"/>
                                        <p:tgtEl>
                                          <p:spTgt spid="49"/>
                                        </p:tgtEl>
                                      </p:cBhvr>
                                    </p:animEffect>
                                    <p:anim calcmode="lin" valueType="num">
                                      <p:cBhvr>
                                        <p:cTn id="18" dur="1000" fill="hold"/>
                                        <p:tgtEl>
                                          <p:spTgt spid="49"/>
                                        </p:tgtEl>
                                        <p:attrNameLst>
                                          <p:attrName>ppt_x</p:attrName>
                                        </p:attrNameLst>
                                      </p:cBhvr>
                                      <p:tavLst>
                                        <p:tav tm="0">
                                          <p:val>
                                            <p:strVal val="#ppt_x"/>
                                          </p:val>
                                        </p:tav>
                                        <p:tav tm="100000">
                                          <p:val>
                                            <p:strVal val="#ppt_x"/>
                                          </p:val>
                                        </p:tav>
                                      </p:tavLst>
                                    </p:anim>
                                    <p:anim calcmode="lin" valueType="num">
                                      <p:cBhvr>
                                        <p:cTn id="19" dur="1000" fill="hold"/>
                                        <p:tgtEl>
                                          <p:spTgt spid="4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strVal val="#ppt_x"/>
                                          </p:val>
                                        </p:tav>
                                        <p:tav tm="100000">
                                          <p:val>
                                            <p:strVal val="#ppt_x"/>
                                          </p:val>
                                        </p:tav>
                                      </p:tavLst>
                                    </p:anim>
                                    <p:anim calcmode="lin" valueType="num">
                                      <p:cBhvr>
                                        <p:cTn id="41" dur="1000" fill="hold"/>
                                        <p:tgtEl>
                                          <p:spTgt spid="3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1000"/>
                                        <p:tgtEl>
                                          <p:spTgt spid="35"/>
                                        </p:tgtEl>
                                      </p:cBhvr>
                                    </p:animEffect>
                                    <p:anim calcmode="lin" valueType="num">
                                      <p:cBhvr>
                                        <p:cTn id="45" dur="1000" fill="hold"/>
                                        <p:tgtEl>
                                          <p:spTgt spid="35"/>
                                        </p:tgtEl>
                                        <p:attrNameLst>
                                          <p:attrName>ppt_x</p:attrName>
                                        </p:attrNameLst>
                                      </p:cBhvr>
                                      <p:tavLst>
                                        <p:tav tm="0">
                                          <p:val>
                                            <p:strVal val="#ppt_x"/>
                                          </p:val>
                                        </p:tav>
                                        <p:tav tm="100000">
                                          <p:val>
                                            <p:strVal val="#ppt_x"/>
                                          </p:val>
                                        </p:tav>
                                      </p:tavLst>
                                    </p:anim>
                                    <p:anim calcmode="lin" valueType="num">
                                      <p:cBhvr>
                                        <p:cTn id="46" dur="1000" fill="hold"/>
                                        <p:tgtEl>
                                          <p:spTgt spid="3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3.54167E-6 0 L 0.15325 -0.00278 " pathEditMode="relative" rAng="0" ptsTypes="AA">
                                      <p:cBhvr>
                                        <p:cTn id="60" dur="2000" fill="hold"/>
                                        <p:tgtEl>
                                          <p:spTgt spid="57"/>
                                        </p:tgtEl>
                                        <p:attrNameLst>
                                          <p:attrName>ppt_x</p:attrName>
                                          <p:attrName>ppt_y</p:attrName>
                                        </p:attrNameLst>
                                      </p:cBhvr>
                                      <p:rCtr x="7656" y="-139"/>
                                    </p:animMotion>
                                  </p:childTnLst>
                                </p:cTn>
                              </p:par>
                              <p:par>
                                <p:cTn id="61" presetID="42" presetClass="path" presetSubtype="0" accel="50000" decel="50000" fill="hold" grpId="0" nodeType="withEffect">
                                  <p:stCondLst>
                                    <p:cond delay="0"/>
                                  </p:stCondLst>
                                  <p:childTnLst>
                                    <p:animMotion origin="layout" path="M -3.125E-6 4.07407E-6 L 0.15977 -0.00741 " pathEditMode="relative" rAng="0" ptsTypes="AA">
                                      <p:cBhvr>
                                        <p:cTn id="62" dur="2000" fill="hold"/>
                                        <p:tgtEl>
                                          <p:spTgt spid="21"/>
                                        </p:tgtEl>
                                        <p:attrNameLst>
                                          <p:attrName>ppt_x</p:attrName>
                                          <p:attrName>ppt_y</p:attrName>
                                        </p:attrNameLst>
                                      </p:cBhvr>
                                      <p:rCtr x="7982"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21" grpId="0" animBg="1"/>
      <p:bldP spid="30" grpId="0" animBg="1"/>
      <p:bldP spid="31" grpId="0" animBg="1"/>
      <p:bldP spid="33" grpId="0" animBg="1"/>
      <p:bldP spid="35" grpId="0" animBg="1"/>
      <p:bldP spid="37" grpId="0" animBg="1"/>
      <p:bldP spid="39" grpId="0" animBg="1"/>
      <p:bldP spid="45" grpId="0" animBg="1"/>
      <p:bldP spid="47" grpId="0" animBg="1"/>
      <p:bldP spid="49"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90353-19F7-CAAB-170F-267434DAB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AB4BF-139D-D915-7931-6B89358182E5}"/>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0991C00B-03A2-2731-FB0D-EA5495E5EE63}"/>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7D3374C7-FD21-0C64-60D2-9204C22927DA}"/>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4B2A3441-B5FE-340A-5226-A768E682AB6A}"/>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E0AFA11C-7B2E-9549-9F5B-82A90EE47DF4}"/>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603A0806-2FC1-5255-4602-FE30E6FF95C4}"/>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18413EA8-6D9A-0370-2E09-CA196EDE1D3F}"/>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794D49A2-5776-E268-2979-D7C7C2914730}"/>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7E7390FC-34DB-3BF0-C133-DB3CDDB8542F}"/>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A0440403-4322-2685-9297-E3E73EA40004}"/>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99C341FD-0CB5-201A-BB6D-4DB5F333D257}"/>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1242B384-A183-C9DC-6585-3118F378334A}"/>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AFA980E6-80D8-CF6B-E16F-2AD408CA6A96}"/>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B5C3D07-3B4C-7135-32F8-E0B95DB1CA93}"/>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1C1C7AD2-56D1-82DB-66B3-42DD702112C1}"/>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8F935ED-A99C-DE79-2EDA-4878F36642FB}"/>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2FB8070E-3F0F-D1F2-E5C5-FF1E4C2D3F13}"/>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57C42E9B-06DE-28E2-4147-6F6050F065CB}"/>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0229FD8-ED0C-8B6C-E2AF-2F688142C9A9}"/>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B22A8643-F02B-EA8C-CEAA-5EDFF5940844}"/>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4742A00-F8EC-613E-79D1-E37F78FA32EF}"/>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3F39A7AD-695A-3101-636E-2F6609190CCB}"/>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27246B20-60FD-8FB0-6660-1601EBAE2126}"/>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88A82E7-C04E-4588-2C61-7527F079BA44}"/>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553C3768-E0D3-A92B-D972-E435F0E950C0}"/>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D485A4F-281E-FED9-42C9-0DC9EE6F8BB1}"/>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86377F02-7739-3CD4-C8A5-E673047209DC}"/>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94846098-1F40-F40D-11C5-F7D42411A987}"/>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5A23B4ED-887B-5E45-89DF-36BEDDCDA010}"/>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19E9F385-82D6-C120-C3BD-5F0401E27738}"/>
              </a:ext>
            </a:extLst>
          </p:cNvPr>
          <p:cNvSpPr/>
          <p:nvPr/>
        </p:nvSpPr>
        <p:spPr>
          <a:xfrm>
            <a:off x="2689416" y="582532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Cc</a:t>
            </a:r>
          </a:p>
        </p:txBody>
      </p:sp>
      <p:graphicFrame>
        <p:nvGraphicFramePr>
          <p:cNvPr id="59" name="Diagram 58">
            <a:extLst>
              <a:ext uri="{FF2B5EF4-FFF2-40B4-BE49-F238E27FC236}">
                <a16:creationId xmlns:a16="http://schemas.microsoft.com/office/drawing/2014/main" id="{7F84CA8E-EEF9-964A-278E-141437EE5F1E}"/>
              </a:ext>
            </a:extLst>
          </p:cNvPr>
          <p:cNvGraphicFramePr/>
          <p:nvPr>
            <p:extLst>
              <p:ext uri="{D42A27DB-BD31-4B8C-83A1-F6EECF244321}">
                <p14:modId xmlns:p14="http://schemas.microsoft.com/office/powerpoint/2010/main" val="375876240"/>
              </p:ext>
            </p:extLst>
          </p:nvPr>
        </p:nvGraphicFramePr>
        <p:xfrm>
          <a:off x="6508690" y="1387258"/>
          <a:ext cx="4978412" cy="3726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9A2B7DD2-EA75-1160-BFFF-0034B335D831}"/>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ECD0EBA4-5E50-07F8-54F8-CC460CCF5B0B}"/>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E3B709BD-69C5-0558-91C2-C56FC12E0000}"/>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63489621-58A7-E7FC-206C-D4F6C7F35039}"/>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F39BD0DC-A9E9-BEB9-3DBA-26A60C92391B}"/>
              </a:ext>
            </a:extLst>
          </p:cNvPr>
          <p:cNvSpPr/>
          <p:nvPr/>
        </p:nvSpPr>
        <p:spPr>
          <a:xfrm>
            <a:off x="3692663" y="480243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Cd</a:t>
            </a:r>
          </a:p>
        </p:txBody>
      </p:sp>
      <p:sp>
        <p:nvSpPr>
          <p:cNvPr id="29" name="Flowchart: Connector 28">
            <a:extLst>
              <a:ext uri="{FF2B5EF4-FFF2-40B4-BE49-F238E27FC236}">
                <a16:creationId xmlns:a16="http://schemas.microsoft.com/office/drawing/2014/main" id="{B3F54E87-9B2B-4D80-AE30-A76E7EEA6A2C}"/>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E4A54FC3-DCF0-EF7B-57FC-BE07F87DE3C2}"/>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D03364F9-B4A6-2767-84B6-EB0F2BB8468B}"/>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8D6F0C07-6D02-A09B-D491-5B8353BFB55F}"/>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74BC2E42-FACE-7F48-42A1-783E08DEF571}"/>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51" name="Flowchart: Connector 50">
            <a:extLst>
              <a:ext uri="{FF2B5EF4-FFF2-40B4-BE49-F238E27FC236}">
                <a16:creationId xmlns:a16="http://schemas.microsoft.com/office/drawing/2014/main" id="{30AB4031-E3E0-0BBF-0D69-9B4D7BF364FC}"/>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0" name="Flowchart: Connector 39">
            <a:extLst>
              <a:ext uri="{FF2B5EF4-FFF2-40B4-BE49-F238E27FC236}">
                <a16:creationId xmlns:a16="http://schemas.microsoft.com/office/drawing/2014/main" id="{2B247409-D5C2-B9E7-C78C-E7BDF1BDD8BD}"/>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3887791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0 L -0.00443 -0.29491 " pathEditMode="relative" rAng="0" ptsTypes="AA">
                                      <p:cBhvr>
                                        <p:cTn id="6" dur="2000" fill="hold"/>
                                        <p:tgtEl>
                                          <p:spTgt spid="57"/>
                                        </p:tgtEl>
                                        <p:attrNameLst>
                                          <p:attrName>ppt_x</p:attrName>
                                          <p:attrName>ppt_y</p:attrName>
                                        </p:attrNameLst>
                                      </p:cBhvr>
                                      <p:rCtr x="-221" y="-14745"/>
                                    </p:animMotion>
                                  </p:childTnLst>
                                </p:cTn>
                              </p:par>
                              <p:par>
                                <p:cTn id="7" presetID="42" presetClass="path" presetSubtype="0" accel="50000" decel="50000" fill="hold" grpId="0" nodeType="withEffect">
                                  <p:stCondLst>
                                    <p:cond delay="0"/>
                                  </p:stCondLst>
                                  <p:childTnLst>
                                    <p:animMotion origin="layout" path="M 1.04167E-6 4.07407E-6 L -0.00352 -0.26829 " pathEditMode="relative" rAng="0" ptsTypes="AA">
                                      <p:cBhvr>
                                        <p:cTn id="8" dur="2000" fill="hold"/>
                                        <p:tgtEl>
                                          <p:spTgt spid="21"/>
                                        </p:tgtEl>
                                        <p:attrNameLst>
                                          <p:attrName>ppt_x</p:attrName>
                                          <p:attrName>ppt_y</p:attrName>
                                        </p:attrNameLst>
                                      </p:cBhvr>
                                      <p:rCtr x="-182" y="-1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C99B6-710B-8A9D-D239-B9813BA3A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E3DFD-BFB7-EC3B-6BE0-A2DE3A8B5F4D}"/>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E99BEE3E-B469-A5AA-FB73-911A52A3C7CB}"/>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ADC1E27F-839E-B29B-A603-AD99D7D976A7}"/>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29B99CF5-0AC6-FEB1-6067-02554E4F5D9C}"/>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E48E4165-7BF7-F38F-27D8-49714FF077F7}"/>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56591AD2-8C32-B2F6-89F9-E54DA81FFD62}"/>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8E53503A-3D07-AC72-DDE7-FC2E18AF6C02}"/>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93B808DF-D5B0-5E98-7497-B108CF1C38B8}"/>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8799B260-A469-0A24-03E3-27696B0C1CDC}"/>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B48DD802-9AFE-EBEC-5AE1-E8AFC7C5050C}"/>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929263C2-EFC3-7494-6BBB-85A0134E5C05}"/>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627052D8-44F3-1955-5417-C0DAC562BE1B}"/>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362A255D-5068-0B8E-B42C-3537BA017656}"/>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528C556E-01EA-4113-1D1C-39175C62030A}"/>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27E650D8-606C-D595-86D6-B6ADA1009DCD}"/>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888FF3DA-2E56-003D-9F84-062C4F3C2DB7}"/>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853F9E3-C400-5B36-A484-23CF76CEC56C}"/>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77C2C02-299B-6720-DEC2-A5325331F9C0}"/>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F23EA769-1A1C-C15A-E7FC-0EEFAFFDAC7C}"/>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C03FFF5-360E-65B4-7884-FEF150C91B77}"/>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507E7686-7187-5B84-FAEC-2FE89BED5CAF}"/>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4CC21A83-F5A3-331D-3C9D-E35DD7A8CB8E}"/>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D00E87F5-49EF-23FB-5D29-735ED5994B06}"/>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573D3A44-BC0C-420F-6E47-5791460F389B}"/>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65124573-12D1-A22A-CB72-0C569440E211}"/>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14616BAC-F003-617F-CE9C-BF851AED2BE8}"/>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A48357F-58CA-C3FB-297D-A8332CCFF37B}"/>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8F6157E9-5E8B-E452-55CF-542B701BEB99}"/>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127FD850-2EA0-11DF-9B71-62EFAD3E1579}"/>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57" name="Flowchart: Connector 56">
            <a:extLst>
              <a:ext uri="{FF2B5EF4-FFF2-40B4-BE49-F238E27FC236}">
                <a16:creationId xmlns:a16="http://schemas.microsoft.com/office/drawing/2014/main" id="{CF5AFF5D-3478-625A-737E-7F6DC198DBDF}"/>
              </a:ext>
            </a:extLst>
          </p:cNvPr>
          <p:cNvSpPr/>
          <p:nvPr/>
        </p:nvSpPr>
        <p:spPr>
          <a:xfrm>
            <a:off x="2631677" y="3819716"/>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Xc</a:t>
            </a:r>
            <a:endParaRPr lang="en-GB" sz="1000" dirty="0"/>
          </a:p>
        </p:txBody>
      </p:sp>
      <p:graphicFrame>
        <p:nvGraphicFramePr>
          <p:cNvPr id="59" name="Diagram 58">
            <a:extLst>
              <a:ext uri="{FF2B5EF4-FFF2-40B4-BE49-F238E27FC236}">
                <a16:creationId xmlns:a16="http://schemas.microsoft.com/office/drawing/2014/main" id="{DCDD623A-583B-E9A4-9EC7-D0E477AF93B1}"/>
              </a:ext>
            </a:extLst>
          </p:cNvPr>
          <p:cNvGraphicFramePr/>
          <p:nvPr>
            <p:extLst>
              <p:ext uri="{D42A27DB-BD31-4B8C-83A1-F6EECF244321}">
                <p14:modId xmlns:p14="http://schemas.microsoft.com/office/powerpoint/2010/main" val="1326248395"/>
              </p:ext>
            </p:extLst>
          </p:nvPr>
        </p:nvGraphicFramePr>
        <p:xfrm>
          <a:off x="6508690" y="1387258"/>
          <a:ext cx="4978412" cy="4314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3A7EB0FE-F6CC-5DE9-C344-758A9B3A5C20}"/>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AF100854-6C07-5378-2B21-09B453D1D6AF}"/>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2944A144-B804-B568-D4FE-ECCA494C3047}"/>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B2A1CF9C-E3F7-5ECA-3F70-2C6BE976E81D}"/>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1" name="Flowchart: Connector 20">
            <a:extLst>
              <a:ext uri="{FF2B5EF4-FFF2-40B4-BE49-F238E27FC236}">
                <a16:creationId xmlns:a16="http://schemas.microsoft.com/office/drawing/2014/main" id="{FFB5D08A-147F-83C9-65DB-EE49AE45B71F}"/>
              </a:ext>
            </a:extLst>
          </p:cNvPr>
          <p:cNvSpPr/>
          <p:nvPr/>
        </p:nvSpPr>
        <p:spPr>
          <a:xfrm>
            <a:off x="3642446" y="2943486"/>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Xd</a:t>
            </a:r>
          </a:p>
        </p:txBody>
      </p:sp>
      <p:sp>
        <p:nvSpPr>
          <p:cNvPr id="29" name="Flowchart: Connector 28">
            <a:extLst>
              <a:ext uri="{FF2B5EF4-FFF2-40B4-BE49-F238E27FC236}">
                <a16:creationId xmlns:a16="http://schemas.microsoft.com/office/drawing/2014/main" id="{EB4C2C70-0567-9143-7B9A-5241EBCA42E1}"/>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191DDDB8-3C78-D092-A74A-A7B91DE5805B}"/>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D3BC0A08-BFE3-A6D3-CA56-1CAF60CBF564}"/>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82A57986-E510-1099-295F-F545AB4D54B0}"/>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0C9540AF-BF1A-5E13-A5D6-A82A7062BD7A}"/>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51" name="Flowchart: Connector 50">
            <a:extLst>
              <a:ext uri="{FF2B5EF4-FFF2-40B4-BE49-F238E27FC236}">
                <a16:creationId xmlns:a16="http://schemas.microsoft.com/office/drawing/2014/main" id="{C196EA4E-A6AA-DAB6-B30E-4A449318EA98}"/>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0" name="Flowchart: Connector 39">
            <a:extLst>
              <a:ext uri="{FF2B5EF4-FFF2-40B4-BE49-F238E27FC236}">
                <a16:creationId xmlns:a16="http://schemas.microsoft.com/office/drawing/2014/main" id="{5B251474-B174-73B2-5711-C40CDA8E34BD}"/>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3294979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11111E-6 L -0.00234 -0.28403 " pathEditMode="relative" rAng="0" ptsTypes="AA">
                                      <p:cBhvr>
                                        <p:cTn id="6" dur="2000" fill="hold"/>
                                        <p:tgtEl>
                                          <p:spTgt spid="57"/>
                                        </p:tgtEl>
                                        <p:attrNameLst>
                                          <p:attrName>ppt_x</p:attrName>
                                          <p:attrName>ppt_y</p:attrName>
                                        </p:attrNameLst>
                                      </p:cBhvr>
                                      <p:rCtr x="-117" y="-14213"/>
                                    </p:animMotion>
                                  </p:childTnLst>
                                </p:cTn>
                              </p:par>
                              <p:par>
                                <p:cTn id="7" presetID="42" presetClass="path" presetSubtype="0" accel="50000" decel="50000" fill="hold" grpId="0" nodeType="withEffect">
                                  <p:stCondLst>
                                    <p:cond delay="0"/>
                                  </p:stCondLst>
                                  <p:childTnLst>
                                    <p:animMotion origin="layout" path="M -2.29167E-6 -1.11111E-6 L -0.00026 -0.26505 " pathEditMode="relative" rAng="0" ptsTypes="AA">
                                      <p:cBhvr>
                                        <p:cTn id="8" dur="2000" fill="hold"/>
                                        <p:tgtEl>
                                          <p:spTgt spid="21"/>
                                        </p:tgtEl>
                                        <p:attrNameLst>
                                          <p:attrName>ppt_x</p:attrName>
                                          <p:attrName>ppt_y</p:attrName>
                                        </p:attrNameLst>
                                      </p:cBhvr>
                                      <p:rCtr x="-13" y="-1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0C365-ED86-8AF5-4B36-419EDB814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8DD0C-430A-BFB8-226A-93ECDE9B9A6F}"/>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10CE1B9C-2E2B-AC65-ACA9-60959F8DEA99}"/>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D980176C-0B1F-D3EE-321E-A7DD4F6C5633}"/>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ACFBB3EC-504E-7801-46E1-A47B13649321}"/>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D6FD1496-9589-6613-DB24-53D944DBA015}"/>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BA32CE50-E935-A772-90C2-088B4EC162BF}"/>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8D79D768-89B4-717C-13AE-54EF65D45903}"/>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BBBBD920-0999-F75A-B2E0-DE6F1FEA2F84}"/>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DEB85721-E49F-1955-4C75-6688BDAD04B3}"/>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9985B77-8704-1372-D0BD-97C62B49687C}"/>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BFB192D0-9D5C-5FFB-7458-D1EE90B27C99}"/>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4EC26056-5A1D-131F-44DA-61D4B3C3BC46}"/>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DCD9B92E-D1EE-A010-368D-E4EDE8E3A892}"/>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98DC734F-3273-DFEE-24B4-88738D5D691B}"/>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5D93558-C5FD-DF5A-6A39-6B78B1C867C9}"/>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2FE8E96C-9514-A750-D015-9E2722F34BE1}"/>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F23E085-47CF-64D4-6C7C-45DE906C5B65}"/>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C7AAF55-24F8-A107-9357-2FB9CAAE8220}"/>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F3B58B7B-93E8-D1FF-FFDC-28B085D8FCEA}"/>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FCBE2FEC-8535-8215-755C-BEBBC2FEECE7}"/>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D64EA541-8B97-4155-E75B-07538B4679C4}"/>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D5FBC4EF-F0B3-DCA6-9559-5BAAEB778F89}"/>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EFCC4FCB-6177-9F49-4F99-D5833848F5F7}"/>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779F879B-24BA-E8BE-5A83-144908489475}"/>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43D64A98-C0BA-50ED-9514-CA80C0CF1E03}"/>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52469A90-AB7A-B03B-2445-239126C5771C}"/>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8AB02E4A-4418-79BB-1B1F-9CD65AD24FCB}"/>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90899F5F-311C-746D-5AB7-D5B54BB693EC}"/>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33FB3507-E667-8FD3-0566-C4BD867641B4}"/>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graphicFrame>
        <p:nvGraphicFramePr>
          <p:cNvPr id="59" name="Diagram 58">
            <a:extLst>
              <a:ext uri="{FF2B5EF4-FFF2-40B4-BE49-F238E27FC236}">
                <a16:creationId xmlns:a16="http://schemas.microsoft.com/office/drawing/2014/main" id="{25ECF326-2B18-0629-4231-A29270F5BDA7}"/>
              </a:ext>
            </a:extLst>
          </p:cNvPr>
          <p:cNvGraphicFramePr/>
          <p:nvPr/>
        </p:nvGraphicFramePr>
        <p:xfrm>
          <a:off x="6508690" y="1387258"/>
          <a:ext cx="4978412" cy="4314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F6408124-94B4-8200-5C48-AC6C350442EA}"/>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A99281CC-2CA7-F5FD-5B12-8C01F0868A93}"/>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889B82C0-8194-9536-4076-C41160F834A2}"/>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5A67D8F2-8168-307E-C168-624669E96AD7}"/>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9" name="Flowchart: Connector 28">
            <a:extLst>
              <a:ext uri="{FF2B5EF4-FFF2-40B4-BE49-F238E27FC236}">
                <a16:creationId xmlns:a16="http://schemas.microsoft.com/office/drawing/2014/main" id="{11DECB45-935B-AFC8-142F-F0D6EAE886E8}"/>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CDB0F620-E78D-4996-FD13-EA1AD3504E0E}"/>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1214AC15-D36F-36D9-7110-C535A6AD2A8F}"/>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6155AA76-E91F-2574-DD22-C009FB7A5515}"/>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AD4F8CC4-48A6-B271-8847-06E24CBD0922}"/>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51" name="Flowchart: Connector 50">
            <a:extLst>
              <a:ext uri="{FF2B5EF4-FFF2-40B4-BE49-F238E27FC236}">
                <a16:creationId xmlns:a16="http://schemas.microsoft.com/office/drawing/2014/main" id="{326F7D09-72E8-CB8F-0E7A-F613C6145ECC}"/>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0" name="Flowchart: Connector 39">
            <a:extLst>
              <a:ext uri="{FF2B5EF4-FFF2-40B4-BE49-F238E27FC236}">
                <a16:creationId xmlns:a16="http://schemas.microsoft.com/office/drawing/2014/main" id="{4515094F-D505-4DBC-A762-CAB282127D9A}"/>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28" name="Flowchart: Connector 27">
            <a:extLst>
              <a:ext uri="{FF2B5EF4-FFF2-40B4-BE49-F238E27FC236}">
                <a16:creationId xmlns:a16="http://schemas.microsoft.com/office/drawing/2014/main" id="{BD79B998-C37A-7C41-7594-1C7A91FDA681}"/>
              </a:ext>
            </a:extLst>
          </p:cNvPr>
          <p:cNvSpPr/>
          <p:nvPr/>
        </p:nvSpPr>
        <p:spPr>
          <a:xfrm>
            <a:off x="2631677" y="188821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
        <p:nvSpPr>
          <p:cNvPr id="30" name="Flowchart: Connector 29">
            <a:extLst>
              <a:ext uri="{FF2B5EF4-FFF2-40B4-BE49-F238E27FC236}">
                <a16:creationId xmlns:a16="http://schemas.microsoft.com/office/drawing/2014/main" id="{3161DE6E-4C23-62D7-9238-3465C36DBD9D}"/>
              </a:ext>
            </a:extLst>
          </p:cNvPr>
          <p:cNvSpPr/>
          <p:nvPr/>
        </p:nvSpPr>
        <p:spPr>
          <a:xfrm>
            <a:off x="3642446" y="1151526"/>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Tree>
    <p:extLst>
      <p:ext uri="{BB962C8B-B14F-4D97-AF65-F5344CB8AC3E}">
        <p14:creationId xmlns:p14="http://schemas.microsoft.com/office/powerpoint/2010/main" val="1164269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4989-D329-C2E2-54A7-0752FE6170B5}"/>
              </a:ext>
            </a:extLst>
          </p:cNvPr>
          <p:cNvSpPr>
            <a:spLocks noGrp="1"/>
          </p:cNvSpPr>
          <p:nvPr>
            <p:ph type="title"/>
          </p:nvPr>
        </p:nvSpPr>
        <p:spPr>
          <a:xfrm>
            <a:off x="612649" y="548638"/>
            <a:ext cx="3493008" cy="5788152"/>
          </a:xfrm>
        </p:spPr>
        <p:style>
          <a:lnRef idx="2">
            <a:schemeClr val="accent3"/>
          </a:lnRef>
          <a:fillRef idx="1">
            <a:schemeClr val="lt1"/>
          </a:fillRef>
          <a:effectRef idx="0">
            <a:schemeClr val="accent3"/>
          </a:effectRef>
          <a:fontRef idx="minor">
            <a:schemeClr val="dk1"/>
          </a:fontRef>
        </p:style>
        <p:txBody>
          <a:bodyPr anchor="ctr">
            <a:normAutofit/>
          </a:bodyPr>
          <a:lstStyle/>
          <a:p>
            <a:r>
              <a:rPr lang="en-GB" sz="4000" dirty="0"/>
              <a:t>Presentation Outline</a:t>
            </a:r>
          </a:p>
        </p:txBody>
      </p:sp>
      <p:graphicFrame>
        <p:nvGraphicFramePr>
          <p:cNvPr id="5" name="Content Placeholder 2">
            <a:extLst>
              <a:ext uri="{FF2B5EF4-FFF2-40B4-BE49-F238E27FC236}">
                <a16:creationId xmlns:a16="http://schemas.microsoft.com/office/drawing/2014/main" id="{38B955EC-FE38-BAE3-E12E-DD30B96A61F9}"/>
              </a:ext>
            </a:extLst>
          </p:cNvPr>
          <p:cNvGraphicFramePr>
            <a:graphicFrameLocks noGrp="1"/>
          </p:cNvGraphicFramePr>
          <p:nvPr>
            <p:ph idx="1"/>
            <p:extLst>
              <p:ext uri="{D42A27DB-BD31-4B8C-83A1-F6EECF244321}">
                <p14:modId xmlns:p14="http://schemas.microsoft.com/office/powerpoint/2010/main" val="3150860188"/>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6964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E0770-AAC7-E12C-620A-E69F70B59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C5A3F-DACA-126D-70C0-0068F1AF1082}"/>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FECB81E7-14F0-D4C8-96AC-802CA2100CD9}"/>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93361301-D3E8-5B87-706F-A33E1C10B237}"/>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CC975386-1C9B-E0B2-C2CA-6DF3DD0CF337}"/>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7291D170-9DB9-E9A7-D23E-4D0495807A01}"/>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0B18BD43-46F4-B9FE-FABF-456C49C5989E}"/>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37CF701A-5812-751E-B20D-AD2D55DCF030}"/>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C9789A6-8F4C-39C8-935E-7C7364399D46}"/>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476A99D4-61A6-1C49-8559-A808BC54EF6F}"/>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28C0FA8F-58FD-D509-10F7-EF0BFEFB2B52}"/>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AC469598-8E09-14E8-705D-5F36BD23EB6E}"/>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F95B1985-AE50-73BD-89AC-700D363ECD1A}"/>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2C128980-E616-9AC0-74B0-474A2B31C859}"/>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659A0933-786F-9375-C981-083D5AE6E566}"/>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B2567F0-016E-F591-4657-CAAF62BF1BE1}"/>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9E5D317E-F10C-3A54-EBDE-CA091B1BC31C}"/>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3374BAE-B9A0-F622-3720-CDB774F86B7D}"/>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2B055F36-AC24-A3FE-5C72-57DEB8838D1F}"/>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B328D64D-18CC-C233-F97B-3571E8679786}"/>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DEC52149-9913-F96F-E34B-A4C8A7C63EF3}"/>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BD4629C3-E740-2502-AC28-35544899F166}"/>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2C296428-73B4-F1D0-998C-9AD424844F73}"/>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9C105C96-8ED1-6A1B-08BF-710E0CE7A98B}"/>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90C5D91E-5686-67DF-B485-DE3E1C6F3AC1}"/>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FDB130D-6353-3F92-5523-458133CEAB90}"/>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E0522EB9-7568-52A8-CDAE-629C3E7EB331}"/>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F3E5B65B-2857-37D4-951F-B7EF4E0C7CF6}"/>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CD7DD9BF-5E6F-BC00-CC84-36329CB758D9}"/>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1C733F3C-AC84-A1E1-F085-B28F47E13080}"/>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graphicFrame>
        <p:nvGraphicFramePr>
          <p:cNvPr id="59" name="Diagram 58">
            <a:extLst>
              <a:ext uri="{FF2B5EF4-FFF2-40B4-BE49-F238E27FC236}">
                <a16:creationId xmlns:a16="http://schemas.microsoft.com/office/drawing/2014/main" id="{B3FBF559-4616-E905-763F-BBB4F3B45C40}"/>
              </a:ext>
            </a:extLst>
          </p:cNvPr>
          <p:cNvGraphicFramePr/>
          <p:nvPr>
            <p:extLst>
              <p:ext uri="{D42A27DB-BD31-4B8C-83A1-F6EECF244321}">
                <p14:modId xmlns:p14="http://schemas.microsoft.com/office/powerpoint/2010/main" val="1941174330"/>
              </p:ext>
            </p:extLst>
          </p:nvPr>
        </p:nvGraphicFramePr>
        <p:xfrm>
          <a:off x="6508690" y="1387258"/>
          <a:ext cx="4978412" cy="1590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BFD4F8CD-FD5B-52E6-271B-437A3192C456}"/>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3CBD17FD-34C1-6336-8F5A-341544726540}"/>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6A6CF5EE-BA62-D3B4-4281-412D4D86F33A}"/>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C8894C52-CF6D-C596-AF1C-CD4E1DEB4F3F}"/>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9" name="Flowchart: Connector 28">
            <a:extLst>
              <a:ext uri="{FF2B5EF4-FFF2-40B4-BE49-F238E27FC236}">
                <a16:creationId xmlns:a16="http://schemas.microsoft.com/office/drawing/2014/main" id="{DCF6282E-7CD9-9C20-F686-40B8D4AD4CBE}"/>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0932FD87-A2F5-3378-27C8-5D0D848E6B96}"/>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DFD70348-4473-E286-EFA8-B0938B7362AC}"/>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8CBB5B94-5D85-7DFE-3B4F-23A2990DC744}"/>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DE953544-2D64-F974-40AE-1A265EDD1F77}"/>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51" name="Flowchart: Connector 50">
            <a:extLst>
              <a:ext uri="{FF2B5EF4-FFF2-40B4-BE49-F238E27FC236}">
                <a16:creationId xmlns:a16="http://schemas.microsoft.com/office/drawing/2014/main" id="{2A3B79C4-6FE0-9401-AB7C-F54F98C2C54E}"/>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0" name="Flowchart: Connector 39">
            <a:extLst>
              <a:ext uri="{FF2B5EF4-FFF2-40B4-BE49-F238E27FC236}">
                <a16:creationId xmlns:a16="http://schemas.microsoft.com/office/drawing/2014/main" id="{907A7D1C-34EE-669A-0E05-CF0BD2B88A8B}"/>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66" name="Equals 65">
            <a:extLst>
              <a:ext uri="{FF2B5EF4-FFF2-40B4-BE49-F238E27FC236}">
                <a16:creationId xmlns:a16="http://schemas.microsoft.com/office/drawing/2014/main" id="{8DB49B06-2931-543F-2327-9CB62520FF73}"/>
              </a:ext>
            </a:extLst>
          </p:cNvPr>
          <p:cNvSpPr/>
          <p:nvPr/>
        </p:nvSpPr>
        <p:spPr>
          <a:xfrm>
            <a:off x="7865428" y="3264260"/>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67" name="Flowchart: Connector 66">
            <a:extLst>
              <a:ext uri="{FF2B5EF4-FFF2-40B4-BE49-F238E27FC236}">
                <a16:creationId xmlns:a16="http://schemas.microsoft.com/office/drawing/2014/main" id="{78BB2EA1-6DEC-F8B8-F5C8-8C0BF6BAFFC9}"/>
              </a:ext>
            </a:extLst>
          </p:cNvPr>
          <p:cNvSpPr/>
          <p:nvPr/>
        </p:nvSpPr>
        <p:spPr>
          <a:xfrm>
            <a:off x="7292969" y="316899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
        <p:nvSpPr>
          <p:cNvPr id="68" name="Flowchart: Connector 67">
            <a:extLst>
              <a:ext uri="{FF2B5EF4-FFF2-40B4-BE49-F238E27FC236}">
                <a16:creationId xmlns:a16="http://schemas.microsoft.com/office/drawing/2014/main" id="{F5DCD7BE-FDDB-368A-A3F4-0D8C27A8CB12}"/>
              </a:ext>
            </a:extLst>
          </p:cNvPr>
          <p:cNvSpPr/>
          <p:nvPr/>
        </p:nvSpPr>
        <p:spPr>
          <a:xfrm>
            <a:off x="6720510" y="3167355"/>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69" name="Flowchart: Connector 68">
            <a:extLst>
              <a:ext uri="{FF2B5EF4-FFF2-40B4-BE49-F238E27FC236}">
                <a16:creationId xmlns:a16="http://schemas.microsoft.com/office/drawing/2014/main" id="{EAEE4FC4-8B16-C742-528B-B462A7D605F1}"/>
              </a:ext>
            </a:extLst>
          </p:cNvPr>
          <p:cNvSpPr/>
          <p:nvPr/>
        </p:nvSpPr>
        <p:spPr>
          <a:xfrm>
            <a:off x="8554255" y="3167356"/>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70" name="Flowchart: Connector 69">
            <a:extLst>
              <a:ext uri="{FF2B5EF4-FFF2-40B4-BE49-F238E27FC236}">
                <a16:creationId xmlns:a16="http://schemas.microsoft.com/office/drawing/2014/main" id="{7610A24E-D0B8-D5EB-91C5-231AA25C2A78}"/>
              </a:ext>
            </a:extLst>
          </p:cNvPr>
          <p:cNvSpPr/>
          <p:nvPr/>
        </p:nvSpPr>
        <p:spPr>
          <a:xfrm>
            <a:off x="6146724" y="316735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Tree>
    <p:extLst>
      <p:ext uri="{BB962C8B-B14F-4D97-AF65-F5344CB8AC3E}">
        <p14:creationId xmlns:p14="http://schemas.microsoft.com/office/powerpoint/2010/main" val="496608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fade">
                                      <p:cBhvr>
                                        <p:cTn id="22" dur="1000"/>
                                        <p:tgtEl>
                                          <p:spTgt spid="69"/>
                                        </p:tgtEl>
                                      </p:cBhvr>
                                    </p:animEffect>
                                    <p:anim calcmode="lin" valueType="num">
                                      <p:cBhvr>
                                        <p:cTn id="23" dur="1000" fill="hold"/>
                                        <p:tgtEl>
                                          <p:spTgt spid="69"/>
                                        </p:tgtEl>
                                        <p:attrNameLst>
                                          <p:attrName>ppt_x</p:attrName>
                                        </p:attrNameLst>
                                      </p:cBhvr>
                                      <p:tavLst>
                                        <p:tav tm="0">
                                          <p:val>
                                            <p:strVal val="#ppt_x"/>
                                          </p:val>
                                        </p:tav>
                                        <p:tav tm="100000">
                                          <p:val>
                                            <p:strVal val="#ppt_x"/>
                                          </p:val>
                                        </p:tav>
                                      </p:tavLst>
                                    </p:anim>
                                    <p:anim calcmode="lin" valueType="num">
                                      <p:cBhvr>
                                        <p:cTn id="24" dur="1000" fill="hold"/>
                                        <p:tgtEl>
                                          <p:spTgt spid="6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1000"/>
                                        <p:tgtEl>
                                          <p:spTgt spid="70"/>
                                        </p:tgtEl>
                                      </p:cBhvr>
                                    </p:animEffect>
                                    <p:anim calcmode="lin" valueType="num">
                                      <p:cBhvr>
                                        <p:cTn id="28" dur="1000" fill="hold"/>
                                        <p:tgtEl>
                                          <p:spTgt spid="70"/>
                                        </p:tgtEl>
                                        <p:attrNameLst>
                                          <p:attrName>ppt_x</p:attrName>
                                        </p:attrNameLst>
                                      </p:cBhvr>
                                      <p:tavLst>
                                        <p:tav tm="0">
                                          <p:val>
                                            <p:strVal val="#ppt_x"/>
                                          </p:val>
                                        </p:tav>
                                        <p:tav tm="100000">
                                          <p:val>
                                            <p:strVal val="#ppt_x"/>
                                          </p:val>
                                        </p:tav>
                                      </p:tavLst>
                                    </p:anim>
                                    <p:anim calcmode="lin" valueType="num">
                                      <p:cBhvr>
                                        <p:cTn id="2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A48DB-2065-4C9D-AA01-2158E70FE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FD559-39F0-B8A5-BA2D-CD2ED0AB7D45}"/>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7EEC879A-867F-C188-89FE-FBE97EF6523C}"/>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558EA97C-0266-63D4-4D95-389B4509D744}"/>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E4EF184E-6E65-749F-AF92-6F03DF037D87}"/>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1753A2BD-7ECD-E914-A202-7083799ACFE2}"/>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296FFEA5-CC71-6A29-415F-CF258224D614}"/>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43AA0351-1468-4DA2-FF57-990AB1F7D711}"/>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C0E5AAB5-6F91-5613-3818-67F26CF6F175}"/>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45A4784A-B373-80E1-11AF-F460B0CD0D3B}"/>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0AB19C0-E99E-E8B1-4964-D6B59280CC74}"/>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B28324B5-C92F-B90B-A77B-9CC5C1DABA79}"/>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E99A4F4A-07B1-F167-060F-6C09A5DC3319}"/>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734958E1-4A98-3161-BBD5-7EB47E6FBCB9}"/>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BE44E558-5596-5DD9-8B01-E4BF23A98893}"/>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57AD7AD-DA1E-6F36-82FA-E866273F239E}"/>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85BFD5CB-84F8-0A9A-A006-B004F8F32AC2}"/>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F3BE357C-3621-1CF3-B1F9-BA483AADD4C2}"/>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3ECB3329-8905-7C1C-804C-EBEFF7D5191A}"/>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60F24F28-26D3-5DE0-31B8-C480590CEB2A}"/>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CAF54B8F-E65F-5856-F167-2113B3E4151E}"/>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08E9512-534C-2432-24FA-C49F5A89EE55}"/>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8E30E251-2749-CB60-A93D-8F4299B5DDBE}"/>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2F49344E-9AAC-E656-9DE9-924525F68EA4}"/>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AD520933-6B89-C576-A976-F19E9FD29BBC}"/>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104C0F1F-5FA4-31C0-46D1-6C9760E4F643}"/>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84652935-17C1-F3FF-DFC3-0E0F764D1C19}"/>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C2250338-6FFF-08EE-7887-06E83EB9DFC7}"/>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F3048651-5291-F9CE-355F-63C4702A920B}"/>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35DA98B4-1250-9CA0-9665-FEA8D274D8E8}"/>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graphicFrame>
        <p:nvGraphicFramePr>
          <p:cNvPr id="59" name="Diagram 58">
            <a:extLst>
              <a:ext uri="{FF2B5EF4-FFF2-40B4-BE49-F238E27FC236}">
                <a16:creationId xmlns:a16="http://schemas.microsoft.com/office/drawing/2014/main" id="{4570BF83-01C7-B2A2-47A1-B91776EBCB04}"/>
              </a:ext>
            </a:extLst>
          </p:cNvPr>
          <p:cNvGraphicFramePr/>
          <p:nvPr>
            <p:extLst>
              <p:ext uri="{D42A27DB-BD31-4B8C-83A1-F6EECF244321}">
                <p14:modId xmlns:p14="http://schemas.microsoft.com/office/powerpoint/2010/main" val="3080069973"/>
              </p:ext>
            </p:extLst>
          </p:nvPr>
        </p:nvGraphicFramePr>
        <p:xfrm>
          <a:off x="6508690" y="1387258"/>
          <a:ext cx="4978412" cy="1590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4F95D719-945B-7E22-B3D7-D6538A1B8942}"/>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A7A85F06-94B0-2E09-D916-2A0DBDB55455}"/>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000DD246-C0D1-239C-8E0E-574F58FE85CA}"/>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E5A7EB68-659B-78BC-B11E-E80296386854}"/>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9" name="Flowchart: Connector 28">
            <a:extLst>
              <a:ext uri="{FF2B5EF4-FFF2-40B4-BE49-F238E27FC236}">
                <a16:creationId xmlns:a16="http://schemas.microsoft.com/office/drawing/2014/main" id="{7B1F4BA7-B3E4-D231-7D65-50EE58B4611A}"/>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40B144CF-89BA-E2A9-D37A-37A79DCE5AE0}"/>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86F4FD81-443D-F43A-57A1-B6AE15D8842F}"/>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775B78E9-EAA6-03B7-466C-4CBFCDBACF1B}"/>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FA1B196A-1B4B-03AA-DD38-1C28B9496080}"/>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51" name="Flowchart: Connector 50">
            <a:extLst>
              <a:ext uri="{FF2B5EF4-FFF2-40B4-BE49-F238E27FC236}">
                <a16:creationId xmlns:a16="http://schemas.microsoft.com/office/drawing/2014/main" id="{9A9CC489-AC2A-EFA7-4B72-49773E6BF8FD}"/>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0" name="Flowchart: Connector 39">
            <a:extLst>
              <a:ext uri="{FF2B5EF4-FFF2-40B4-BE49-F238E27FC236}">
                <a16:creationId xmlns:a16="http://schemas.microsoft.com/office/drawing/2014/main" id="{A1CFC9B3-A31E-1D21-6D8D-C9056523457D}"/>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67" name="Flowchart: Connector 66">
            <a:extLst>
              <a:ext uri="{FF2B5EF4-FFF2-40B4-BE49-F238E27FC236}">
                <a16:creationId xmlns:a16="http://schemas.microsoft.com/office/drawing/2014/main" id="{1B96BE84-4D37-3A61-59BB-75327D3082B0}"/>
              </a:ext>
            </a:extLst>
          </p:cNvPr>
          <p:cNvSpPr/>
          <p:nvPr/>
        </p:nvSpPr>
        <p:spPr>
          <a:xfrm>
            <a:off x="3647724" y="11299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
        <p:nvSpPr>
          <p:cNvPr id="70" name="Flowchart: Connector 69">
            <a:extLst>
              <a:ext uri="{FF2B5EF4-FFF2-40B4-BE49-F238E27FC236}">
                <a16:creationId xmlns:a16="http://schemas.microsoft.com/office/drawing/2014/main" id="{742FB28D-787A-2361-42CB-056324A2FA1D}"/>
              </a:ext>
            </a:extLst>
          </p:cNvPr>
          <p:cNvSpPr/>
          <p:nvPr/>
        </p:nvSpPr>
        <p:spPr>
          <a:xfrm>
            <a:off x="2571424" y="187107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
        <p:nvSpPr>
          <p:cNvPr id="21" name="Flowchart: Connector 20">
            <a:extLst>
              <a:ext uri="{FF2B5EF4-FFF2-40B4-BE49-F238E27FC236}">
                <a16:creationId xmlns:a16="http://schemas.microsoft.com/office/drawing/2014/main" id="{477E7566-8770-6F98-FDD3-47005DC655BC}"/>
              </a:ext>
            </a:extLst>
          </p:cNvPr>
          <p:cNvSpPr/>
          <p:nvPr/>
        </p:nvSpPr>
        <p:spPr>
          <a:xfrm>
            <a:off x="3212388" y="1664303"/>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Tree>
    <p:extLst>
      <p:ext uri="{BB962C8B-B14F-4D97-AF65-F5344CB8AC3E}">
        <p14:creationId xmlns:p14="http://schemas.microsoft.com/office/powerpoint/2010/main" val="2436658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F987B-D148-F8CE-9953-4C105DB36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0A5C2-7DA3-CF98-C4F4-3707D690FF26}"/>
              </a:ext>
            </a:extLst>
          </p:cNvPr>
          <p:cNvSpPr>
            <a:spLocks noGrp="1"/>
          </p:cNvSpPr>
          <p:nvPr>
            <p:ph type="title"/>
          </p:nvPr>
        </p:nvSpPr>
        <p:spPr>
          <a:xfrm>
            <a:off x="3018095" y="204526"/>
            <a:ext cx="584268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sp>
        <p:nvSpPr>
          <p:cNvPr id="5" name="Flowchart: Connector 4">
            <a:extLst>
              <a:ext uri="{FF2B5EF4-FFF2-40B4-BE49-F238E27FC236}">
                <a16:creationId xmlns:a16="http://schemas.microsoft.com/office/drawing/2014/main" id="{C3AF597A-63C8-D6AD-0B5A-D3EC865E2596}"/>
              </a:ext>
            </a:extLst>
          </p:cNvPr>
          <p:cNvSpPr/>
          <p:nvPr/>
        </p:nvSpPr>
        <p:spPr>
          <a:xfrm>
            <a:off x="882032" y="198835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CEC2985B-279B-F0AF-DA9B-5EE047044F92}"/>
              </a:ext>
            </a:extLst>
          </p:cNvPr>
          <p:cNvSpPr/>
          <p:nvPr/>
        </p:nvSpPr>
        <p:spPr>
          <a:xfrm>
            <a:off x="882032" y="3914263"/>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lowchart: Connector 6">
            <a:extLst>
              <a:ext uri="{FF2B5EF4-FFF2-40B4-BE49-F238E27FC236}">
                <a16:creationId xmlns:a16="http://schemas.microsoft.com/office/drawing/2014/main" id="{FEF81FFD-E63B-EC37-FDD3-6CAF9E9A661C}"/>
              </a:ext>
            </a:extLst>
          </p:cNvPr>
          <p:cNvSpPr/>
          <p:nvPr/>
        </p:nvSpPr>
        <p:spPr>
          <a:xfrm>
            <a:off x="2725668" y="3914262"/>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Flowchart: Connector 7">
            <a:extLst>
              <a:ext uri="{FF2B5EF4-FFF2-40B4-BE49-F238E27FC236}">
                <a16:creationId xmlns:a16="http://schemas.microsoft.com/office/drawing/2014/main" id="{C47DC29C-C706-0EF0-CEAC-D0E404A6049D}"/>
              </a:ext>
            </a:extLst>
          </p:cNvPr>
          <p:cNvSpPr/>
          <p:nvPr/>
        </p:nvSpPr>
        <p:spPr>
          <a:xfrm>
            <a:off x="882031" y="584016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9" name="Flowchart: Connector 8">
            <a:extLst>
              <a:ext uri="{FF2B5EF4-FFF2-40B4-BE49-F238E27FC236}">
                <a16:creationId xmlns:a16="http://schemas.microsoft.com/office/drawing/2014/main" id="{884D0D09-8618-A4BA-69E3-3CE23E2BEA15}"/>
              </a:ext>
            </a:extLst>
          </p:cNvPr>
          <p:cNvSpPr/>
          <p:nvPr/>
        </p:nvSpPr>
        <p:spPr>
          <a:xfrm>
            <a:off x="2725668" y="5840168"/>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C077D788-CB44-A99C-05C0-C1C0476F0478}"/>
              </a:ext>
            </a:extLst>
          </p:cNvPr>
          <p:cNvSpPr/>
          <p:nvPr/>
        </p:nvSpPr>
        <p:spPr>
          <a:xfrm>
            <a:off x="2725667" y="198835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64FD2C42-DC76-63E5-DD5B-12D61BEF1A0E}"/>
              </a:ext>
            </a:extLst>
          </p:cNvPr>
          <p:cNvSpPr/>
          <p:nvPr/>
        </p:nvSpPr>
        <p:spPr>
          <a:xfrm>
            <a:off x="1843636" y="1234450"/>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12" name="Flowchart: Connector 11">
            <a:extLst>
              <a:ext uri="{FF2B5EF4-FFF2-40B4-BE49-F238E27FC236}">
                <a16:creationId xmlns:a16="http://schemas.microsoft.com/office/drawing/2014/main" id="{FC8143DA-913C-2B92-CBE6-B4ABCE9AEE06}"/>
              </a:ext>
            </a:extLst>
          </p:cNvPr>
          <p:cNvSpPr/>
          <p:nvPr/>
        </p:nvSpPr>
        <p:spPr>
          <a:xfrm>
            <a:off x="3692664" y="123445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610C8BC5-0A91-F228-A3E4-3EF44A0F6348}"/>
              </a:ext>
            </a:extLst>
          </p:cNvPr>
          <p:cNvSpPr/>
          <p:nvPr/>
        </p:nvSpPr>
        <p:spPr>
          <a:xfrm>
            <a:off x="1843636" y="3042345"/>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D413014C-EFE9-B9F7-B660-2CEF6BBC5A53}"/>
              </a:ext>
            </a:extLst>
          </p:cNvPr>
          <p:cNvSpPr/>
          <p:nvPr/>
        </p:nvSpPr>
        <p:spPr>
          <a:xfrm>
            <a:off x="1843636" y="4850241"/>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3AE7B145-5007-C6FE-A56C-44E45905786A}"/>
              </a:ext>
            </a:extLst>
          </p:cNvPr>
          <p:cNvSpPr/>
          <p:nvPr/>
        </p:nvSpPr>
        <p:spPr>
          <a:xfrm>
            <a:off x="3692663" y="485024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C1C76E5C-D353-574D-C56E-8BAFCABEF605}"/>
              </a:ext>
            </a:extLst>
          </p:cNvPr>
          <p:cNvSpPr/>
          <p:nvPr/>
        </p:nvSpPr>
        <p:spPr>
          <a:xfrm>
            <a:off x="3695357" y="3042345"/>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19E27A80-E3F0-E529-3382-AAA65D2858EC}"/>
              </a:ext>
            </a:extLst>
          </p:cNvPr>
          <p:cNvCxnSpPr>
            <a:stCxn id="5" idx="4"/>
            <a:endCxn id="6" idx="0"/>
          </p:cNvCxnSpPr>
          <p:nvPr/>
        </p:nvCxnSpPr>
        <p:spPr>
          <a:xfrm>
            <a:off x="1064103" y="2352499"/>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85F67475-AE17-B635-7120-FC3A99715743}"/>
              </a:ext>
            </a:extLst>
          </p:cNvPr>
          <p:cNvCxnSpPr>
            <a:stCxn id="6" idx="4"/>
            <a:endCxn id="8" idx="0"/>
          </p:cNvCxnSpPr>
          <p:nvPr/>
        </p:nvCxnSpPr>
        <p:spPr>
          <a:xfrm flipH="1">
            <a:off x="1064102" y="4278404"/>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76849D90-3CB9-E809-2D52-1E361688A4F0}"/>
              </a:ext>
            </a:extLst>
          </p:cNvPr>
          <p:cNvCxnSpPr>
            <a:stCxn id="11" idx="4"/>
            <a:endCxn id="13" idx="0"/>
          </p:cNvCxnSpPr>
          <p:nvPr/>
        </p:nvCxnSpPr>
        <p:spPr>
          <a:xfrm>
            <a:off x="2025707" y="1598591"/>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5C53BE44-FC35-4ED5-5564-F9ABC4499130}"/>
              </a:ext>
            </a:extLst>
          </p:cNvPr>
          <p:cNvCxnSpPr>
            <a:stCxn id="13" idx="4"/>
            <a:endCxn id="14" idx="0"/>
          </p:cNvCxnSpPr>
          <p:nvPr/>
        </p:nvCxnSpPr>
        <p:spPr>
          <a:xfrm>
            <a:off x="2025707" y="3406486"/>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1FB5BD2-8193-E5D0-0DB0-D5056E08AD5F}"/>
              </a:ext>
            </a:extLst>
          </p:cNvPr>
          <p:cNvCxnSpPr>
            <a:stCxn id="15" idx="0"/>
            <a:endCxn id="16" idx="4"/>
          </p:cNvCxnSpPr>
          <p:nvPr/>
        </p:nvCxnSpPr>
        <p:spPr>
          <a:xfrm flipV="1">
            <a:off x="3874734" y="3406486"/>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8356124A-4CEB-F6C1-BE25-6E70892949CF}"/>
              </a:ext>
            </a:extLst>
          </p:cNvPr>
          <p:cNvCxnSpPr>
            <a:stCxn id="16" idx="0"/>
            <a:endCxn id="12" idx="4"/>
          </p:cNvCxnSpPr>
          <p:nvPr/>
        </p:nvCxnSpPr>
        <p:spPr>
          <a:xfrm flipH="1" flipV="1">
            <a:off x="3874735" y="1598592"/>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D632EC88-54E0-B912-77CB-5E54B81D4D88}"/>
              </a:ext>
            </a:extLst>
          </p:cNvPr>
          <p:cNvCxnSpPr>
            <a:stCxn id="9" idx="0"/>
            <a:endCxn id="7" idx="4"/>
          </p:cNvCxnSpPr>
          <p:nvPr/>
        </p:nvCxnSpPr>
        <p:spPr>
          <a:xfrm flipV="1">
            <a:off x="2907739" y="4278403"/>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F9C2F27-C99C-1389-818E-5BAA81020414}"/>
              </a:ext>
            </a:extLst>
          </p:cNvPr>
          <p:cNvCxnSpPr>
            <a:stCxn id="7" idx="0"/>
            <a:endCxn id="10" idx="4"/>
          </p:cNvCxnSpPr>
          <p:nvPr/>
        </p:nvCxnSpPr>
        <p:spPr>
          <a:xfrm flipH="1" flipV="1">
            <a:off x="2907738" y="2352497"/>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5A065BFC-8D35-4485-84B2-7CEE95265F93}"/>
              </a:ext>
            </a:extLst>
          </p:cNvPr>
          <p:cNvCxnSpPr>
            <a:stCxn id="11" idx="3"/>
            <a:endCxn id="5" idx="7"/>
          </p:cNvCxnSpPr>
          <p:nvPr/>
        </p:nvCxnSpPr>
        <p:spPr>
          <a:xfrm flipH="1">
            <a:off x="1192846" y="1545264"/>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2B7DA4A1-4660-95E6-98EB-BDC7F4086177}"/>
              </a:ext>
            </a:extLst>
          </p:cNvPr>
          <p:cNvCxnSpPr>
            <a:stCxn id="13" idx="3"/>
            <a:endCxn id="6" idx="7"/>
          </p:cNvCxnSpPr>
          <p:nvPr/>
        </p:nvCxnSpPr>
        <p:spPr>
          <a:xfrm flipH="1">
            <a:off x="1192846" y="3353159"/>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C0944786-938A-C32D-C403-41309F8F3D8D}"/>
              </a:ext>
            </a:extLst>
          </p:cNvPr>
          <p:cNvCxnSpPr>
            <a:stCxn id="12" idx="3"/>
            <a:endCxn id="10" idx="7"/>
          </p:cNvCxnSpPr>
          <p:nvPr/>
        </p:nvCxnSpPr>
        <p:spPr>
          <a:xfrm flipH="1">
            <a:off x="3036481" y="1545265"/>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9C74D02B-F7C4-3180-A88E-EED86CA7EC8E}"/>
              </a:ext>
            </a:extLst>
          </p:cNvPr>
          <p:cNvCxnSpPr>
            <a:stCxn id="16" idx="3"/>
            <a:endCxn id="7" idx="7"/>
          </p:cNvCxnSpPr>
          <p:nvPr/>
        </p:nvCxnSpPr>
        <p:spPr>
          <a:xfrm flipH="1">
            <a:off x="3036482" y="3353159"/>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C38771D1-B437-0B36-546E-68C5039AA045}"/>
              </a:ext>
            </a:extLst>
          </p:cNvPr>
          <p:cNvCxnSpPr>
            <a:stCxn id="8" idx="6"/>
            <a:endCxn id="9" idx="2"/>
          </p:cNvCxnSpPr>
          <p:nvPr/>
        </p:nvCxnSpPr>
        <p:spPr>
          <a:xfrm>
            <a:off x="1246172" y="6022239"/>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5126CB06-B266-D0B3-2CBE-24749877705E}"/>
              </a:ext>
            </a:extLst>
          </p:cNvPr>
          <p:cNvCxnSpPr>
            <a:stCxn id="14" idx="6"/>
            <a:endCxn id="15" idx="2"/>
          </p:cNvCxnSpPr>
          <p:nvPr/>
        </p:nvCxnSpPr>
        <p:spPr>
          <a:xfrm>
            <a:off x="2207777" y="5032312"/>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2B7F5682-EA83-E0F0-2C98-CEC669B345DE}"/>
              </a:ext>
            </a:extLst>
          </p:cNvPr>
          <p:cNvCxnSpPr>
            <a:stCxn id="6" idx="6"/>
            <a:endCxn id="7" idx="2"/>
          </p:cNvCxnSpPr>
          <p:nvPr/>
        </p:nvCxnSpPr>
        <p:spPr>
          <a:xfrm flipV="1">
            <a:off x="1246173" y="4096333"/>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724B4D59-0F96-8C54-141A-26F01E098589}"/>
              </a:ext>
            </a:extLst>
          </p:cNvPr>
          <p:cNvCxnSpPr>
            <a:stCxn id="13" idx="6"/>
            <a:endCxn id="16" idx="2"/>
          </p:cNvCxnSpPr>
          <p:nvPr/>
        </p:nvCxnSpPr>
        <p:spPr>
          <a:xfrm>
            <a:off x="2207777" y="3224416"/>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graphicFrame>
        <p:nvGraphicFramePr>
          <p:cNvPr id="59" name="Diagram 58">
            <a:extLst>
              <a:ext uri="{FF2B5EF4-FFF2-40B4-BE49-F238E27FC236}">
                <a16:creationId xmlns:a16="http://schemas.microsoft.com/office/drawing/2014/main" id="{C7E26DDB-7497-BA58-26DB-5DB54A0D1F97}"/>
              </a:ext>
            </a:extLst>
          </p:cNvPr>
          <p:cNvGraphicFramePr/>
          <p:nvPr>
            <p:extLst>
              <p:ext uri="{D42A27DB-BD31-4B8C-83A1-F6EECF244321}">
                <p14:modId xmlns:p14="http://schemas.microsoft.com/office/powerpoint/2010/main" val="3401255546"/>
              </p:ext>
            </p:extLst>
          </p:nvPr>
        </p:nvGraphicFramePr>
        <p:xfrm>
          <a:off x="6508690" y="1387258"/>
          <a:ext cx="4978412" cy="2800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6701BD7-6663-4CD5-8FC3-A53E19E75E1E}"/>
              </a:ext>
            </a:extLst>
          </p:cNvPr>
          <p:cNvSpPr/>
          <p:nvPr/>
        </p:nvSpPr>
        <p:spPr>
          <a:xfrm>
            <a:off x="743112" y="639778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4" name="Rectangle 3">
            <a:extLst>
              <a:ext uri="{FF2B5EF4-FFF2-40B4-BE49-F238E27FC236}">
                <a16:creationId xmlns:a16="http://schemas.microsoft.com/office/drawing/2014/main" id="{7B1BFEC2-FB28-444B-B50B-3E36DFBF33FD}"/>
              </a:ext>
            </a:extLst>
          </p:cNvPr>
          <p:cNvSpPr/>
          <p:nvPr/>
        </p:nvSpPr>
        <p:spPr>
          <a:xfrm>
            <a:off x="1704717" y="5259857"/>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17" name="Rectangle 16">
            <a:extLst>
              <a:ext uri="{FF2B5EF4-FFF2-40B4-BE49-F238E27FC236}">
                <a16:creationId xmlns:a16="http://schemas.microsoft.com/office/drawing/2014/main" id="{339D3884-DBD0-B101-9827-FDFC720F3535}"/>
              </a:ext>
            </a:extLst>
          </p:cNvPr>
          <p:cNvSpPr/>
          <p:nvPr/>
        </p:nvSpPr>
        <p:spPr>
          <a:xfrm>
            <a:off x="3548353" y="5233668"/>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19" name="Rectangle 18">
            <a:extLst>
              <a:ext uri="{FF2B5EF4-FFF2-40B4-BE49-F238E27FC236}">
                <a16:creationId xmlns:a16="http://schemas.microsoft.com/office/drawing/2014/main" id="{EC04DFD9-2088-28F1-C930-9BF7283C053F}"/>
              </a:ext>
            </a:extLst>
          </p:cNvPr>
          <p:cNvSpPr/>
          <p:nvPr/>
        </p:nvSpPr>
        <p:spPr>
          <a:xfrm>
            <a:off x="2554376" y="637320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29" name="Flowchart: Connector 28">
            <a:extLst>
              <a:ext uri="{FF2B5EF4-FFF2-40B4-BE49-F238E27FC236}">
                <a16:creationId xmlns:a16="http://schemas.microsoft.com/office/drawing/2014/main" id="{F46BE0B5-C387-9D34-F7A1-E22E0B309C60}"/>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23" name="Left Brace 22">
            <a:extLst>
              <a:ext uri="{FF2B5EF4-FFF2-40B4-BE49-F238E27FC236}">
                <a16:creationId xmlns:a16="http://schemas.microsoft.com/office/drawing/2014/main" id="{49D123F5-120D-2EC2-57A4-1BCEAA57AD78}"/>
              </a:ext>
            </a:extLst>
          </p:cNvPr>
          <p:cNvSpPr/>
          <p:nvPr/>
        </p:nvSpPr>
        <p:spPr>
          <a:xfrm>
            <a:off x="421514" y="2320468"/>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05377814-7F0A-8D8D-4A12-787679E15656}"/>
              </a:ext>
            </a:extLst>
          </p:cNvPr>
          <p:cNvSpPr txBox="1"/>
          <p:nvPr/>
        </p:nvSpPr>
        <p:spPr>
          <a:xfrm>
            <a:off x="-1" y="2977869"/>
            <a:ext cx="492885" cy="369332"/>
          </a:xfrm>
          <a:prstGeom prst="rect">
            <a:avLst/>
          </a:prstGeom>
          <a:noFill/>
        </p:spPr>
        <p:txBody>
          <a:bodyPr wrap="square" rtlCol="0">
            <a:spAutoFit/>
          </a:bodyPr>
          <a:lstStyle/>
          <a:p>
            <a:r>
              <a:rPr lang="en-GB" dirty="0"/>
              <a:t>E0</a:t>
            </a:r>
          </a:p>
        </p:txBody>
      </p:sp>
      <p:sp>
        <p:nvSpPr>
          <p:cNvPr id="26" name="Left Brace 25">
            <a:extLst>
              <a:ext uri="{FF2B5EF4-FFF2-40B4-BE49-F238E27FC236}">
                <a16:creationId xmlns:a16="http://schemas.microsoft.com/office/drawing/2014/main" id="{89525A1B-2A7C-1030-46B2-39C8DBAF5199}"/>
              </a:ext>
            </a:extLst>
          </p:cNvPr>
          <p:cNvSpPr/>
          <p:nvPr/>
        </p:nvSpPr>
        <p:spPr>
          <a:xfrm>
            <a:off x="420311" y="4187649"/>
            <a:ext cx="307812" cy="1743836"/>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F888FBD0-0441-2502-9D26-0D729059E4FC}"/>
              </a:ext>
            </a:extLst>
          </p:cNvPr>
          <p:cNvSpPr txBox="1"/>
          <p:nvPr/>
        </p:nvSpPr>
        <p:spPr>
          <a:xfrm>
            <a:off x="-1204" y="4845050"/>
            <a:ext cx="492885" cy="369332"/>
          </a:xfrm>
          <a:prstGeom prst="rect">
            <a:avLst/>
          </a:prstGeom>
          <a:noFill/>
        </p:spPr>
        <p:txBody>
          <a:bodyPr wrap="square" rtlCol="0">
            <a:spAutoFit/>
          </a:bodyPr>
          <a:lstStyle/>
          <a:p>
            <a:r>
              <a:rPr lang="en-GB" dirty="0"/>
              <a:t>E1</a:t>
            </a:r>
          </a:p>
        </p:txBody>
      </p:sp>
      <p:sp>
        <p:nvSpPr>
          <p:cNvPr id="51" name="Flowchart: Connector 50">
            <a:extLst>
              <a:ext uri="{FF2B5EF4-FFF2-40B4-BE49-F238E27FC236}">
                <a16:creationId xmlns:a16="http://schemas.microsoft.com/office/drawing/2014/main" id="{9F691B6B-D6E4-BF4F-2506-BE69B79C4886}"/>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40" name="Flowchart: Connector 39">
            <a:extLst>
              <a:ext uri="{FF2B5EF4-FFF2-40B4-BE49-F238E27FC236}">
                <a16:creationId xmlns:a16="http://schemas.microsoft.com/office/drawing/2014/main" id="{7F1CE1F6-1353-3B82-0DA6-B5A15ADDC03F}"/>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67" name="Flowchart: Connector 66">
            <a:extLst>
              <a:ext uri="{FF2B5EF4-FFF2-40B4-BE49-F238E27FC236}">
                <a16:creationId xmlns:a16="http://schemas.microsoft.com/office/drawing/2014/main" id="{68903D86-147D-A350-983F-206155B94C93}"/>
              </a:ext>
            </a:extLst>
          </p:cNvPr>
          <p:cNvSpPr/>
          <p:nvPr/>
        </p:nvSpPr>
        <p:spPr>
          <a:xfrm>
            <a:off x="9731848"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
        <p:nvSpPr>
          <p:cNvPr id="70" name="Flowchart: Connector 69">
            <a:extLst>
              <a:ext uri="{FF2B5EF4-FFF2-40B4-BE49-F238E27FC236}">
                <a16:creationId xmlns:a16="http://schemas.microsoft.com/office/drawing/2014/main" id="{9144D1D7-1489-CF18-8B5D-40A31E6B7462}"/>
              </a:ext>
            </a:extLst>
          </p:cNvPr>
          <p:cNvSpPr/>
          <p:nvPr/>
        </p:nvSpPr>
        <p:spPr>
          <a:xfrm>
            <a:off x="9023211"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
        <p:nvSpPr>
          <p:cNvPr id="21" name="Flowchart: Connector 20">
            <a:extLst>
              <a:ext uri="{FF2B5EF4-FFF2-40B4-BE49-F238E27FC236}">
                <a16:creationId xmlns:a16="http://schemas.microsoft.com/office/drawing/2014/main" id="{177CBB35-6AFD-8474-63CE-9657DE870409}"/>
              </a:ext>
            </a:extLst>
          </p:cNvPr>
          <p:cNvSpPr/>
          <p:nvPr/>
        </p:nvSpPr>
        <p:spPr>
          <a:xfrm>
            <a:off x="3212388" y="1664303"/>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31" name="Flowchart: Connector 30">
            <a:extLst>
              <a:ext uri="{FF2B5EF4-FFF2-40B4-BE49-F238E27FC236}">
                <a16:creationId xmlns:a16="http://schemas.microsoft.com/office/drawing/2014/main" id="{6AFBDD42-17BF-DB6C-2842-592975BBC075}"/>
              </a:ext>
            </a:extLst>
          </p:cNvPr>
          <p:cNvSpPr/>
          <p:nvPr/>
        </p:nvSpPr>
        <p:spPr>
          <a:xfrm>
            <a:off x="8314574"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Pb</a:t>
            </a:r>
          </a:p>
        </p:txBody>
      </p:sp>
      <p:sp>
        <p:nvSpPr>
          <p:cNvPr id="33" name="Flowchart: Connector 32">
            <a:extLst>
              <a:ext uri="{FF2B5EF4-FFF2-40B4-BE49-F238E27FC236}">
                <a16:creationId xmlns:a16="http://schemas.microsoft.com/office/drawing/2014/main" id="{71887A6F-80E5-C109-D13A-16AD0E0C27F4}"/>
              </a:ext>
            </a:extLst>
          </p:cNvPr>
          <p:cNvSpPr/>
          <p:nvPr/>
        </p:nvSpPr>
        <p:spPr>
          <a:xfrm>
            <a:off x="7605937"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pic>
        <p:nvPicPr>
          <p:cNvPr id="39" name="Graphic 38" descr="Badge Tick with solid fill">
            <a:extLst>
              <a:ext uri="{FF2B5EF4-FFF2-40B4-BE49-F238E27FC236}">
                <a16:creationId xmlns:a16="http://schemas.microsoft.com/office/drawing/2014/main" id="{745D236E-DAD2-47B1-EDE1-65F71814C7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73338" y="4925805"/>
            <a:ext cx="914400" cy="914400"/>
          </a:xfrm>
          <a:prstGeom prst="rect">
            <a:avLst/>
          </a:prstGeom>
        </p:spPr>
      </p:pic>
    </p:spTree>
    <p:extLst>
      <p:ext uri="{BB962C8B-B14F-4D97-AF65-F5344CB8AC3E}">
        <p14:creationId xmlns:p14="http://schemas.microsoft.com/office/powerpoint/2010/main" val="582357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bes connected with a red line">
            <a:extLst>
              <a:ext uri="{FF2B5EF4-FFF2-40B4-BE49-F238E27FC236}">
                <a16:creationId xmlns:a16="http://schemas.microsoft.com/office/drawing/2014/main" id="{8536A113-01AD-713F-4679-1B78588DB757}"/>
              </a:ext>
            </a:extLst>
          </p:cNvPr>
          <p:cNvPicPr>
            <a:picLocks noChangeAspect="1"/>
          </p:cNvPicPr>
          <p:nvPr/>
        </p:nvPicPr>
        <p:blipFill>
          <a:blip r:embed="rId3"/>
          <a:srcRect t="22000" r="9091" b="11589"/>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3800807C-57FD-5650-3A7D-6F924BB486DE}"/>
              </a:ext>
            </a:extLst>
          </p:cNvPr>
          <p:cNvSpPr>
            <a:spLocks noGrp="1"/>
          </p:cNvSpPr>
          <p:nvPr>
            <p:ph type="title"/>
          </p:nvPr>
        </p:nvSpPr>
        <p:spPr>
          <a:xfrm>
            <a:off x="612648" y="3007995"/>
            <a:ext cx="10653578" cy="842010"/>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Implementation Demonstration – RKB Distinguisher</a:t>
            </a:r>
          </a:p>
        </p:txBody>
      </p:sp>
    </p:spTree>
    <p:extLst>
      <p:ext uri="{BB962C8B-B14F-4D97-AF65-F5344CB8AC3E}">
        <p14:creationId xmlns:p14="http://schemas.microsoft.com/office/powerpoint/2010/main" val="101267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6A8F9-1EF0-9828-6E6E-C36926EDD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B3AA7-1A57-4C6B-FB8D-6EA822EC4E87}"/>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1EF5F671-CCD9-1100-F6C2-B956613F4EDA}"/>
              </a:ext>
            </a:extLst>
          </p:cNvPr>
          <p:cNvGraphicFramePr/>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0" name="Rectangle 59">
            <a:extLst>
              <a:ext uri="{FF2B5EF4-FFF2-40B4-BE49-F238E27FC236}">
                <a16:creationId xmlns:a16="http://schemas.microsoft.com/office/drawing/2014/main" id="{CB55AD62-EB32-C0DA-1110-E1C15FFE4C7F}"/>
              </a:ext>
            </a:extLst>
          </p:cNvPr>
          <p:cNvSpPr/>
          <p:nvPr/>
        </p:nvSpPr>
        <p:spPr>
          <a:xfrm>
            <a:off x="6508690" y="3611070"/>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08F0F7DB-0CA8-3410-88F2-6DAE29D977B5}"/>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D1C6691-A44C-EE3C-4FDA-3A28E1B3C52D}"/>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A95EE6D3-F214-22ED-23E7-8F03582FE374}"/>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E0C0935B-D9A4-6451-145C-2E507F4D05BA}"/>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4079D43A-090A-91AE-7273-A168290D1B83}"/>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BF6EC76-2BEC-A17A-CFE5-9F0E2423AC96}"/>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E529C038-5F38-D770-2EA7-6A455FF32A48}"/>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E58FCC59-AA3A-0559-2D33-A5018DCA164D}"/>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9D98551C-BE4A-ADD7-6A6F-B8F9E1E383EB}"/>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F8522644-392C-DEBF-E984-B26A7CF8C544}"/>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6BA2498A-5114-D62A-A0F1-7E997ACA0A42}"/>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7BA06921-FFF2-1B46-2DA4-58FCB4578BF1}"/>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9CA00940-7FF1-405B-2DA8-AB4C1BDE4492}"/>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CCE45933-0FBD-4AC4-54D4-3CFBD06A4BDA}"/>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8B901DC7-B364-59F0-95C7-84841AD17BFE}"/>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35CAC815-1201-7DD8-4D96-FC3C3A1CB03A}"/>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C3370175-C9AE-3AF6-51B2-25C82C8BA969}"/>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6B7B415B-A117-5F73-9A7C-739ACE52A6D4}"/>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82DACA90-E8F9-9739-2651-BBEACA51833A}"/>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1FE2707C-3265-7D68-9F37-CD03DBAA4573}"/>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D1BAC375-5594-80AC-6327-8F66A2449FEA}"/>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632C5E0C-BAC2-C305-E699-195923320916}"/>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0BD9E3CF-472B-15A1-BFD7-824BD6F94B85}"/>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B0E880A4-B9A0-8FD4-0D81-56DC86124C44}"/>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F8F32356-DFD7-74CC-4E40-C017F9B38D51}"/>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484C1F52-432E-13FB-D756-ADA1BB95CDA6}"/>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9505F171-B958-C463-CC60-E63C74E1062D}"/>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AB78FE47-55D8-BE5C-CD68-3EF25D5A539F}"/>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F3338B05-2283-4EA8-C341-13381EF7394C}"/>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7D74FCE-9091-A421-D27B-A9E3CDF5CA88}"/>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66E32DE2-EABF-1DC7-6993-FA0CE198E8BE}"/>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33BFAA82-40AA-CDAE-EF16-180EA0A67857}"/>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9A6ED840-451E-B5F9-232D-4784603B18FC}"/>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CA00BD1F-3497-77D2-AC1E-9C202D36AF8A}"/>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BB7364A4-CEA9-C336-DD27-A4A7BD3BF5B0}"/>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88F875C2-BA6A-9AF3-6AE8-3672A31ED82C}"/>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91584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E2CAE-402A-6CDA-2490-D9F627DC9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A40E4-9840-599D-DEAB-AD21FA8638A4}"/>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D75ED472-B9BB-DEEB-EFF3-D19CCA77BF69}"/>
              </a:ext>
            </a:extLst>
          </p:cNvPr>
          <p:cNvGraphicFramePr/>
          <p:nvPr>
            <p:extLst>
              <p:ext uri="{D42A27DB-BD31-4B8C-83A1-F6EECF244321}">
                <p14:modId xmlns:p14="http://schemas.microsoft.com/office/powerpoint/2010/main" val="1634409321"/>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BB6FC299-8126-2C65-A3C2-507414249083}"/>
              </a:ext>
            </a:extLst>
          </p:cNvPr>
          <p:cNvSpPr/>
          <p:nvPr/>
        </p:nvSpPr>
        <p:spPr>
          <a:xfrm>
            <a:off x="6508690" y="3611070"/>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46D3F951-7C3D-1095-EFC1-1AEA852152C1}"/>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7E79C582-6BB2-C63E-87FF-AE096C1A9557}"/>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CBB1EE1B-365A-179C-A76F-5422AF289FB4}"/>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5884BEBF-15F0-18CB-E9C5-1F0AAEA1E795}"/>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1BB2F221-C908-DF77-7098-A535855AA98F}"/>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CE9E9434-EA18-8AD4-BD3C-FEA01543398F}"/>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E97E2802-4C37-92B3-E1B6-FF6F35805648}"/>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BE31F24E-A408-FA37-80CA-A6CBCD45D44E}"/>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54F84277-DD6B-11BE-7A2E-6461284ADC4C}"/>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F1ED7C16-B000-95AC-84B6-3E55ADA21174}"/>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679315EC-BB77-B1AE-9025-CB68FAE767CD}"/>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CEA3B469-A6F2-530C-A3F5-1708135D188F}"/>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59DD026A-79EF-B576-CB4B-3B7C86996BCB}"/>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6A912B1E-8C69-F2DE-EFB1-98DF96F7F3EF}"/>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703D7D2D-DD1D-971F-6121-C49B75730032}"/>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0FD25D30-4570-90CB-7A23-34B8894FFE20}"/>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D77E3BC6-04C7-2BDE-A6AD-62413B41B65E}"/>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C14497C5-B150-9454-D75C-77978D8DE51D}"/>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56B971AD-0482-81EC-BFE6-4D6777C11939}"/>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672AC72F-8A9E-DD11-C23D-3991E83654CA}"/>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C92072CA-D397-0FD7-3FFB-BF44DF40B4CC}"/>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6593247C-BBED-0208-615D-04FECA2B7FE3}"/>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505B6C4B-9EC4-23CC-5BB5-CC1D423F15BA}"/>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922C398E-FCCC-A503-044B-231CDF1FFAEA}"/>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A65FBBC7-724A-AEE7-A97D-822C99FA75EC}"/>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C6AAC32C-6E87-B361-B652-0A0472F11A45}"/>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EEF4EA75-4234-FD67-A41E-D69E0059F540}"/>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94768028-7009-011E-AC9D-1EEB9CC4C518}"/>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86AD4F7-8EE4-AE61-AB77-A48AC9AFE8C8}"/>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3C2D70F1-648A-DB18-A255-E4356282B1FD}"/>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CBC5E861-A8AB-4861-4809-A8458871636A}"/>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B2D3CE34-86F8-1E5E-829C-E763C1174247}"/>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43DBA371-749A-3750-FAFC-1A69CA055802}"/>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27F13F2-34CF-D988-6F06-A2779FE27BE7}"/>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F33C29F7-DAF1-2B76-E739-D4E1059CF827}"/>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5B90C270-5148-A695-1B46-1ED5DEFDBDAF}"/>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4536E7BD-5122-B714-087A-2A0323D1CF25}"/>
              </a:ext>
            </a:extLst>
          </p:cNvPr>
          <p:cNvSpPr/>
          <p:nvPr/>
        </p:nvSpPr>
        <p:spPr>
          <a:xfrm>
            <a:off x="6508690" y="4313783"/>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45FCFB27-731C-5AE6-C460-C74C16BAB1C7}"/>
              </a:ext>
            </a:extLst>
          </p:cNvPr>
          <p:cNvSpPr/>
          <p:nvPr/>
        </p:nvSpPr>
        <p:spPr>
          <a:xfrm>
            <a:off x="6508690" y="5718261"/>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0AA9299B-AAAE-A3C9-066B-291693EAE148}"/>
              </a:ext>
            </a:extLst>
          </p:cNvPr>
          <p:cNvSpPr/>
          <p:nvPr/>
        </p:nvSpPr>
        <p:spPr>
          <a:xfrm>
            <a:off x="6508690" y="5016022"/>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6" name="Equals 5">
            <a:extLst>
              <a:ext uri="{FF2B5EF4-FFF2-40B4-BE49-F238E27FC236}">
                <a16:creationId xmlns:a16="http://schemas.microsoft.com/office/drawing/2014/main" id="{F897833B-9EB8-8B38-85C9-5B7BA217AC18}"/>
              </a:ext>
            </a:extLst>
          </p:cNvPr>
          <p:cNvSpPr/>
          <p:nvPr/>
        </p:nvSpPr>
        <p:spPr>
          <a:xfrm>
            <a:off x="7258556" y="4357277"/>
            <a:ext cx="641978" cy="35475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Equals 6">
            <a:extLst>
              <a:ext uri="{FF2B5EF4-FFF2-40B4-BE49-F238E27FC236}">
                <a16:creationId xmlns:a16="http://schemas.microsoft.com/office/drawing/2014/main" id="{5B08AF04-1192-596B-713A-512890F18A3E}"/>
              </a:ext>
            </a:extLst>
          </p:cNvPr>
          <p:cNvSpPr/>
          <p:nvPr/>
        </p:nvSpPr>
        <p:spPr>
          <a:xfrm>
            <a:off x="7258556" y="5086491"/>
            <a:ext cx="641978" cy="35475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Equals 7">
            <a:extLst>
              <a:ext uri="{FF2B5EF4-FFF2-40B4-BE49-F238E27FC236}">
                <a16:creationId xmlns:a16="http://schemas.microsoft.com/office/drawing/2014/main" id="{57CD3BAA-1701-C114-313D-419F1BFB9A73}"/>
              </a:ext>
            </a:extLst>
          </p:cNvPr>
          <p:cNvSpPr/>
          <p:nvPr/>
        </p:nvSpPr>
        <p:spPr>
          <a:xfrm>
            <a:off x="7258556" y="5761755"/>
            <a:ext cx="641978" cy="354755"/>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Rectangle 8">
            <a:extLst>
              <a:ext uri="{FF2B5EF4-FFF2-40B4-BE49-F238E27FC236}">
                <a16:creationId xmlns:a16="http://schemas.microsoft.com/office/drawing/2014/main" id="{1AEFDC78-6737-EDE0-5F1C-A506E2EA14EA}"/>
              </a:ext>
            </a:extLst>
          </p:cNvPr>
          <p:cNvSpPr/>
          <p:nvPr/>
        </p:nvSpPr>
        <p:spPr>
          <a:xfrm>
            <a:off x="8008422" y="4313783"/>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10" name="Rectangle 9">
            <a:extLst>
              <a:ext uri="{FF2B5EF4-FFF2-40B4-BE49-F238E27FC236}">
                <a16:creationId xmlns:a16="http://schemas.microsoft.com/office/drawing/2014/main" id="{43C01BCF-8DAF-725B-9931-F6284BC9467C}"/>
              </a:ext>
            </a:extLst>
          </p:cNvPr>
          <p:cNvSpPr/>
          <p:nvPr/>
        </p:nvSpPr>
        <p:spPr>
          <a:xfrm>
            <a:off x="8758288" y="4313783"/>
            <a:ext cx="641978" cy="4417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b="0" i="0" dirty="0">
                <a:solidFill>
                  <a:schemeClr val="tx1"/>
                </a:solidFill>
                <a:effectLst/>
                <a:latin typeface="-apple-system"/>
              </a:rPr>
              <a:t>⊕</a:t>
            </a:r>
            <a:endParaRPr lang="en-GB" sz="2800" dirty="0">
              <a:solidFill>
                <a:schemeClr val="tx1"/>
              </a:solidFill>
            </a:endParaRPr>
          </a:p>
        </p:txBody>
      </p:sp>
      <p:sp>
        <p:nvSpPr>
          <p:cNvPr id="11" name="Rectangle 10">
            <a:extLst>
              <a:ext uri="{FF2B5EF4-FFF2-40B4-BE49-F238E27FC236}">
                <a16:creationId xmlns:a16="http://schemas.microsoft.com/office/drawing/2014/main" id="{0F36CD06-72D0-7712-C73D-A619190D6611}"/>
              </a:ext>
            </a:extLst>
          </p:cNvPr>
          <p:cNvSpPr/>
          <p:nvPr/>
        </p:nvSpPr>
        <p:spPr>
          <a:xfrm>
            <a:off x="9508154" y="4297125"/>
            <a:ext cx="779526"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t>Δ</a:t>
            </a:r>
            <a:r>
              <a:rPr lang="en-GB" dirty="0" err="1"/>
              <a:t>Kab</a:t>
            </a:r>
            <a:endParaRPr lang="en-GB" dirty="0"/>
          </a:p>
        </p:txBody>
      </p:sp>
      <p:sp>
        <p:nvSpPr>
          <p:cNvPr id="12" name="Rectangle 11">
            <a:extLst>
              <a:ext uri="{FF2B5EF4-FFF2-40B4-BE49-F238E27FC236}">
                <a16:creationId xmlns:a16="http://schemas.microsoft.com/office/drawing/2014/main" id="{65786FCE-F936-5F3F-5619-E3BE5C828D1A}"/>
              </a:ext>
            </a:extLst>
          </p:cNvPr>
          <p:cNvSpPr/>
          <p:nvPr/>
        </p:nvSpPr>
        <p:spPr>
          <a:xfrm>
            <a:off x="8008422" y="502945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13" name="Rectangle 12">
            <a:extLst>
              <a:ext uri="{FF2B5EF4-FFF2-40B4-BE49-F238E27FC236}">
                <a16:creationId xmlns:a16="http://schemas.microsoft.com/office/drawing/2014/main" id="{0D47C43E-AD2B-271C-18BC-CAA8551F86C1}"/>
              </a:ext>
            </a:extLst>
          </p:cNvPr>
          <p:cNvSpPr/>
          <p:nvPr/>
        </p:nvSpPr>
        <p:spPr>
          <a:xfrm>
            <a:off x="8758288" y="5029454"/>
            <a:ext cx="641978" cy="4417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b="0" i="0" dirty="0">
                <a:solidFill>
                  <a:schemeClr val="tx1"/>
                </a:solidFill>
                <a:effectLst/>
                <a:latin typeface="-apple-system"/>
              </a:rPr>
              <a:t>⊕</a:t>
            </a:r>
            <a:endParaRPr lang="en-GB" sz="2800" dirty="0">
              <a:solidFill>
                <a:schemeClr val="tx1"/>
              </a:solidFill>
            </a:endParaRPr>
          </a:p>
        </p:txBody>
      </p:sp>
      <p:sp>
        <p:nvSpPr>
          <p:cNvPr id="14" name="Rectangle 13">
            <a:extLst>
              <a:ext uri="{FF2B5EF4-FFF2-40B4-BE49-F238E27FC236}">
                <a16:creationId xmlns:a16="http://schemas.microsoft.com/office/drawing/2014/main" id="{56FF50BB-1388-A4F3-F32C-2E342BE468D7}"/>
              </a:ext>
            </a:extLst>
          </p:cNvPr>
          <p:cNvSpPr/>
          <p:nvPr/>
        </p:nvSpPr>
        <p:spPr>
          <a:xfrm>
            <a:off x="9508154" y="5012796"/>
            <a:ext cx="779526"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t>Δ</a:t>
            </a:r>
            <a:r>
              <a:rPr lang="en-GB" dirty="0"/>
              <a:t>Kac</a:t>
            </a:r>
          </a:p>
        </p:txBody>
      </p:sp>
      <p:sp>
        <p:nvSpPr>
          <p:cNvPr id="15" name="Rectangle 14">
            <a:extLst>
              <a:ext uri="{FF2B5EF4-FFF2-40B4-BE49-F238E27FC236}">
                <a16:creationId xmlns:a16="http://schemas.microsoft.com/office/drawing/2014/main" id="{5CEEFDAD-DA77-270E-9090-7955D2E1E0E7}"/>
              </a:ext>
            </a:extLst>
          </p:cNvPr>
          <p:cNvSpPr/>
          <p:nvPr/>
        </p:nvSpPr>
        <p:spPr>
          <a:xfrm>
            <a:off x="8008422" y="5718260"/>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6" name="Rectangle 15">
            <a:extLst>
              <a:ext uri="{FF2B5EF4-FFF2-40B4-BE49-F238E27FC236}">
                <a16:creationId xmlns:a16="http://schemas.microsoft.com/office/drawing/2014/main" id="{F8ED94A0-D5F0-DE6C-B038-C4D5DFFEED6A}"/>
              </a:ext>
            </a:extLst>
          </p:cNvPr>
          <p:cNvSpPr/>
          <p:nvPr/>
        </p:nvSpPr>
        <p:spPr>
          <a:xfrm>
            <a:off x="8758288" y="5718260"/>
            <a:ext cx="641978" cy="4417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b="0" i="0" dirty="0">
                <a:solidFill>
                  <a:schemeClr val="tx1"/>
                </a:solidFill>
                <a:effectLst/>
                <a:latin typeface="-apple-system"/>
              </a:rPr>
              <a:t>⊕</a:t>
            </a:r>
            <a:endParaRPr lang="en-GB" sz="2800" dirty="0">
              <a:solidFill>
                <a:schemeClr val="tx1"/>
              </a:solidFill>
            </a:endParaRPr>
          </a:p>
        </p:txBody>
      </p:sp>
      <p:sp>
        <p:nvSpPr>
          <p:cNvPr id="17" name="Rectangle 16">
            <a:extLst>
              <a:ext uri="{FF2B5EF4-FFF2-40B4-BE49-F238E27FC236}">
                <a16:creationId xmlns:a16="http://schemas.microsoft.com/office/drawing/2014/main" id="{2EE36173-E2E8-85C5-E80E-36A4A58E88B1}"/>
              </a:ext>
            </a:extLst>
          </p:cNvPr>
          <p:cNvSpPr/>
          <p:nvPr/>
        </p:nvSpPr>
        <p:spPr>
          <a:xfrm>
            <a:off x="9508154" y="5701602"/>
            <a:ext cx="779526"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dirty="0"/>
              <a:t>Δ</a:t>
            </a:r>
            <a:r>
              <a:rPr lang="en-GB" dirty="0" err="1"/>
              <a:t>Kab</a:t>
            </a:r>
            <a:endParaRPr lang="en-GB" dirty="0"/>
          </a:p>
        </p:txBody>
      </p:sp>
    </p:spTree>
    <p:extLst>
      <p:ext uri="{BB962C8B-B14F-4D97-AF65-F5344CB8AC3E}">
        <p14:creationId xmlns:p14="http://schemas.microsoft.com/office/powerpoint/2010/main" val="494572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1000"/>
                                        <p:tgtEl>
                                          <p:spTgt spid="8"/>
                                        </p:tgtEl>
                                      </p:cBhvr>
                                    </p:animEffect>
                                    <p:anim calcmode="lin" valueType="num">
                                      <p:cBhvr>
                                        <p:cTn id="67" dur="1000" fill="hold"/>
                                        <p:tgtEl>
                                          <p:spTgt spid="8"/>
                                        </p:tgtEl>
                                        <p:attrNameLst>
                                          <p:attrName>ppt_x</p:attrName>
                                        </p:attrNameLst>
                                      </p:cBhvr>
                                      <p:tavLst>
                                        <p:tav tm="0">
                                          <p:val>
                                            <p:strVal val="#ppt_x"/>
                                          </p:val>
                                        </p:tav>
                                        <p:tav tm="100000">
                                          <p:val>
                                            <p:strVal val="#ppt_x"/>
                                          </p:val>
                                        </p:tav>
                                      </p:tavLst>
                                    </p:anim>
                                    <p:anim calcmode="lin" valueType="num">
                                      <p:cBhvr>
                                        <p:cTn id="68" dur="1000" fill="hold"/>
                                        <p:tgtEl>
                                          <p:spTgt spid="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1000"/>
                                        <p:tgtEl>
                                          <p:spTgt spid="17"/>
                                        </p:tgtEl>
                                      </p:cBhvr>
                                    </p:animEffect>
                                    <p:anim calcmode="lin" valueType="num">
                                      <p:cBhvr>
                                        <p:cTn id="82" dur="1000" fill="hold"/>
                                        <p:tgtEl>
                                          <p:spTgt spid="17"/>
                                        </p:tgtEl>
                                        <p:attrNameLst>
                                          <p:attrName>ppt_x</p:attrName>
                                        </p:attrNameLst>
                                      </p:cBhvr>
                                      <p:tavLst>
                                        <p:tav tm="0">
                                          <p:val>
                                            <p:strVal val="#ppt_x"/>
                                          </p:val>
                                        </p:tav>
                                        <p:tav tm="100000">
                                          <p:val>
                                            <p:strVal val="#ppt_x"/>
                                          </p:val>
                                        </p:tav>
                                      </p:tavLst>
                                    </p:anim>
                                    <p:anim calcmode="lin" valueType="num">
                                      <p:cBhvr>
                                        <p:cTn id="8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F0E3C-488F-DF1D-D46B-81E05C6FD6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4CA5F7-8896-5EA8-F722-44918D705237}"/>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F0B68A12-EB1D-2326-5E8F-8626515FF7A5}"/>
              </a:ext>
            </a:extLst>
          </p:cNvPr>
          <p:cNvGraphicFramePr/>
          <p:nvPr>
            <p:extLst>
              <p:ext uri="{D42A27DB-BD31-4B8C-83A1-F6EECF244321}">
                <p14:modId xmlns:p14="http://schemas.microsoft.com/office/powerpoint/2010/main" val="2575052295"/>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B5DABCEE-1E95-953C-0A53-BDA7C1ED4D5A}"/>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6A947215-10F6-93CB-7A44-DE8A1B69136D}"/>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B264080F-B04D-3960-8B69-EE8C6F72831B}"/>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94FC7FA0-4F60-5F76-F31D-E20FBD147CE4}"/>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679F549D-3616-2F3A-3392-2B1FC41C199A}"/>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C702F68-162A-240D-645A-8C5994E91F6D}"/>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8A5E640B-70D8-E3BB-4CBB-5599B8B052CD}"/>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A4CB73ED-EE46-44BE-A232-2EFB01113B66}"/>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791DC68C-AC95-B004-583C-86C225F66C0E}"/>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F9FB53CD-503E-F737-7B83-2DC065D6CF33}"/>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0EA516D6-6067-EC9A-B54D-07BE645345B9}"/>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CE7D7E5C-A1FB-A7E2-80B1-DB70E0E7DDC3}"/>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64F7E952-D7CD-BE70-82B6-466BB7B133E5}"/>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967250A-2E6A-002D-579C-484E6A6471FC}"/>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8565A840-EFF4-3749-033D-4BFDF3611357}"/>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80A9E886-E359-6243-4680-DBA9578FC1CF}"/>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71DD6291-33E5-1E5C-1AF9-257164D15CAE}"/>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A4C7A1C5-1B67-7F4B-D282-9C3B08A642D1}"/>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408630E4-58A5-6A94-F6B0-EB2624B29137}"/>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7AE756C-9AAD-5C6A-19CF-B0F9F531ABAB}"/>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913DC661-227C-7EFB-319E-A7344E892894}"/>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8C1DF412-7D47-74E8-5505-3013C57591AA}"/>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DD4C0339-E390-10D6-5382-C949FBDB0286}"/>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B73F66AF-4D6F-51BA-D244-9068EED7E7DB}"/>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3428EB02-49D2-7EA9-5E75-97D912524F06}"/>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2D6BF7F5-3265-59BF-3820-728E129B861F}"/>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3D39F10F-42DE-7A4E-C570-4B5431C38294}"/>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6B2B917-731B-4C71-9197-0AFAB819E641}"/>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EE57CA55-B10B-591C-D967-A1E539B07CB1}"/>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1BF63D21-7F5F-8015-EA06-5C64F7CB6172}"/>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3F84F288-C4BD-E272-5C9E-CBB6FE53A0C3}"/>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2AEF5A47-D0E0-E2BA-C6BB-D05697D60905}"/>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9528137D-282D-9932-9F35-2183C51B37D7}"/>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16A5F33-8DF0-717B-0773-600AD6354E33}"/>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DC99A1C-A76A-C4CA-EDD5-B0F451167478}"/>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45476543-BD43-EBEC-75C0-9699379F5413}"/>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051E288A-E41D-08A7-4B42-3E8A86DCB65F}"/>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1C63D7F7-3628-553A-E897-EFAFB3381A4D}"/>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E761D991-AE3F-6560-35B9-B84661690D30}"/>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32DF45DD-03DE-8006-B42A-4EE315718384}"/>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2AEEF2D7-71F9-3DDB-CAD8-0DF4F8CB7999}"/>
              </a:ext>
            </a:extLst>
          </p:cNvPr>
          <p:cNvSpPr/>
          <p:nvPr/>
        </p:nvSpPr>
        <p:spPr>
          <a:xfrm>
            <a:off x="6247045" y="360507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spTree>
    <p:extLst>
      <p:ext uri="{BB962C8B-B14F-4D97-AF65-F5344CB8AC3E}">
        <p14:creationId xmlns:p14="http://schemas.microsoft.com/office/powerpoint/2010/main" val="1824993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6ABBF-5DE8-83BD-1A27-B40B31918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766A3-99B1-096E-0C4C-5DAE0BA22CBF}"/>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7388792C-704F-CF75-B63D-1EBCB23E5A09}"/>
              </a:ext>
            </a:extLst>
          </p:cNvPr>
          <p:cNvGraphicFramePr/>
          <p:nvPr>
            <p:extLst>
              <p:ext uri="{D42A27DB-BD31-4B8C-83A1-F6EECF244321}">
                <p14:modId xmlns:p14="http://schemas.microsoft.com/office/powerpoint/2010/main" val="1059051319"/>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E9D5BF5D-CEA2-E531-3CEB-4408F06D40B5}"/>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C6148C08-1CA4-4910-3D76-B1E9CA3A9FD2}"/>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D87A3A16-CB97-0396-0896-CA677D2B68C9}"/>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D0E34591-9B19-7502-0F1C-7B5511E4286E}"/>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42074D65-0E96-0661-C4CA-F4EA136F140C}"/>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2FD118EB-9425-3432-142F-27993AA4BE50}"/>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B00E7FD2-F9CC-78CB-8D3A-F73091473A84}"/>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A50DD916-2A17-B50D-CBF7-C63090A8076F}"/>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525149CA-233E-C134-F19D-CCD1EB0D10DF}"/>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B4E1E74C-8248-9160-B45B-DE0319AAB02F}"/>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212A8EEA-2E4D-3D0D-FE8A-64486BC80A1E}"/>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6CB491CC-D1DC-5E37-A07C-9D923AB0AD61}"/>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75E34968-9820-ABCF-9500-D8D440CCF220}"/>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291CF51D-7D4C-C9D4-A51D-B9E9BFA70119}"/>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12FB3D87-9D65-E042-0323-71514149920E}"/>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F9F2B8AD-C5E5-0580-6F84-3E71F801E447}"/>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7D1928BE-8A7C-EC3B-F0C8-838E1ECB0262}"/>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A6A79722-22DF-0C52-54E4-650BA9782758}"/>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1267BFF7-9A19-408C-2847-DA4FE6187305}"/>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8926D215-245C-87EF-C789-76B381BE3D7C}"/>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D80F979E-C67F-1FBF-C0B8-3FAD86D85219}"/>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0F39F84C-1A6D-E629-52B3-3C64B0708844}"/>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F26C1A06-CD8D-3CC7-2D11-F0D00AF8F070}"/>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5452041B-6F10-33BF-875E-7775BBE69934}"/>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41A26A26-A84A-2064-D41A-E7F1DF74956E}"/>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EAEA7B96-EB7C-F2CB-BB01-21F143E5D5D1}"/>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6293341D-0EBE-9AE4-110D-EC69B059501C}"/>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BB395C3-B0C8-9CD8-A235-7CC05720BD0C}"/>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3FEB9A46-D12B-D974-9CB9-B068E33D0960}"/>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8F22CE6-EA43-D44B-EA29-AF0D89E90594}"/>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D17A8398-F64E-FD7C-D92F-ECFF75EAB95F}"/>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F391DC2-30F7-971C-D0B4-D0F0576A9922}"/>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4801C35-FAE1-B2FD-875F-64C761A82AB5}"/>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FAE90DF7-BF6F-986D-9A55-1C2B7DBA2724}"/>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AB4B301B-8AAF-EE9B-EFA8-7DCF969112CE}"/>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4E3B8B3D-1E51-60B0-C8AD-D937E79ABC94}"/>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40C2DFD1-66C9-3801-5511-73D484D735CA}"/>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492AEB63-396E-9162-182E-155A1D2E0C72}"/>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0FEB7501-C53F-E71E-0D77-85099F638BED}"/>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79E88311-CFDE-B53B-C768-89B9E9069004}"/>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B9B9790F-5E3D-E4AA-7C1D-DFFFA7E986BF}"/>
              </a:ext>
            </a:extLst>
          </p:cNvPr>
          <p:cNvSpPr/>
          <p:nvPr/>
        </p:nvSpPr>
        <p:spPr>
          <a:xfrm>
            <a:off x="6247045" y="360507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sp>
        <p:nvSpPr>
          <p:cNvPr id="6" name="Flowchart: Connector 5">
            <a:extLst>
              <a:ext uri="{FF2B5EF4-FFF2-40B4-BE49-F238E27FC236}">
                <a16:creationId xmlns:a16="http://schemas.microsoft.com/office/drawing/2014/main" id="{281CAC8D-D16F-B28D-0FC1-996408FD3AF8}"/>
              </a:ext>
            </a:extLst>
          </p:cNvPr>
          <p:cNvSpPr/>
          <p:nvPr/>
        </p:nvSpPr>
        <p:spPr>
          <a:xfrm>
            <a:off x="6247045" y="432695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Pb</a:t>
            </a:r>
          </a:p>
        </p:txBody>
      </p:sp>
      <p:sp>
        <p:nvSpPr>
          <p:cNvPr id="7" name="Equals 6">
            <a:extLst>
              <a:ext uri="{FF2B5EF4-FFF2-40B4-BE49-F238E27FC236}">
                <a16:creationId xmlns:a16="http://schemas.microsoft.com/office/drawing/2014/main" id="{0FE2C42E-7646-3F98-3D05-81AFDC950EF9}"/>
              </a:ext>
            </a:extLst>
          </p:cNvPr>
          <p:cNvSpPr/>
          <p:nvPr/>
        </p:nvSpPr>
        <p:spPr>
          <a:xfrm>
            <a:off x="6770335" y="4411218"/>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8" name="Flowchart: Connector 7">
            <a:extLst>
              <a:ext uri="{FF2B5EF4-FFF2-40B4-BE49-F238E27FC236}">
                <a16:creationId xmlns:a16="http://schemas.microsoft.com/office/drawing/2014/main" id="{17837772-C735-B1D0-456A-0656167497AA}"/>
              </a:ext>
            </a:extLst>
          </p:cNvPr>
          <p:cNvSpPr/>
          <p:nvPr/>
        </p:nvSpPr>
        <p:spPr>
          <a:xfrm>
            <a:off x="7412313" y="432695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sp>
        <p:nvSpPr>
          <p:cNvPr id="9" name="Flowchart: Connector 8">
            <a:extLst>
              <a:ext uri="{FF2B5EF4-FFF2-40B4-BE49-F238E27FC236}">
                <a16:creationId xmlns:a16="http://schemas.microsoft.com/office/drawing/2014/main" id="{7D76B750-37B2-F36C-9183-43AEF3352759}"/>
              </a:ext>
            </a:extLst>
          </p:cNvPr>
          <p:cNvSpPr/>
          <p:nvPr/>
        </p:nvSpPr>
        <p:spPr>
          <a:xfrm>
            <a:off x="8027331" y="4326951"/>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10" name="Flowchart: Connector 9">
            <a:extLst>
              <a:ext uri="{FF2B5EF4-FFF2-40B4-BE49-F238E27FC236}">
                <a16:creationId xmlns:a16="http://schemas.microsoft.com/office/drawing/2014/main" id="{59958282-BFCD-3225-FFB7-45210C5ABA0D}"/>
              </a:ext>
            </a:extLst>
          </p:cNvPr>
          <p:cNvSpPr/>
          <p:nvPr/>
        </p:nvSpPr>
        <p:spPr>
          <a:xfrm>
            <a:off x="8642349" y="432695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Tree>
    <p:extLst>
      <p:ext uri="{BB962C8B-B14F-4D97-AF65-F5344CB8AC3E}">
        <p14:creationId xmlns:p14="http://schemas.microsoft.com/office/powerpoint/2010/main" val="3825337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6672F-61E1-5CBC-5E8D-F6FA6382C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184AD-F728-AEF2-2A3F-301F927EB4CA}"/>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185A5727-BD78-DC49-DE72-9A4E51ACEB00}"/>
              </a:ext>
            </a:extLst>
          </p:cNvPr>
          <p:cNvGraphicFramePr/>
          <p:nvPr>
            <p:extLst>
              <p:ext uri="{D42A27DB-BD31-4B8C-83A1-F6EECF244321}">
                <p14:modId xmlns:p14="http://schemas.microsoft.com/office/powerpoint/2010/main" val="2326200646"/>
              </p:ext>
            </p:extLst>
          </p:nvPr>
        </p:nvGraphicFramePr>
        <p:xfrm>
          <a:off x="6508690" y="1387258"/>
          <a:ext cx="4978412" cy="3433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2C74906E-0C23-3AD2-CE8E-55E0BE5073EE}"/>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76841441-36E4-94F6-D9F7-6E9D71AB6050}"/>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696332B7-6B5C-E8D7-F13D-3FFA9BCAD016}"/>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773D2B6E-8C7E-A33C-B563-D55315C22B42}"/>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8D321537-C624-C646-163F-FE914846ED20}"/>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474F41F2-D79A-33A2-2013-44330C7BAAF3}"/>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BA186EDD-82D7-8CEC-F20C-C54926ED4258}"/>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B360B911-E7BB-0B6D-3093-2AE37B770B8C}"/>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536B60BE-1CF0-70D8-FD27-7A8962A6530C}"/>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684F65E8-A2DE-07EF-FC67-BF43F20C9D1C}"/>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2698C2DF-E583-42D1-5860-12F33E73FC02}"/>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4E48C908-3CC3-4B65-738A-9EEEB38DE194}"/>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F25E1FE4-39EB-A34D-DC75-0030C5241788}"/>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A2318540-3530-48E6-CCC4-B764F23FAE31}"/>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D3B0102F-0015-B347-2A11-CFC76E932A4D}"/>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D96CA815-F0EF-2B4A-3878-6406031BEFB5}"/>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D1AB8DF4-652D-B593-9C9D-45DCFB11D2F3}"/>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5F2A9707-920A-6CDF-A94D-AE9C6A70007E}"/>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62DE77BE-F788-8D41-D3DE-261F36287144}"/>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32082396-426C-798C-26E2-E5E752F73095}"/>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640465DC-CA15-9E65-A172-3A99067EF7FB}"/>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B36BAE4D-DD21-EFE8-D297-539C80D30215}"/>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C97083B8-F1CF-CA46-4715-7CB26A503E5E}"/>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3DB59F18-B1AB-193A-AEF4-3251B4E7770B}"/>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F93FF447-BE7C-51AF-1C6A-28A6B1CEB49D}"/>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719D8B63-70E3-12BE-793F-BE2FCE39084F}"/>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B2E0E810-40B8-9FA3-DC9A-F82A60CEF3AC}"/>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E512337-D572-9DDF-C1FF-1CB12E749416}"/>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E71BE56C-D9C0-08B1-10C7-F87ACBF1F0A6}"/>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A68645C2-AE7D-84EA-E250-827E51CB0F92}"/>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F5E5E471-76C9-8DBF-AE95-63DF1420E859}"/>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C96962CB-AECA-3F89-696C-8A0E3E7879A2}"/>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195C2960-B26F-9763-E4BB-18703129AD9B}"/>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F4855333-83A1-DE6B-1065-A8E39F7B6F10}"/>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F81916A-19BB-0780-7F90-AADC2FA11BEA}"/>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31A377C7-E9B9-581F-5ADE-CA281AD4D4E9}"/>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48A1DD26-BE69-02E5-9689-929279B438A3}"/>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C561E347-48FD-83F2-10AF-65103EDB2180}"/>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E3D8F541-E2AB-AE5A-60F2-AB58FEAAD632}"/>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7FEEF35E-3FCF-C614-F798-EE61ABBCCF79}"/>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DC9F5CD5-C23D-B9B0-E2AD-35B42D7CC184}"/>
              </a:ext>
            </a:extLst>
          </p:cNvPr>
          <p:cNvSpPr/>
          <p:nvPr/>
        </p:nvSpPr>
        <p:spPr>
          <a:xfrm>
            <a:off x="761292" y="184572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sp>
        <p:nvSpPr>
          <p:cNvPr id="6" name="Flowchart: Connector 5">
            <a:extLst>
              <a:ext uri="{FF2B5EF4-FFF2-40B4-BE49-F238E27FC236}">
                <a16:creationId xmlns:a16="http://schemas.microsoft.com/office/drawing/2014/main" id="{574D4187-6C23-E191-8006-BEC4E9C039D5}"/>
              </a:ext>
            </a:extLst>
          </p:cNvPr>
          <p:cNvSpPr/>
          <p:nvPr/>
        </p:nvSpPr>
        <p:spPr>
          <a:xfrm>
            <a:off x="1782633" y="111681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Pb</a:t>
            </a:r>
          </a:p>
        </p:txBody>
      </p:sp>
      <p:sp>
        <p:nvSpPr>
          <p:cNvPr id="11" name="Flowchart: Connector 10">
            <a:extLst>
              <a:ext uri="{FF2B5EF4-FFF2-40B4-BE49-F238E27FC236}">
                <a16:creationId xmlns:a16="http://schemas.microsoft.com/office/drawing/2014/main" id="{6BFD0C1D-B36A-1952-EDE0-64874739A9CD}"/>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0F2C9FDF-A3AB-E028-1AA5-5A0D22B7708B}"/>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0042F57E-FC48-2082-165B-C72DF717AAC6}"/>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Tree>
    <p:extLst>
      <p:ext uri="{BB962C8B-B14F-4D97-AF65-F5344CB8AC3E}">
        <p14:creationId xmlns:p14="http://schemas.microsoft.com/office/powerpoint/2010/main" val="1947766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6667E-6 4.07407E-6 L -4.16667E-6 0.19282 " pathEditMode="relative" rAng="0" ptsTypes="AA">
                                      <p:cBhvr>
                                        <p:cTn id="14" dur="2000" fill="hold"/>
                                        <p:tgtEl>
                                          <p:spTgt spid="18"/>
                                        </p:tgtEl>
                                        <p:attrNameLst>
                                          <p:attrName>ppt_x</p:attrName>
                                          <p:attrName>ppt_y</p:attrName>
                                        </p:attrNameLst>
                                      </p:cBhvr>
                                      <p:rCtr x="0" y="9630"/>
                                    </p:animMotion>
                                  </p:childTnLst>
                                </p:cTn>
                              </p:par>
                              <p:par>
                                <p:cTn id="15" presetID="42" presetClass="path" presetSubtype="0" accel="50000" decel="50000" fill="hold" grpId="0" nodeType="withEffect">
                                  <p:stCondLst>
                                    <p:cond delay="0"/>
                                  </p:stCondLst>
                                  <p:childTnLst>
                                    <p:animMotion origin="layout" path="M 1.66667E-6 4.07407E-6 L 1.66667E-6 0.17222 " pathEditMode="relative" rAng="0" ptsTypes="AA">
                                      <p:cBhvr>
                                        <p:cTn id="16" dur="2000" fill="hold"/>
                                        <p:tgtEl>
                                          <p:spTgt spid="6"/>
                                        </p:tgtEl>
                                        <p:attrNameLst>
                                          <p:attrName>ppt_x</p:attrName>
                                          <p:attrName>ppt_y</p:attrName>
                                        </p:attrNameLst>
                                      </p:cBhvr>
                                      <p:rCtr x="0" y="8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EFB6C-D62B-90CB-CAB3-63317FC76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9FD6A-6223-B5A7-D563-51D6A049CB71}"/>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6018C3D7-2047-A559-85BD-22C6691ADD62}"/>
              </a:ext>
            </a:extLst>
          </p:cNvPr>
          <p:cNvGraphicFramePr/>
          <p:nvPr>
            <p:extLst>
              <p:ext uri="{D42A27DB-BD31-4B8C-83A1-F6EECF244321}">
                <p14:modId xmlns:p14="http://schemas.microsoft.com/office/powerpoint/2010/main" val="2403470171"/>
              </p:ext>
            </p:extLst>
          </p:nvPr>
        </p:nvGraphicFramePr>
        <p:xfrm>
          <a:off x="6508690" y="1387258"/>
          <a:ext cx="4978412" cy="3472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E99F23FD-77D6-2DF5-89E6-67E4B43B6DFB}"/>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45D8E50C-51F6-D36F-C536-8E932355FF49}"/>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8AF2A555-1333-4879-5CD4-1599E195E70D}"/>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2D83F75D-5823-C869-BCD5-335E6C7A030F}"/>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D228F81B-DAFD-89FD-6E84-C397D2D5BE22}"/>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4BA69550-2C21-2E19-38C5-DB60BA7C7374}"/>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57779717-74EF-00A3-54F8-B89DF6A16191}"/>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5A249E14-B1B5-A3ED-9DA7-64DCF2833C1A}"/>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5E40058E-DBFA-DCB1-0BFC-46CD9B211B0C}"/>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47B4639F-6A1C-E1ED-BF5E-F8A3349CCB1E}"/>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26A7CFDF-9E85-DCA0-D536-449D32080CB5}"/>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1098A96B-924E-3397-561F-A3466AD79D46}"/>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B74FBDF0-EE8F-05CA-32B3-F6DECA5E236C}"/>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76A908E2-F385-649A-D240-EBBDC08DEC77}"/>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4E7AD381-B74E-661D-9118-2DE56D4D9B78}"/>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155C998E-E22E-13F2-F221-C41BFB0EED42}"/>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49A45B63-F0B5-9012-FE9F-E1616C50C169}"/>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178EE2D1-9528-6307-5FB8-54177DB6FD34}"/>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37D52764-E41D-C748-FE40-B9EAC9869AC9}"/>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26C5D736-1DAD-1F86-FF0B-4B98F2CAF1D3}"/>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03A714CD-1354-740E-B9C0-F2D6726F5B96}"/>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7CE9291F-3DE5-361A-E780-06A587F97859}"/>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C16904AC-221E-4A3A-E3B9-556D685D34DF}"/>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CD582E67-E052-6E85-F597-15D70FA9D535}"/>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A18455A3-8CB3-A827-DE13-0FDC81457A4C}"/>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ECEFB936-9895-8BF7-BE8B-A9A27D9FDCBF}"/>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F34A9054-A956-E4B3-7BD6-BFC189486566}"/>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BFB846CD-A05F-2460-FC77-90AC751CD5C3}"/>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945826B4-8624-CEA5-0F06-FE0F42517D55}"/>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6A1E21B0-FD79-15DE-CDEF-C93157A97D9B}"/>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ECBB04AD-BA16-76AB-88EE-2193E438A265}"/>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9F4FD579-7287-6CB1-B6D2-5D0A6199BE45}"/>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17F16593-9F4B-C004-45AE-E973F0CDBFA8}"/>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338AA44-8B56-8139-D7DF-A0DB68871FCA}"/>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CA154643-0E79-40A9-2E91-156C52C14EA6}"/>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E836FD63-6027-C9F7-883E-141B8ABDC500}"/>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20121804-4FAB-0DE9-9932-832614D093B0}"/>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B872D58E-AFB5-896A-90F3-86E7962D559C}"/>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7306369A-39BB-70C5-F102-AB460BB596D0}"/>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AE176D5C-1340-152E-7FEA-D29228D3E4D5}"/>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23C439F7-0D58-5CAF-4D88-FD95E3901216}"/>
              </a:ext>
            </a:extLst>
          </p:cNvPr>
          <p:cNvSpPr/>
          <p:nvPr/>
        </p:nvSpPr>
        <p:spPr>
          <a:xfrm>
            <a:off x="761292" y="315028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Xa</a:t>
            </a:r>
          </a:p>
        </p:txBody>
      </p:sp>
      <p:sp>
        <p:nvSpPr>
          <p:cNvPr id="6" name="Flowchart: Connector 5">
            <a:extLst>
              <a:ext uri="{FF2B5EF4-FFF2-40B4-BE49-F238E27FC236}">
                <a16:creationId xmlns:a16="http://schemas.microsoft.com/office/drawing/2014/main" id="{EE2063DE-2C77-06E2-D2D1-FA785432AD1D}"/>
              </a:ext>
            </a:extLst>
          </p:cNvPr>
          <p:cNvSpPr/>
          <p:nvPr/>
        </p:nvSpPr>
        <p:spPr>
          <a:xfrm>
            <a:off x="1782633" y="233623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Xb</a:t>
            </a:r>
            <a:endParaRPr lang="en-GB" sz="1000" dirty="0"/>
          </a:p>
        </p:txBody>
      </p:sp>
      <p:sp>
        <p:nvSpPr>
          <p:cNvPr id="11" name="Flowchart: Connector 10">
            <a:extLst>
              <a:ext uri="{FF2B5EF4-FFF2-40B4-BE49-F238E27FC236}">
                <a16:creationId xmlns:a16="http://schemas.microsoft.com/office/drawing/2014/main" id="{7DE32D1B-DC74-16A1-68C8-6D8595B1AB0A}"/>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B240A82B-007A-341A-969A-2C102AB8712A}"/>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BE772039-DD09-16C5-CD3B-61C7D3EDA5C8}"/>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36B05606-424C-E4B9-0EF6-4132F85F03C6}"/>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DF0084D5-1D9B-0FEC-426B-133CCBBE9346}"/>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2957780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6667E-6 -3.7037E-6 L 0.00235 0.19144 " pathEditMode="relative" rAng="0" ptsTypes="AA">
                                      <p:cBhvr>
                                        <p:cTn id="14" dur="2000" fill="hold"/>
                                        <p:tgtEl>
                                          <p:spTgt spid="18"/>
                                        </p:tgtEl>
                                        <p:attrNameLst>
                                          <p:attrName>ppt_x</p:attrName>
                                          <p:attrName>ppt_y</p:attrName>
                                        </p:attrNameLst>
                                      </p:cBhvr>
                                      <p:rCtr x="117" y="9560"/>
                                    </p:animMotion>
                                  </p:childTnLst>
                                </p:cTn>
                              </p:par>
                              <p:par>
                                <p:cTn id="15" presetID="42" presetClass="path" presetSubtype="0" accel="50000" decel="50000" fill="hold" grpId="0" nodeType="withEffect">
                                  <p:stCondLst>
                                    <p:cond delay="0"/>
                                  </p:stCondLst>
                                  <p:childTnLst>
                                    <p:animMotion origin="layout" path="M 1.66667E-6 -3.7037E-6 L -0.00274 0.1794 " pathEditMode="relative" rAng="0" ptsTypes="AA">
                                      <p:cBhvr>
                                        <p:cTn id="16" dur="2000" fill="hold"/>
                                        <p:tgtEl>
                                          <p:spTgt spid="6"/>
                                        </p:tgtEl>
                                        <p:attrNameLst>
                                          <p:attrName>ppt_x</p:attrName>
                                          <p:attrName>ppt_y</p:attrName>
                                        </p:attrNameLst>
                                      </p:cBhvr>
                                      <p:rCtr x="-143" y="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A2CF8-E831-953E-85DF-29583F703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128A2-60B7-5890-5760-01E0C0678B0D}"/>
              </a:ext>
            </a:extLst>
          </p:cNvPr>
          <p:cNvSpPr>
            <a:spLocks noGrp="1"/>
          </p:cNvSpPr>
          <p:nvPr>
            <p:ph type="title"/>
          </p:nvPr>
        </p:nvSpPr>
        <p:spPr>
          <a:xfrm>
            <a:off x="3731226" y="467413"/>
            <a:ext cx="4746024" cy="761312"/>
          </a:xfrm>
        </p:spPr>
        <p:style>
          <a:lnRef idx="2">
            <a:schemeClr val="accent3"/>
          </a:lnRef>
          <a:fillRef idx="1">
            <a:schemeClr val="lt1"/>
          </a:fillRef>
          <a:effectRef idx="0">
            <a:schemeClr val="accent3"/>
          </a:effectRef>
          <a:fontRef idx="minor">
            <a:schemeClr val="dk1"/>
          </a:fontRef>
        </p:style>
        <p:txBody>
          <a:bodyPr anchor="ctr">
            <a:normAutofit/>
          </a:bodyPr>
          <a:lstStyle/>
          <a:p>
            <a:pPr algn="ctr"/>
            <a:r>
              <a:rPr lang="en-GB" dirty="0"/>
              <a:t>Project Background</a:t>
            </a:r>
          </a:p>
        </p:txBody>
      </p:sp>
      <p:graphicFrame>
        <p:nvGraphicFramePr>
          <p:cNvPr id="6" name="Diagram 5">
            <a:extLst>
              <a:ext uri="{FF2B5EF4-FFF2-40B4-BE49-F238E27FC236}">
                <a16:creationId xmlns:a16="http://schemas.microsoft.com/office/drawing/2014/main" id="{8D41496D-AC41-358F-4E27-11D73749ED1F}"/>
              </a:ext>
            </a:extLst>
          </p:cNvPr>
          <p:cNvGraphicFramePr/>
          <p:nvPr>
            <p:extLst>
              <p:ext uri="{D42A27DB-BD31-4B8C-83A1-F6EECF244321}">
                <p14:modId xmlns:p14="http://schemas.microsoft.com/office/powerpoint/2010/main" val="2185271670"/>
              </p:ext>
            </p:extLst>
          </p:nvPr>
        </p:nvGraphicFramePr>
        <p:xfrm>
          <a:off x="930876" y="1419225"/>
          <a:ext cx="10335350" cy="5324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5640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96BF5-5F5D-3364-BA29-F8D534A49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6B3C39-73D8-8F54-BDF4-BF5E7DE3C6EE}"/>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D022C672-6C07-7228-2D57-C7E04F124563}"/>
              </a:ext>
            </a:extLst>
          </p:cNvPr>
          <p:cNvGraphicFramePr/>
          <p:nvPr/>
        </p:nvGraphicFramePr>
        <p:xfrm>
          <a:off x="6508690" y="1387258"/>
          <a:ext cx="4978412" cy="3472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4C718B93-730F-127C-EBDD-2A6511051BF3}"/>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0046A914-80F2-11F6-FF37-2DA162BB53FC}"/>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6B0FED74-5818-8796-DDFE-EA0FBD03241C}"/>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8A6D1E9F-581A-730B-BCD8-1876D34E4E1C}"/>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C64ECA4A-7B57-EE8F-A5F8-1C2EC9543FEA}"/>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269AC75F-A001-41A6-4719-5793BE85CEC8}"/>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6FBF799A-F024-B5B2-8C73-B325D6B51CCC}"/>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F0612C99-F292-2C2C-3991-4235BB0F7B15}"/>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DEC83DD1-2526-B744-9A20-1FEBAE0CEC1D}"/>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834E71F8-9F14-6089-CCC2-701DF02C28F4}"/>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E8A3A944-4952-D016-7988-64F83FF1CE57}"/>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6231BE0D-AA7B-F1C3-7FC9-312194B57453}"/>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63B6E20B-23E6-6919-B153-19D029D13F16}"/>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3CFAA9ED-AB2E-E72E-2558-4D59E2BE20AE}"/>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FE007352-44CB-EC70-7A8E-108C46023A32}"/>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7DED6D35-0656-BF5B-48AC-BBED78BC7DCA}"/>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D88CDB84-BC39-E419-B992-9C778CC882E6}"/>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F66FAC56-864F-86FF-6FFD-419DF5206EA9}"/>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5236A783-0DB0-F96F-E1F9-3A486FA354E6}"/>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5F2676F6-BEBC-EFA6-F9F9-3E82F52E96E1}"/>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12393C54-D00E-F2D9-19F6-375BB258E465}"/>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7D967CC1-76CF-B50F-88BD-9E4DDF8C2285}"/>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7054E014-8E80-E36A-29E3-3C1B4EA0EBFD}"/>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68E3A72E-96A2-6547-6881-A1A7594F92C4}"/>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C23B826F-EBF9-0F1A-3BDD-16A8B5F41661}"/>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8AA117FE-C9B9-E697-9278-00288B190783}"/>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6B95B822-76A8-0140-CFA3-9FA4AEF44238}"/>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7384183-6ECB-1879-3A08-094419691014}"/>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B0E55343-22BC-B22E-E834-FA554D12B1B6}"/>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E848DA9C-29A3-7991-5272-58073CAFEB2A}"/>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BE71FC05-04E4-E270-F389-7B36629A16C5}"/>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55778578-F7A7-B68E-A2AA-40E4370377AE}"/>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FCB87318-AB98-43FD-C5D4-ED101F5BD0D8}"/>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592450A-B1E4-6C28-73A6-74CA585B223F}"/>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AECA31AB-B233-DB19-46D3-95C912CC78F7}"/>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BB95A6FA-BAC6-7853-C7F1-1108677432F8}"/>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5F89E6B7-2195-E2D8-E625-3901C71A87D2}"/>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1A795DE8-A23B-7722-0A5B-FBDD104826EC}"/>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860B79C2-F058-F20B-EC14-3EE5B5DAF723}"/>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DBD606E7-C521-38F0-9A60-BA5BF3BD65C8}"/>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35FB0510-2DB7-AB21-A1A0-A9080A43572E}"/>
              </a:ext>
            </a:extLst>
          </p:cNvPr>
          <p:cNvSpPr/>
          <p:nvPr/>
        </p:nvSpPr>
        <p:spPr>
          <a:xfrm>
            <a:off x="761292" y="446185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Ya</a:t>
            </a:r>
          </a:p>
        </p:txBody>
      </p:sp>
      <p:sp>
        <p:nvSpPr>
          <p:cNvPr id="6" name="Flowchart: Connector 5">
            <a:extLst>
              <a:ext uri="{FF2B5EF4-FFF2-40B4-BE49-F238E27FC236}">
                <a16:creationId xmlns:a16="http://schemas.microsoft.com/office/drawing/2014/main" id="{6D798715-E6BA-A976-4471-07B63F11DC25}"/>
              </a:ext>
            </a:extLst>
          </p:cNvPr>
          <p:cNvSpPr/>
          <p:nvPr/>
        </p:nvSpPr>
        <p:spPr>
          <a:xfrm>
            <a:off x="1782633" y="359459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Yb</a:t>
            </a:r>
          </a:p>
        </p:txBody>
      </p:sp>
      <p:sp>
        <p:nvSpPr>
          <p:cNvPr id="11" name="Flowchart: Connector 10">
            <a:extLst>
              <a:ext uri="{FF2B5EF4-FFF2-40B4-BE49-F238E27FC236}">
                <a16:creationId xmlns:a16="http://schemas.microsoft.com/office/drawing/2014/main" id="{F8EF31B0-8654-9DD1-EE1C-DE2F12A48D94}"/>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57220A16-12D8-C2F1-2E9B-7194B0CFC0AA}"/>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20E5E003-0DFA-AFC9-F167-199C849212B8}"/>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B12CFD08-E575-AEA6-A6D4-00209E2A0DE2}"/>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D87CFEB2-C85D-6EEA-FFEC-8A7AFA3B30EE}"/>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Tree>
    <p:extLst>
      <p:ext uri="{BB962C8B-B14F-4D97-AF65-F5344CB8AC3E}">
        <p14:creationId xmlns:p14="http://schemas.microsoft.com/office/powerpoint/2010/main" val="836525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17A0B-5D39-3D3D-153E-56DC8E5DF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6499F-5158-8008-D52B-7EB62BB1C4FD}"/>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11EBF55C-4747-39A5-35BB-84B6AD19EDB5}"/>
              </a:ext>
            </a:extLst>
          </p:cNvPr>
          <p:cNvGraphicFramePr/>
          <p:nvPr>
            <p:extLst>
              <p:ext uri="{D42A27DB-BD31-4B8C-83A1-F6EECF244321}">
                <p14:modId xmlns:p14="http://schemas.microsoft.com/office/powerpoint/2010/main" val="794335100"/>
              </p:ext>
            </p:extLst>
          </p:nvPr>
        </p:nvGraphicFramePr>
        <p:xfrm>
          <a:off x="6508690" y="1387258"/>
          <a:ext cx="4978412" cy="3472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C106C080-876F-3603-BA85-D0D187B5E92E}"/>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CFFA3CFE-7512-4002-AF6B-C0260C44421F}"/>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97944CC3-21FB-F4D8-0A4D-8E026CB19098}"/>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F9973F85-77D7-F289-25DF-3CC567576B47}"/>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AC257D17-007D-4AEF-CBFA-AEC72F2DED81}"/>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E2A15433-172F-FCF6-EED9-2DA1541962DB}"/>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DF9D9A8D-9D33-719C-B8FA-4812E85D1374}"/>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C3E138EC-C9B8-C3A2-6165-CE5EDCB65399}"/>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FB3B8750-C3D3-A3D3-6661-7CE83E80FD24}"/>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183783A-E7F5-539C-781D-B1F7B7FB933C}"/>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E58B61CC-73FA-BEBC-0D8D-F52F0AE5111A}"/>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799BC081-57AD-0E14-F274-3A9E302BE98B}"/>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9F423FE4-6720-7DB4-A65B-64C9E05B36CC}"/>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0C30A716-0685-5888-6706-089B44F9CF56}"/>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42459AFE-86A9-079F-A7E9-04AF61A5F2D0}"/>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A5DDD1FB-D0BA-361A-1570-9FFE75038CBC}"/>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424E64B3-DADB-AB1D-C5E0-AE773707FED8}"/>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B239BC57-AE72-DD28-A8AA-ED6BE7CD9965}"/>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0A8396A7-9CB6-9BCB-A362-0FCACFFC3DA3}"/>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2D3BE2E4-CEDD-619D-F0B7-F55C26E5AC84}"/>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307BF098-FF9F-9AE5-CD21-D4DFAE5CF08A}"/>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A7B225DA-F204-66E4-AC28-2D50970F618B}"/>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C94469C5-A194-A0C1-8F35-83CCE496A203}"/>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F1A1E6B5-3DFE-C69F-C172-73858F5F15F1}"/>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08402B50-2C1F-C261-EDBF-BB8CDBFCDE18}"/>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C4D15310-71CF-B884-0644-864EF978CA18}"/>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DC9AFA3C-3825-1481-7E8F-23090F3A6466}"/>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5B29659A-EAE3-CDE0-A856-9A667B5F53BB}"/>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59345EC2-3414-346C-529F-F6F1B0A563D3}"/>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3D5F532-C57A-B241-BF22-3D29531F6AF7}"/>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6CFE7FA4-C711-B9D9-7C8A-80716AA5B4CC}"/>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D1CFF19E-562C-E6B4-4DFE-207931ED6D75}"/>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7F90A282-EC74-6530-65A5-311FC22DF244}"/>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8DF639D4-617E-9761-9B3A-004EA36275EC}"/>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FEADAEDB-5C33-6325-A530-A7036B5CF182}"/>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41F12100-BE97-9368-7B53-503F33FD85C3}"/>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B13B4EC-7118-1C32-0E07-920CE3A70649}"/>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81138D96-A5A9-F68B-C663-2084D60892E4}"/>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3252AFC0-47B3-AC91-70DE-9678066D84AC}"/>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6984E4C8-3AAB-9E41-357F-01E08CF71D1E}"/>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0DE62A1B-88AF-87D1-B18C-AE9AAA60CFE7}"/>
              </a:ext>
            </a:extLst>
          </p:cNvPr>
          <p:cNvSpPr/>
          <p:nvPr/>
        </p:nvSpPr>
        <p:spPr>
          <a:xfrm>
            <a:off x="761292" y="446185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Ya</a:t>
            </a:r>
          </a:p>
        </p:txBody>
      </p:sp>
      <p:sp>
        <p:nvSpPr>
          <p:cNvPr id="6" name="Flowchart: Connector 5">
            <a:extLst>
              <a:ext uri="{FF2B5EF4-FFF2-40B4-BE49-F238E27FC236}">
                <a16:creationId xmlns:a16="http://schemas.microsoft.com/office/drawing/2014/main" id="{1D09AF5F-B0C6-EBE5-B9A2-AFD776CB21DE}"/>
              </a:ext>
            </a:extLst>
          </p:cNvPr>
          <p:cNvSpPr/>
          <p:nvPr/>
        </p:nvSpPr>
        <p:spPr>
          <a:xfrm>
            <a:off x="1782633" y="359459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Yb</a:t>
            </a:r>
          </a:p>
        </p:txBody>
      </p:sp>
      <p:sp>
        <p:nvSpPr>
          <p:cNvPr id="11" name="Flowchart: Connector 10">
            <a:extLst>
              <a:ext uri="{FF2B5EF4-FFF2-40B4-BE49-F238E27FC236}">
                <a16:creationId xmlns:a16="http://schemas.microsoft.com/office/drawing/2014/main" id="{4CE52ED2-1143-185D-72FD-170432BA65D2}"/>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9ABE3D2D-F2D8-AD33-BC40-DEBBC7594562}"/>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FC1C85F8-DA0E-4E09-A10C-A2B75669FEC0}"/>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44A34431-B268-CE8F-57B9-0CAB1053BAFB}"/>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B677CF34-7A45-59CF-3F10-38721A116B6A}"/>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A9C54A84-F650-7DD9-62F7-E5E623FCDCA3}"/>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DA7B388A-5DE1-045E-9326-76E09C37C61B}"/>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Tree>
    <p:extLst>
      <p:ext uri="{BB962C8B-B14F-4D97-AF65-F5344CB8AC3E}">
        <p14:creationId xmlns:p14="http://schemas.microsoft.com/office/powerpoint/2010/main" val="3490492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6667E-6 2.59259E-6 L 0.00235 0.18518 " pathEditMode="relative" rAng="0" ptsTypes="AA">
                                      <p:cBhvr>
                                        <p:cTn id="14" dur="2000" fill="hold"/>
                                        <p:tgtEl>
                                          <p:spTgt spid="18"/>
                                        </p:tgtEl>
                                        <p:attrNameLst>
                                          <p:attrName>ppt_x</p:attrName>
                                          <p:attrName>ppt_y</p:attrName>
                                        </p:attrNameLst>
                                      </p:cBhvr>
                                      <p:rCtr x="117" y="9259"/>
                                    </p:animMotion>
                                  </p:childTnLst>
                                </p:cTn>
                              </p:par>
                              <p:par>
                                <p:cTn id="15" presetID="42" presetClass="path" presetSubtype="0" accel="50000" decel="50000" fill="hold" grpId="0" nodeType="withEffect">
                                  <p:stCondLst>
                                    <p:cond delay="0"/>
                                  </p:stCondLst>
                                  <p:childTnLst>
                                    <p:animMotion origin="layout" path="M 1.66667E-6 1.48148E-6 L -0.00222 0.1669 " pathEditMode="relative" rAng="0" ptsTypes="AA">
                                      <p:cBhvr>
                                        <p:cTn id="16" dur="2000" fill="hold"/>
                                        <p:tgtEl>
                                          <p:spTgt spid="6"/>
                                        </p:tgtEl>
                                        <p:attrNameLst>
                                          <p:attrName>ppt_x</p:attrName>
                                          <p:attrName>ppt_y</p:attrName>
                                        </p:attrNameLst>
                                      </p:cBhvr>
                                      <p:rCtr x="-117" y="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9"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8BEE-2DB0-24BD-C5B3-2D3830B8F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07B6B-F4B1-F7D5-EFFF-2A6DAD9D8A0C}"/>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5EFD2D64-8F34-26CF-29A2-4E84821A4E1F}"/>
              </a:ext>
            </a:extLst>
          </p:cNvPr>
          <p:cNvGraphicFramePr/>
          <p:nvPr>
            <p:extLst>
              <p:ext uri="{D42A27DB-BD31-4B8C-83A1-F6EECF244321}">
                <p14:modId xmlns:p14="http://schemas.microsoft.com/office/powerpoint/2010/main" val="358232199"/>
              </p:ext>
            </p:extLst>
          </p:nvPr>
        </p:nvGraphicFramePr>
        <p:xfrm>
          <a:off x="6508690" y="1387258"/>
          <a:ext cx="4978412" cy="4080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C3F3FF6F-16A5-4F75-B2B0-01A187D495B3}"/>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CB7CAF4F-AEFB-E31E-D353-5089BEFAEA87}"/>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5F24F755-F43C-90A1-C70E-6257AC936640}"/>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50DB62DB-DA9E-8CE3-895E-36DAB8747EF0}"/>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1EA8705-C84C-0B46-BEE2-5FA749AD5884}"/>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661C05B1-BFEA-25D5-FE32-D2FA63322E35}"/>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AA5903EB-F985-57A7-4104-2C0C384A8173}"/>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6A3E6C3C-75D1-D1B4-F0E5-47B281515161}"/>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876B833D-BBF4-8236-C6A8-7D51272EB495}"/>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F2D718E7-B30D-8B76-FBA7-51C3A1E5DABB}"/>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A2D524BB-7763-8650-03AD-8EE477C5FC72}"/>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02ACBC07-8871-E7D6-4104-1704FF428B0E}"/>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95DA4360-F5A4-8D76-DA72-F74AE6864973}"/>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C2934227-F3CB-7DFA-CD0C-0A2BC1F4AC38}"/>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7B184D56-11F9-6A35-2242-5952239AB84E}"/>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6893D114-8A50-A8CF-426B-FFEF9BCE34C6}"/>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1B112245-10DD-9179-A6B7-2228F96F6BC0}"/>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C2C02FDA-8A33-08ED-5976-DA1EE8DF227C}"/>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809689AE-0238-4DB4-8355-2DBED506795D}"/>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B575F88-6999-D1B8-1D79-4E85ADAA5396}"/>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FBA466B2-6754-4386-9A85-807B515BDC51}"/>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7D68CB41-08D7-764E-C87F-B53FFAEC3354}"/>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7CB730AF-6391-2F91-95AA-53304F960340}"/>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D8BD6692-EA9F-31EA-4340-F8AEA54F3E9D}"/>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3C06E6BF-6762-91A4-293C-568EA9FC6F8C}"/>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1964B74-C09B-7A17-11BE-58EB68D7383A}"/>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EF87CC6E-1AD9-5CA3-BD0B-547C9D6529B5}"/>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C6AE8A13-4E7A-080C-F87B-D81C8B9A10ED}"/>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ED6C7AB3-2106-3B1C-3F41-76DD362766B5}"/>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1845E165-C347-6054-9C60-2EC94745C215}"/>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8DD31AE-A8E3-E308-3196-451774E4EF2C}"/>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5D52834F-E5BF-7594-6239-915381E5A556}"/>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ABE6B2E9-B119-D23E-F511-6CF865E54CCA}"/>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C5F700DD-55FD-C71F-31F1-9C8F2CC6C26B}"/>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AF2D0B08-4639-E7C4-F622-27912F5C84E5}"/>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99CE38FF-8650-2DCA-29EB-8FA1BC8ABC54}"/>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0333874-12B8-6CB4-CBDD-E0E1705FCCAE}"/>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022CA6F1-1A14-2362-8A3D-5F56C811B0E3}"/>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61D9ABF4-512F-FD89-7F4B-217DBCDBB1D5}"/>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41B004B0-EA8E-9E10-73E8-957110B3FA57}"/>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574E0B02-C8F3-EA7C-6E85-FE1543E15261}"/>
              </a:ext>
            </a:extLst>
          </p:cNvPr>
          <p:cNvSpPr/>
          <p:nvPr/>
        </p:nvSpPr>
        <p:spPr>
          <a:xfrm>
            <a:off x="761292" y="577104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Ca</a:t>
            </a:r>
          </a:p>
        </p:txBody>
      </p:sp>
      <p:sp>
        <p:nvSpPr>
          <p:cNvPr id="6" name="Flowchart: Connector 5">
            <a:extLst>
              <a:ext uri="{FF2B5EF4-FFF2-40B4-BE49-F238E27FC236}">
                <a16:creationId xmlns:a16="http://schemas.microsoft.com/office/drawing/2014/main" id="{1A9925E8-E1CA-3CA1-449F-6D6F504CF814}"/>
              </a:ext>
            </a:extLst>
          </p:cNvPr>
          <p:cNvSpPr/>
          <p:nvPr/>
        </p:nvSpPr>
        <p:spPr>
          <a:xfrm>
            <a:off x="1782633" y="478126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Cb</a:t>
            </a:r>
            <a:endParaRPr lang="en-GB" sz="1000" dirty="0"/>
          </a:p>
        </p:txBody>
      </p:sp>
      <p:sp>
        <p:nvSpPr>
          <p:cNvPr id="11" name="Flowchart: Connector 10">
            <a:extLst>
              <a:ext uri="{FF2B5EF4-FFF2-40B4-BE49-F238E27FC236}">
                <a16:creationId xmlns:a16="http://schemas.microsoft.com/office/drawing/2014/main" id="{F805327B-2447-B1FB-B297-DD6DFF0B4375}"/>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1C9CF7C5-821E-8339-14C2-EF289A47E6CB}"/>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E952006A-6FAB-56ED-E0FC-8EEF76086ACD}"/>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0F025A67-C5E5-A1EF-F5EA-A0167C42454D}"/>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3FB32DB9-DA5B-25AD-A129-72E6D3A14A6F}"/>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54E580AC-7F9D-D5B8-3A52-6153F42DBCC3}"/>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D1752A34-FA4A-9F6D-F7D9-F87788C0A998}"/>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14" name="Flowchart: Connector 13">
            <a:extLst>
              <a:ext uri="{FF2B5EF4-FFF2-40B4-BE49-F238E27FC236}">
                <a16:creationId xmlns:a16="http://schemas.microsoft.com/office/drawing/2014/main" id="{0C6AA53C-A39D-46BE-5F21-A8810D8A88A5}"/>
              </a:ext>
            </a:extLst>
          </p:cNvPr>
          <p:cNvSpPr/>
          <p:nvPr/>
        </p:nvSpPr>
        <p:spPr>
          <a:xfrm>
            <a:off x="6508690" y="550992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Cc</a:t>
            </a:r>
          </a:p>
        </p:txBody>
      </p:sp>
      <p:sp>
        <p:nvSpPr>
          <p:cNvPr id="15" name="Flowchart: Connector 14">
            <a:extLst>
              <a:ext uri="{FF2B5EF4-FFF2-40B4-BE49-F238E27FC236}">
                <a16:creationId xmlns:a16="http://schemas.microsoft.com/office/drawing/2014/main" id="{61080160-5462-88C1-9FAD-2BC07009C656}"/>
              </a:ext>
            </a:extLst>
          </p:cNvPr>
          <p:cNvSpPr/>
          <p:nvPr/>
        </p:nvSpPr>
        <p:spPr>
          <a:xfrm>
            <a:off x="6508690" y="623180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Cd</a:t>
            </a:r>
          </a:p>
        </p:txBody>
      </p:sp>
      <p:sp>
        <p:nvSpPr>
          <p:cNvPr id="16" name="Equals 15">
            <a:extLst>
              <a:ext uri="{FF2B5EF4-FFF2-40B4-BE49-F238E27FC236}">
                <a16:creationId xmlns:a16="http://schemas.microsoft.com/office/drawing/2014/main" id="{EB4ABB0B-F66A-7054-19D3-212D599C0602}"/>
              </a:ext>
            </a:extLst>
          </p:cNvPr>
          <p:cNvSpPr/>
          <p:nvPr/>
        </p:nvSpPr>
        <p:spPr>
          <a:xfrm>
            <a:off x="7031980" y="6316067"/>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17" name="Flowchart: Connector 16">
            <a:extLst>
              <a:ext uri="{FF2B5EF4-FFF2-40B4-BE49-F238E27FC236}">
                <a16:creationId xmlns:a16="http://schemas.microsoft.com/office/drawing/2014/main" id="{57ACA8A8-67A0-EC47-6A73-10434A6F0B9E}"/>
              </a:ext>
            </a:extLst>
          </p:cNvPr>
          <p:cNvSpPr/>
          <p:nvPr/>
        </p:nvSpPr>
        <p:spPr>
          <a:xfrm>
            <a:off x="7673958" y="623180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Cb</a:t>
            </a:r>
            <a:endParaRPr lang="en-GB" sz="1000" dirty="0"/>
          </a:p>
        </p:txBody>
      </p:sp>
      <p:sp>
        <p:nvSpPr>
          <p:cNvPr id="23" name="Flowchart: Connector 22">
            <a:extLst>
              <a:ext uri="{FF2B5EF4-FFF2-40B4-BE49-F238E27FC236}">
                <a16:creationId xmlns:a16="http://schemas.microsoft.com/office/drawing/2014/main" id="{203F818D-379D-8498-BCC2-74DF61142A21}"/>
              </a:ext>
            </a:extLst>
          </p:cNvPr>
          <p:cNvSpPr/>
          <p:nvPr/>
        </p:nvSpPr>
        <p:spPr>
          <a:xfrm>
            <a:off x="8288976" y="623180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25" name="Flowchart: Connector 24">
            <a:extLst>
              <a:ext uri="{FF2B5EF4-FFF2-40B4-BE49-F238E27FC236}">
                <a16:creationId xmlns:a16="http://schemas.microsoft.com/office/drawing/2014/main" id="{F2C42A8F-CBDA-1F7A-3F23-E1E9FF8246A4}"/>
              </a:ext>
            </a:extLst>
          </p:cNvPr>
          <p:cNvSpPr/>
          <p:nvPr/>
        </p:nvSpPr>
        <p:spPr>
          <a:xfrm>
            <a:off x="8903994" y="6231799"/>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27" name="Equals 26">
            <a:extLst>
              <a:ext uri="{FF2B5EF4-FFF2-40B4-BE49-F238E27FC236}">
                <a16:creationId xmlns:a16="http://schemas.microsoft.com/office/drawing/2014/main" id="{AF9C41EF-01E6-A74C-384C-2ABF3C45A04F}"/>
              </a:ext>
            </a:extLst>
          </p:cNvPr>
          <p:cNvSpPr/>
          <p:nvPr/>
        </p:nvSpPr>
        <p:spPr>
          <a:xfrm>
            <a:off x="7031980" y="5588438"/>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29" name="Flowchart: Connector 28">
            <a:extLst>
              <a:ext uri="{FF2B5EF4-FFF2-40B4-BE49-F238E27FC236}">
                <a16:creationId xmlns:a16="http://schemas.microsoft.com/office/drawing/2014/main" id="{0DB57770-FDF9-13B4-C7A1-0FC8B32BB1FA}"/>
              </a:ext>
            </a:extLst>
          </p:cNvPr>
          <p:cNvSpPr/>
          <p:nvPr/>
        </p:nvSpPr>
        <p:spPr>
          <a:xfrm>
            <a:off x="7673958" y="550417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Ca</a:t>
            </a:r>
          </a:p>
        </p:txBody>
      </p:sp>
      <p:sp>
        <p:nvSpPr>
          <p:cNvPr id="31" name="Flowchart: Connector 30">
            <a:extLst>
              <a:ext uri="{FF2B5EF4-FFF2-40B4-BE49-F238E27FC236}">
                <a16:creationId xmlns:a16="http://schemas.microsoft.com/office/drawing/2014/main" id="{CE5A44C5-C43C-23C4-644B-220A756AB3CB}"/>
              </a:ext>
            </a:extLst>
          </p:cNvPr>
          <p:cNvSpPr/>
          <p:nvPr/>
        </p:nvSpPr>
        <p:spPr>
          <a:xfrm>
            <a:off x="8288976" y="5504171"/>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32" name="Flowchart: Connector 31">
            <a:extLst>
              <a:ext uri="{FF2B5EF4-FFF2-40B4-BE49-F238E27FC236}">
                <a16:creationId xmlns:a16="http://schemas.microsoft.com/office/drawing/2014/main" id="{3C5268EB-905A-1DA3-2E7A-DE8B468B110C}"/>
              </a:ext>
            </a:extLst>
          </p:cNvPr>
          <p:cNvSpPr/>
          <p:nvPr/>
        </p:nvSpPr>
        <p:spPr>
          <a:xfrm>
            <a:off x="8903994" y="550417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3641619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3" grpId="0" animBg="1"/>
      <p:bldP spid="25" grpId="0" animBg="1"/>
      <p:bldP spid="27" grpId="0" animBg="1"/>
      <p:bldP spid="29" grpId="0" animBg="1"/>
      <p:bldP spid="31"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8464C-F5F6-FC18-0CF8-62959B4E7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E86BF-F766-BA03-336B-2BBA2B09DE18}"/>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AC76ACBB-BE7A-9330-C9DB-DF8E38C39791}"/>
              </a:ext>
            </a:extLst>
          </p:cNvPr>
          <p:cNvGraphicFramePr/>
          <p:nvPr>
            <p:extLst>
              <p:ext uri="{D42A27DB-BD31-4B8C-83A1-F6EECF244321}">
                <p14:modId xmlns:p14="http://schemas.microsoft.com/office/powerpoint/2010/main" val="2995211480"/>
              </p:ext>
            </p:extLst>
          </p:nvPr>
        </p:nvGraphicFramePr>
        <p:xfrm>
          <a:off x="6508690" y="1387257"/>
          <a:ext cx="4978412" cy="4699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93AAF189-0346-6F2D-AEDB-081CCDB4C791}"/>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2061550A-6B79-F46B-5914-E06203907220}"/>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38D3C99B-D1D6-1EAB-1DC8-B28D8BFE936C}"/>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F0BF3267-6DAB-BD1C-5B7A-7E4BB668DE21}"/>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D77818B3-0A4D-0AF1-DD57-2CF06CF27664}"/>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8A5F9ECD-D9BB-071D-62DE-3A76FF69F168}"/>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0EEB2053-7BB8-F6AD-8FDB-4AC24305181C}"/>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EE608230-9ACD-EBA2-D10C-5A779E7FD3FA}"/>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92907672-E739-1ABB-886B-3CE2C81867C7}"/>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2DF82F7B-D29B-6B18-0524-7B2742743D03}"/>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165D9763-A29C-109B-E924-6AE0B21B93FF}"/>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F5EE93EB-6A4A-9974-D0DD-2FDE6B9112EA}"/>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F0E6BF4C-5735-675E-F5EF-CB60616D8A4D}"/>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518C6FF1-9DA3-7740-6F7F-9AEFFB91BE74}"/>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FF0FF9D1-16DD-26D7-9B77-E11F61B79B3D}"/>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4EA22461-A4E7-3318-01E4-7D590349469E}"/>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B658229E-1E96-4A3A-34DA-6D007F502287}"/>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E9017A41-24FA-5B50-F0FA-594E4359F16F}"/>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42262B27-A501-42A3-6F63-202BFA1A4BF9}"/>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7366AE37-71F0-0BD1-F3FD-A7F7AD1DCEEB}"/>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D3EC864-7C41-93C0-CCC5-9653F3C23424}"/>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4D592038-F6B8-1346-5EFA-DAD5B081E626}"/>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65423436-64B5-5519-0140-2D3CC298F1C5}"/>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F21E98A2-6692-75F7-6CE8-F96C2237DAFA}"/>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85D0AF16-DFC2-F76B-FC24-D7ABE436E9B1}"/>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E8E66FBD-5C4D-5795-71DA-BD4319D2D5A7}"/>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25B826E3-E77C-61A3-951C-2E6E39553107}"/>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7EC8E770-BAEB-472E-32B2-B2DC6444FA88}"/>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97B98607-E6D7-FEB2-3F09-A7A29DD16302}"/>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B3172D4-7625-8BC7-1C21-4316BE13DAC5}"/>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A41D7945-3B98-B9BB-844A-DA0715D44559}"/>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89CC4D0-49C6-C53F-D087-7275CC98E42E}"/>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FC559BE3-D0F7-07A3-79A0-6B1075822F5C}"/>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8D8A269F-F7A7-DCFA-9894-340450617660}"/>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2CFD509D-C962-7B7A-8A08-FC609AF8F259}"/>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AE61B5A8-14A5-1BDF-6AE2-0A34897C33BF}"/>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CB985DB8-2787-6C29-9668-258325F60E72}"/>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DFBF30BC-B303-05FB-228C-90221FF54B98}"/>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B008C72C-989F-01D1-B017-2CB717F0B360}"/>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FB0A88FA-C59F-A63A-707A-3DA9A64BDE82}"/>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ECF92D09-C7F5-4AF5-90D2-C3131DE014FF}"/>
              </a:ext>
            </a:extLst>
          </p:cNvPr>
          <p:cNvSpPr/>
          <p:nvPr/>
        </p:nvSpPr>
        <p:spPr>
          <a:xfrm>
            <a:off x="2625444" y="577104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Cc</a:t>
            </a:r>
          </a:p>
        </p:txBody>
      </p:sp>
      <p:sp>
        <p:nvSpPr>
          <p:cNvPr id="6" name="Flowchart: Connector 5">
            <a:extLst>
              <a:ext uri="{FF2B5EF4-FFF2-40B4-BE49-F238E27FC236}">
                <a16:creationId xmlns:a16="http://schemas.microsoft.com/office/drawing/2014/main" id="{0825CDCF-B477-3FAB-D5E6-C39AF46CCE2A}"/>
              </a:ext>
            </a:extLst>
          </p:cNvPr>
          <p:cNvSpPr/>
          <p:nvPr/>
        </p:nvSpPr>
        <p:spPr>
          <a:xfrm>
            <a:off x="3632680" y="478126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Cd</a:t>
            </a:r>
          </a:p>
        </p:txBody>
      </p:sp>
      <p:sp>
        <p:nvSpPr>
          <p:cNvPr id="11" name="Flowchart: Connector 10">
            <a:extLst>
              <a:ext uri="{FF2B5EF4-FFF2-40B4-BE49-F238E27FC236}">
                <a16:creationId xmlns:a16="http://schemas.microsoft.com/office/drawing/2014/main" id="{0B37CAC9-587E-6FA9-F249-D26EBCA6C708}"/>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FBAE3541-864F-8EB2-2C47-2418DB8B19EE}"/>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706BB2A8-288A-7F76-EB02-628323ED1A7D}"/>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35821B78-A0F4-15F9-92C0-6DD390A0C99F}"/>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F659F62B-67A2-CBD0-9981-0E8D5C557227}"/>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796B5CFB-C3B0-7D4C-7BB4-C9080AD8A92D}"/>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7CF97361-0B96-71B9-E958-3F3754274520}"/>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33" name="Flowchart: Connector 32">
            <a:extLst>
              <a:ext uri="{FF2B5EF4-FFF2-40B4-BE49-F238E27FC236}">
                <a16:creationId xmlns:a16="http://schemas.microsoft.com/office/drawing/2014/main" id="{D66AFC6A-9228-D589-7D67-D58BDD300997}"/>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34" name="Flowchart: Connector 33">
            <a:extLst>
              <a:ext uri="{FF2B5EF4-FFF2-40B4-BE49-F238E27FC236}">
                <a16:creationId xmlns:a16="http://schemas.microsoft.com/office/drawing/2014/main" id="{1DD30581-FC1F-AD2B-17B2-0712C82E660C}"/>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1617289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7 L 0.00117 -0.19815 " pathEditMode="relative" rAng="0" ptsTypes="AA">
                                      <p:cBhvr>
                                        <p:cTn id="6" dur="2000" fill="hold"/>
                                        <p:tgtEl>
                                          <p:spTgt spid="18"/>
                                        </p:tgtEl>
                                        <p:attrNameLst>
                                          <p:attrName>ppt_x</p:attrName>
                                          <p:attrName>ppt_y</p:attrName>
                                        </p:attrNameLst>
                                      </p:cBhvr>
                                      <p:rCtr x="52" y="-9907"/>
                                    </p:animMotion>
                                  </p:childTnLst>
                                </p:cTn>
                              </p:par>
                              <p:par>
                                <p:cTn id="7" presetID="42" presetClass="path" presetSubtype="0" accel="50000" decel="50000" fill="hold" grpId="0" nodeType="withEffect">
                                  <p:stCondLst>
                                    <p:cond delay="0"/>
                                  </p:stCondLst>
                                  <p:childTnLst>
                                    <p:animMotion origin="layout" path="M -1.04167E-6 4.81481E-6 L -0.00443 -0.18403 " pathEditMode="relative" rAng="0" ptsTypes="AA">
                                      <p:cBhvr>
                                        <p:cTn id="8" dur="2000" fill="hold"/>
                                        <p:tgtEl>
                                          <p:spTgt spid="6"/>
                                        </p:tgtEl>
                                        <p:attrNameLst>
                                          <p:attrName>ppt_x</p:attrName>
                                          <p:attrName>ppt_y</p:attrName>
                                        </p:attrNameLst>
                                      </p:cBhvr>
                                      <p:rCtr x="-221" y="-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348-61F2-8689-4DA1-7574FB3E27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CD8D2-0189-14F0-C702-D88BD817DF6D}"/>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D9D8A3E6-6E07-C42F-9733-0E78E5403C39}"/>
              </a:ext>
            </a:extLst>
          </p:cNvPr>
          <p:cNvGraphicFramePr/>
          <p:nvPr>
            <p:extLst>
              <p:ext uri="{D42A27DB-BD31-4B8C-83A1-F6EECF244321}">
                <p14:modId xmlns:p14="http://schemas.microsoft.com/office/powerpoint/2010/main" val="4270758766"/>
              </p:ext>
            </p:extLst>
          </p:nvPr>
        </p:nvGraphicFramePr>
        <p:xfrm>
          <a:off x="6508690" y="1387257"/>
          <a:ext cx="4978412" cy="5232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C0DC8018-1D8A-6D9E-9BF4-DFB92D5B8F54}"/>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622EB8BC-268D-89E0-3F4A-B26975AA726B}"/>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5A4438AB-84B5-70F3-3DC6-B533CA3767F7}"/>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70031D11-D0E3-AD7B-E2E2-E1A883FE3C05}"/>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32F785C7-D5AF-7F6F-828B-FC0009F6E6D7}"/>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79DC329F-A82F-D722-1BAC-140E58B0C40E}"/>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2F951827-4A5A-0922-8AE8-A84C93180F19}"/>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42F315B0-5AC0-6768-0136-5F4CC64E7436}"/>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4C5C656C-F5C8-CD97-0FF9-DDA6C13CEEE1}"/>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B09DCBFB-4ED9-F31F-6814-A5603F90D727}"/>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4F6A2DEF-EA8B-490C-24C2-5A5F3F3B440F}"/>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C3EBAA71-9500-0D8B-627A-CD618877A5C1}"/>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D32D8339-F0FC-400F-2E07-03C66849066F}"/>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1339248D-E47F-CF83-C1D7-32459B48ACCC}"/>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3C3879A4-5E40-983E-2EE4-9D96DB230331}"/>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B24B553D-8D75-81EF-6DE9-51C357ED47FB}"/>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985C3E0C-E3AD-01F9-804F-32BB56F15AAB}"/>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2736E9FF-BF1F-6DB8-2E19-D9D9CF36C5A5}"/>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3D0F0D7C-93CC-B2C9-038B-B59A2F554B7D}"/>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ECAF71B4-5E75-F6C5-9412-D224CCACACED}"/>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379CCF69-7F23-C978-F42E-27BBDD833A47}"/>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309FF9BD-3A30-F22D-2826-85DC96A72954}"/>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64AF5E7E-4ECF-365B-D32A-AE8B204ACC13}"/>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94EBE304-2D0F-19EC-DFA4-C81C01763B6C}"/>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A4E31387-9495-9C74-ADCF-9C64554ECC42}"/>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322D36DA-B828-D8A5-92DD-950B3AD9805B}"/>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54E6815D-CE3B-3252-9EC2-6EDBF43B2B51}"/>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EE5F56BB-A6D4-62E1-F3B4-A578CB81A14A}"/>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EC2FA58E-9358-5EB1-34D2-06A6597428C9}"/>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A4983B55-CC44-911F-C411-2F7960865610}"/>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5A216EBD-EC6B-DD0A-677C-B6F031817C73}"/>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E965BD75-A0B3-E874-CAC4-76C06FBF74A1}"/>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C1101745-E2AF-35EA-0C55-73BF8D726E03}"/>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4092956E-4CF0-6907-C12D-419CDEB48706}"/>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88BDBBC6-7AC9-A1D6-24F8-EF54068EE82F}"/>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E9DA445E-9BDE-ECDD-5A31-6CE3772AE814}"/>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01FAB099-7C22-E8C1-41E3-99F74DD5BD96}"/>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22D49665-B88B-D7CF-4A5F-140A66EB73FF}"/>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A95197F2-B80F-1FBD-F681-01E8AB2BCB0A}"/>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0FF0E198-BD59-CA6D-2776-13A535445C75}"/>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A68F5FC8-5302-B3A9-5E8F-45BAB60EFCE1}"/>
              </a:ext>
            </a:extLst>
          </p:cNvPr>
          <p:cNvSpPr/>
          <p:nvPr/>
        </p:nvSpPr>
        <p:spPr>
          <a:xfrm>
            <a:off x="2625444" y="440867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Yc</a:t>
            </a:r>
            <a:endParaRPr lang="en-GB" sz="1000" dirty="0"/>
          </a:p>
        </p:txBody>
      </p:sp>
      <p:sp>
        <p:nvSpPr>
          <p:cNvPr id="6" name="Flowchart: Connector 5">
            <a:extLst>
              <a:ext uri="{FF2B5EF4-FFF2-40B4-BE49-F238E27FC236}">
                <a16:creationId xmlns:a16="http://schemas.microsoft.com/office/drawing/2014/main" id="{64600280-441F-51C7-F775-5A1EAB159C27}"/>
              </a:ext>
            </a:extLst>
          </p:cNvPr>
          <p:cNvSpPr/>
          <p:nvPr/>
        </p:nvSpPr>
        <p:spPr>
          <a:xfrm>
            <a:off x="3632680" y="3554806"/>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Yd</a:t>
            </a:r>
          </a:p>
        </p:txBody>
      </p:sp>
      <p:sp>
        <p:nvSpPr>
          <p:cNvPr id="11" name="Flowchart: Connector 10">
            <a:extLst>
              <a:ext uri="{FF2B5EF4-FFF2-40B4-BE49-F238E27FC236}">
                <a16:creationId xmlns:a16="http://schemas.microsoft.com/office/drawing/2014/main" id="{19DB67C6-5AEE-8F81-375C-A6101DF99720}"/>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FFAC7DC2-3D76-6EB4-205C-E15914B5C514}"/>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F7613EEE-3931-C3D9-7FAF-E370E52FAD05}"/>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4F7489E4-B642-3296-0BCF-496AD872E04C}"/>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EAD96F49-A62F-6446-A812-9F02140B9F47}"/>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032C2EBA-F2E3-042A-16B0-C1BB04001C78}"/>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5A2F80AC-8AC1-E9E8-789F-E3AE556CAEBA}"/>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33" name="Flowchart: Connector 32">
            <a:extLst>
              <a:ext uri="{FF2B5EF4-FFF2-40B4-BE49-F238E27FC236}">
                <a16:creationId xmlns:a16="http://schemas.microsoft.com/office/drawing/2014/main" id="{4068F1B9-E0B7-D5DD-9ECB-CD8C7B221DBE}"/>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34" name="Flowchart: Connector 33">
            <a:extLst>
              <a:ext uri="{FF2B5EF4-FFF2-40B4-BE49-F238E27FC236}">
                <a16:creationId xmlns:a16="http://schemas.microsoft.com/office/drawing/2014/main" id="{01AD8BB8-7DE0-EB5D-BB56-B8FBF7FD04C1}"/>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3981501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1.48148E-6 L 0.00117 -0.19005 " pathEditMode="relative" rAng="0" ptsTypes="AA">
                                      <p:cBhvr>
                                        <p:cTn id="6" dur="2000" fill="hold"/>
                                        <p:tgtEl>
                                          <p:spTgt spid="18"/>
                                        </p:tgtEl>
                                        <p:attrNameLst>
                                          <p:attrName>ppt_x</p:attrName>
                                          <p:attrName>ppt_y</p:attrName>
                                        </p:attrNameLst>
                                      </p:cBhvr>
                                      <p:rCtr x="52" y="-9514"/>
                                    </p:animMotion>
                                  </p:childTnLst>
                                </p:cTn>
                              </p:par>
                              <p:par>
                                <p:cTn id="7" presetID="42" presetClass="path" presetSubtype="0" accel="50000" decel="50000" fill="hold" grpId="0" nodeType="withEffect">
                                  <p:stCondLst>
                                    <p:cond delay="0"/>
                                  </p:stCondLst>
                                  <p:childTnLst>
                                    <p:animMotion origin="layout" path="M -1.04167E-6 -1.48148E-6 L -0.00026 -0.18194 " pathEditMode="relative" rAng="0" ptsTypes="AA">
                                      <p:cBhvr>
                                        <p:cTn id="8" dur="2000" fill="hold"/>
                                        <p:tgtEl>
                                          <p:spTgt spid="6"/>
                                        </p:tgtEl>
                                        <p:attrNameLst>
                                          <p:attrName>ppt_x</p:attrName>
                                          <p:attrName>ppt_y</p:attrName>
                                        </p:attrNameLst>
                                      </p:cBhvr>
                                      <p:rCtr x="-13" y="-9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B1477-3D97-E324-2C0D-4626D4CD7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DBEC4-2E71-E800-9926-D51C31A9BE79}"/>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0C3107B8-258C-B99D-6A3A-12623ED82D70}"/>
              </a:ext>
            </a:extLst>
          </p:cNvPr>
          <p:cNvGraphicFramePr/>
          <p:nvPr>
            <p:extLst>
              <p:ext uri="{D42A27DB-BD31-4B8C-83A1-F6EECF244321}">
                <p14:modId xmlns:p14="http://schemas.microsoft.com/office/powerpoint/2010/main" val="289689466"/>
              </p:ext>
            </p:extLst>
          </p:nvPr>
        </p:nvGraphicFramePr>
        <p:xfrm>
          <a:off x="6508690" y="1387257"/>
          <a:ext cx="4978412" cy="1459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CFD67E7D-9318-6460-0410-5BCA3E0DF9D5}"/>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C879D730-4E25-2A6A-091D-F5432EAD8317}"/>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4A6AD42D-8ADF-AB23-29D2-2B3C7BF8E203}"/>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E6BC1542-C526-0C20-15F9-D19E71D6FC5E}"/>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9EC1C8C9-9213-1DEB-F829-F18664A0D6A1}"/>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203E6CBC-C55F-7DFE-25ED-7CE6989AC57F}"/>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E84F45E8-6865-A15F-3513-08FCE69F9ADC}"/>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DC43723F-1058-5109-A724-00AA6CD28F4B}"/>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D078D763-C2B7-25A7-1C6A-8BDF6844076B}"/>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27212515-712E-78A8-CC70-B6C20A971160}"/>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FEB62357-C587-3722-BBF2-950ADD7EAA72}"/>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D523ECE7-5903-B678-5528-5AF94C703EE5}"/>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95D6619D-7409-08B5-8109-EC32188C0B68}"/>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C6178083-DCDE-CC8B-7B04-5D1F31605C11}"/>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E0319EE0-9D4F-CC97-BFAC-31A1199B0562}"/>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80AE48F9-7158-F5AF-054B-9E2455737D67}"/>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5E343B14-F608-DEBE-CDFD-4834FE7B91C1}"/>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AE18BF18-FA42-00AC-9125-B28F27E9B1E6}"/>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24FC4951-CA78-51B9-D1B6-867FF41227E5}"/>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1CF4C4CC-2C49-2261-6659-F2664BC637DE}"/>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D08983BC-6B40-6AC6-C7EE-EFCD1D08E072}"/>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FE606C22-C46D-DCD4-BF41-CC1D74DE032B}"/>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91CF0C5B-4B7E-F1AD-0AFB-9F15C1B2D431}"/>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E51FC1D7-5BC9-D2D8-4D13-67F3A2347ABB}"/>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F8D6B863-FEF2-B90D-CFFA-4DF187304632}"/>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E2509DAA-D9BC-2EAC-F1BE-0E2D321A331B}"/>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3BBB070B-CEB2-DCF2-9CC6-749C7906B41F}"/>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CED3181-E41F-3122-7451-44EE3AF23B11}"/>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E37D330A-3224-EB76-A5EB-90A9C89943B3}"/>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C423A382-18EA-292D-0194-2EFB43A7D635}"/>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47ECD16F-0E68-5E9F-A33F-AC6AD3181987}"/>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AB770388-75FE-3FB7-D2CE-A1CE451B95F2}"/>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4A96F94C-CCDD-2A42-834E-C7713CB1C3A8}"/>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5C132FDB-789D-8C80-3883-9B14B93F3B70}"/>
              </a:ext>
            </a:extLst>
          </p:cNvPr>
          <p:cNvCxnSpPr>
            <a:cxnSpLocks/>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B03BE4D-CD6A-8460-CE08-D6DE8E98958B}"/>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00B97E56-F16C-A26F-EDAE-671578C1346D}"/>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84E465E-527B-DA18-ED15-2AAEDC0DEF37}"/>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03B21FA4-4ECC-CF59-F1E7-3B62B6730032}"/>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F171E53C-B14F-6C3C-B58D-CB1A4D9CF559}"/>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00C9FF0D-4230-B1CD-2173-E116D13B92EB}"/>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8" name="Flowchart: Connector 17">
            <a:extLst>
              <a:ext uri="{FF2B5EF4-FFF2-40B4-BE49-F238E27FC236}">
                <a16:creationId xmlns:a16="http://schemas.microsoft.com/office/drawing/2014/main" id="{47CB9A39-AB32-0C6E-B959-1CEDC8C49153}"/>
              </a:ext>
            </a:extLst>
          </p:cNvPr>
          <p:cNvSpPr/>
          <p:nvPr/>
        </p:nvSpPr>
        <p:spPr>
          <a:xfrm>
            <a:off x="2625444" y="310294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Xc</a:t>
            </a:r>
            <a:endParaRPr lang="en-GB" sz="1000" dirty="0"/>
          </a:p>
        </p:txBody>
      </p:sp>
      <p:sp>
        <p:nvSpPr>
          <p:cNvPr id="6" name="Flowchart: Connector 5">
            <a:extLst>
              <a:ext uri="{FF2B5EF4-FFF2-40B4-BE49-F238E27FC236}">
                <a16:creationId xmlns:a16="http://schemas.microsoft.com/office/drawing/2014/main" id="{DDB9FB8E-0FDD-AD56-694D-2A18CBBC0358}"/>
              </a:ext>
            </a:extLst>
          </p:cNvPr>
          <p:cNvSpPr/>
          <p:nvPr/>
        </p:nvSpPr>
        <p:spPr>
          <a:xfrm>
            <a:off x="3632680" y="232323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Xd</a:t>
            </a:r>
          </a:p>
        </p:txBody>
      </p:sp>
      <p:sp>
        <p:nvSpPr>
          <p:cNvPr id="11" name="Flowchart: Connector 10">
            <a:extLst>
              <a:ext uri="{FF2B5EF4-FFF2-40B4-BE49-F238E27FC236}">
                <a16:creationId xmlns:a16="http://schemas.microsoft.com/office/drawing/2014/main" id="{90003769-9AF2-6401-0309-092B386D9055}"/>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2C5C0F41-3740-78CF-DC8A-1DEA6B2BF79B}"/>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A6B777DB-DE90-078C-281E-BC75FA2B16F4}"/>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04A7406E-1167-6632-5914-7912EB8B7053}"/>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FFC0C50-1A97-8F6C-D8E6-42268CF60EE2}"/>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CB5C583F-FDA4-2E41-77A8-370B2D9F08C9}"/>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0708DE7B-74EB-1B58-0909-F2A4EB494E40}"/>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33" name="Flowchart: Connector 32">
            <a:extLst>
              <a:ext uri="{FF2B5EF4-FFF2-40B4-BE49-F238E27FC236}">
                <a16:creationId xmlns:a16="http://schemas.microsoft.com/office/drawing/2014/main" id="{05FCB4DA-5FCC-7385-B649-FFE05EE8BAC6}"/>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34" name="Flowchart: Connector 33">
            <a:extLst>
              <a:ext uri="{FF2B5EF4-FFF2-40B4-BE49-F238E27FC236}">
                <a16:creationId xmlns:a16="http://schemas.microsoft.com/office/drawing/2014/main" id="{9DD83292-D11D-545E-A7D4-22F54AAEC63D}"/>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Tree>
    <p:extLst>
      <p:ext uri="{BB962C8B-B14F-4D97-AF65-F5344CB8AC3E}">
        <p14:creationId xmlns:p14="http://schemas.microsoft.com/office/powerpoint/2010/main" val="3765517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7.40741E-7 L -0.00326 -0.18241 " pathEditMode="relative" rAng="0" ptsTypes="AA">
                                      <p:cBhvr>
                                        <p:cTn id="6" dur="2000" fill="hold"/>
                                        <p:tgtEl>
                                          <p:spTgt spid="18"/>
                                        </p:tgtEl>
                                        <p:attrNameLst>
                                          <p:attrName>ppt_x</p:attrName>
                                          <p:attrName>ppt_y</p:attrName>
                                        </p:attrNameLst>
                                      </p:cBhvr>
                                      <p:rCtr x="-169" y="-9120"/>
                                    </p:animMotion>
                                  </p:childTnLst>
                                </p:cTn>
                              </p:par>
                              <p:par>
                                <p:cTn id="7" presetID="42" presetClass="path" presetSubtype="0" accel="50000" decel="50000" fill="hold" grpId="0" nodeType="withEffect">
                                  <p:stCondLst>
                                    <p:cond delay="0"/>
                                  </p:stCondLst>
                                  <p:childTnLst>
                                    <p:animMotion origin="layout" path="M -1.04167E-6 -1.85185E-6 L -0.00026 -0.17454 " pathEditMode="relative" rAng="0" ptsTypes="AA">
                                      <p:cBhvr>
                                        <p:cTn id="8" dur="2000" fill="hold"/>
                                        <p:tgtEl>
                                          <p:spTgt spid="6"/>
                                        </p:tgtEl>
                                        <p:attrNameLst>
                                          <p:attrName>ppt_x</p:attrName>
                                          <p:attrName>ppt_y</p:attrName>
                                        </p:attrNameLst>
                                      </p:cBhvr>
                                      <p:rCtr x="-13" y="-8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1B442-635D-80D4-4556-B985A3CB8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D216E-41C3-5A5C-5293-671897AFA180}"/>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880AE241-9793-BF24-EE12-72A7701748C3}"/>
              </a:ext>
            </a:extLst>
          </p:cNvPr>
          <p:cNvGraphicFramePr/>
          <p:nvPr>
            <p:extLst>
              <p:ext uri="{D42A27DB-BD31-4B8C-83A1-F6EECF244321}">
                <p14:modId xmlns:p14="http://schemas.microsoft.com/office/powerpoint/2010/main" val="3453960580"/>
              </p:ext>
            </p:extLst>
          </p:nvPr>
        </p:nvGraphicFramePr>
        <p:xfrm>
          <a:off x="6508690" y="1387256"/>
          <a:ext cx="4978412" cy="1460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D4B11D01-9AEC-13BB-AC9E-C1917C5348D4}"/>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6C3A514F-E82A-5F69-F94E-60C9AB9AD084}"/>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BF469AA5-9D66-3271-D5EE-17B9F8211744}"/>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94AE41ED-ABEA-98B9-C967-57E810FD0E05}"/>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62BE7111-70DB-65A9-2E96-B7579155D0FE}"/>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E73AEB8D-74CC-D326-97DE-6DB77F5456F6}"/>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CE6E7018-E7EC-59EF-B91A-77512899B571}"/>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2612C7B-E8AB-3572-B4B2-679CE8E4F363}"/>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69987614-E20A-34AF-6348-C7E652B0819B}"/>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2A679A23-7DC8-BADD-3052-B4AF2576D7C0}"/>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FA499A9B-9998-85EB-DF3A-51FB791AE064}"/>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CB82B55C-D1A6-6C15-A00C-E6010F9BBF34}"/>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F33512E7-0F00-3D39-765A-1D0B2BD2BAE3}"/>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C7DC9C69-4908-A2F9-5185-9DEE920A09DE}"/>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D24463F5-5A60-BF19-DF3D-1609F48408DD}"/>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B437B577-8D62-444B-830F-BB6042C56F75}"/>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47745ABA-CCA8-B074-FC54-678326B63C5E}"/>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1E4C5552-317F-A1AE-FA56-02E74873AFC1}"/>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AFF48246-161C-18A7-2AF5-D2235B6E5040}"/>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BCDF30B5-0918-25DC-3484-5C7C55E8B98E}"/>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1C0FC287-DB24-1D97-1740-31C8D45663BF}"/>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DB6C41F1-2B3E-7495-9514-C0513C79FF11}"/>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3A4593B7-08FD-2163-1CA7-67426800908A}"/>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7426F852-EA7F-B85E-576B-CE5D48B3F55E}"/>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8E27C29F-B6E3-AC12-9C78-019485EF098D}"/>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B5FD0E57-E0EF-D2A4-ADCD-6D30C8C867D0}"/>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9540A7F2-8E05-AA1D-8F5A-296FFF39ECAD}"/>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09970385-8ADB-ADF0-B17C-E9D6468E87BF}"/>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FC51B52-4D90-13FC-0866-DE7E50952999}"/>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00BC6F46-39E4-3FA5-8017-6F2745E31C31}"/>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3C0A24C3-0595-697E-8DCB-A2EAE0CD409F}"/>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C2F1D2D8-9622-BAEF-065F-78F5B3644C61}"/>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3D948042-AA5C-A2D1-7921-4233DE2B15E4}"/>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C6958F8-545D-7A71-76B9-14CA6C1B81F1}"/>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399CD404-7225-0867-E2BE-BEB68A2D457E}"/>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AA82DEF4-830A-A873-8457-3A30C43BE6AA}"/>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25F5475D-6429-5F91-E7F3-504FCF0A7B5E}"/>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8C5D370E-B100-359F-CC89-9404B1871747}"/>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D4DE86CD-0DE7-D648-C3B2-720C8C8CDAF2}"/>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1B4FC458-42AA-0D35-D412-3E40A9156133}"/>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1" name="Flowchart: Connector 10">
            <a:extLst>
              <a:ext uri="{FF2B5EF4-FFF2-40B4-BE49-F238E27FC236}">
                <a16:creationId xmlns:a16="http://schemas.microsoft.com/office/drawing/2014/main" id="{B5FAAD4A-3DE8-C074-C1D3-87848241B7BC}"/>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2DAE65F2-025C-54B9-5F73-4975854A899A}"/>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A346DF2D-DBD8-5E0F-D3F4-B9D2028D179A}"/>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0013F95A-EE70-0C1D-0BE2-99DADAA5EB7F}"/>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00411585-1DC8-583A-3BD4-23CCCF89F9C3}"/>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7CB49332-DB29-CEEA-1C69-63AC2D18D7DB}"/>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C3E526D2-3926-4199-D1CF-B8A6136C5BC5}"/>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33" name="Flowchart: Connector 32">
            <a:extLst>
              <a:ext uri="{FF2B5EF4-FFF2-40B4-BE49-F238E27FC236}">
                <a16:creationId xmlns:a16="http://schemas.microsoft.com/office/drawing/2014/main" id="{E2B5590A-FBD7-A437-F585-832C4CF410F2}"/>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34" name="Flowchart: Connector 33">
            <a:extLst>
              <a:ext uri="{FF2B5EF4-FFF2-40B4-BE49-F238E27FC236}">
                <a16:creationId xmlns:a16="http://schemas.microsoft.com/office/drawing/2014/main" id="{E4BA3A2E-5FAE-DE45-5C6D-3D62C02F16A6}"/>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14" name="Equals 13">
            <a:extLst>
              <a:ext uri="{FF2B5EF4-FFF2-40B4-BE49-F238E27FC236}">
                <a16:creationId xmlns:a16="http://schemas.microsoft.com/office/drawing/2014/main" id="{B18BCE30-A9A4-1A38-F670-B825B6DF7CC9}"/>
              </a:ext>
            </a:extLst>
          </p:cNvPr>
          <p:cNvSpPr/>
          <p:nvPr/>
        </p:nvSpPr>
        <p:spPr>
          <a:xfrm>
            <a:off x="9122424" y="3164072"/>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15" name="Flowchart: Connector 14">
            <a:extLst>
              <a:ext uri="{FF2B5EF4-FFF2-40B4-BE49-F238E27FC236}">
                <a16:creationId xmlns:a16="http://schemas.microsoft.com/office/drawing/2014/main" id="{3DAA61C9-0E1E-D883-C53F-54CBF877F7E1}"/>
              </a:ext>
            </a:extLst>
          </p:cNvPr>
          <p:cNvSpPr/>
          <p:nvPr/>
        </p:nvSpPr>
        <p:spPr>
          <a:xfrm>
            <a:off x="9764402" y="307980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Xc</a:t>
            </a:r>
            <a:endParaRPr lang="en-GB" sz="1000" dirty="0"/>
          </a:p>
        </p:txBody>
      </p:sp>
      <p:sp>
        <p:nvSpPr>
          <p:cNvPr id="16" name="Flowchart: Connector 15">
            <a:extLst>
              <a:ext uri="{FF2B5EF4-FFF2-40B4-BE49-F238E27FC236}">
                <a16:creationId xmlns:a16="http://schemas.microsoft.com/office/drawing/2014/main" id="{44BB0E51-3662-BF1A-532B-4814DE813EC2}"/>
              </a:ext>
            </a:extLst>
          </p:cNvPr>
          <p:cNvSpPr/>
          <p:nvPr/>
        </p:nvSpPr>
        <p:spPr>
          <a:xfrm>
            <a:off x="10379420" y="3079805"/>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17" name="Equals 16">
            <a:extLst>
              <a:ext uri="{FF2B5EF4-FFF2-40B4-BE49-F238E27FC236}">
                <a16:creationId xmlns:a16="http://schemas.microsoft.com/office/drawing/2014/main" id="{6774F918-7756-BF16-F814-EBD10095A617}"/>
              </a:ext>
            </a:extLst>
          </p:cNvPr>
          <p:cNvSpPr/>
          <p:nvPr/>
        </p:nvSpPr>
        <p:spPr>
          <a:xfrm>
            <a:off x="7865428" y="3176709"/>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23" name="Flowchart: Connector 22">
            <a:extLst>
              <a:ext uri="{FF2B5EF4-FFF2-40B4-BE49-F238E27FC236}">
                <a16:creationId xmlns:a16="http://schemas.microsoft.com/office/drawing/2014/main" id="{6968663C-F09E-DA18-1F4F-0B8D75CD7905}"/>
              </a:ext>
            </a:extLst>
          </p:cNvPr>
          <p:cNvSpPr/>
          <p:nvPr/>
        </p:nvSpPr>
        <p:spPr>
          <a:xfrm>
            <a:off x="7292969" y="308144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Xb</a:t>
            </a:r>
            <a:endParaRPr lang="en-GB" sz="1000" dirty="0"/>
          </a:p>
        </p:txBody>
      </p:sp>
      <p:sp>
        <p:nvSpPr>
          <p:cNvPr id="25" name="Flowchart: Connector 24">
            <a:extLst>
              <a:ext uri="{FF2B5EF4-FFF2-40B4-BE49-F238E27FC236}">
                <a16:creationId xmlns:a16="http://schemas.microsoft.com/office/drawing/2014/main" id="{B28C5184-15F4-6BED-26CA-B58105776FA6}"/>
              </a:ext>
            </a:extLst>
          </p:cNvPr>
          <p:cNvSpPr/>
          <p:nvPr/>
        </p:nvSpPr>
        <p:spPr>
          <a:xfrm>
            <a:off x="6720510" y="3079804"/>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27" name="Flowchart: Connector 26">
            <a:extLst>
              <a:ext uri="{FF2B5EF4-FFF2-40B4-BE49-F238E27FC236}">
                <a16:creationId xmlns:a16="http://schemas.microsoft.com/office/drawing/2014/main" id="{2FA7B1E0-77CD-CB5E-E657-304BE73B20B3}"/>
              </a:ext>
            </a:extLst>
          </p:cNvPr>
          <p:cNvSpPr/>
          <p:nvPr/>
        </p:nvSpPr>
        <p:spPr>
          <a:xfrm>
            <a:off x="8554255" y="3079805"/>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β</a:t>
            </a:r>
            <a:endParaRPr lang="en-GB" sz="2800" dirty="0"/>
          </a:p>
        </p:txBody>
      </p:sp>
      <p:sp>
        <p:nvSpPr>
          <p:cNvPr id="29" name="Flowchart: Connector 28">
            <a:extLst>
              <a:ext uri="{FF2B5EF4-FFF2-40B4-BE49-F238E27FC236}">
                <a16:creationId xmlns:a16="http://schemas.microsoft.com/office/drawing/2014/main" id="{49495054-4D66-6662-A7AC-5625ED7DFE13}"/>
              </a:ext>
            </a:extLst>
          </p:cNvPr>
          <p:cNvSpPr/>
          <p:nvPr/>
        </p:nvSpPr>
        <p:spPr>
          <a:xfrm>
            <a:off x="6146724" y="307980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Xa</a:t>
            </a:r>
          </a:p>
        </p:txBody>
      </p:sp>
      <p:sp>
        <p:nvSpPr>
          <p:cNvPr id="31" name="Flowchart: Connector 30">
            <a:extLst>
              <a:ext uri="{FF2B5EF4-FFF2-40B4-BE49-F238E27FC236}">
                <a16:creationId xmlns:a16="http://schemas.microsoft.com/office/drawing/2014/main" id="{798B71C1-C60A-C3EC-4CC2-CE6849CF09A6}"/>
              </a:ext>
            </a:extLst>
          </p:cNvPr>
          <p:cNvSpPr/>
          <p:nvPr/>
        </p:nvSpPr>
        <p:spPr>
          <a:xfrm>
            <a:off x="10995727" y="307980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Xd</a:t>
            </a:r>
          </a:p>
        </p:txBody>
      </p:sp>
      <p:sp>
        <p:nvSpPr>
          <p:cNvPr id="32" name="Equals 31">
            <a:extLst>
              <a:ext uri="{FF2B5EF4-FFF2-40B4-BE49-F238E27FC236}">
                <a16:creationId xmlns:a16="http://schemas.microsoft.com/office/drawing/2014/main" id="{745F6381-9FBD-43EB-4B2B-D77E948065B6}"/>
              </a:ext>
            </a:extLst>
          </p:cNvPr>
          <p:cNvSpPr/>
          <p:nvPr/>
        </p:nvSpPr>
        <p:spPr>
          <a:xfrm>
            <a:off x="9122424" y="3998530"/>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35" name="Flowchart: Connector 34">
            <a:extLst>
              <a:ext uri="{FF2B5EF4-FFF2-40B4-BE49-F238E27FC236}">
                <a16:creationId xmlns:a16="http://schemas.microsoft.com/office/drawing/2014/main" id="{F5A47D9E-293E-F6AD-14C2-9CAF59623BA5}"/>
              </a:ext>
            </a:extLst>
          </p:cNvPr>
          <p:cNvSpPr/>
          <p:nvPr/>
        </p:nvSpPr>
        <p:spPr>
          <a:xfrm>
            <a:off x="9764402" y="3914263"/>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Yb</a:t>
            </a:r>
          </a:p>
        </p:txBody>
      </p:sp>
      <p:sp>
        <p:nvSpPr>
          <p:cNvPr id="37" name="Flowchart: Connector 36">
            <a:extLst>
              <a:ext uri="{FF2B5EF4-FFF2-40B4-BE49-F238E27FC236}">
                <a16:creationId xmlns:a16="http://schemas.microsoft.com/office/drawing/2014/main" id="{ACD94EE2-64F0-5241-51F9-AFD269517CD2}"/>
              </a:ext>
            </a:extLst>
          </p:cNvPr>
          <p:cNvSpPr/>
          <p:nvPr/>
        </p:nvSpPr>
        <p:spPr>
          <a:xfrm>
            <a:off x="10379420" y="3914263"/>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39" name="Equals 38">
            <a:extLst>
              <a:ext uri="{FF2B5EF4-FFF2-40B4-BE49-F238E27FC236}">
                <a16:creationId xmlns:a16="http://schemas.microsoft.com/office/drawing/2014/main" id="{06C2E078-1E67-1FB5-27C8-C19B80DCCDE0}"/>
              </a:ext>
            </a:extLst>
          </p:cNvPr>
          <p:cNvSpPr/>
          <p:nvPr/>
        </p:nvSpPr>
        <p:spPr>
          <a:xfrm>
            <a:off x="7865428" y="4011167"/>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41" name="Flowchart: Connector 40">
            <a:extLst>
              <a:ext uri="{FF2B5EF4-FFF2-40B4-BE49-F238E27FC236}">
                <a16:creationId xmlns:a16="http://schemas.microsoft.com/office/drawing/2014/main" id="{7E8B5DBB-7152-C28A-C7B7-013E2BC04D5D}"/>
              </a:ext>
            </a:extLst>
          </p:cNvPr>
          <p:cNvSpPr/>
          <p:nvPr/>
        </p:nvSpPr>
        <p:spPr>
          <a:xfrm>
            <a:off x="7292969" y="391590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Yc</a:t>
            </a:r>
            <a:endParaRPr lang="en-GB" sz="1000" dirty="0"/>
          </a:p>
        </p:txBody>
      </p:sp>
      <p:sp>
        <p:nvSpPr>
          <p:cNvPr id="43" name="Flowchart: Connector 42">
            <a:extLst>
              <a:ext uri="{FF2B5EF4-FFF2-40B4-BE49-F238E27FC236}">
                <a16:creationId xmlns:a16="http://schemas.microsoft.com/office/drawing/2014/main" id="{75C5E23E-25A8-07E1-5DD6-145E46CD82F1}"/>
              </a:ext>
            </a:extLst>
          </p:cNvPr>
          <p:cNvSpPr/>
          <p:nvPr/>
        </p:nvSpPr>
        <p:spPr>
          <a:xfrm>
            <a:off x="6720510" y="3914262"/>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45" name="Flowchart: Connector 44">
            <a:extLst>
              <a:ext uri="{FF2B5EF4-FFF2-40B4-BE49-F238E27FC236}">
                <a16:creationId xmlns:a16="http://schemas.microsoft.com/office/drawing/2014/main" id="{544E5E69-55D5-6341-A914-4842D9A4D03A}"/>
              </a:ext>
            </a:extLst>
          </p:cNvPr>
          <p:cNvSpPr/>
          <p:nvPr/>
        </p:nvSpPr>
        <p:spPr>
          <a:xfrm>
            <a:off x="8554255" y="3914263"/>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γ</a:t>
            </a:r>
            <a:endParaRPr lang="en-GB" sz="2800" dirty="0"/>
          </a:p>
        </p:txBody>
      </p:sp>
      <p:sp>
        <p:nvSpPr>
          <p:cNvPr id="47" name="Flowchart: Connector 46">
            <a:extLst>
              <a:ext uri="{FF2B5EF4-FFF2-40B4-BE49-F238E27FC236}">
                <a16:creationId xmlns:a16="http://schemas.microsoft.com/office/drawing/2014/main" id="{AFB8E354-7D88-6254-B20D-697C9A0931DC}"/>
              </a:ext>
            </a:extLst>
          </p:cNvPr>
          <p:cNvSpPr/>
          <p:nvPr/>
        </p:nvSpPr>
        <p:spPr>
          <a:xfrm>
            <a:off x="6146724" y="391426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Ya</a:t>
            </a:r>
          </a:p>
        </p:txBody>
      </p:sp>
      <p:sp>
        <p:nvSpPr>
          <p:cNvPr id="48" name="Flowchart: Connector 47">
            <a:extLst>
              <a:ext uri="{FF2B5EF4-FFF2-40B4-BE49-F238E27FC236}">
                <a16:creationId xmlns:a16="http://schemas.microsoft.com/office/drawing/2014/main" id="{59AF91F1-E75F-1312-56B3-B661A34D9CB4}"/>
              </a:ext>
            </a:extLst>
          </p:cNvPr>
          <p:cNvSpPr/>
          <p:nvPr/>
        </p:nvSpPr>
        <p:spPr>
          <a:xfrm>
            <a:off x="10995727" y="3914262"/>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Yd</a:t>
            </a:r>
          </a:p>
        </p:txBody>
      </p:sp>
      <p:sp>
        <p:nvSpPr>
          <p:cNvPr id="49" name="Equals 48">
            <a:extLst>
              <a:ext uri="{FF2B5EF4-FFF2-40B4-BE49-F238E27FC236}">
                <a16:creationId xmlns:a16="http://schemas.microsoft.com/office/drawing/2014/main" id="{DB148F48-843F-E552-82FD-FC3EA1B18BD1}"/>
              </a:ext>
            </a:extLst>
          </p:cNvPr>
          <p:cNvSpPr/>
          <p:nvPr/>
        </p:nvSpPr>
        <p:spPr>
          <a:xfrm>
            <a:off x="7865428" y="4845625"/>
            <a:ext cx="641978" cy="354755"/>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solidFill>
                <a:schemeClr val="tx1"/>
              </a:solidFill>
            </a:endParaRPr>
          </a:p>
        </p:txBody>
      </p:sp>
      <p:sp>
        <p:nvSpPr>
          <p:cNvPr id="50" name="Flowchart: Connector 49">
            <a:extLst>
              <a:ext uri="{FF2B5EF4-FFF2-40B4-BE49-F238E27FC236}">
                <a16:creationId xmlns:a16="http://schemas.microsoft.com/office/drawing/2014/main" id="{3CF40EE0-97CC-7CDA-BA11-C5AE1A20D645}"/>
              </a:ext>
            </a:extLst>
          </p:cNvPr>
          <p:cNvSpPr/>
          <p:nvPr/>
        </p:nvSpPr>
        <p:spPr>
          <a:xfrm>
            <a:off x="7292969" y="475036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
        <p:nvSpPr>
          <p:cNvPr id="51" name="Flowchart: Connector 50">
            <a:extLst>
              <a:ext uri="{FF2B5EF4-FFF2-40B4-BE49-F238E27FC236}">
                <a16:creationId xmlns:a16="http://schemas.microsoft.com/office/drawing/2014/main" id="{76A43CC2-C8D9-75B3-5D1E-1A3864EF00E5}"/>
              </a:ext>
            </a:extLst>
          </p:cNvPr>
          <p:cNvSpPr/>
          <p:nvPr/>
        </p:nvSpPr>
        <p:spPr>
          <a:xfrm>
            <a:off x="6720510" y="4748720"/>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dirty="0">
                <a:solidFill>
                  <a:schemeClr val="tx1"/>
                </a:solidFill>
                <a:latin typeface="-apple-system"/>
              </a:rPr>
              <a:t>⊕</a:t>
            </a:r>
            <a:endParaRPr lang="en-GB" sz="2800" dirty="0">
              <a:solidFill>
                <a:schemeClr val="tx1"/>
              </a:solidFill>
            </a:endParaRPr>
          </a:p>
        </p:txBody>
      </p:sp>
      <p:sp>
        <p:nvSpPr>
          <p:cNvPr id="52" name="Flowchart: Connector 51">
            <a:extLst>
              <a:ext uri="{FF2B5EF4-FFF2-40B4-BE49-F238E27FC236}">
                <a16:creationId xmlns:a16="http://schemas.microsoft.com/office/drawing/2014/main" id="{144FB6F9-F87A-A99B-4660-0D099F4B5D90}"/>
              </a:ext>
            </a:extLst>
          </p:cNvPr>
          <p:cNvSpPr/>
          <p:nvPr/>
        </p:nvSpPr>
        <p:spPr>
          <a:xfrm>
            <a:off x="8554255" y="4748721"/>
            <a:ext cx="523290" cy="52329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53" name="Flowchart: Connector 52">
            <a:extLst>
              <a:ext uri="{FF2B5EF4-FFF2-40B4-BE49-F238E27FC236}">
                <a16:creationId xmlns:a16="http://schemas.microsoft.com/office/drawing/2014/main" id="{8B3F4813-D0E9-1164-577C-5A1A96BE67C9}"/>
              </a:ext>
            </a:extLst>
          </p:cNvPr>
          <p:cNvSpPr/>
          <p:nvPr/>
        </p:nvSpPr>
        <p:spPr>
          <a:xfrm>
            <a:off x="6146724" y="474872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Tree>
    <p:extLst>
      <p:ext uri="{BB962C8B-B14F-4D97-AF65-F5344CB8AC3E}">
        <p14:creationId xmlns:p14="http://schemas.microsoft.com/office/powerpoint/2010/main" val="3385563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anim calcmode="lin" valueType="num">
                                      <p:cBhvr>
                                        <p:cTn id="65" dur="1000" fill="hold"/>
                                        <p:tgtEl>
                                          <p:spTgt spid="37"/>
                                        </p:tgtEl>
                                        <p:attrNameLst>
                                          <p:attrName>ppt_x</p:attrName>
                                        </p:attrNameLst>
                                      </p:cBhvr>
                                      <p:tavLst>
                                        <p:tav tm="0">
                                          <p:val>
                                            <p:strVal val="#ppt_x"/>
                                          </p:val>
                                        </p:tav>
                                        <p:tav tm="100000">
                                          <p:val>
                                            <p:strVal val="#ppt_x"/>
                                          </p:val>
                                        </p:tav>
                                      </p:tavLst>
                                    </p:anim>
                                    <p:anim calcmode="lin" valueType="num">
                                      <p:cBhvr>
                                        <p:cTn id="66" dur="1000" fill="hold"/>
                                        <p:tgtEl>
                                          <p:spTgt spid="3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1000"/>
                                        <p:tgtEl>
                                          <p:spTgt spid="39"/>
                                        </p:tgtEl>
                                      </p:cBhvr>
                                    </p:animEffect>
                                    <p:anim calcmode="lin" valueType="num">
                                      <p:cBhvr>
                                        <p:cTn id="70" dur="1000" fill="hold"/>
                                        <p:tgtEl>
                                          <p:spTgt spid="39"/>
                                        </p:tgtEl>
                                        <p:attrNameLst>
                                          <p:attrName>ppt_x</p:attrName>
                                        </p:attrNameLst>
                                      </p:cBhvr>
                                      <p:tavLst>
                                        <p:tav tm="0">
                                          <p:val>
                                            <p:strVal val="#ppt_x"/>
                                          </p:val>
                                        </p:tav>
                                        <p:tav tm="100000">
                                          <p:val>
                                            <p:strVal val="#ppt_x"/>
                                          </p:val>
                                        </p:tav>
                                      </p:tavLst>
                                    </p:anim>
                                    <p:anim calcmode="lin" valueType="num">
                                      <p:cBhvr>
                                        <p:cTn id="71" dur="1000" fill="hold"/>
                                        <p:tgtEl>
                                          <p:spTgt spid="3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anim calcmode="lin" valueType="num">
                                      <p:cBhvr>
                                        <p:cTn id="75" dur="1000" fill="hold"/>
                                        <p:tgtEl>
                                          <p:spTgt spid="41"/>
                                        </p:tgtEl>
                                        <p:attrNameLst>
                                          <p:attrName>ppt_x</p:attrName>
                                        </p:attrNameLst>
                                      </p:cBhvr>
                                      <p:tavLst>
                                        <p:tav tm="0">
                                          <p:val>
                                            <p:strVal val="#ppt_x"/>
                                          </p:val>
                                        </p:tav>
                                        <p:tav tm="100000">
                                          <p:val>
                                            <p:strVal val="#ppt_x"/>
                                          </p:val>
                                        </p:tav>
                                      </p:tavLst>
                                    </p:anim>
                                    <p:anim calcmode="lin" valueType="num">
                                      <p:cBhvr>
                                        <p:cTn id="76" dur="1000" fill="hold"/>
                                        <p:tgtEl>
                                          <p:spTgt spid="4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0"/>
                                        <p:tgtEl>
                                          <p:spTgt spid="43"/>
                                        </p:tgtEl>
                                      </p:cBhvr>
                                    </p:animEffect>
                                    <p:anim calcmode="lin" valueType="num">
                                      <p:cBhvr>
                                        <p:cTn id="80" dur="1000" fill="hold"/>
                                        <p:tgtEl>
                                          <p:spTgt spid="43"/>
                                        </p:tgtEl>
                                        <p:attrNameLst>
                                          <p:attrName>ppt_x</p:attrName>
                                        </p:attrNameLst>
                                      </p:cBhvr>
                                      <p:tavLst>
                                        <p:tav tm="0">
                                          <p:val>
                                            <p:strVal val="#ppt_x"/>
                                          </p:val>
                                        </p:tav>
                                        <p:tav tm="100000">
                                          <p:val>
                                            <p:strVal val="#ppt_x"/>
                                          </p:val>
                                        </p:tav>
                                      </p:tavLst>
                                    </p:anim>
                                    <p:anim calcmode="lin" valueType="num">
                                      <p:cBhvr>
                                        <p:cTn id="81" dur="1000" fill="hold"/>
                                        <p:tgtEl>
                                          <p:spTgt spid="4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1000"/>
                                        <p:tgtEl>
                                          <p:spTgt spid="47"/>
                                        </p:tgtEl>
                                      </p:cBhvr>
                                    </p:animEffect>
                                    <p:anim calcmode="lin" valueType="num">
                                      <p:cBhvr>
                                        <p:cTn id="90" dur="1000" fill="hold"/>
                                        <p:tgtEl>
                                          <p:spTgt spid="47"/>
                                        </p:tgtEl>
                                        <p:attrNameLst>
                                          <p:attrName>ppt_x</p:attrName>
                                        </p:attrNameLst>
                                      </p:cBhvr>
                                      <p:tavLst>
                                        <p:tav tm="0">
                                          <p:val>
                                            <p:strVal val="#ppt_x"/>
                                          </p:val>
                                        </p:tav>
                                        <p:tav tm="100000">
                                          <p:val>
                                            <p:strVal val="#ppt_x"/>
                                          </p:val>
                                        </p:tav>
                                      </p:tavLst>
                                    </p:anim>
                                    <p:anim calcmode="lin" valueType="num">
                                      <p:cBhvr>
                                        <p:cTn id="91" dur="1000" fill="hold"/>
                                        <p:tgtEl>
                                          <p:spTgt spid="47"/>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anim calcmode="lin" valueType="num">
                                      <p:cBhvr>
                                        <p:cTn id="95" dur="1000" fill="hold"/>
                                        <p:tgtEl>
                                          <p:spTgt spid="48"/>
                                        </p:tgtEl>
                                        <p:attrNameLst>
                                          <p:attrName>ppt_x</p:attrName>
                                        </p:attrNameLst>
                                      </p:cBhvr>
                                      <p:tavLst>
                                        <p:tav tm="0">
                                          <p:val>
                                            <p:strVal val="#ppt_x"/>
                                          </p:val>
                                        </p:tav>
                                        <p:tav tm="100000">
                                          <p:val>
                                            <p:strVal val="#ppt_x"/>
                                          </p:val>
                                        </p:tav>
                                      </p:tavLst>
                                    </p:anim>
                                    <p:anim calcmode="lin" valueType="num">
                                      <p:cBhvr>
                                        <p:cTn id="9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1000"/>
                                        <p:tgtEl>
                                          <p:spTgt spid="49"/>
                                        </p:tgtEl>
                                      </p:cBhvr>
                                    </p:animEffect>
                                    <p:anim calcmode="lin" valueType="num">
                                      <p:cBhvr>
                                        <p:cTn id="102" dur="1000" fill="hold"/>
                                        <p:tgtEl>
                                          <p:spTgt spid="49"/>
                                        </p:tgtEl>
                                        <p:attrNameLst>
                                          <p:attrName>ppt_x</p:attrName>
                                        </p:attrNameLst>
                                      </p:cBhvr>
                                      <p:tavLst>
                                        <p:tav tm="0">
                                          <p:val>
                                            <p:strVal val="#ppt_x"/>
                                          </p:val>
                                        </p:tav>
                                        <p:tav tm="100000">
                                          <p:val>
                                            <p:strVal val="#ppt_x"/>
                                          </p:val>
                                        </p:tav>
                                      </p:tavLst>
                                    </p:anim>
                                    <p:anim calcmode="lin" valueType="num">
                                      <p:cBhvr>
                                        <p:cTn id="103" dur="1000" fill="hold"/>
                                        <p:tgtEl>
                                          <p:spTgt spid="49"/>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1000"/>
                                        <p:tgtEl>
                                          <p:spTgt spid="50"/>
                                        </p:tgtEl>
                                      </p:cBhvr>
                                    </p:animEffect>
                                    <p:anim calcmode="lin" valueType="num">
                                      <p:cBhvr>
                                        <p:cTn id="107" dur="1000" fill="hold"/>
                                        <p:tgtEl>
                                          <p:spTgt spid="50"/>
                                        </p:tgtEl>
                                        <p:attrNameLst>
                                          <p:attrName>ppt_x</p:attrName>
                                        </p:attrNameLst>
                                      </p:cBhvr>
                                      <p:tavLst>
                                        <p:tav tm="0">
                                          <p:val>
                                            <p:strVal val="#ppt_x"/>
                                          </p:val>
                                        </p:tav>
                                        <p:tav tm="100000">
                                          <p:val>
                                            <p:strVal val="#ppt_x"/>
                                          </p:val>
                                        </p:tav>
                                      </p:tavLst>
                                    </p:anim>
                                    <p:anim calcmode="lin" valueType="num">
                                      <p:cBhvr>
                                        <p:cTn id="108" dur="1000" fill="hold"/>
                                        <p:tgtEl>
                                          <p:spTgt spid="50"/>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fade">
                                      <p:cBhvr>
                                        <p:cTn id="111" dur="1000"/>
                                        <p:tgtEl>
                                          <p:spTgt spid="51"/>
                                        </p:tgtEl>
                                      </p:cBhvr>
                                    </p:animEffect>
                                    <p:anim calcmode="lin" valueType="num">
                                      <p:cBhvr>
                                        <p:cTn id="112" dur="1000" fill="hold"/>
                                        <p:tgtEl>
                                          <p:spTgt spid="51"/>
                                        </p:tgtEl>
                                        <p:attrNameLst>
                                          <p:attrName>ppt_x</p:attrName>
                                        </p:attrNameLst>
                                      </p:cBhvr>
                                      <p:tavLst>
                                        <p:tav tm="0">
                                          <p:val>
                                            <p:strVal val="#ppt_x"/>
                                          </p:val>
                                        </p:tav>
                                        <p:tav tm="100000">
                                          <p:val>
                                            <p:strVal val="#ppt_x"/>
                                          </p:val>
                                        </p:tav>
                                      </p:tavLst>
                                    </p:anim>
                                    <p:anim calcmode="lin" valueType="num">
                                      <p:cBhvr>
                                        <p:cTn id="113" dur="1000" fill="hold"/>
                                        <p:tgtEl>
                                          <p:spTgt spid="51"/>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1000"/>
                                        <p:tgtEl>
                                          <p:spTgt spid="52"/>
                                        </p:tgtEl>
                                      </p:cBhvr>
                                    </p:animEffect>
                                    <p:anim calcmode="lin" valueType="num">
                                      <p:cBhvr>
                                        <p:cTn id="117" dur="1000" fill="hold"/>
                                        <p:tgtEl>
                                          <p:spTgt spid="52"/>
                                        </p:tgtEl>
                                        <p:attrNameLst>
                                          <p:attrName>ppt_x</p:attrName>
                                        </p:attrNameLst>
                                      </p:cBhvr>
                                      <p:tavLst>
                                        <p:tav tm="0">
                                          <p:val>
                                            <p:strVal val="#ppt_x"/>
                                          </p:val>
                                        </p:tav>
                                        <p:tav tm="100000">
                                          <p:val>
                                            <p:strVal val="#ppt_x"/>
                                          </p:val>
                                        </p:tav>
                                      </p:tavLst>
                                    </p:anim>
                                    <p:anim calcmode="lin" valueType="num">
                                      <p:cBhvr>
                                        <p:cTn id="118" dur="1000" fill="hold"/>
                                        <p:tgtEl>
                                          <p:spTgt spid="52"/>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fade">
                                      <p:cBhvr>
                                        <p:cTn id="121" dur="1000"/>
                                        <p:tgtEl>
                                          <p:spTgt spid="53"/>
                                        </p:tgtEl>
                                      </p:cBhvr>
                                    </p:animEffect>
                                    <p:anim calcmode="lin" valueType="num">
                                      <p:cBhvr>
                                        <p:cTn id="122" dur="1000" fill="hold"/>
                                        <p:tgtEl>
                                          <p:spTgt spid="53"/>
                                        </p:tgtEl>
                                        <p:attrNameLst>
                                          <p:attrName>ppt_x</p:attrName>
                                        </p:attrNameLst>
                                      </p:cBhvr>
                                      <p:tavLst>
                                        <p:tav tm="0">
                                          <p:val>
                                            <p:strVal val="#ppt_x"/>
                                          </p:val>
                                        </p:tav>
                                        <p:tav tm="100000">
                                          <p:val>
                                            <p:strVal val="#ppt_x"/>
                                          </p:val>
                                        </p:tav>
                                      </p:tavLst>
                                    </p:anim>
                                    <p:anim calcmode="lin" valueType="num">
                                      <p:cBhvr>
                                        <p:cTn id="1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3" grpId="0" animBg="1"/>
      <p:bldP spid="25" grpId="0" animBg="1"/>
      <p:bldP spid="27" grpId="0" animBg="1"/>
      <p:bldP spid="29" grpId="0" animBg="1"/>
      <p:bldP spid="31" grpId="0" animBg="1"/>
      <p:bldP spid="32" grpId="0" animBg="1"/>
      <p:bldP spid="35" grpId="0" animBg="1"/>
      <p:bldP spid="37" grpId="0" animBg="1"/>
      <p:bldP spid="39" grpId="0" animBg="1"/>
      <p:bldP spid="41" grpId="0" animBg="1"/>
      <p:bldP spid="43" grpId="0" animBg="1"/>
      <p:bldP spid="45" grpId="0" animBg="1"/>
      <p:bldP spid="47" grpId="0" animBg="1"/>
      <p:bldP spid="48" grpId="0" animBg="1"/>
      <p:bldP spid="49" grpId="0" animBg="1"/>
      <p:bldP spid="50" grpId="0" animBg="1"/>
      <p:bldP spid="51" grpId="0" animBg="1"/>
      <p:bldP spid="52" grpId="0" animBg="1"/>
      <p:bldP spid="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21456-09BB-5787-911F-136A9A3EA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43B68-146B-2665-DFFC-B4DD02A0921E}"/>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A3722130-07CC-E5DE-4B91-C1FD206EB6E6}"/>
              </a:ext>
            </a:extLst>
          </p:cNvPr>
          <p:cNvGraphicFramePr/>
          <p:nvPr>
            <p:extLst>
              <p:ext uri="{D42A27DB-BD31-4B8C-83A1-F6EECF244321}">
                <p14:modId xmlns:p14="http://schemas.microsoft.com/office/powerpoint/2010/main" val="2653736152"/>
              </p:ext>
            </p:extLst>
          </p:nvPr>
        </p:nvGraphicFramePr>
        <p:xfrm>
          <a:off x="6508690" y="1387256"/>
          <a:ext cx="4978412" cy="2575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4F8719DC-7A74-4DC7-F19A-EA9E3CA5D2DB}"/>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90D8EC5E-C600-6DB4-F72C-E82B5AC71459}"/>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7B4CBEE9-6249-9CC5-AE5E-316760436EBE}"/>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286C4184-FF52-49D9-FD5D-4766A49D64E0}"/>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B9747589-AD48-FF0C-3CE0-FBA1704D1FBE}"/>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86A6B123-919C-A159-2D7C-DDB44036FAB0}"/>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D3F4D008-B85D-6D6C-1E24-AA33B9D0F116}"/>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AC39B4BE-5F36-B088-363A-9E9A8FFFBAEA}"/>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D3D87F16-4B89-F930-AE94-08B30683A48C}"/>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EDF38AD0-E284-6763-3A78-66E06004176D}"/>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EF9D3405-6CE6-B687-2275-57566F97002E}"/>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A6A88BAF-FB6D-ED48-5EA9-22B8B1D1E0A8}"/>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1346BA18-6C3F-DC8A-EE30-9A75C2E2C8A9}"/>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87BFD31B-56AE-AE82-8CD2-C9A64D332D55}"/>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A1A9FB27-9FB3-46CA-ED49-D6500C5C8DA6}"/>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65888205-E20D-7453-E82D-ED5E19FC4815}"/>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D583FDD7-B48C-00FE-F2B3-18FF7358A0DF}"/>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707B0AEC-E6D3-DDDD-17A8-9BB13B73396E}"/>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1F97AD36-314C-77AA-26B1-7D4B05C1D12B}"/>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1353E17C-98DD-23F2-86E5-B10687C84AC1}"/>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4B8351C0-19D7-D076-CC7F-377A22C01A25}"/>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A2476616-5BD3-8351-FFA5-A2BB77A4FCDA}"/>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0EBF43E8-2B51-0120-DC1F-303C6D5710A7}"/>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7E7C851D-9416-BD14-0587-3E4015CF87A8}"/>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3A87D7DF-2B62-9F0E-E9F8-69ABEC7D5638}"/>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8FB5E261-6F14-2B89-DF7B-4115D72C1631}"/>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881A693-737C-4A22-0802-630BE5BD4A75}"/>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0A2621C6-CFC7-1522-0857-2A134B2BB151}"/>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1B75E5-BCC2-60E7-3F45-3DA09E0071C1}"/>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32F4CCCE-8065-5A4C-06F1-8491923D1EC5}"/>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CBD7B9CE-834B-8D11-CFD9-415A0D297637}"/>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4AA5BB5D-4502-20B2-B1B4-8840E45D7A4E}"/>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1DAC7383-0176-0AC0-B85A-9F51EA9FBD95}"/>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03C3B034-0028-1757-99E3-12135B88320A}"/>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76F0010C-C1E2-D09E-C382-16CEB0A0A8DC}"/>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121629AB-34BF-564B-E711-552F9D2D2F90}"/>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96E3374E-5B79-3663-9943-2DD2CEB40FC1}"/>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7ABB06E9-D48E-A4E3-7EF9-4C3B09945909}"/>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36C9CD3D-379A-0149-F844-0330F964E9C0}"/>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883F500F-B35B-BFFA-27CD-86FD708A8A60}"/>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1" name="Flowchart: Connector 10">
            <a:extLst>
              <a:ext uri="{FF2B5EF4-FFF2-40B4-BE49-F238E27FC236}">
                <a16:creationId xmlns:a16="http://schemas.microsoft.com/office/drawing/2014/main" id="{F6D5B1EF-F5C9-A85D-F3F6-5B3632DE03C3}"/>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D86EDB71-FC3A-783B-D5B8-CE3567338159}"/>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7798C9C4-3858-A53E-80B1-B98324F5DAA0}"/>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0776848C-4DBA-86EC-B9E3-452A5CF6991B}"/>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C8D724C4-3B2F-7EEF-8B00-0ABAEC912C41}"/>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47B6AFDB-448A-C8AE-B884-4CB44F25A510}"/>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30A71E-DE62-0367-8C9D-3FBD034C240A}"/>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33" name="Flowchart: Connector 32">
            <a:extLst>
              <a:ext uri="{FF2B5EF4-FFF2-40B4-BE49-F238E27FC236}">
                <a16:creationId xmlns:a16="http://schemas.microsoft.com/office/drawing/2014/main" id="{4E09CEF6-8B36-F554-E75C-E152519D1721}"/>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34" name="Flowchart: Connector 33">
            <a:extLst>
              <a:ext uri="{FF2B5EF4-FFF2-40B4-BE49-F238E27FC236}">
                <a16:creationId xmlns:a16="http://schemas.microsoft.com/office/drawing/2014/main" id="{9CE69B92-B8D4-F79F-5A92-CF5C0AFBAD50}"/>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15" name="Flowchart: Connector 14">
            <a:extLst>
              <a:ext uri="{FF2B5EF4-FFF2-40B4-BE49-F238E27FC236}">
                <a16:creationId xmlns:a16="http://schemas.microsoft.com/office/drawing/2014/main" id="{588D7B81-1A5A-BAD1-6B6D-8892FD2B1CC3}"/>
              </a:ext>
            </a:extLst>
          </p:cNvPr>
          <p:cNvSpPr/>
          <p:nvPr/>
        </p:nvSpPr>
        <p:spPr>
          <a:xfrm>
            <a:off x="2639244" y="3147156"/>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Xc</a:t>
            </a:r>
            <a:endParaRPr lang="en-GB" sz="1000" dirty="0"/>
          </a:p>
        </p:txBody>
      </p:sp>
      <p:sp>
        <p:nvSpPr>
          <p:cNvPr id="23" name="Flowchart: Connector 22">
            <a:extLst>
              <a:ext uri="{FF2B5EF4-FFF2-40B4-BE49-F238E27FC236}">
                <a16:creationId xmlns:a16="http://schemas.microsoft.com/office/drawing/2014/main" id="{033CDE92-0C3C-11A4-F65A-74EDAD7B1020}"/>
              </a:ext>
            </a:extLst>
          </p:cNvPr>
          <p:cNvSpPr/>
          <p:nvPr/>
        </p:nvSpPr>
        <p:spPr>
          <a:xfrm>
            <a:off x="1757781" y="2326464"/>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Xb</a:t>
            </a:r>
            <a:endParaRPr lang="en-GB" sz="1000" dirty="0"/>
          </a:p>
        </p:txBody>
      </p:sp>
      <p:sp>
        <p:nvSpPr>
          <p:cNvPr id="29" name="Flowchart: Connector 28">
            <a:extLst>
              <a:ext uri="{FF2B5EF4-FFF2-40B4-BE49-F238E27FC236}">
                <a16:creationId xmlns:a16="http://schemas.microsoft.com/office/drawing/2014/main" id="{8BE653EE-D9D2-8DF6-A8AC-59D094C636A6}"/>
              </a:ext>
            </a:extLst>
          </p:cNvPr>
          <p:cNvSpPr/>
          <p:nvPr/>
        </p:nvSpPr>
        <p:spPr>
          <a:xfrm>
            <a:off x="794364" y="314545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Xa</a:t>
            </a:r>
          </a:p>
        </p:txBody>
      </p:sp>
      <p:sp>
        <p:nvSpPr>
          <p:cNvPr id="31" name="Flowchart: Connector 30">
            <a:extLst>
              <a:ext uri="{FF2B5EF4-FFF2-40B4-BE49-F238E27FC236}">
                <a16:creationId xmlns:a16="http://schemas.microsoft.com/office/drawing/2014/main" id="{D1D6680D-70AA-31ED-AA07-9061D14DF4E1}"/>
              </a:ext>
            </a:extLst>
          </p:cNvPr>
          <p:cNvSpPr/>
          <p:nvPr/>
        </p:nvSpPr>
        <p:spPr>
          <a:xfrm>
            <a:off x="3617664" y="234674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Xd</a:t>
            </a:r>
          </a:p>
        </p:txBody>
      </p:sp>
      <p:sp>
        <p:nvSpPr>
          <p:cNvPr id="35" name="Flowchart: Connector 34">
            <a:extLst>
              <a:ext uri="{FF2B5EF4-FFF2-40B4-BE49-F238E27FC236}">
                <a16:creationId xmlns:a16="http://schemas.microsoft.com/office/drawing/2014/main" id="{CAAB3439-11C7-4497-E760-D3A232839E32}"/>
              </a:ext>
            </a:extLst>
          </p:cNvPr>
          <p:cNvSpPr/>
          <p:nvPr/>
        </p:nvSpPr>
        <p:spPr>
          <a:xfrm>
            <a:off x="1763356" y="3541081"/>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Yb</a:t>
            </a:r>
          </a:p>
        </p:txBody>
      </p:sp>
      <p:sp>
        <p:nvSpPr>
          <p:cNvPr id="41" name="Flowchart: Connector 40">
            <a:extLst>
              <a:ext uri="{FF2B5EF4-FFF2-40B4-BE49-F238E27FC236}">
                <a16:creationId xmlns:a16="http://schemas.microsoft.com/office/drawing/2014/main" id="{85A30FD6-8193-839F-1BCD-0356BD1E751E}"/>
              </a:ext>
            </a:extLst>
          </p:cNvPr>
          <p:cNvSpPr/>
          <p:nvPr/>
        </p:nvSpPr>
        <p:spPr>
          <a:xfrm>
            <a:off x="2645577" y="441102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err="1"/>
              <a:t>Yc</a:t>
            </a:r>
            <a:endParaRPr lang="en-GB" sz="1000" dirty="0"/>
          </a:p>
        </p:txBody>
      </p:sp>
      <p:sp>
        <p:nvSpPr>
          <p:cNvPr id="47" name="Flowchart: Connector 46">
            <a:extLst>
              <a:ext uri="{FF2B5EF4-FFF2-40B4-BE49-F238E27FC236}">
                <a16:creationId xmlns:a16="http://schemas.microsoft.com/office/drawing/2014/main" id="{F2DE04C7-E4F7-9DAA-B85C-76BC68426308}"/>
              </a:ext>
            </a:extLst>
          </p:cNvPr>
          <p:cNvSpPr/>
          <p:nvPr/>
        </p:nvSpPr>
        <p:spPr>
          <a:xfrm>
            <a:off x="794364" y="441852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Ya</a:t>
            </a:r>
          </a:p>
        </p:txBody>
      </p:sp>
      <p:sp>
        <p:nvSpPr>
          <p:cNvPr id="48" name="Flowchart: Connector 47">
            <a:extLst>
              <a:ext uri="{FF2B5EF4-FFF2-40B4-BE49-F238E27FC236}">
                <a16:creationId xmlns:a16="http://schemas.microsoft.com/office/drawing/2014/main" id="{69497678-DFB7-A525-35D5-ADE4E01FF903}"/>
              </a:ext>
            </a:extLst>
          </p:cNvPr>
          <p:cNvSpPr/>
          <p:nvPr/>
        </p:nvSpPr>
        <p:spPr>
          <a:xfrm>
            <a:off x="3615419" y="3522955"/>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Yd</a:t>
            </a:r>
          </a:p>
        </p:txBody>
      </p:sp>
      <p:sp>
        <p:nvSpPr>
          <p:cNvPr id="50" name="Flowchart: Connector 49">
            <a:extLst>
              <a:ext uri="{FF2B5EF4-FFF2-40B4-BE49-F238E27FC236}">
                <a16:creationId xmlns:a16="http://schemas.microsoft.com/office/drawing/2014/main" id="{5EB9E4E8-424F-6766-E054-6A77F79C8944}"/>
              </a:ext>
            </a:extLst>
          </p:cNvPr>
          <p:cNvSpPr/>
          <p:nvPr/>
        </p:nvSpPr>
        <p:spPr>
          <a:xfrm>
            <a:off x="3665255" y="1157640"/>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
        <p:nvSpPr>
          <p:cNvPr id="53" name="Flowchart: Connector 52">
            <a:extLst>
              <a:ext uri="{FF2B5EF4-FFF2-40B4-BE49-F238E27FC236}">
                <a16:creationId xmlns:a16="http://schemas.microsoft.com/office/drawing/2014/main" id="{AAA48F33-D4FB-5240-EA88-853F5E5F39F8}"/>
              </a:ext>
            </a:extLst>
          </p:cNvPr>
          <p:cNvSpPr/>
          <p:nvPr/>
        </p:nvSpPr>
        <p:spPr>
          <a:xfrm>
            <a:off x="2598210" y="1879519"/>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
        <p:nvSpPr>
          <p:cNvPr id="6" name="Flowchart: Connector 5">
            <a:extLst>
              <a:ext uri="{FF2B5EF4-FFF2-40B4-BE49-F238E27FC236}">
                <a16:creationId xmlns:a16="http://schemas.microsoft.com/office/drawing/2014/main" id="{C9C56433-7460-6E82-1B8E-263EE9CD0365}"/>
              </a:ext>
            </a:extLst>
          </p:cNvPr>
          <p:cNvSpPr/>
          <p:nvPr/>
        </p:nvSpPr>
        <p:spPr>
          <a:xfrm>
            <a:off x="3210460"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8" name="Flowchart: Connector 17">
            <a:extLst>
              <a:ext uri="{FF2B5EF4-FFF2-40B4-BE49-F238E27FC236}">
                <a16:creationId xmlns:a16="http://schemas.microsoft.com/office/drawing/2014/main" id="{F00A7D9B-744D-A6F4-E305-7FF33D15E8F3}"/>
              </a:ext>
            </a:extLst>
          </p:cNvPr>
          <p:cNvSpPr/>
          <p:nvPr/>
        </p:nvSpPr>
        <p:spPr>
          <a:xfrm>
            <a:off x="1369390" y="2814810"/>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β</a:t>
            </a:r>
            <a:endParaRPr lang="en-GB" sz="2800" dirty="0"/>
          </a:p>
        </p:txBody>
      </p:sp>
      <p:sp>
        <p:nvSpPr>
          <p:cNvPr id="54" name="Flowchart: Connector 53">
            <a:extLst>
              <a:ext uri="{FF2B5EF4-FFF2-40B4-BE49-F238E27FC236}">
                <a16:creationId xmlns:a16="http://schemas.microsoft.com/office/drawing/2014/main" id="{FAA4AE06-D5BE-D5D1-BE3D-2C2BCECAEBAE}"/>
              </a:ext>
            </a:extLst>
          </p:cNvPr>
          <p:cNvSpPr/>
          <p:nvPr/>
        </p:nvSpPr>
        <p:spPr>
          <a:xfrm>
            <a:off x="3228600" y="2823922"/>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β</a:t>
            </a:r>
            <a:endParaRPr lang="en-GB" sz="2800" dirty="0"/>
          </a:p>
        </p:txBody>
      </p:sp>
      <p:sp>
        <p:nvSpPr>
          <p:cNvPr id="55" name="Flowchart: Connector 54">
            <a:extLst>
              <a:ext uri="{FF2B5EF4-FFF2-40B4-BE49-F238E27FC236}">
                <a16:creationId xmlns:a16="http://schemas.microsoft.com/office/drawing/2014/main" id="{D24627F3-89C8-1AD3-06B5-2A47B46A6AE4}"/>
              </a:ext>
            </a:extLst>
          </p:cNvPr>
          <p:cNvSpPr/>
          <p:nvPr/>
        </p:nvSpPr>
        <p:spPr>
          <a:xfrm>
            <a:off x="1482446" y="4494835"/>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γ</a:t>
            </a:r>
            <a:endParaRPr lang="en-GB" sz="2800" dirty="0"/>
          </a:p>
        </p:txBody>
      </p:sp>
      <p:sp>
        <p:nvSpPr>
          <p:cNvPr id="56" name="Flowchart: Connector 55">
            <a:extLst>
              <a:ext uri="{FF2B5EF4-FFF2-40B4-BE49-F238E27FC236}">
                <a16:creationId xmlns:a16="http://schemas.microsoft.com/office/drawing/2014/main" id="{5B0D1E4C-24E7-5066-6898-F7BD826F0D21}"/>
              </a:ext>
            </a:extLst>
          </p:cNvPr>
          <p:cNvSpPr/>
          <p:nvPr/>
        </p:nvSpPr>
        <p:spPr>
          <a:xfrm>
            <a:off x="2386971" y="3612848"/>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γ</a:t>
            </a:r>
            <a:endParaRPr lang="en-GB" sz="2800" dirty="0"/>
          </a:p>
        </p:txBody>
      </p:sp>
    </p:spTree>
    <p:extLst>
      <p:ext uri="{BB962C8B-B14F-4D97-AF65-F5344CB8AC3E}">
        <p14:creationId xmlns:p14="http://schemas.microsoft.com/office/powerpoint/2010/main" val="2082280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F8386-ABDE-EED7-D017-9902B9FAF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A33C2-F4B2-B9C9-CFD3-875E7BBC8070}"/>
              </a:ext>
            </a:extLst>
          </p:cNvPr>
          <p:cNvSpPr>
            <a:spLocks noGrp="1"/>
          </p:cNvSpPr>
          <p:nvPr>
            <p:ph type="title"/>
          </p:nvPr>
        </p:nvSpPr>
        <p:spPr>
          <a:xfrm>
            <a:off x="2505075" y="129634"/>
            <a:ext cx="6868724"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Sandwich</a:t>
            </a:r>
          </a:p>
        </p:txBody>
      </p:sp>
      <p:graphicFrame>
        <p:nvGraphicFramePr>
          <p:cNvPr id="59" name="Diagram 58">
            <a:extLst>
              <a:ext uri="{FF2B5EF4-FFF2-40B4-BE49-F238E27FC236}">
                <a16:creationId xmlns:a16="http://schemas.microsoft.com/office/drawing/2014/main" id="{95A923F2-AE03-B9F7-5BDC-675E44725693}"/>
              </a:ext>
            </a:extLst>
          </p:cNvPr>
          <p:cNvGraphicFramePr/>
          <p:nvPr>
            <p:extLst>
              <p:ext uri="{D42A27DB-BD31-4B8C-83A1-F6EECF244321}">
                <p14:modId xmlns:p14="http://schemas.microsoft.com/office/powerpoint/2010/main" val="3218703362"/>
              </p:ext>
            </p:extLst>
          </p:nvPr>
        </p:nvGraphicFramePr>
        <p:xfrm>
          <a:off x="6508690" y="1387256"/>
          <a:ext cx="4978412" cy="2905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a:extLst>
              <a:ext uri="{FF2B5EF4-FFF2-40B4-BE49-F238E27FC236}">
                <a16:creationId xmlns:a16="http://schemas.microsoft.com/office/drawing/2014/main" id="{865D83A9-62B6-2465-B0A7-22A060914F6F}"/>
              </a:ext>
            </a:extLst>
          </p:cNvPr>
          <p:cNvSpPr/>
          <p:nvPr/>
        </p:nvSpPr>
        <p:spPr>
          <a:xfrm>
            <a:off x="735020" y="6315314"/>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5CB2B301-1599-6288-DF63-15D1F901E6AB}"/>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75C78304-A883-2DF7-B133-0E81D88FB919}"/>
              </a:ext>
            </a:extLst>
          </p:cNvPr>
          <p:cNvSpPr/>
          <p:nvPr/>
        </p:nvSpPr>
        <p:spPr>
          <a:xfrm>
            <a:off x="873940" y="3190318"/>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97D7CBF4-7E31-E3B8-9044-D07EFA850B93}"/>
              </a:ext>
            </a:extLst>
          </p:cNvPr>
          <p:cNvSpPr/>
          <p:nvPr/>
        </p:nvSpPr>
        <p:spPr>
          <a:xfrm>
            <a:off x="2717576" y="3185293"/>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DDFCFE19-DA61-E4C3-B501-B9A5B10AD9B7}"/>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4C7B4A30-6E04-9A2A-A170-CAD389C65DCF}"/>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D0A1DF6A-024F-7B38-2D9D-CABE78C7C30F}"/>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7044DC9A-2874-A7F5-F5F8-3E22539518F7}"/>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BE8D32A6-6D4D-CCA1-D563-C684239966FE}"/>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9CEED0C7-662B-CB61-FDD8-652B194A4EED}"/>
              </a:ext>
            </a:extLst>
          </p:cNvPr>
          <p:cNvSpPr/>
          <p:nvPr/>
        </p:nvSpPr>
        <p:spPr>
          <a:xfrm>
            <a:off x="1835544" y="2382554"/>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A8D6EDB7-61EB-1BD0-EA9E-49929B4E78ED}"/>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E354DC7F-619A-3207-6483-B9A091D0F46B}"/>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0A25DA12-96B2-BABC-3D0E-EB78BE852F54}"/>
              </a:ext>
            </a:extLst>
          </p:cNvPr>
          <p:cNvSpPr/>
          <p:nvPr/>
        </p:nvSpPr>
        <p:spPr>
          <a:xfrm>
            <a:off x="3687265" y="2382554"/>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3E4E3D8A-98DB-8590-241A-74A1A5DD1FCB}"/>
              </a:ext>
            </a:extLst>
          </p:cNvPr>
          <p:cNvCxnSpPr>
            <a:stCxn id="61" idx="4"/>
            <a:endCxn id="62" idx="0"/>
          </p:cNvCxnSpPr>
          <p:nvPr/>
        </p:nvCxnSpPr>
        <p:spPr>
          <a:xfrm>
            <a:off x="1056011" y="2323237"/>
            <a:ext cx="0" cy="867081"/>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C7A3F9FD-D409-8660-8395-ED9C8307C16D}"/>
              </a:ext>
            </a:extLst>
          </p:cNvPr>
          <p:cNvCxnSpPr>
            <a:stCxn id="67" idx="4"/>
            <a:endCxn id="69" idx="0"/>
          </p:cNvCxnSpPr>
          <p:nvPr/>
        </p:nvCxnSpPr>
        <p:spPr>
          <a:xfrm>
            <a:off x="2017615" y="1569329"/>
            <a:ext cx="0" cy="81322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A151DFC4-EE96-CF58-3D33-B7B58B355262}"/>
              </a:ext>
            </a:extLst>
          </p:cNvPr>
          <p:cNvCxnSpPr>
            <a:stCxn id="72" idx="0"/>
            <a:endCxn id="68" idx="4"/>
          </p:cNvCxnSpPr>
          <p:nvPr/>
        </p:nvCxnSpPr>
        <p:spPr>
          <a:xfrm flipH="1" flipV="1">
            <a:off x="3866643" y="1569330"/>
            <a:ext cx="2693" cy="813224"/>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75527598-2FCB-D83B-711C-386018DC0994}"/>
              </a:ext>
            </a:extLst>
          </p:cNvPr>
          <p:cNvCxnSpPr>
            <a:stCxn id="63" idx="0"/>
            <a:endCxn id="66" idx="4"/>
          </p:cNvCxnSpPr>
          <p:nvPr/>
        </p:nvCxnSpPr>
        <p:spPr>
          <a:xfrm flipH="1" flipV="1">
            <a:off x="2899646" y="2323235"/>
            <a:ext cx="1" cy="86205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A1F78C73-98E9-338F-57EC-1CE83D9B83C9}"/>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9B3CDC55-082B-B559-FDFD-F3BB1EFF6E93}"/>
              </a:ext>
            </a:extLst>
          </p:cNvPr>
          <p:cNvCxnSpPr>
            <a:stCxn id="69" idx="3"/>
            <a:endCxn id="62" idx="7"/>
          </p:cNvCxnSpPr>
          <p:nvPr/>
        </p:nvCxnSpPr>
        <p:spPr>
          <a:xfrm flipH="1">
            <a:off x="1184754" y="2693368"/>
            <a:ext cx="704117" cy="550277"/>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35EDC88D-D9C5-8D14-ED82-F9DEF6678BBC}"/>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447E6C0-2F02-D831-911A-FAE422F65ACD}"/>
              </a:ext>
            </a:extLst>
          </p:cNvPr>
          <p:cNvCxnSpPr>
            <a:stCxn id="72" idx="3"/>
            <a:endCxn id="63" idx="7"/>
          </p:cNvCxnSpPr>
          <p:nvPr/>
        </p:nvCxnSpPr>
        <p:spPr>
          <a:xfrm flipH="1">
            <a:off x="3028390" y="2693368"/>
            <a:ext cx="712202" cy="545252"/>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3ACC0D1B-0F70-FFD3-FDED-E8CE50171D2F}"/>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97AAA4D6-8375-C376-F86B-1488803FBBF0}"/>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9" name="Flowchart: Connector 18">
            <a:extLst>
              <a:ext uri="{FF2B5EF4-FFF2-40B4-BE49-F238E27FC236}">
                <a16:creationId xmlns:a16="http://schemas.microsoft.com/office/drawing/2014/main" id="{2512A4C5-9048-E331-38BA-22730DCC0811}"/>
              </a:ext>
            </a:extLst>
          </p:cNvPr>
          <p:cNvSpPr/>
          <p:nvPr/>
        </p:nvSpPr>
        <p:spPr>
          <a:xfrm>
            <a:off x="873939" y="4500612"/>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276BD325-A6FF-3062-1677-2A82EEE32988}"/>
              </a:ext>
            </a:extLst>
          </p:cNvPr>
          <p:cNvSpPr/>
          <p:nvPr/>
        </p:nvSpPr>
        <p:spPr>
          <a:xfrm>
            <a:off x="1835544" y="3601721"/>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B776E4D4-1D60-1625-5974-316DF0165227}"/>
              </a:ext>
            </a:extLst>
          </p:cNvPr>
          <p:cNvSpPr/>
          <p:nvPr/>
        </p:nvSpPr>
        <p:spPr>
          <a:xfrm>
            <a:off x="2717575" y="4495587"/>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1CA0C1E9-E8B1-0B17-22DD-3F110D29F618}"/>
              </a:ext>
            </a:extLst>
          </p:cNvPr>
          <p:cNvSpPr/>
          <p:nvPr/>
        </p:nvSpPr>
        <p:spPr>
          <a:xfrm>
            <a:off x="3684571" y="3598311"/>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4132A77B-FC0D-9D06-E605-E1D8DC4120A0}"/>
              </a:ext>
            </a:extLst>
          </p:cNvPr>
          <p:cNvCxnSpPr>
            <a:stCxn id="62" idx="4"/>
            <a:endCxn id="19" idx="0"/>
          </p:cNvCxnSpPr>
          <p:nvPr/>
        </p:nvCxnSpPr>
        <p:spPr>
          <a:xfrm flipH="1">
            <a:off x="1056010" y="3554459"/>
            <a:ext cx="1" cy="946153"/>
          </a:xfrm>
          <a:prstGeom prst="straightConnector1">
            <a:avLst/>
          </a:prstGeom>
          <a:ln w="44450" cap="flat" cmpd="sng" algn="ctr">
            <a:solidFill>
              <a:schemeClr val="accent3"/>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ABD4B407-38B1-33EC-D0F7-F985CE06B922}"/>
              </a:ext>
            </a:extLst>
          </p:cNvPr>
          <p:cNvCxnSpPr>
            <a:stCxn id="19" idx="4"/>
            <a:endCxn id="64" idx="0"/>
          </p:cNvCxnSpPr>
          <p:nvPr/>
        </p:nvCxnSpPr>
        <p:spPr>
          <a:xfrm>
            <a:off x="1056010" y="4864753"/>
            <a:ext cx="0" cy="946153"/>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610105F7-8F83-AFC5-39E0-B47ADE02532D}"/>
              </a:ext>
            </a:extLst>
          </p:cNvPr>
          <p:cNvCxnSpPr>
            <a:stCxn id="69" idx="4"/>
            <a:endCxn id="20" idx="0"/>
          </p:cNvCxnSpPr>
          <p:nvPr/>
        </p:nvCxnSpPr>
        <p:spPr>
          <a:xfrm>
            <a:off x="2017615" y="2746695"/>
            <a:ext cx="0" cy="855026"/>
          </a:xfrm>
          <a:prstGeom prst="straightConnector1">
            <a:avLst/>
          </a:prstGeom>
          <a:ln w="44450" cap="flat" cmpd="sng" algn="ctr">
            <a:solidFill>
              <a:schemeClr val="accent4"/>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61C42FCB-F66A-5366-CD1B-F96122C716AD}"/>
              </a:ext>
            </a:extLst>
          </p:cNvPr>
          <p:cNvCxnSpPr>
            <a:stCxn id="20" idx="4"/>
            <a:endCxn id="70" idx="0"/>
          </p:cNvCxnSpPr>
          <p:nvPr/>
        </p:nvCxnSpPr>
        <p:spPr>
          <a:xfrm>
            <a:off x="2017615" y="3965862"/>
            <a:ext cx="0" cy="855117"/>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64B1F422-CEA4-B49F-66A8-333CC0C89A14}"/>
              </a:ext>
            </a:extLst>
          </p:cNvPr>
          <p:cNvCxnSpPr>
            <a:stCxn id="65" idx="0"/>
            <a:endCxn id="21" idx="4"/>
          </p:cNvCxnSpPr>
          <p:nvPr/>
        </p:nvCxnSpPr>
        <p:spPr>
          <a:xfrm flipH="1" flipV="1">
            <a:off x="2899646" y="4859728"/>
            <a:ext cx="1" cy="951178"/>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1C2EFB63-264D-8B78-3E57-DD7C6BDBF766}"/>
              </a:ext>
            </a:extLst>
          </p:cNvPr>
          <p:cNvCxnSpPr>
            <a:stCxn id="21" idx="0"/>
            <a:endCxn id="63" idx="4"/>
          </p:cNvCxnSpPr>
          <p:nvPr/>
        </p:nvCxnSpPr>
        <p:spPr>
          <a:xfrm flipV="1">
            <a:off x="2899646" y="3549434"/>
            <a:ext cx="1" cy="946153"/>
          </a:xfrm>
          <a:prstGeom prst="straightConnector1">
            <a:avLst/>
          </a:prstGeom>
          <a:ln w="44450" cap="flat" cmpd="sng" algn="ctr">
            <a:solidFill>
              <a:schemeClr val="accent2"/>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F7B16EE7-B67B-1A9F-951C-9F900B5AF2EA}"/>
              </a:ext>
            </a:extLst>
          </p:cNvPr>
          <p:cNvCxnSpPr>
            <a:stCxn id="71" idx="0"/>
            <a:endCxn id="22" idx="4"/>
          </p:cNvCxnSpPr>
          <p:nvPr/>
        </p:nvCxnSpPr>
        <p:spPr>
          <a:xfrm flipV="1">
            <a:off x="3866642" y="3962452"/>
            <a:ext cx="0" cy="858527"/>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7278076E-C3EC-3C26-9E8A-A090F4EC36C9}"/>
              </a:ext>
            </a:extLst>
          </p:cNvPr>
          <p:cNvCxnSpPr>
            <a:stCxn id="22" idx="0"/>
            <a:endCxn id="72" idx="4"/>
          </p:cNvCxnSpPr>
          <p:nvPr/>
        </p:nvCxnSpPr>
        <p:spPr>
          <a:xfrm flipV="1">
            <a:off x="3866642" y="2746695"/>
            <a:ext cx="2694" cy="851616"/>
          </a:xfrm>
          <a:prstGeom prst="straightConnector1">
            <a:avLst/>
          </a:prstGeom>
          <a:ln w="44450" cap="flat" cmpd="sng" algn="ctr">
            <a:solidFill>
              <a:schemeClr val="accent5"/>
            </a:solidFill>
            <a:prstDash val="sys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1FB9FE66-A2D2-618D-C91B-013AA38662F3}"/>
              </a:ext>
            </a:extLst>
          </p:cNvPr>
          <p:cNvCxnSpPr>
            <a:stCxn id="19" idx="6"/>
            <a:endCxn id="21" idx="2"/>
          </p:cNvCxnSpPr>
          <p:nvPr/>
        </p:nvCxnSpPr>
        <p:spPr>
          <a:xfrm flipV="1">
            <a:off x="1238080" y="4677658"/>
            <a:ext cx="1479495" cy="5025"/>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E7675656-87B0-4EE8-C72C-453E65CA7C7A}"/>
              </a:ext>
            </a:extLst>
          </p:cNvPr>
          <p:cNvCxnSpPr>
            <a:stCxn id="20" idx="6"/>
            <a:endCxn id="22" idx="2"/>
          </p:cNvCxnSpPr>
          <p:nvPr/>
        </p:nvCxnSpPr>
        <p:spPr>
          <a:xfrm flipV="1">
            <a:off x="2199685" y="3780382"/>
            <a:ext cx="1484886" cy="341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58B4220B-0D54-240D-AC54-53B7D5D351DF}"/>
              </a:ext>
            </a:extLst>
          </p:cNvPr>
          <p:cNvSpPr/>
          <p:nvPr/>
        </p:nvSpPr>
        <p:spPr>
          <a:xfrm>
            <a:off x="1696625" y="5276156"/>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Kb</a:t>
            </a:r>
            <a:endParaRPr lang="en-GB" dirty="0"/>
          </a:p>
        </p:txBody>
      </p:sp>
      <p:sp>
        <p:nvSpPr>
          <p:cNvPr id="4" name="Rectangle 3">
            <a:extLst>
              <a:ext uri="{FF2B5EF4-FFF2-40B4-BE49-F238E27FC236}">
                <a16:creationId xmlns:a16="http://schemas.microsoft.com/office/drawing/2014/main" id="{6354E1A5-C128-2CA9-398B-79752A13912E}"/>
              </a:ext>
            </a:extLst>
          </p:cNvPr>
          <p:cNvSpPr/>
          <p:nvPr/>
        </p:nvSpPr>
        <p:spPr>
          <a:xfrm>
            <a:off x="3540260" y="527615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Kd</a:t>
            </a:r>
            <a:endParaRPr lang="en-GB" dirty="0"/>
          </a:p>
        </p:txBody>
      </p:sp>
      <p:sp>
        <p:nvSpPr>
          <p:cNvPr id="5" name="Rectangle 4">
            <a:extLst>
              <a:ext uri="{FF2B5EF4-FFF2-40B4-BE49-F238E27FC236}">
                <a16:creationId xmlns:a16="http://schemas.microsoft.com/office/drawing/2014/main" id="{D7ACA100-90AB-CBA4-D847-13BF88EF6804}"/>
              </a:ext>
            </a:extLst>
          </p:cNvPr>
          <p:cNvSpPr/>
          <p:nvPr/>
        </p:nvSpPr>
        <p:spPr>
          <a:xfrm>
            <a:off x="2578656" y="6313345"/>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Kc</a:t>
            </a:r>
          </a:p>
        </p:txBody>
      </p:sp>
      <p:sp>
        <p:nvSpPr>
          <p:cNvPr id="11" name="Flowchart: Connector 10">
            <a:extLst>
              <a:ext uri="{FF2B5EF4-FFF2-40B4-BE49-F238E27FC236}">
                <a16:creationId xmlns:a16="http://schemas.microsoft.com/office/drawing/2014/main" id="{EF24172B-3444-4E0D-529A-ED4BF1D97A96}"/>
              </a:ext>
            </a:extLst>
          </p:cNvPr>
          <p:cNvSpPr/>
          <p:nvPr/>
        </p:nvSpPr>
        <p:spPr>
          <a:xfrm>
            <a:off x="1369391"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2" name="Left Brace 11">
            <a:extLst>
              <a:ext uri="{FF2B5EF4-FFF2-40B4-BE49-F238E27FC236}">
                <a16:creationId xmlns:a16="http://schemas.microsoft.com/office/drawing/2014/main" id="{8D71A4B4-F207-A661-1864-B84CE21A7994}"/>
              </a:ext>
            </a:extLst>
          </p:cNvPr>
          <p:cNvSpPr/>
          <p:nvPr/>
        </p:nvSpPr>
        <p:spPr>
          <a:xfrm>
            <a:off x="533654" y="2320468"/>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39120561-FAC9-479F-6346-5E94290AB14B}"/>
              </a:ext>
            </a:extLst>
          </p:cNvPr>
          <p:cNvSpPr txBox="1"/>
          <p:nvPr/>
        </p:nvSpPr>
        <p:spPr>
          <a:xfrm>
            <a:off x="48299" y="2674854"/>
            <a:ext cx="492885" cy="369332"/>
          </a:xfrm>
          <a:prstGeom prst="rect">
            <a:avLst/>
          </a:prstGeom>
          <a:noFill/>
        </p:spPr>
        <p:txBody>
          <a:bodyPr wrap="square" rtlCol="0">
            <a:spAutoFit/>
          </a:bodyPr>
          <a:lstStyle/>
          <a:p>
            <a:r>
              <a:rPr lang="en-GB" dirty="0"/>
              <a:t>E0</a:t>
            </a:r>
          </a:p>
        </p:txBody>
      </p:sp>
      <p:sp>
        <p:nvSpPr>
          <p:cNvPr id="7" name="Left Brace 6">
            <a:extLst>
              <a:ext uri="{FF2B5EF4-FFF2-40B4-BE49-F238E27FC236}">
                <a16:creationId xmlns:a16="http://schemas.microsoft.com/office/drawing/2014/main" id="{43B55885-30FD-639A-A47A-D935731FF060}"/>
              </a:ext>
            </a:extLst>
          </p:cNvPr>
          <p:cNvSpPr/>
          <p:nvPr/>
        </p:nvSpPr>
        <p:spPr>
          <a:xfrm>
            <a:off x="513614" y="3569126"/>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26CB42E-744A-50BF-C53E-8B1C0B5F54A6}"/>
              </a:ext>
            </a:extLst>
          </p:cNvPr>
          <p:cNvSpPr txBox="1"/>
          <p:nvPr/>
        </p:nvSpPr>
        <p:spPr>
          <a:xfrm>
            <a:off x="28259" y="3923512"/>
            <a:ext cx="492885" cy="369332"/>
          </a:xfrm>
          <a:prstGeom prst="rect">
            <a:avLst/>
          </a:prstGeom>
          <a:noFill/>
        </p:spPr>
        <p:txBody>
          <a:bodyPr wrap="square" rtlCol="0">
            <a:spAutoFit/>
          </a:bodyPr>
          <a:lstStyle/>
          <a:p>
            <a:r>
              <a:rPr lang="en-GB" dirty="0"/>
              <a:t>M</a:t>
            </a:r>
          </a:p>
        </p:txBody>
      </p:sp>
      <p:sp>
        <p:nvSpPr>
          <p:cNvPr id="9" name="Left Brace 8">
            <a:extLst>
              <a:ext uri="{FF2B5EF4-FFF2-40B4-BE49-F238E27FC236}">
                <a16:creationId xmlns:a16="http://schemas.microsoft.com/office/drawing/2014/main" id="{329260B5-1C07-ADD6-DFAE-81904C685305}"/>
              </a:ext>
            </a:extLst>
          </p:cNvPr>
          <p:cNvSpPr/>
          <p:nvPr/>
        </p:nvSpPr>
        <p:spPr>
          <a:xfrm>
            <a:off x="503954" y="4817784"/>
            <a:ext cx="195672" cy="1108532"/>
          </a:xfrm>
          <a:prstGeom prst="leftBrace">
            <a:avLst/>
          </a:prstGeom>
          <a:ln w="31750"/>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C3FF6ECA-8337-8458-D0C7-0E4BC8326245}"/>
              </a:ext>
            </a:extLst>
          </p:cNvPr>
          <p:cNvSpPr txBox="1"/>
          <p:nvPr/>
        </p:nvSpPr>
        <p:spPr>
          <a:xfrm>
            <a:off x="18599" y="5172170"/>
            <a:ext cx="492885" cy="369332"/>
          </a:xfrm>
          <a:prstGeom prst="rect">
            <a:avLst/>
          </a:prstGeom>
          <a:noFill/>
        </p:spPr>
        <p:txBody>
          <a:bodyPr wrap="square" rtlCol="0">
            <a:spAutoFit/>
          </a:bodyPr>
          <a:lstStyle/>
          <a:p>
            <a:r>
              <a:rPr lang="en-GB" dirty="0"/>
              <a:t>E1</a:t>
            </a:r>
          </a:p>
        </p:txBody>
      </p:sp>
      <p:sp>
        <p:nvSpPr>
          <p:cNvPr id="33" name="Flowchart: Connector 32">
            <a:extLst>
              <a:ext uri="{FF2B5EF4-FFF2-40B4-BE49-F238E27FC236}">
                <a16:creationId xmlns:a16="http://schemas.microsoft.com/office/drawing/2014/main" id="{7C8400E4-CC99-22C9-BCEB-06A4ACD0A01D}"/>
              </a:ext>
            </a:extLst>
          </p:cNvPr>
          <p:cNvSpPr/>
          <p:nvPr/>
        </p:nvSpPr>
        <p:spPr>
          <a:xfrm>
            <a:off x="1453870" y="5840168"/>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34" name="Flowchart: Connector 33">
            <a:extLst>
              <a:ext uri="{FF2B5EF4-FFF2-40B4-BE49-F238E27FC236}">
                <a16:creationId xmlns:a16="http://schemas.microsoft.com/office/drawing/2014/main" id="{1DAF8560-D410-021A-3962-210F48858026}"/>
              </a:ext>
            </a:extLst>
          </p:cNvPr>
          <p:cNvSpPr/>
          <p:nvPr/>
        </p:nvSpPr>
        <p:spPr>
          <a:xfrm>
            <a:off x="2361015" y="4845050"/>
            <a:ext cx="364136" cy="364136"/>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δ</a:t>
            </a:r>
            <a:endParaRPr lang="en-GB" sz="2800" dirty="0"/>
          </a:p>
        </p:txBody>
      </p:sp>
      <p:sp>
        <p:nvSpPr>
          <p:cNvPr id="6" name="Flowchart: Connector 5">
            <a:extLst>
              <a:ext uri="{FF2B5EF4-FFF2-40B4-BE49-F238E27FC236}">
                <a16:creationId xmlns:a16="http://schemas.microsoft.com/office/drawing/2014/main" id="{18DBA806-028F-B117-3228-0527AE19413C}"/>
              </a:ext>
            </a:extLst>
          </p:cNvPr>
          <p:cNvSpPr/>
          <p:nvPr/>
        </p:nvSpPr>
        <p:spPr>
          <a:xfrm>
            <a:off x="3210460" y="1655187"/>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α</a:t>
            </a:r>
            <a:endParaRPr lang="en-GB" sz="2800" dirty="0"/>
          </a:p>
        </p:txBody>
      </p:sp>
      <p:sp>
        <p:nvSpPr>
          <p:cNvPr id="18" name="Flowchart: Connector 17">
            <a:extLst>
              <a:ext uri="{FF2B5EF4-FFF2-40B4-BE49-F238E27FC236}">
                <a16:creationId xmlns:a16="http://schemas.microsoft.com/office/drawing/2014/main" id="{D2F8A71F-FE84-6C78-49D4-958B2B89808B}"/>
              </a:ext>
            </a:extLst>
          </p:cNvPr>
          <p:cNvSpPr/>
          <p:nvPr/>
        </p:nvSpPr>
        <p:spPr>
          <a:xfrm>
            <a:off x="1369390" y="2814810"/>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β</a:t>
            </a:r>
            <a:endParaRPr lang="en-GB" sz="2800" dirty="0"/>
          </a:p>
        </p:txBody>
      </p:sp>
      <p:sp>
        <p:nvSpPr>
          <p:cNvPr id="54" name="Flowchart: Connector 53">
            <a:extLst>
              <a:ext uri="{FF2B5EF4-FFF2-40B4-BE49-F238E27FC236}">
                <a16:creationId xmlns:a16="http://schemas.microsoft.com/office/drawing/2014/main" id="{9DEEF38A-E2AE-AD79-DEEC-C6C48B10800C}"/>
              </a:ext>
            </a:extLst>
          </p:cNvPr>
          <p:cNvSpPr/>
          <p:nvPr/>
        </p:nvSpPr>
        <p:spPr>
          <a:xfrm>
            <a:off x="3228600" y="2823922"/>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β</a:t>
            </a:r>
            <a:endParaRPr lang="en-GB" sz="2800" dirty="0"/>
          </a:p>
        </p:txBody>
      </p:sp>
      <p:sp>
        <p:nvSpPr>
          <p:cNvPr id="55" name="Flowchart: Connector 54">
            <a:extLst>
              <a:ext uri="{FF2B5EF4-FFF2-40B4-BE49-F238E27FC236}">
                <a16:creationId xmlns:a16="http://schemas.microsoft.com/office/drawing/2014/main" id="{5CC2732C-710B-98C0-AB76-FAD09F0CDD87}"/>
              </a:ext>
            </a:extLst>
          </p:cNvPr>
          <p:cNvSpPr/>
          <p:nvPr/>
        </p:nvSpPr>
        <p:spPr>
          <a:xfrm>
            <a:off x="1482446" y="4494835"/>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γ</a:t>
            </a:r>
            <a:endParaRPr lang="en-GB" sz="2800" dirty="0"/>
          </a:p>
        </p:txBody>
      </p:sp>
      <p:sp>
        <p:nvSpPr>
          <p:cNvPr id="56" name="Flowchart: Connector 55">
            <a:extLst>
              <a:ext uri="{FF2B5EF4-FFF2-40B4-BE49-F238E27FC236}">
                <a16:creationId xmlns:a16="http://schemas.microsoft.com/office/drawing/2014/main" id="{18771E8B-48EA-46B9-143B-B116BC806E20}"/>
              </a:ext>
            </a:extLst>
          </p:cNvPr>
          <p:cNvSpPr/>
          <p:nvPr/>
        </p:nvSpPr>
        <p:spPr>
          <a:xfrm>
            <a:off x="2386971" y="3612848"/>
            <a:ext cx="318705" cy="31870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2800" dirty="0"/>
              <a:t>γ</a:t>
            </a:r>
            <a:endParaRPr lang="en-GB" sz="2800" dirty="0"/>
          </a:p>
        </p:txBody>
      </p:sp>
      <p:sp>
        <p:nvSpPr>
          <p:cNvPr id="14" name="Flowchart: Connector 13">
            <a:extLst>
              <a:ext uri="{FF2B5EF4-FFF2-40B4-BE49-F238E27FC236}">
                <a16:creationId xmlns:a16="http://schemas.microsoft.com/office/drawing/2014/main" id="{4DAF0D6E-B0EC-6300-1AF8-C869F37A6DBF}"/>
              </a:ext>
            </a:extLst>
          </p:cNvPr>
          <p:cNvSpPr/>
          <p:nvPr/>
        </p:nvSpPr>
        <p:spPr>
          <a:xfrm>
            <a:off x="9731848"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Pd</a:t>
            </a:r>
          </a:p>
        </p:txBody>
      </p:sp>
      <p:sp>
        <p:nvSpPr>
          <p:cNvPr id="16" name="Flowchart: Connector 15">
            <a:extLst>
              <a:ext uri="{FF2B5EF4-FFF2-40B4-BE49-F238E27FC236}">
                <a16:creationId xmlns:a16="http://schemas.microsoft.com/office/drawing/2014/main" id="{AB72D2A5-A7F6-F620-81D3-97934114E84E}"/>
              </a:ext>
            </a:extLst>
          </p:cNvPr>
          <p:cNvSpPr/>
          <p:nvPr/>
        </p:nvSpPr>
        <p:spPr>
          <a:xfrm>
            <a:off x="9023211"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Pc</a:t>
            </a:r>
          </a:p>
        </p:txBody>
      </p:sp>
      <p:sp>
        <p:nvSpPr>
          <p:cNvPr id="17" name="Flowchart: Connector 16">
            <a:extLst>
              <a:ext uri="{FF2B5EF4-FFF2-40B4-BE49-F238E27FC236}">
                <a16:creationId xmlns:a16="http://schemas.microsoft.com/office/drawing/2014/main" id="{0DD747C5-F6B0-BD90-58C7-E0F8577292B0}"/>
              </a:ext>
            </a:extLst>
          </p:cNvPr>
          <p:cNvSpPr/>
          <p:nvPr/>
        </p:nvSpPr>
        <p:spPr>
          <a:xfrm>
            <a:off x="8314574"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Pb</a:t>
            </a:r>
          </a:p>
        </p:txBody>
      </p:sp>
      <p:sp>
        <p:nvSpPr>
          <p:cNvPr id="25" name="Flowchart: Connector 24">
            <a:extLst>
              <a:ext uri="{FF2B5EF4-FFF2-40B4-BE49-F238E27FC236}">
                <a16:creationId xmlns:a16="http://schemas.microsoft.com/office/drawing/2014/main" id="{9E2E99CD-D5F1-5366-000F-CDB982385496}"/>
              </a:ext>
            </a:extLst>
          </p:cNvPr>
          <p:cNvSpPr/>
          <p:nvPr/>
        </p:nvSpPr>
        <p:spPr>
          <a:xfrm>
            <a:off x="7605937" y="4467847"/>
            <a:ext cx="523290" cy="523290"/>
          </a:xfrm>
          <a:prstGeom prst="flowChartConnecto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000" dirty="0"/>
              <a:t>Pa</a:t>
            </a:r>
          </a:p>
        </p:txBody>
      </p:sp>
      <p:pic>
        <p:nvPicPr>
          <p:cNvPr id="27" name="Graphic 26" descr="Badge Tick with solid fill">
            <a:extLst>
              <a:ext uri="{FF2B5EF4-FFF2-40B4-BE49-F238E27FC236}">
                <a16:creationId xmlns:a16="http://schemas.microsoft.com/office/drawing/2014/main" id="{3E28CAB7-C35F-9C52-CB89-4E8359D321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73338" y="4925805"/>
            <a:ext cx="914400" cy="914400"/>
          </a:xfrm>
          <a:prstGeom prst="rect">
            <a:avLst/>
          </a:prstGeom>
        </p:spPr>
      </p:pic>
    </p:spTree>
    <p:extLst>
      <p:ext uri="{BB962C8B-B14F-4D97-AF65-F5344CB8AC3E}">
        <p14:creationId xmlns:p14="http://schemas.microsoft.com/office/powerpoint/2010/main" val="26084054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77B71-2A75-0BB5-0E89-CB402F5F501D}"/>
            </a:ext>
          </a:extLst>
        </p:cNvPr>
        <p:cNvGrpSpPr/>
        <p:nvPr/>
      </p:nvGrpSpPr>
      <p:grpSpPr>
        <a:xfrm>
          <a:off x="0" y="0"/>
          <a:ext cx="0" cy="0"/>
          <a:chOff x="0" y="0"/>
          <a:chExt cx="0" cy="0"/>
        </a:xfrm>
      </p:grpSpPr>
      <p:pic>
        <p:nvPicPr>
          <p:cNvPr id="4" name="Picture 3" descr="Cubes connected with a red line">
            <a:extLst>
              <a:ext uri="{FF2B5EF4-FFF2-40B4-BE49-F238E27FC236}">
                <a16:creationId xmlns:a16="http://schemas.microsoft.com/office/drawing/2014/main" id="{BA604A50-CE98-A483-1831-04583A8780F7}"/>
              </a:ext>
            </a:extLst>
          </p:cNvPr>
          <p:cNvPicPr>
            <a:picLocks noChangeAspect="1"/>
          </p:cNvPicPr>
          <p:nvPr/>
        </p:nvPicPr>
        <p:blipFill>
          <a:blip r:embed="rId3"/>
          <a:srcRect t="22000" r="9091" b="11589"/>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71ECA907-6C04-388A-275F-F551654899BC}"/>
              </a:ext>
            </a:extLst>
          </p:cNvPr>
          <p:cNvSpPr>
            <a:spLocks noGrp="1"/>
          </p:cNvSpPr>
          <p:nvPr>
            <p:ph type="title"/>
          </p:nvPr>
        </p:nvSpPr>
        <p:spPr>
          <a:xfrm>
            <a:off x="612648" y="3007995"/>
            <a:ext cx="10653578" cy="842010"/>
          </a:xfrm>
        </p:spPr>
        <p:style>
          <a:lnRef idx="2">
            <a:schemeClr val="accent3"/>
          </a:lnRef>
          <a:fillRef idx="1">
            <a:schemeClr val="lt1"/>
          </a:fillRef>
          <a:effectRef idx="0">
            <a:schemeClr val="accent3"/>
          </a:effectRef>
          <a:fontRef idx="minor">
            <a:schemeClr val="dk1"/>
          </a:fontRef>
        </p:style>
        <p:txBody>
          <a:bodyPr anchor="ctr">
            <a:noAutofit/>
          </a:bodyPr>
          <a:lstStyle/>
          <a:p>
            <a:pPr algn="ctr"/>
            <a:r>
              <a:rPr lang="en-GB" sz="2800" dirty="0"/>
              <a:t>Implementation Demonstration – Sandwich Distinguisher</a:t>
            </a:r>
          </a:p>
        </p:txBody>
      </p:sp>
    </p:spTree>
    <p:extLst>
      <p:ext uri="{BB962C8B-B14F-4D97-AF65-F5344CB8AC3E}">
        <p14:creationId xmlns:p14="http://schemas.microsoft.com/office/powerpoint/2010/main" val="1060264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8250-2214-3203-E769-62CA9B0C33BE}"/>
              </a:ext>
            </a:extLst>
          </p:cNvPr>
          <p:cNvSpPr>
            <a:spLocks noGrp="1"/>
          </p:cNvSpPr>
          <p:nvPr>
            <p:ph type="title"/>
          </p:nvPr>
        </p:nvSpPr>
        <p:spPr>
          <a:xfrm>
            <a:off x="612649" y="548638"/>
            <a:ext cx="3493008" cy="5788152"/>
          </a:xfrm>
        </p:spPr>
        <p:style>
          <a:lnRef idx="2">
            <a:schemeClr val="accent3"/>
          </a:lnRef>
          <a:fillRef idx="1">
            <a:schemeClr val="lt1"/>
          </a:fillRef>
          <a:effectRef idx="0">
            <a:schemeClr val="accent3"/>
          </a:effectRef>
          <a:fontRef idx="minor">
            <a:schemeClr val="dk1"/>
          </a:fontRef>
        </p:style>
        <p:txBody>
          <a:bodyPr anchor="ctr">
            <a:normAutofit/>
          </a:bodyPr>
          <a:lstStyle/>
          <a:p>
            <a:r>
              <a:rPr lang="en-GB" sz="4000"/>
              <a:t>Project Overview</a:t>
            </a:r>
          </a:p>
        </p:txBody>
      </p:sp>
      <p:graphicFrame>
        <p:nvGraphicFramePr>
          <p:cNvPr id="5" name="Content Placeholder 2">
            <a:extLst>
              <a:ext uri="{FF2B5EF4-FFF2-40B4-BE49-F238E27FC236}">
                <a16:creationId xmlns:a16="http://schemas.microsoft.com/office/drawing/2014/main" id="{AFC28627-86DB-6FC1-F289-01F04636AF6D}"/>
              </a:ext>
            </a:extLst>
          </p:cNvPr>
          <p:cNvGraphicFramePr>
            <a:graphicFrameLocks noGrp="1"/>
          </p:cNvGraphicFramePr>
          <p:nvPr>
            <p:ph idx="1"/>
            <p:extLst>
              <p:ext uri="{D42A27DB-BD31-4B8C-83A1-F6EECF244321}">
                <p14:modId xmlns:p14="http://schemas.microsoft.com/office/powerpoint/2010/main" val="2228149118"/>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46383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3E50-13A9-A772-FA3C-C7F9C3548831}"/>
              </a:ext>
            </a:extLst>
          </p:cNvPr>
          <p:cNvSpPr>
            <a:spLocks noGrp="1"/>
          </p:cNvSpPr>
          <p:nvPr>
            <p:ph type="title"/>
          </p:nvPr>
        </p:nvSpPr>
        <p:spPr>
          <a:xfrm>
            <a:off x="3635975" y="548640"/>
            <a:ext cx="4936526" cy="1132258"/>
          </a:xfrm>
        </p:spPr>
        <p:style>
          <a:lnRef idx="2">
            <a:schemeClr val="accent3"/>
          </a:lnRef>
          <a:fillRef idx="1">
            <a:schemeClr val="lt1"/>
          </a:fillRef>
          <a:effectRef idx="0">
            <a:schemeClr val="accent3"/>
          </a:effectRef>
          <a:fontRef idx="minor">
            <a:schemeClr val="dk1"/>
          </a:fontRef>
        </p:style>
        <p:txBody>
          <a:bodyPr anchor="ctr">
            <a:normAutofit/>
          </a:bodyPr>
          <a:lstStyle/>
          <a:p>
            <a:pPr algn="ctr"/>
            <a:r>
              <a:rPr lang="en-GB" dirty="0"/>
              <a:t>Project Conclusions</a:t>
            </a:r>
            <a:endParaRPr lang="en-GB"/>
          </a:p>
        </p:txBody>
      </p:sp>
      <p:graphicFrame>
        <p:nvGraphicFramePr>
          <p:cNvPr id="5" name="Content Placeholder 2">
            <a:extLst>
              <a:ext uri="{FF2B5EF4-FFF2-40B4-BE49-F238E27FC236}">
                <a16:creationId xmlns:a16="http://schemas.microsoft.com/office/drawing/2014/main" id="{05388682-AA37-89CE-EB05-185FDC11B080}"/>
              </a:ext>
            </a:extLst>
          </p:cNvPr>
          <p:cNvGraphicFramePr>
            <a:graphicFrameLocks noGrp="1"/>
          </p:cNvGraphicFramePr>
          <p:nvPr>
            <p:ph idx="1"/>
            <p:extLst>
              <p:ext uri="{D42A27DB-BD31-4B8C-83A1-F6EECF244321}">
                <p14:modId xmlns:p14="http://schemas.microsoft.com/office/powerpoint/2010/main" val="3710453170"/>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687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F9946-A580-97BF-5B5F-80771381FA24}"/>
            </a:ext>
          </a:extLst>
        </p:cNvPr>
        <p:cNvGrpSpPr/>
        <p:nvPr/>
      </p:nvGrpSpPr>
      <p:grpSpPr>
        <a:xfrm>
          <a:off x="0" y="0"/>
          <a:ext cx="0" cy="0"/>
          <a:chOff x="0" y="0"/>
          <a:chExt cx="0" cy="0"/>
        </a:xfrm>
      </p:grpSpPr>
      <p:pic>
        <p:nvPicPr>
          <p:cNvPr id="4" name="Picture 3" descr="Cubes connected with a red line">
            <a:extLst>
              <a:ext uri="{FF2B5EF4-FFF2-40B4-BE49-F238E27FC236}">
                <a16:creationId xmlns:a16="http://schemas.microsoft.com/office/drawing/2014/main" id="{75CCD4F5-8C84-BB16-BFC9-6484A104D44F}"/>
              </a:ext>
            </a:extLst>
          </p:cNvPr>
          <p:cNvPicPr>
            <a:picLocks noChangeAspect="1"/>
          </p:cNvPicPr>
          <p:nvPr/>
        </p:nvPicPr>
        <p:blipFill>
          <a:blip r:embed="rId3"/>
          <a:srcRect t="22000" r="9091" b="11589"/>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CFA6A2BB-DC0B-1354-FCC2-169C6AB823EB}"/>
              </a:ext>
            </a:extLst>
          </p:cNvPr>
          <p:cNvSpPr>
            <a:spLocks noGrp="1"/>
          </p:cNvSpPr>
          <p:nvPr>
            <p:ph type="title"/>
          </p:nvPr>
        </p:nvSpPr>
        <p:spPr>
          <a:xfrm>
            <a:off x="3733800" y="3007995"/>
            <a:ext cx="4411274" cy="842010"/>
          </a:xfrm>
        </p:spPr>
        <p:style>
          <a:lnRef idx="2">
            <a:schemeClr val="accent3"/>
          </a:lnRef>
          <a:fillRef idx="1">
            <a:schemeClr val="lt1"/>
          </a:fillRef>
          <a:effectRef idx="0">
            <a:schemeClr val="accent3"/>
          </a:effectRef>
          <a:fontRef idx="minor">
            <a:schemeClr val="dk1"/>
          </a:fontRef>
        </p:style>
        <p:txBody>
          <a:bodyPr anchor="ctr">
            <a:noAutofit/>
          </a:bodyPr>
          <a:lstStyle/>
          <a:p>
            <a:pPr algn="ctr"/>
            <a:r>
              <a:rPr lang="en-GB" sz="2800" dirty="0"/>
              <a:t>Thank you for listening</a:t>
            </a:r>
          </a:p>
        </p:txBody>
      </p:sp>
    </p:spTree>
    <p:extLst>
      <p:ext uri="{BB962C8B-B14F-4D97-AF65-F5344CB8AC3E}">
        <p14:creationId xmlns:p14="http://schemas.microsoft.com/office/powerpoint/2010/main" val="4282718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bes connected with a red line">
            <a:extLst>
              <a:ext uri="{FF2B5EF4-FFF2-40B4-BE49-F238E27FC236}">
                <a16:creationId xmlns:a16="http://schemas.microsoft.com/office/drawing/2014/main" id="{E72A1474-649E-1AF7-FE89-46F46B9D5482}"/>
              </a:ext>
            </a:extLst>
          </p:cNvPr>
          <p:cNvPicPr>
            <a:picLocks noChangeAspect="1"/>
          </p:cNvPicPr>
          <p:nvPr/>
        </p:nvPicPr>
        <p:blipFill>
          <a:blip r:embed="rId3"/>
          <a:srcRect t="22000" r="9091" b="11589"/>
          <a:stretch/>
        </p:blipFill>
        <p:spPr>
          <a:xfrm>
            <a:off x="20" y="10"/>
            <a:ext cx="12191980" cy="6857990"/>
          </a:xfrm>
          <a:prstGeom prst="rect">
            <a:avLst/>
          </a:prstGeom>
          <a:noFill/>
        </p:spPr>
      </p:pic>
      <p:sp>
        <p:nvSpPr>
          <p:cNvPr id="2" name="Title 1">
            <a:extLst>
              <a:ext uri="{FF2B5EF4-FFF2-40B4-BE49-F238E27FC236}">
                <a16:creationId xmlns:a16="http://schemas.microsoft.com/office/drawing/2014/main" id="{EF361302-A8E0-414D-72A7-A930D272AA54}"/>
              </a:ext>
            </a:extLst>
          </p:cNvPr>
          <p:cNvSpPr>
            <a:spLocks noGrp="1"/>
          </p:cNvSpPr>
          <p:nvPr>
            <p:ph type="title"/>
          </p:nvPr>
        </p:nvSpPr>
        <p:spPr>
          <a:xfrm>
            <a:off x="4335074" y="3010244"/>
            <a:ext cx="3208726" cy="837512"/>
          </a:xfrm>
        </p:spPr>
        <p:style>
          <a:lnRef idx="2">
            <a:schemeClr val="accent3"/>
          </a:lnRef>
          <a:fillRef idx="1">
            <a:schemeClr val="lt1"/>
          </a:fillRef>
          <a:effectRef idx="0">
            <a:schemeClr val="accent3"/>
          </a:effectRef>
          <a:fontRef idx="minor">
            <a:schemeClr val="dk1"/>
          </a:fontRef>
        </p:style>
        <p:txBody>
          <a:bodyPr anchor="ctr"/>
          <a:lstStyle/>
          <a:p>
            <a:pPr algn="ctr"/>
            <a:r>
              <a:rPr lang="en-GB" dirty="0"/>
              <a:t>Questions</a:t>
            </a:r>
          </a:p>
        </p:txBody>
      </p:sp>
    </p:spTree>
    <p:extLst>
      <p:ext uri="{BB962C8B-B14F-4D97-AF65-F5344CB8AC3E}">
        <p14:creationId xmlns:p14="http://schemas.microsoft.com/office/powerpoint/2010/main" val="3124842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53BA-51E0-80D1-0B01-DF8EA9B09205}"/>
              </a:ext>
            </a:extLst>
          </p:cNvPr>
          <p:cNvSpPr>
            <a:spLocks noGrp="1"/>
          </p:cNvSpPr>
          <p:nvPr>
            <p:ph type="title"/>
          </p:nvPr>
        </p:nvSpPr>
        <p:spPr/>
        <p:txBody>
          <a:bodyPr/>
          <a:lstStyle/>
          <a:p>
            <a:r>
              <a:rPr lang="en-GB" dirty="0"/>
              <a:t>Bibliography</a:t>
            </a:r>
          </a:p>
        </p:txBody>
      </p:sp>
      <p:sp>
        <p:nvSpPr>
          <p:cNvPr id="3" name="Content Placeholder 2">
            <a:extLst>
              <a:ext uri="{FF2B5EF4-FFF2-40B4-BE49-F238E27FC236}">
                <a16:creationId xmlns:a16="http://schemas.microsoft.com/office/drawing/2014/main" id="{7F86B5F1-5C1A-C887-47B0-5B8DCB4570D0}"/>
              </a:ext>
            </a:extLst>
          </p:cNvPr>
          <p:cNvSpPr>
            <a:spLocks noGrp="1"/>
          </p:cNvSpPr>
          <p:nvPr>
            <p:ph idx="1"/>
          </p:nvPr>
        </p:nvSpPr>
        <p:spPr/>
        <p:txBody>
          <a:bodyPr/>
          <a:lstStyle/>
          <a:p>
            <a:pPr marL="457200" indent="-457200">
              <a:buFont typeface="+mj-lt"/>
              <a:buAutoNum type="arabicPeriod"/>
            </a:pPr>
            <a:r>
              <a:rPr lang="en-US" dirty="0"/>
              <a:t>O. Dunkelman, N. Keller, and A. Shamir, “A Practical-Time Related-Key Attack on the KASUMI Cryptosystem Used in GSM and 3G Telephony,” J. Cryptology, vol. 27, pp. 824–849, 2014, </a:t>
            </a:r>
            <a:r>
              <a:rPr lang="en-US" dirty="0" err="1"/>
              <a:t>doi</a:t>
            </a:r>
            <a:r>
              <a:rPr lang="en-US" dirty="0"/>
              <a:t>: 10.1007/s00145-013-9154-9.</a:t>
            </a:r>
          </a:p>
          <a:p>
            <a:pPr marL="457200" indent="-457200">
              <a:buFont typeface="+mj-lt"/>
              <a:buAutoNum type="arabicPeriod"/>
            </a:pPr>
            <a:r>
              <a:rPr lang="en-US" dirty="0"/>
              <a:t>V. </a:t>
            </a:r>
            <a:r>
              <a:rPr lang="en-US" dirty="0" err="1"/>
              <a:t>Rudskoy</a:t>
            </a:r>
            <a:r>
              <a:rPr lang="en-US" dirty="0"/>
              <a:t>, “On zero practical significance of ‘Key recovery attack on full GOST block cipher with zero time and memory’.,” IACR Cryptology </a:t>
            </a:r>
            <a:r>
              <a:rPr lang="en-US" dirty="0" err="1"/>
              <a:t>ePrint</a:t>
            </a:r>
            <a:r>
              <a:rPr lang="en-US" dirty="0"/>
              <a:t> Archive, vol. 2010, p. 111, Jan. 2010.</a:t>
            </a:r>
          </a:p>
          <a:p>
            <a:pPr marL="457200" indent="-457200">
              <a:buFont typeface="+mj-lt"/>
              <a:buAutoNum type="arabicPeriod"/>
            </a:pPr>
            <a:r>
              <a:rPr lang="en-US" dirty="0"/>
              <a:t>W. J. Buchanan, Kasumi - A5/3 - Cipher. Asecuritysite.com, 2025. [Online]. Available: </a:t>
            </a:r>
            <a:r>
              <a:rPr lang="en-US" dirty="0">
                <a:hlinkClick r:id="rId2"/>
              </a:rPr>
              <a:t>https://asecuritysite.com/symmetric/kasumi</a:t>
            </a:r>
            <a:endParaRPr lang="en-US" dirty="0"/>
          </a:p>
          <a:p>
            <a:pPr marL="457200" indent="-457200">
              <a:buFont typeface="+mj-lt"/>
              <a:buAutoNum type="arabicPeriod"/>
            </a:pPr>
            <a:r>
              <a:rPr lang="en-US" dirty="0"/>
              <a:t>B. Zhu, GitHub - </a:t>
            </a:r>
            <a:r>
              <a:rPr lang="en-US" dirty="0" err="1"/>
              <a:t>bozhu</a:t>
            </a:r>
            <a:r>
              <a:rPr lang="en-US" dirty="0"/>
              <a:t>/GOST-Python: A Python implementation for the block cipher GOST — github.com. https://github.com/bozhu/GOST-Python/tree/master, 2014. [Online]. Available: </a:t>
            </a:r>
            <a:r>
              <a:rPr lang="en-US" dirty="0">
                <a:hlinkClick r:id="rId3"/>
              </a:rPr>
              <a:t>https://github.com/bozhu/GOST-Python/tree/master</a:t>
            </a: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GB" dirty="0"/>
          </a:p>
        </p:txBody>
      </p:sp>
    </p:spTree>
    <p:extLst>
      <p:ext uri="{BB962C8B-B14F-4D97-AF65-F5344CB8AC3E}">
        <p14:creationId xmlns:p14="http://schemas.microsoft.com/office/powerpoint/2010/main" val="3776920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F7B5-A5AC-967A-D794-9F064CDC5F7D}"/>
              </a:ext>
            </a:extLst>
          </p:cNvPr>
          <p:cNvSpPr>
            <a:spLocks noGrp="1"/>
          </p:cNvSpPr>
          <p:nvPr>
            <p:ph type="title"/>
          </p:nvPr>
        </p:nvSpPr>
        <p:spPr>
          <a:xfrm>
            <a:off x="1524000" y="548640"/>
            <a:ext cx="9160475" cy="1132258"/>
          </a:xfrm>
        </p:spPr>
        <p:style>
          <a:lnRef idx="2">
            <a:schemeClr val="accent3"/>
          </a:lnRef>
          <a:fillRef idx="1">
            <a:schemeClr val="lt1"/>
          </a:fillRef>
          <a:effectRef idx="0">
            <a:schemeClr val="accent3"/>
          </a:effectRef>
          <a:fontRef idx="minor">
            <a:schemeClr val="dk1"/>
          </a:fontRef>
        </p:style>
        <p:txBody>
          <a:bodyPr anchor="ctr">
            <a:normAutofit/>
          </a:bodyPr>
          <a:lstStyle/>
          <a:p>
            <a:pPr algn="ctr"/>
            <a:r>
              <a:rPr lang="en-GB" dirty="0"/>
              <a:t>Project Deliverables - Introduction</a:t>
            </a:r>
          </a:p>
        </p:txBody>
      </p:sp>
      <p:graphicFrame>
        <p:nvGraphicFramePr>
          <p:cNvPr id="5" name="Content Placeholder 2">
            <a:extLst>
              <a:ext uri="{FF2B5EF4-FFF2-40B4-BE49-F238E27FC236}">
                <a16:creationId xmlns:a16="http://schemas.microsoft.com/office/drawing/2014/main" id="{6AB3B24C-38A1-A6DD-C2DF-9FA05E4DDDB1}"/>
              </a:ext>
            </a:extLst>
          </p:cNvPr>
          <p:cNvGraphicFramePr>
            <a:graphicFrameLocks noGrp="1"/>
          </p:cNvGraphicFramePr>
          <p:nvPr>
            <p:ph idx="1"/>
            <p:extLst>
              <p:ext uri="{D42A27DB-BD31-4B8C-83A1-F6EECF244321}">
                <p14:modId xmlns:p14="http://schemas.microsoft.com/office/powerpoint/2010/main" val="1240611865"/>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737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F258F-1ABE-8CB0-EC79-C0215FA9A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21653-9A08-B436-F041-D1EA3FDCB4B2}"/>
              </a:ext>
            </a:extLst>
          </p:cNvPr>
          <p:cNvSpPr>
            <a:spLocks noGrp="1"/>
          </p:cNvSpPr>
          <p:nvPr>
            <p:ph type="title"/>
          </p:nvPr>
        </p:nvSpPr>
        <p:spPr>
          <a:xfrm>
            <a:off x="2278458" y="542016"/>
            <a:ext cx="7635084" cy="1133034"/>
          </a:xfrm>
        </p:spPr>
        <p:style>
          <a:lnRef idx="2">
            <a:schemeClr val="accent3"/>
          </a:lnRef>
          <a:fillRef idx="1">
            <a:schemeClr val="lt1"/>
          </a:fillRef>
          <a:effectRef idx="0">
            <a:schemeClr val="accent3"/>
          </a:effectRef>
          <a:fontRef idx="minor">
            <a:schemeClr val="dk1"/>
          </a:fontRef>
        </p:style>
        <p:txBody>
          <a:bodyPr anchor="ctr">
            <a:normAutofit/>
          </a:bodyPr>
          <a:lstStyle/>
          <a:p>
            <a:pPr algn="ctr"/>
            <a:r>
              <a:rPr lang="en-GB" dirty="0"/>
              <a:t>Project Deliverables - Breakdown</a:t>
            </a:r>
          </a:p>
        </p:txBody>
      </p:sp>
      <p:graphicFrame>
        <p:nvGraphicFramePr>
          <p:cNvPr id="5" name="Content Placeholder 2">
            <a:extLst>
              <a:ext uri="{FF2B5EF4-FFF2-40B4-BE49-F238E27FC236}">
                <a16:creationId xmlns:a16="http://schemas.microsoft.com/office/drawing/2014/main" id="{A5CB254F-9078-2A5A-64E7-5C889D1370E9}"/>
              </a:ext>
            </a:extLst>
          </p:cNvPr>
          <p:cNvGraphicFramePr>
            <a:graphicFrameLocks noGrp="1"/>
          </p:cNvGraphicFramePr>
          <p:nvPr>
            <p:ph idx="1"/>
            <p:extLst>
              <p:ext uri="{D42A27DB-BD31-4B8C-83A1-F6EECF244321}">
                <p14:modId xmlns:p14="http://schemas.microsoft.com/office/powerpoint/2010/main" val="1183864016"/>
              </p:ext>
            </p:extLst>
          </p:nvPr>
        </p:nvGraphicFramePr>
        <p:xfrm>
          <a:off x="6096000" y="2441273"/>
          <a:ext cx="5385816" cy="3817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graph with a red line&#10;&#10;AI-generated content may be incorrect.">
            <a:extLst>
              <a:ext uri="{FF2B5EF4-FFF2-40B4-BE49-F238E27FC236}">
                <a16:creationId xmlns:a16="http://schemas.microsoft.com/office/drawing/2014/main" id="{888C42A4-AB45-5E34-DDE3-4D47729035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678" y="2441274"/>
            <a:ext cx="5173647" cy="2586824"/>
          </a:xfrm>
          <a:prstGeom prst="rect">
            <a:avLst/>
          </a:prstGeom>
        </p:spPr>
      </p:pic>
      <p:sp>
        <p:nvSpPr>
          <p:cNvPr id="6" name="TextBox 5">
            <a:extLst>
              <a:ext uri="{FF2B5EF4-FFF2-40B4-BE49-F238E27FC236}">
                <a16:creationId xmlns:a16="http://schemas.microsoft.com/office/drawing/2014/main" id="{3023584C-9C40-A5CC-8C69-8D758D4DC5BD}"/>
              </a:ext>
            </a:extLst>
          </p:cNvPr>
          <p:cNvSpPr txBox="1"/>
          <p:nvPr/>
        </p:nvSpPr>
        <p:spPr>
          <a:xfrm>
            <a:off x="614678" y="5028098"/>
            <a:ext cx="5173647" cy="646331"/>
          </a:xfrm>
          <a:prstGeom prst="rect">
            <a:avLst/>
          </a:prstGeom>
          <a:noFill/>
        </p:spPr>
        <p:txBody>
          <a:bodyPr wrap="square" rtlCol="0">
            <a:spAutoFit/>
          </a:bodyPr>
          <a:lstStyle/>
          <a:p>
            <a:r>
              <a:rPr lang="en-GB" sz="1200" dirty="0"/>
              <a:t>Figure 1: a graph showing the observed and expected number of sandwich right quartets occurring for 2</a:t>
            </a:r>
            <a:r>
              <a:rPr lang="en-GB" sz="1200" baseline="30000" dirty="0"/>
              <a:t>16 </a:t>
            </a:r>
            <a:r>
              <a:rPr lang="en-GB" sz="1200" dirty="0"/>
              <a:t>plaintexts over 10,000 trials using KASUMI</a:t>
            </a:r>
          </a:p>
        </p:txBody>
      </p:sp>
    </p:spTree>
    <p:extLst>
      <p:ext uri="{BB962C8B-B14F-4D97-AF65-F5344CB8AC3E}">
        <p14:creationId xmlns:p14="http://schemas.microsoft.com/office/powerpoint/2010/main" val="3899837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D3ADE-AF33-AB5C-A5EA-71952826E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7C2E1-574E-6B94-372C-89CC864A6174}"/>
              </a:ext>
            </a:extLst>
          </p:cNvPr>
          <p:cNvSpPr>
            <a:spLocks noGrp="1"/>
          </p:cNvSpPr>
          <p:nvPr>
            <p:ph type="title"/>
          </p:nvPr>
        </p:nvSpPr>
        <p:spPr>
          <a:xfrm>
            <a:off x="2278458" y="542016"/>
            <a:ext cx="7635084" cy="1133034"/>
          </a:xfrm>
        </p:spPr>
        <p:style>
          <a:lnRef idx="2">
            <a:schemeClr val="accent3"/>
          </a:lnRef>
          <a:fillRef idx="1">
            <a:schemeClr val="lt1"/>
          </a:fillRef>
          <a:effectRef idx="0">
            <a:schemeClr val="accent3"/>
          </a:effectRef>
          <a:fontRef idx="minor">
            <a:schemeClr val="dk1"/>
          </a:fontRef>
        </p:style>
        <p:txBody>
          <a:bodyPr anchor="ctr">
            <a:normAutofit/>
          </a:bodyPr>
          <a:lstStyle/>
          <a:p>
            <a:pPr algn="ctr"/>
            <a:r>
              <a:rPr lang="en-GB" dirty="0"/>
              <a:t>Project Deliverables - Breakdown</a:t>
            </a:r>
          </a:p>
        </p:txBody>
      </p:sp>
      <p:graphicFrame>
        <p:nvGraphicFramePr>
          <p:cNvPr id="13" name="Content Placeholder 2">
            <a:extLst>
              <a:ext uri="{FF2B5EF4-FFF2-40B4-BE49-F238E27FC236}">
                <a16:creationId xmlns:a16="http://schemas.microsoft.com/office/drawing/2014/main" id="{F272B347-2CC9-222C-6027-78086830BF01}"/>
              </a:ext>
            </a:extLst>
          </p:cNvPr>
          <p:cNvGraphicFramePr>
            <a:graphicFrameLocks noGrp="1"/>
          </p:cNvGraphicFramePr>
          <p:nvPr>
            <p:ph idx="1"/>
            <p:extLst>
              <p:ext uri="{D42A27DB-BD31-4B8C-83A1-F6EECF244321}">
                <p14:modId xmlns:p14="http://schemas.microsoft.com/office/powerpoint/2010/main" val="2419470079"/>
              </p:ext>
            </p:extLst>
          </p:nvPr>
        </p:nvGraphicFramePr>
        <p:xfrm>
          <a:off x="5947252" y="2362420"/>
          <a:ext cx="5341137" cy="4111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129CB7E9-C930-9006-105A-3E6D1539E6B9}"/>
              </a:ext>
            </a:extLst>
          </p:cNvPr>
          <p:cNvSpPr txBox="1"/>
          <p:nvPr/>
        </p:nvSpPr>
        <p:spPr>
          <a:xfrm>
            <a:off x="614678" y="5028098"/>
            <a:ext cx="5173647" cy="646331"/>
          </a:xfrm>
          <a:prstGeom prst="rect">
            <a:avLst/>
          </a:prstGeom>
          <a:noFill/>
        </p:spPr>
        <p:txBody>
          <a:bodyPr wrap="square" rtlCol="0">
            <a:spAutoFit/>
          </a:bodyPr>
          <a:lstStyle/>
          <a:p>
            <a:r>
              <a:rPr lang="en-GB" sz="1200" dirty="0"/>
              <a:t>Figure 2: a graph showing the observed and expected number of related-key boomerang right quartets occurring for 2</a:t>
            </a:r>
            <a:r>
              <a:rPr lang="en-GB" sz="1200" baseline="30000" dirty="0"/>
              <a:t>8 </a:t>
            </a:r>
            <a:r>
              <a:rPr lang="en-GB" sz="1200" dirty="0"/>
              <a:t>plaintexts over 100,000 trials using GOST</a:t>
            </a:r>
          </a:p>
        </p:txBody>
      </p:sp>
      <p:pic>
        <p:nvPicPr>
          <p:cNvPr id="10" name="Picture 9" descr="A graph with a red line and green line&#10;&#10;AI-generated content may be incorrect.">
            <a:extLst>
              <a:ext uri="{FF2B5EF4-FFF2-40B4-BE49-F238E27FC236}">
                <a16:creationId xmlns:a16="http://schemas.microsoft.com/office/drawing/2014/main" id="{687CFF3A-4625-7AE1-030C-F3A7068DA6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5751" y="2441274"/>
            <a:ext cx="5173647" cy="2586824"/>
          </a:xfrm>
          <a:prstGeom prst="rect">
            <a:avLst/>
          </a:prstGeom>
        </p:spPr>
      </p:pic>
    </p:spTree>
    <p:extLst>
      <p:ext uri="{BB962C8B-B14F-4D97-AF65-F5344CB8AC3E}">
        <p14:creationId xmlns:p14="http://schemas.microsoft.com/office/powerpoint/2010/main" val="3011456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10667-C766-AD12-2CEB-D7ECA6BBF5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5EF6F-9050-7FA8-E784-E953B96E8453}"/>
              </a:ext>
            </a:extLst>
          </p:cNvPr>
          <p:cNvSpPr>
            <a:spLocks noGrp="1"/>
          </p:cNvSpPr>
          <p:nvPr>
            <p:ph type="title"/>
          </p:nvPr>
        </p:nvSpPr>
        <p:spPr>
          <a:xfrm>
            <a:off x="1731821" y="501345"/>
            <a:ext cx="8728364" cy="689279"/>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b">
            <a:normAutofit/>
          </a:bodyPr>
          <a:lstStyle/>
          <a:p>
            <a:pPr algn="ctr"/>
            <a:r>
              <a:rPr lang="en-US">
                <a:solidFill>
                  <a:schemeClr val="tx1"/>
                </a:solidFill>
                <a:latin typeface="+mj-lt"/>
                <a:ea typeface="+mj-ea"/>
                <a:cs typeface="+mj-cs"/>
              </a:rPr>
              <a:t>Project Deliverables - Breakdown</a:t>
            </a:r>
          </a:p>
        </p:txBody>
      </p:sp>
      <p:graphicFrame>
        <p:nvGraphicFramePr>
          <p:cNvPr id="7" name="Diagram 6">
            <a:extLst>
              <a:ext uri="{FF2B5EF4-FFF2-40B4-BE49-F238E27FC236}">
                <a16:creationId xmlns:a16="http://schemas.microsoft.com/office/drawing/2014/main" id="{C86EA0A3-AF97-3F48-1CB9-9DD138349A53}"/>
              </a:ext>
            </a:extLst>
          </p:cNvPr>
          <p:cNvGraphicFramePr/>
          <p:nvPr>
            <p:extLst>
              <p:ext uri="{D42A27DB-BD31-4B8C-83A1-F6EECF244321}">
                <p14:modId xmlns:p14="http://schemas.microsoft.com/office/powerpoint/2010/main" val="3267138433"/>
              </p:ext>
            </p:extLst>
          </p:nvPr>
        </p:nvGraphicFramePr>
        <p:xfrm>
          <a:off x="612647" y="1691969"/>
          <a:ext cx="5483353" cy="3923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B85C7AA2-BA77-E0E6-6C61-4628B7EE261D}"/>
              </a:ext>
            </a:extLst>
          </p:cNvPr>
          <p:cNvGraphicFramePr/>
          <p:nvPr>
            <p:extLst>
              <p:ext uri="{D42A27DB-BD31-4B8C-83A1-F6EECF244321}">
                <p14:modId xmlns:p14="http://schemas.microsoft.com/office/powerpoint/2010/main" val="3834232080"/>
              </p:ext>
            </p:extLst>
          </p:nvPr>
        </p:nvGraphicFramePr>
        <p:xfrm>
          <a:off x="6747907" y="1691969"/>
          <a:ext cx="4831446" cy="32209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67757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487D-923A-6DD9-9716-4BD5AE658948}"/>
              </a:ext>
            </a:extLst>
          </p:cNvPr>
          <p:cNvSpPr>
            <a:spLocks noGrp="1"/>
          </p:cNvSpPr>
          <p:nvPr>
            <p:ph type="title"/>
          </p:nvPr>
        </p:nvSpPr>
        <p:spPr>
          <a:xfrm>
            <a:off x="3034279" y="129634"/>
            <a:ext cx="5810316" cy="640889"/>
          </a:xfrm>
        </p:spPr>
        <p:style>
          <a:lnRef idx="2">
            <a:schemeClr val="accent3"/>
          </a:lnRef>
          <a:fillRef idx="1">
            <a:schemeClr val="lt1"/>
          </a:fillRef>
          <a:effectRef idx="0">
            <a:schemeClr val="accent3"/>
          </a:effectRef>
          <a:fontRef idx="minor">
            <a:schemeClr val="dk1"/>
          </a:fontRef>
        </p:style>
        <p:txBody>
          <a:bodyPr anchor="ctr">
            <a:normAutofit fontScale="90000"/>
          </a:bodyPr>
          <a:lstStyle/>
          <a:p>
            <a:pPr algn="ctr"/>
            <a:r>
              <a:rPr lang="en-GB" dirty="0"/>
              <a:t>Visual Demonstration - RKB</a:t>
            </a:r>
          </a:p>
        </p:txBody>
      </p:sp>
      <p:graphicFrame>
        <p:nvGraphicFramePr>
          <p:cNvPr id="59" name="Diagram 58">
            <a:extLst>
              <a:ext uri="{FF2B5EF4-FFF2-40B4-BE49-F238E27FC236}">
                <a16:creationId xmlns:a16="http://schemas.microsoft.com/office/drawing/2014/main" id="{22613790-573F-B5AE-A0B0-141F2E8F6D4D}"/>
              </a:ext>
            </a:extLst>
          </p:cNvPr>
          <p:cNvGraphicFramePr/>
          <p:nvPr>
            <p:extLst>
              <p:ext uri="{D42A27DB-BD31-4B8C-83A1-F6EECF244321}">
                <p14:modId xmlns:p14="http://schemas.microsoft.com/office/powerpoint/2010/main" val="2845301491"/>
              </p:ext>
            </p:extLst>
          </p:nvPr>
        </p:nvGraphicFramePr>
        <p:xfrm>
          <a:off x="6508690" y="1387259"/>
          <a:ext cx="4978412" cy="1930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0" name="Rectangle 59">
            <a:extLst>
              <a:ext uri="{FF2B5EF4-FFF2-40B4-BE49-F238E27FC236}">
                <a16:creationId xmlns:a16="http://schemas.microsoft.com/office/drawing/2014/main" id="{CC084FFC-DDEC-29D4-4185-6C2B8370E48F}"/>
              </a:ext>
            </a:extLst>
          </p:cNvPr>
          <p:cNvSpPr/>
          <p:nvPr/>
        </p:nvSpPr>
        <p:spPr>
          <a:xfrm>
            <a:off x="6508690" y="3611070"/>
            <a:ext cx="641978" cy="441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Ka</a:t>
            </a:r>
          </a:p>
        </p:txBody>
      </p:sp>
      <p:sp>
        <p:nvSpPr>
          <p:cNvPr id="61" name="Flowchart: Connector 60">
            <a:extLst>
              <a:ext uri="{FF2B5EF4-FFF2-40B4-BE49-F238E27FC236}">
                <a16:creationId xmlns:a16="http://schemas.microsoft.com/office/drawing/2014/main" id="{489FE0F7-BFBC-ECA4-26BD-6891367D244B}"/>
              </a:ext>
            </a:extLst>
          </p:cNvPr>
          <p:cNvSpPr/>
          <p:nvPr/>
        </p:nvSpPr>
        <p:spPr>
          <a:xfrm>
            <a:off x="873940" y="195909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68A4FF5D-C409-6EBB-D896-278F7EA780FA}"/>
              </a:ext>
            </a:extLst>
          </p:cNvPr>
          <p:cNvSpPr/>
          <p:nvPr/>
        </p:nvSpPr>
        <p:spPr>
          <a:xfrm>
            <a:off x="873940" y="3885001"/>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21BAD366-1435-3CF4-EC16-A5C1C1515A44}"/>
              </a:ext>
            </a:extLst>
          </p:cNvPr>
          <p:cNvSpPr/>
          <p:nvPr/>
        </p:nvSpPr>
        <p:spPr>
          <a:xfrm>
            <a:off x="2717576" y="3885000"/>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86ADA968-CF64-E7A0-ADF9-7BDDA0072A04}"/>
              </a:ext>
            </a:extLst>
          </p:cNvPr>
          <p:cNvSpPr/>
          <p:nvPr/>
        </p:nvSpPr>
        <p:spPr>
          <a:xfrm>
            <a:off x="873939" y="5810906"/>
            <a:ext cx="364141" cy="364141"/>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24360FE7-D945-0B58-4013-27838544CF2B}"/>
              </a:ext>
            </a:extLst>
          </p:cNvPr>
          <p:cNvSpPr/>
          <p:nvPr/>
        </p:nvSpPr>
        <p:spPr>
          <a:xfrm>
            <a:off x="2717576" y="5810906"/>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5A7950F0-2DD1-BC6A-C7CC-17A859715F59}"/>
              </a:ext>
            </a:extLst>
          </p:cNvPr>
          <p:cNvSpPr/>
          <p:nvPr/>
        </p:nvSpPr>
        <p:spPr>
          <a:xfrm>
            <a:off x="2717575" y="1959094"/>
            <a:ext cx="364141" cy="364141"/>
          </a:xfrm>
          <a:prstGeom prst="flowChartConnector">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75A15B95-6798-B20A-C271-9700F2659014}"/>
              </a:ext>
            </a:extLst>
          </p:cNvPr>
          <p:cNvSpPr/>
          <p:nvPr/>
        </p:nvSpPr>
        <p:spPr>
          <a:xfrm>
            <a:off x="1835544" y="1205188"/>
            <a:ext cx="364141" cy="364141"/>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600" dirty="0"/>
          </a:p>
        </p:txBody>
      </p:sp>
      <p:sp>
        <p:nvSpPr>
          <p:cNvPr id="68" name="Flowchart: Connector 67">
            <a:extLst>
              <a:ext uri="{FF2B5EF4-FFF2-40B4-BE49-F238E27FC236}">
                <a16:creationId xmlns:a16="http://schemas.microsoft.com/office/drawing/2014/main" id="{D0B96BDC-5232-DBF3-2BFD-24370EC9B29D}"/>
              </a:ext>
            </a:extLst>
          </p:cNvPr>
          <p:cNvSpPr/>
          <p:nvPr/>
        </p:nvSpPr>
        <p:spPr>
          <a:xfrm>
            <a:off x="3684572" y="120518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1C68BD66-2AFE-5576-D4DC-4C9EA8C12388}"/>
              </a:ext>
            </a:extLst>
          </p:cNvPr>
          <p:cNvSpPr/>
          <p:nvPr/>
        </p:nvSpPr>
        <p:spPr>
          <a:xfrm>
            <a:off x="1835544" y="3013083"/>
            <a:ext cx="364141" cy="364141"/>
          </a:xfrm>
          <a:prstGeom prst="flowChartConnector">
            <a:avLst/>
          </a:prstGeom>
          <a:solidFill>
            <a:schemeClr val="accent4"/>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AA3275DF-EE7D-0C66-3812-E57F61A625C8}"/>
              </a:ext>
            </a:extLst>
          </p:cNvPr>
          <p:cNvSpPr/>
          <p:nvPr/>
        </p:nvSpPr>
        <p:spPr>
          <a:xfrm>
            <a:off x="1835544" y="4820979"/>
            <a:ext cx="364141" cy="364141"/>
          </a:xfrm>
          <a:prstGeom prst="flowChartConnector">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500117AE-D7E2-FAC0-0DDA-83AFD6EEC732}"/>
              </a:ext>
            </a:extLst>
          </p:cNvPr>
          <p:cNvSpPr/>
          <p:nvPr/>
        </p:nvSpPr>
        <p:spPr>
          <a:xfrm>
            <a:off x="3684571" y="4820979"/>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CEDED0D-9A98-61F1-AC2D-04777F92F07C}"/>
              </a:ext>
            </a:extLst>
          </p:cNvPr>
          <p:cNvSpPr/>
          <p:nvPr/>
        </p:nvSpPr>
        <p:spPr>
          <a:xfrm>
            <a:off x="3687265" y="3013083"/>
            <a:ext cx="364141" cy="364141"/>
          </a:xfrm>
          <a:prstGeom prst="flowChartConnector">
            <a:avLst/>
          </a:prstGeom>
          <a:solidFill>
            <a:schemeClr val="accent5"/>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243B8834-9E81-821C-D170-EA64E0DB09A3}"/>
              </a:ext>
            </a:extLst>
          </p:cNvPr>
          <p:cNvCxnSpPr>
            <a:stCxn id="61" idx="4"/>
            <a:endCxn id="62" idx="0"/>
          </p:cNvCxnSpPr>
          <p:nvPr/>
        </p:nvCxnSpPr>
        <p:spPr>
          <a:xfrm>
            <a:off x="1056011" y="2323237"/>
            <a:ext cx="0"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7237009C-6C59-3D63-F218-FD6728E226A5}"/>
              </a:ext>
            </a:extLst>
          </p:cNvPr>
          <p:cNvCxnSpPr>
            <a:stCxn id="62" idx="4"/>
            <a:endCxn id="64" idx="0"/>
          </p:cNvCxnSpPr>
          <p:nvPr/>
        </p:nvCxnSpPr>
        <p:spPr>
          <a:xfrm flipH="1">
            <a:off x="1056010" y="4249142"/>
            <a:ext cx="1" cy="1561764"/>
          </a:xfrm>
          <a:prstGeom prst="straightConnector1">
            <a:avLst/>
          </a:prstGeom>
          <a:ln w="44450" cap="flat" cmpd="sng" algn="ctr">
            <a:solidFill>
              <a:schemeClr val="accent3"/>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86A28824-A0F0-91FC-F977-16B1F608F76B}"/>
              </a:ext>
            </a:extLst>
          </p:cNvPr>
          <p:cNvCxnSpPr>
            <a:stCxn id="67" idx="4"/>
            <a:endCxn id="69" idx="0"/>
          </p:cNvCxnSpPr>
          <p:nvPr/>
        </p:nvCxnSpPr>
        <p:spPr>
          <a:xfrm>
            <a:off x="2017615" y="1569329"/>
            <a:ext cx="0" cy="1443754"/>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B3D749D0-ACA4-AD8A-DEAA-030D87A82C2F}"/>
              </a:ext>
            </a:extLst>
          </p:cNvPr>
          <p:cNvCxnSpPr>
            <a:stCxn id="69" idx="4"/>
            <a:endCxn id="70" idx="0"/>
          </p:cNvCxnSpPr>
          <p:nvPr/>
        </p:nvCxnSpPr>
        <p:spPr>
          <a:xfrm>
            <a:off x="2017615" y="3377224"/>
            <a:ext cx="0" cy="1443755"/>
          </a:xfrm>
          <a:prstGeom prst="straightConnector1">
            <a:avLst/>
          </a:prstGeom>
          <a:ln w="44450" cap="flat" cmpd="sng" algn="ctr">
            <a:solidFill>
              <a:schemeClr val="accent4"/>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A87B0E6-2084-65C6-C327-8A7CB215E11A}"/>
              </a:ext>
            </a:extLst>
          </p:cNvPr>
          <p:cNvCxnSpPr>
            <a:stCxn id="71" idx="0"/>
            <a:endCxn id="72" idx="4"/>
          </p:cNvCxnSpPr>
          <p:nvPr/>
        </p:nvCxnSpPr>
        <p:spPr>
          <a:xfrm flipV="1">
            <a:off x="3866642" y="3377224"/>
            <a:ext cx="2694" cy="1443755"/>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C0F29ED0-2AC3-26DF-1317-526DB9398C23}"/>
              </a:ext>
            </a:extLst>
          </p:cNvPr>
          <p:cNvCxnSpPr>
            <a:stCxn id="72" idx="0"/>
            <a:endCxn id="68" idx="4"/>
          </p:cNvCxnSpPr>
          <p:nvPr/>
        </p:nvCxnSpPr>
        <p:spPr>
          <a:xfrm flipH="1" flipV="1">
            <a:off x="3866643" y="1569330"/>
            <a:ext cx="2693" cy="1443753"/>
          </a:xfrm>
          <a:prstGeom prst="straightConnector1">
            <a:avLst/>
          </a:prstGeom>
          <a:ln w="44450" cap="flat" cmpd="sng" algn="ctr">
            <a:solidFill>
              <a:schemeClr val="accent5"/>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C5E30FD3-9ADA-4467-FB4F-D18197EA85D9}"/>
              </a:ext>
            </a:extLst>
          </p:cNvPr>
          <p:cNvCxnSpPr>
            <a:stCxn id="65" idx="0"/>
            <a:endCxn id="63" idx="4"/>
          </p:cNvCxnSpPr>
          <p:nvPr/>
        </p:nvCxnSpPr>
        <p:spPr>
          <a:xfrm flipV="1">
            <a:off x="2899647" y="4249141"/>
            <a:ext cx="0"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id="{77277E3F-C79C-2E02-DE60-F2BC8022D6B2}"/>
              </a:ext>
            </a:extLst>
          </p:cNvPr>
          <p:cNvCxnSpPr>
            <a:stCxn id="63" idx="0"/>
            <a:endCxn id="66" idx="4"/>
          </p:cNvCxnSpPr>
          <p:nvPr/>
        </p:nvCxnSpPr>
        <p:spPr>
          <a:xfrm flipH="1" flipV="1">
            <a:off x="2899646" y="2323235"/>
            <a:ext cx="1" cy="1561765"/>
          </a:xfrm>
          <a:prstGeom prst="straightConnector1">
            <a:avLst/>
          </a:prstGeom>
          <a:ln w="44450" cap="flat" cmpd="sng" algn="ctr">
            <a:solidFill>
              <a:schemeClr val="accent2"/>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CC441308-3644-3956-E2BD-086919FCFF3E}"/>
              </a:ext>
            </a:extLst>
          </p:cNvPr>
          <p:cNvCxnSpPr>
            <a:stCxn id="67" idx="3"/>
            <a:endCxn id="61" idx="7"/>
          </p:cNvCxnSpPr>
          <p:nvPr/>
        </p:nvCxnSpPr>
        <p:spPr>
          <a:xfrm flipH="1">
            <a:off x="1184754" y="1516002"/>
            <a:ext cx="704117" cy="49642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95AB144E-3ECA-A2D9-04F2-4B33E3D57849}"/>
              </a:ext>
            </a:extLst>
          </p:cNvPr>
          <p:cNvCxnSpPr>
            <a:stCxn id="69" idx="3"/>
            <a:endCxn id="62" idx="7"/>
          </p:cNvCxnSpPr>
          <p:nvPr/>
        </p:nvCxnSpPr>
        <p:spPr>
          <a:xfrm flipH="1">
            <a:off x="1184754" y="3323897"/>
            <a:ext cx="704117" cy="61443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C732709D-D53D-7E1C-429B-9648E0C2364B}"/>
              </a:ext>
            </a:extLst>
          </p:cNvPr>
          <p:cNvCxnSpPr>
            <a:stCxn id="68" idx="3"/>
            <a:endCxn id="66" idx="7"/>
          </p:cNvCxnSpPr>
          <p:nvPr/>
        </p:nvCxnSpPr>
        <p:spPr>
          <a:xfrm flipH="1">
            <a:off x="3028389" y="1516003"/>
            <a:ext cx="709510" cy="496418"/>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6D559266-32B8-7D08-06F1-6ABEE3CF582F}"/>
              </a:ext>
            </a:extLst>
          </p:cNvPr>
          <p:cNvCxnSpPr>
            <a:stCxn id="72" idx="3"/>
            <a:endCxn id="63" idx="7"/>
          </p:cNvCxnSpPr>
          <p:nvPr/>
        </p:nvCxnSpPr>
        <p:spPr>
          <a:xfrm flipH="1">
            <a:off x="3028390" y="3323897"/>
            <a:ext cx="712202" cy="61443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85B24B57-04F9-F45B-50AE-EC0C10134F4F}"/>
              </a:ext>
            </a:extLst>
          </p:cNvPr>
          <p:cNvCxnSpPr>
            <a:stCxn id="64" idx="6"/>
            <a:endCxn id="65" idx="2"/>
          </p:cNvCxnSpPr>
          <p:nvPr/>
        </p:nvCxnSpPr>
        <p:spPr>
          <a:xfrm>
            <a:off x="1238080" y="5992977"/>
            <a:ext cx="1479496" cy="0"/>
          </a:xfrm>
          <a:prstGeom prst="straightConnector1">
            <a:avLst/>
          </a:prstGeom>
          <a:ln w="38100" cap="flat" cmpd="sng" algn="ctr">
            <a:solidFill>
              <a:srgbClr val="EE793F">
                <a:alpha val="97000"/>
              </a:srgbClr>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18DAB614-4097-E7A2-9AB2-119EDB28D859}"/>
              </a:ext>
            </a:extLst>
          </p:cNvPr>
          <p:cNvCxnSpPr>
            <a:stCxn id="70" idx="6"/>
            <a:endCxn id="71" idx="2"/>
          </p:cNvCxnSpPr>
          <p:nvPr/>
        </p:nvCxnSpPr>
        <p:spPr>
          <a:xfrm>
            <a:off x="2199685" y="5003050"/>
            <a:ext cx="1484886" cy="0"/>
          </a:xfrm>
          <a:prstGeom prst="straightConnector1">
            <a:avLst/>
          </a:prstGeom>
          <a:ln w="38100" cap="flat" cmpd="sng" algn="ctr">
            <a:solidFill>
              <a:srgbClr val="EE793F"/>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83FE06A2-D7DF-BA53-AE79-B01CDA84BA0E}"/>
              </a:ext>
            </a:extLst>
          </p:cNvPr>
          <p:cNvCxnSpPr>
            <a:stCxn id="62" idx="6"/>
            <a:endCxn id="63" idx="2"/>
          </p:cNvCxnSpPr>
          <p:nvPr/>
        </p:nvCxnSpPr>
        <p:spPr>
          <a:xfrm flipV="1">
            <a:off x="1238081" y="4067071"/>
            <a:ext cx="1479495" cy="1"/>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25CA7E14-C70A-91EC-49CD-3E022FCA260A}"/>
              </a:ext>
            </a:extLst>
          </p:cNvPr>
          <p:cNvCxnSpPr>
            <a:stCxn id="69" idx="6"/>
            <a:endCxn id="72" idx="2"/>
          </p:cNvCxnSpPr>
          <p:nvPr/>
        </p:nvCxnSpPr>
        <p:spPr>
          <a:xfrm>
            <a:off x="2199685" y="3195154"/>
            <a:ext cx="1487580" cy="0"/>
          </a:xfrm>
          <a:prstGeom prst="straightConnector1">
            <a:avLst/>
          </a:prstGeom>
          <a:ln w="25400" cap="flat" cmpd="sng" algn="ctr">
            <a:solidFill>
              <a:schemeClr val="accent1"/>
            </a:solidFill>
            <a:prstDash val="sysDash"/>
            <a:round/>
            <a:headEnd type="stealth" w="lg" len="lg"/>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34024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1467</TotalTime>
  <Words>5846</Words>
  <Application>Microsoft Office PowerPoint</Application>
  <PresentationFormat>Widescreen</PresentationFormat>
  <Paragraphs>819</Paragraphs>
  <Slides>43</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-apple-system</vt:lpstr>
      <vt:lpstr>Aptos</vt:lpstr>
      <vt:lpstr>Arial</vt:lpstr>
      <vt:lpstr>Neue Haas Grotesk Text Pro</vt:lpstr>
      <vt:lpstr>Roboto</vt:lpstr>
      <vt:lpstr>VanillaVTI</vt:lpstr>
      <vt:lpstr>A Cryptanalysis of The GOST Block Cipher</vt:lpstr>
      <vt:lpstr>Presentation Outline</vt:lpstr>
      <vt:lpstr>Project Background</vt:lpstr>
      <vt:lpstr>Project Overview</vt:lpstr>
      <vt:lpstr>Project Deliverables - Introduction</vt:lpstr>
      <vt:lpstr>Project Deliverables - Breakdown</vt:lpstr>
      <vt:lpstr>Project Deliverables - Breakdown</vt:lpstr>
      <vt:lpstr>Project Deliverables - Breakdown</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Visual Demonstration - RKB</vt:lpstr>
      <vt:lpstr>Implementation Demonstration – RKB Distinguisher</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Visual Demonstration - Sandwich</vt:lpstr>
      <vt:lpstr>Implementation Demonstration – Sandwich Distinguisher</vt:lpstr>
      <vt:lpstr>Project Conclusions</vt:lpstr>
      <vt:lpstr>Thank you for listening</vt:lpstr>
      <vt:lpstr>Questions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Johnstone</dc:creator>
  <cp:lastModifiedBy>Adam Johnstone</cp:lastModifiedBy>
  <cp:revision>1</cp:revision>
  <dcterms:created xsi:type="dcterms:W3CDTF">2025-05-07T08:19:26Z</dcterms:created>
  <dcterms:modified xsi:type="dcterms:W3CDTF">2025-05-08T08:53:04Z</dcterms:modified>
</cp:coreProperties>
</file>