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70" r:id="rId4"/>
    <p:sldId id="260" r:id="rId5"/>
    <p:sldId id="269" r:id="rId6"/>
    <p:sldId id="264" r:id="rId7"/>
    <p:sldId id="261" r:id="rId8"/>
    <p:sldId id="262" r:id="rId9"/>
    <p:sldId id="272" r:id="rId10"/>
    <p:sldId id="273" r:id="rId11"/>
    <p:sldId id="271" r:id="rId12"/>
    <p:sldId id="26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16" y="90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3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6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6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9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38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3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59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8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1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5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5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37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0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93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0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5427-5612-42C9-999E-48E103E8101B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E6DCBC-EDA4-4014-B61D-C2984E101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2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8A45AA7-0066-49DA-9675-24E5FB72E387}"/>
              </a:ext>
            </a:extLst>
          </p:cNvPr>
          <p:cNvSpPr txBox="1"/>
          <p:nvPr/>
        </p:nvSpPr>
        <p:spPr>
          <a:xfrm>
            <a:off x="-247634" y="0"/>
            <a:ext cx="3928737" cy="1450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Epsilon.</a:t>
            </a:r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7E5C5A-D6EF-4403-B396-393DDBCD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2" y="1167340"/>
            <a:ext cx="2028825" cy="225742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D32D4197-DA6B-4B7D-809A-C9AE60B5628D}"/>
              </a:ext>
            </a:extLst>
          </p:cNvPr>
          <p:cNvSpPr txBox="1"/>
          <p:nvPr/>
        </p:nvSpPr>
        <p:spPr>
          <a:xfrm>
            <a:off x="642194" y="4659734"/>
            <a:ext cx="55988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 Rounded MT Bold" panose="020F0704030504030204" pitchFamily="34" charset="0"/>
              </a:rPr>
              <a:t>Barrera Hernández Valeria.</a:t>
            </a:r>
          </a:p>
          <a:p>
            <a:r>
              <a:rPr lang="es-MX" sz="2000" dirty="0">
                <a:latin typeface="Arial Rounded MT Bold" panose="020F0704030504030204" pitchFamily="34" charset="0"/>
              </a:rPr>
              <a:t>Estrada </a:t>
            </a:r>
            <a:r>
              <a:rPr lang="es-MX" sz="2000" dirty="0" err="1">
                <a:latin typeface="Arial Rounded MT Bold" panose="020F0704030504030204" pitchFamily="34" charset="0"/>
              </a:rPr>
              <a:t>Martinez</a:t>
            </a:r>
            <a:r>
              <a:rPr lang="es-MX" sz="2000" dirty="0">
                <a:latin typeface="Arial Rounded MT Bold" panose="020F0704030504030204" pitchFamily="34" charset="0"/>
              </a:rPr>
              <a:t> </a:t>
            </a:r>
            <a:r>
              <a:rPr lang="es-MX" sz="2000" dirty="0" err="1">
                <a:latin typeface="Arial Rounded MT Bold" panose="020F0704030504030204" pitchFamily="34" charset="0"/>
              </a:rPr>
              <a:t>Addi</a:t>
            </a:r>
            <a:r>
              <a:rPr lang="es-MX" sz="2000" dirty="0">
                <a:latin typeface="Arial Rounded MT Bold" panose="020F0704030504030204" pitchFamily="34" charset="0"/>
              </a:rPr>
              <a:t> Javier</a:t>
            </a:r>
          </a:p>
          <a:p>
            <a:r>
              <a:rPr lang="es-MX" sz="2000" dirty="0">
                <a:latin typeface="Arial Rounded MT Bold" panose="020F0704030504030204" pitchFamily="34" charset="0"/>
              </a:rPr>
              <a:t>Flores Gutiérrez Miguel Ángel.</a:t>
            </a:r>
          </a:p>
          <a:p>
            <a:r>
              <a:rPr lang="es-MX" sz="2000" dirty="0">
                <a:latin typeface="Arial Rounded MT Bold" panose="020F0704030504030204" pitchFamily="34" charset="0"/>
              </a:rPr>
              <a:t>Hernández Aguas Gualberto.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98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FB6333-AF7C-4B0E-B982-4B6AD7335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" t="23841" r="68948" b="33629"/>
          <a:stretch/>
        </p:blipFill>
        <p:spPr>
          <a:xfrm>
            <a:off x="591741" y="1577461"/>
            <a:ext cx="2618952" cy="23298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E5F35B-1345-4478-92B5-3C7549DD4E49}"/>
              </a:ext>
            </a:extLst>
          </p:cNvPr>
          <p:cNvSpPr txBox="1"/>
          <p:nvPr/>
        </p:nvSpPr>
        <p:spPr>
          <a:xfrm>
            <a:off x="450166" y="393896"/>
            <a:ext cx="336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 Rounded MT Bold" panose="020F0704030504030204" pitchFamily="34" charset="0"/>
              </a:rPr>
              <a:t>En la opción estadística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C7C963-1272-4CC6-BA6B-CE5864A159BE}"/>
              </a:ext>
            </a:extLst>
          </p:cNvPr>
          <p:cNvSpPr txBox="1"/>
          <p:nvPr/>
        </p:nvSpPr>
        <p:spPr>
          <a:xfrm>
            <a:off x="4531531" y="2005374"/>
            <a:ext cx="5725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 Rounded MT Bold" panose="020F0704030504030204" pitchFamily="34" charset="0"/>
              </a:rPr>
              <a:t>Encontraremos información sobre la estadística del desempleo de nuestro estado de Morelos.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B0291A-189D-4E96-9BE8-96A204143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95" r="34231" b="11330"/>
          <a:stretch/>
        </p:blipFill>
        <p:spPr>
          <a:xfrm>
            <a:off x="4531531" y="3429000"/>
            <a:ext cx="5824258" cy="29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1ADF3F2A-28FD-45E3-B4E4-93A4BD32C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3" y="2512801"/>
            <a:ext cx="4740680" cy="4071510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8611DC7-B4AE-4D1C-A8A3-225DF72D2085}"/>
              </a:ext>
            </a:extLst>
          </p:cNvPr>
          <p:cNvSpPr/>
          <p:nvPr/>
        </p:nvSpPr>
        <p:spPr>
          <a:xfrm>
            <a:off x="589803" y="218468"/>
            <a:ext cx="4206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En la opción de documentación.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FAF621-A5BD-454C-8176-54FD808ED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83" t="22006" r="34255" b="32887"/>
          <a:stretch/>
        </p:blipFill>
        <p:spPr>
          <a:xfrm>
            <a:off x="589803" y="1074101"/>
            <a:ext cx="3087593" cy="28774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9508616-8675-4FF0-A1AB-82F91CFAA56D}"/>
              </a:ext>
            </a:extLst>
          </p:cNvPr>
          <p:cNvSpPr txBox="1"/>
          <p:nvPr/>
        </p:nvSpPr>
        <p:spPr>
          <a:xfrm>
            <a:off x="5345723" y="1074101"/>
            <a:ext cx="5655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 Rounded MT Bold" panose="020F0704030504030204" pitchFamily="34" charset="0"/>
              </a:rPr>
              <a:t>En esta parte encontraras información con relación a las diferentes vacantes que hay en el municipio de Jojutla.</a:t>
            </a:r>
          </a:p>
        </p:txBody>
      </p:sp>
    </p:spTree>
    <p:extLst>
      <p:ext uri="{BB962C8B-B14F-4D97-AF65-F5344CB8AC3E}">
        <p14:creationId xmlns:p14="http://schemas.microsoft.com/office/powerpoint/2010/main" val="179925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F01462-F7FA-4143-B986-AACD926E4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0" t="24778" r="3594" b="41503"/>
          <a:stretch/>
        </p:blipFill>
        <p:spPr>
          <a:xfrm>
            <a:off x="112735" y="989740"/>
            <a:ext cx="2830882" cy="210842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CE3FA8-62AF-4775-9AEF-CC756BC2FB51}"/>
              </a:ext>
            </a:extLst>
          </p:cNvPr>
          <p:cNvSpPr txBox="1"/>
          <p:nvPr/>
        </p:nvSpPr>
        <p:spPr>
          <a:xfrm>
            <a:off x="475988" y="150312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En la opción de ubicación.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58ED23-490E-4B6D-9711-5DD810DE4CDD}"/>
              </a:ext>
            </a:extLst>
          </p:cNvPr>
          <p:cNvSpPr txBox="1"/>
          <p:nvPr/>
        </p:nvSpPr>
        <p:spPr>
          <a:xfrm>
            <a:off x="4611665" y="1859287"/>
            <a:ext cx="601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Aquí encontraras los lugares donde están las vacantes disponibles, así como la información del empleo.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AB7416-9735-49DE-9069-4C12E872C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" t="26822" r="27672" b="16666"/>
          <a:stretch/>
        </p:blipFill>
        <p:spPr>
          <a:xfrm>
            <a:off x="3081401" y="2837517"/>
            <a:ext cx="8705591" cy="38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DB2A721-738A-487A-968A-158C8813CAA0}"/>
              </a:ext>
            </a:extLst>
          </p:cNvPr>
          <p:cNvSpPr txBox="1"/>
          <p:nvPr/>
        </p:nvSpPr>
        <p:spPr>
          <a:xfrm>
            <a:off x="1691013" y="501041"/>
            <a:ext cx="80667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Visión a futuro</a:t>
            </a:r>
            <a:r>
              <a:rPr lang="es-MX" sz="2000" dirty="0">
                <a:latin typeface="Arial Rounded MT Bold" panose="020F0704030504030204" pitchFamily="34" charset="0"/>
              </a:rPr>
              <a:t>.</a:t>
            </a:r>
          </a:p>
          <a:p>
            <a:endParaRPr lang="es-MX" sz="2000" dirty="0">
              <a:latin typeface="Arial Rounded MT Bold" panose="020F0704030504030204" pitchFamily="34" charset="0"/>
            </a:endParaRPr>
          </a:p>
          <a:p>
            <a:endParaRPr lang="es-MX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 Rounded MT Bold" panose="020F0704030504030204" pitchFamily="34" charset="0"/>
              </a:rPr>
              <a:t>Traducción de la pagina a diferente idiomas, (en Morelos aun existen lugares donde se habla </a:t>
            </a:r>
            <a:r>
              <a:rPr lang="es-MX" sz="2000" dirty="0" err="1">
                <a:latin typeface="Arial Rounded MT Bold" panose="020F0704030504030204" pitchFamily="34" charset="0"/>
              </a:rPr>
              <a:t>nahuatl</a:t>
            </a:r>
            <a:r>
              <a:rPr lang="es-MX" sz="2000" dirty="0">
                <a:latin typeface="Arial Rounded MT Bold" panose="020F0704030504030204" pitchFamily="34" charset="0"/>
              </a:rPr>
              <a:t>) seria una opción para que mas gente tenga la oportunidad de utilizar esta herramienta.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 Rounded MT Bold" panose="020F0704030504030204" pitchFamily="34" charset="0"/>
              </a:rPr>
              <a:t>Mediante un perfil del usuario  filtre los posibles empleos en los que el usuario se pueda postular.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 Rounded MT Bold" panose="020F0704030504030204" pitchFamily="34" charset="0"/>
              </a:rPr>
              <a:t>Implementar a la pagina web información de los demás municipios y estados.</a:t>
            </a:r>
          </a:p>
        </p:txBody>
      </p:sp>
    </p:spTree>
    <p:extLst>
      <p:ext uri="{BB962C8B-B14F-4D97-AF65-F5344CB8AC3E}">
        <p14:creationId xmlns:p14="http://schemas.microsoft.com/office/powerpoint/2010/main" val="138159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08189C6-4062-4405-9864-2D314AA780DB}"/>
              </a:ext>
            </a:extLst>
          </p:cNvPr>
          <p:cNvSpPr txBox="1"/>
          <p:nvPr/>
        </p:nvSpPr>
        <p:spPr>
          <a:xfrm>
            <a:off x="532065" y="1302129"/>
            <a:ext cx="883451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 Rounded MT Bold" panose="020F0704030504030204" pitchFamily="34" charset="0"/>
              </a:rPr>
              <a:t>Nosotros somos “EPSILON”  una empresa la cual se enfoca en la facilidad de búsqueda de las diferentes vacantes que hay en una zona.</a:t>
            </a:r>
          </a:p>
          <a:p>
            <a:pPr algn="just"/>
            <a:endParaRPr lang="es-MX" sz="2000" dirty="0">
              <a:latin typeface="Arial Rounded MT Bold" panose="020F0704030504030204" pitchFamily="34" charset="0"/>
            </a:endParaRPr>
          </a:p>
          <a:p>
            <a:pPr algn="just"/>
            <a:endParaRPr lang="es-MX" sz="2000" dirty="0">
              <a:latin typeface="Arial Rounded MT Bold" panose="020F0704030504030204" pitchFamily="34" charset="0"/>
            </a:endParaRPr>
          </a:p>
          <a:p>
            <a:pPr algn="just"/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Objetivo.</a:t>
            </a:r>
            <a:endParaRPr lang="es-MX" sz="28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just"/>
            <a:endParaRPr lang="es-MX" sz="2000" dirty="0">
              <a:latin typeface="Arial Rounded MT Bold" panose="020F0704030504030204" pitchFamily="34" charset="0"/>
            </a:endParaRPr>
          </a:p>
          <a:p>
            <a:pPr algn="just"/>
            <a:r>
              <a:rPr lang="es-ES" sz="2400" dirty="0">
                <a:latin typeface="Arial Rounded MT Bold" panose="020F0704030504030204" pitchFamily="34" charset="0"/>
              </a:rPr>
              <a:t>Es disminuir  al máximo la tasa de  desempleo en el estado mediante nuestra pagina web. </a:t>
            </a:r>
          </a:p>
          <a:p>
            <a:pPr algn="just"/>
            <a:r>
              <a:rPr lang="es-ES" sz="2400" dirty="0">
                <a:latin typeface="Arial Rounded MT Bold" panose="020F0704030504030204" pitchFamily="34" charset="0"/>
              </a:rPr>
              <a:t>Facilitar al usuario el obtener un empleo de una manera sencilla, con nuestra pagina web somos el intermediario entre el usuario y la empresa.</a:t>
            </a:r>
          </a:p>
          <a:p>
            <a:endParaRPr lang="es-MX" dirty="0">
              <a:latin typeface="Arial Rounded MT Bold" panose="020F070403050403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99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52BBC3-FD48-408F-ADAD-ACEAE79EE1FE}"/>
              </a:ext>
            </a:extLst>
          </p:cNvPr>
          <p:cNvSpPr/>
          <p:nvPr/>
        </p:nvSpPr>
        <p:spPr>
          <a:xfrm>
            <a:off x="643002" y="1276322"/>
            <a:ext cx="8538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Arial Rounded MT Bold" panose="020F0704030504030204" pitchFamily="34" charset="0"/>
              </a:rPr>
              <a:t>Con nuestro proyecto nos enfocaremos en el estado de Morelos, específicamente al municipio de Jojutla.</a:t>
            </a:r>
          </a:p>
          <a:p>
            <a:pPr algn="just"/>
            <a:r>
              <a:rPr lang="es-ES" sz="2400" dirty="0">
                <a:latin typeface="Arial Rounded MT Bold" panose="020F0704030504030204" pitchFamily="34" charset="0"/>
              </a:rPr>
              <a:t>Actualmente, Morelos cuenta con un  aproximado  de 15 mil personas desempleadas. Desafortunadamente las personas  no saben hacia donde dirigirse para buscar las diferentes vacantes que existen en el municipio de Jojutla.</a:t>
            </a:r>
          </a:p>
        </p:txBody>
      </p:sp>
    </p:spTree>
    <p:extLst>
      <p:ext uri="{BB962C8B-B14F-4D97-AF65-F5344CB8AC3E}">
        <p14:creationId xmlns:p14="http://schemas.microsoft.com/office/powerpoint/2010/main" val="49782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18C84-92D3-4624-AB42-5F18C22C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¿Qué hacemos?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85BC1-60D6-4C3A-B3E3-7DBF254B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Creamos una pagina web que mediante a la información  obtenida de la pagina “PNT”,  consultamos las convocatorias de las  vacantes que existen en el municipio de Jojutla,  para  que los usuarios realicen la búsqueda de algún trabajo.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791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00673-ABCB-4AA8-BE67-948360C0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10383149" cy="1320800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Que tecnologías de información estamos utilizando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8D375-0A87-4739-9E97-DFA4CC7A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27" y="816638"/>
            <a:ext cx="8596668" cy="3880773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 Rounded MT Bold" panose="020F0704030504030204" pitchFamily="34" charset="0"/>
              </a:rPr>
              <a:t>PHP</a:t>
            </a:r>
          </a:p>
          <a:p>
            <a:r>
              <a:rPr lang="es-MX" sz="2400" dirty="0">
                <a:latin typeface="Arial Rounded MT Bold" panose="020F0704030504030204" pitchFamily="34" charset="0"/>
              </a:rPr>
              <a:t>HTML 5</a:t>
            </a:r>
          </a:p>
          <a:p>
            <a:r>
              <a:rPr lang="es-MX" sz="2400" dirty="0">
                <a:latin typeface="Arial Rounded MT Bold" panose="020F0704030504030204" pitchFamily="34" charset="0"/>
              </a:rPr>
              <a:t>PLANTILLAS DE BOOSTRAP</a:t>
            </a:r>
          </a:p>
          <a:p>
            <a:r>
              <a:rPr lang="es-MX" sz="2400" dirty="0">
                <a:latin typeface="Arial Rounded MT Bold" panose="020F0704030504030204" pitchFamily="34" charset="0"/>
              </a:rPr>
              <a:t>JAVASCRIPT.</a:t>
            </a:r>
          </a:p>
          <a:p>
            <a:r>
              <a:rPr lang="es-MX" sz="2400" dirty="0">
                <a:latin typeface="Arial Rounded MT Bold" panose="020F0704030504030204" pitchFamily="34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4057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5C4E-BDD6-4D6C-94AB-0115859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Nuestra pagina web se llama INFOCID, en la cual en la pagina principal tenemos nuestro menú, así como información de importancia. 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2DF445A-3795-44A0-9DDA-4738BB59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9056" r="2113"/>
          <a:stretch/>
        </p:blipFill>
        <p:spPr>
          <a:xfrm>
            <a:off x="829553" y="1667353"/>
            <a:ext cx="8292230" cy="4871148"/>
          </a:xfrm>
        </p:spPr>
      </p:pic>
    </p:spTree>
    <p:extLst>
      <p:ext uri="{BB962C8B-B14F-4D97-AF65-F5344CB8AC3E}">
        <p14:creationId xmlns:p14="http://schemas.microsoft.com/office/powerpoint/2010/main" val="328028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184E6-1524-4964-8332-D8F3BF16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5" y="317933"/>
            <a:ext cx="8596668" cy="1320800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Conociendo nuestra pagina.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es-MX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04A3A-0EE1-4F1E-AEAC-C4D17EBCB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r="1014"/>
          <a:stretch/>
        </p:blipFill>
        <p:spPr>
          <a:xfrm>
            <a:off x="1603330" y="1911700"/>
            <a:ext cx="6889317" cy="39394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2DF0B8D-8CC2-4250-93F7-E7B085D050E6}"/>
              </a:ext>
            </a:extLst>
          </p:cNvPr>
          <p:cNvSpPr/>
          <p:nvPr/>
        </p:nvSpPr>
        <p:spPr>
          <a:xfrm>
            <a:off x="0" y="873779"/>
            <a:ext cx="10501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 Rounded MT Bold" panose="020F0704030504030204" pitchFamily="34" charset="0"/>
              </a:rPr>
              <a:t>En esta parte de la pagina web, podrás acceder mediante un usuario y contraseña</a:t>
            </a:r>
          </a:p>
          <a:p>
            <a:pPr algn="just"/>
            <a:r>
              <a:rPr lang="es-MX" sz="2000" dirty="0">
                <a:latin typeface="Arial Rounded MT Bold" panose="020F0704030504030204" pitchFamily="34" charset="0"/>
              </a:rPr>
              <a:t>Si no tienes una cuenta, puedes crear una en la opción registro.</a:t>
            </a:r>
          </a:p>
        </p:txBody>
      </p:sp>
    </p:spTree>
    <p:extLst>
      <p:ext uri="{BB962C8B-B14F-4D97-AF65-F5344CB8AC3E}">
        <p14:creationId xmlns:p14="http://schemas.microsoft.com/office/powerpoint/2010/main" val="367900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AAA383A-527D-467F-AE3C-5E88029C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9" r="1538"/>
          <a:stretch/>
        </p:blipFill>
        <p:spPr>
          <a:xfrm>
            <a:off x="1227550" y="1552642"/>
            <a:ext cx="8079288" cy="490899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1ECCEA9-7B28-47E1-BFF1-05D9160D4DE5}"/>
              </a:ext>
            </a:extLst>
          </p:cNvPr>
          <p:cNvSpPr/>
          <p:nvPr/>
        </p:nvSpPr>
        <p:spPr>
          <a:xfrm>
            <a:off x="288525" y="250521"/>
            <a:ext cx="9957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 </a:t>
            </a:r>
            <a:r>
              <a:rPr lang="es-MX" dirty="0">
                <a:latin typeface="Arial Rounded MT Bold" panose="020F0704030504030204" pitchFamily="34" charset="0"/>
              </a:rPr>
              <a:t>Para hacer una cuenta, nos vamos a la opción registro y se hace el llenado de datos de cada uno de los campos.</a:t>
            </a:r>
          </a:p>
        </p:txBody>
      </p:sp>
    </p:spTree>
    <p:extLst>
      <p:ext uri="{BB962C8B-B14F-4D97-AF65-F5344CB8AC3E}">
        <p14:creationId xmlns:p14="http://schemas.microsoft.com/office/powerpoint/2010/main" val="340504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3EC7C5-9548-4123-A348-D3A7BF71F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" t="9799" r="1675" b="915"/>
          <a:stretch/>
        </p:blipFill>
        <p:spPr>
          <a:xfrm>
            <a:off x="1276643" y="1460421"/>
            <a:ext cx="8513298" cy="489114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78923AB-A08A-47A2-982D-B23A3F03C682}"/>
              </a:ext>
            </a:extLst>
          </p:cNvPr>
          <p:cNvSpPr/>
          <p:nvPr/>
        </p:nvSpPr>
        <p:spPr>
          <a:xfrm>
            <a:off x="1444283" y="376703"/>
            <a:ext cx="7671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 Rounded MT Bold" panose="020F0704030504030204" pitchFamily="34" charset="0"/>
              </a:rPr>
              <a:t>Esta es una de las opciones que tiene nuestra pagina web</a:t>
            </a:r>
            <a:endParaRPr lang="es-MX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70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428</Words>
  <Application>Microsoft Office PowerPoint</Application>
  <PresentationFormat>Panorámica</PresentationFormat>
  <Paragraphs>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¿Qué hacemos? </vt:lpstr>
      <vt:lpstr>Que tecnologías de información estamos utilizando </vt:lpstr>
      <vt:lpstr>Nuestra pagina web se llama INFOCID, en la cual en la pagina principal tenemos nuestro menú, así como información de importancia. </vt:lpstr>
      <vt:lpstr>Conociendo nuestra pagina.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Jennifer Gomez</dc:creator>
  <cp:lastModifiedBy>Jennifer Gomez</cp:lastModifiedBy>
  <cp:revision>9</cp:revision>
  <dcterms:created xsi:type="dcterms:W3CDTF">2019-10-19T14:46:51Z</dcterms:created>
  <dcterms:modified xsi:type="dcterms:W3CDTF">2019-10-19T16:00:37Z</dcterms:modified>
</cp:coreProperties>
</file>