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7" r:id="rId4"/>
    <p:sldMasterId id="2147483699" r:id="rId5"/>
  </p:sldMasterIdLst>
  <p:notesMasterIdLst>
    <p:notesMasterId r:id="rId32"/>
  </p:notesMasterIdLst>
  <p:sldIdLst>
    <p:sldId id="256" r:id="rId6"/>
    <p:sldId id="258" r:id="rId7"/>
    <p:sldId id="807" r:id="rId8"/>
    <p:sldId id="784" r:id="rId9"/>
    <p:sldId id="788" r:id="rId10"/>
    <p:sldId id="787" r:id="rId11"/>
    <p:sldId id="754" r:id="rId12"/>
    <p:sldId id="792" r:id="rId13"/>
    <p:sldId id="793" r:id="rId14"/>
    <p:sldId id="785" r:id="rId15"/>
    <p:sldId id="786" r:id="rId16"/>
    <p:sldId id="789" r:id="rId17"/>
    <p:sldId id="790" r:id="rId18"/>
    <p:sldId id="791" r:id="rId19"/>
    <p:sldId id="794" r:id="rId20"/>
    <p:sldId id="795" r:id="rId21"/>
    <p:sldId id="796" r:id="rId22"/>
    <p:sldId id="797" r:id="rId23"/>
    <p:sldId id="798" r:id="rId24"/>
    <p:sldId id="799" r:id="rId25"/>
    <p:sldId id="800" r:id="rId26"/>
    <p:sldId id="801" r:id="rId27"/>
    <p:sldId id="803" r:id="rId28"/>
    <p:sldId id="804" r:id="rId29"/>
    <p:sldId id="806" r:id="rId30"/>
    <p:sldId id="805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2A9"/>
    <a:srgbClr val="F8DFD2"/>
    <a:srgbClr val="C3E0D3"/>
    <a:srgbClr val="A8E48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>
      <p:cViewPr varScale="1">
        <p:scale>
          <a:sx n="144" d="100"/>
          <a:sy n="144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C3E0D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F6-4819-81D6-28327C9860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8DFD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F6-4819-81D6-28327C9860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F6-4819-81D6-28327C986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7065504"/>
        <c:axId val="858355168"/>
      </c:barChart>
      <c:catAx>
        <c:axId val="707065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8355168"/>
        <c:crosses val="autoZero"/>
        <c:auto val="1"/>
        <c:lblAlgn val="ctr"/>
        <c:lblOffset val="100"/>
        <c:noMultiLvlLbl val="0"/>
      </c:catAx>
      <c:valAx>
        <c:axId val="858355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706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63C8-D726-4D8C-9A36-F5E3CC48653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76618-DE28-446A-AAD8-45B8B9C19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8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83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8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16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5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10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86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00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839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1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10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0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36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39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44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9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24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49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549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5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2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4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1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0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4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5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85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371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4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76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016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560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090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468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22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650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698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387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981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503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7301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438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953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188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732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86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8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1EA2-1937-4863-9820-D82479E9C30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8D63-59F0-4224-9A5F-F3D0BD2B151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1544-3353-4B8A-BDF9-8BA847236FA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6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.xml"/><Relationship Id="rId7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6" Type="http://schemas.openxmlformats.org/officeDocument/2006/relationships/chart" Target="../charts/char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3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juejin.im/editor/drafts/5c84705ff265da2dbf5f3b14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3484" y="-508000"/>
            <a:ext cx="5325032" cy="7988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5912"/>
            <a:ext cx="4470400" cy="55820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45" y="-14514"/>
            <a:ext cx="4134238" cy="567669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96998" y="3892162"/>
            <a:ext cx="4448384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掘金博客：</a:t>
            </a:r>
            <a:r>
              <a:rPr lang="en-US" altLang="zh-CN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汉仪家书简" panose="02010609000101010101" pitchFamily="49" charset="-122"/>
              </a:rPr>
              <a:t>barretem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ea typeface="汉仪家书简" panose="0201060900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汉仪家书简" panose="02010609000101010101" pitchFamily="49" charset="-122"/>
              </a:rPr>
              <a:t>Github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a typeface="汉仪家书简" panose="02010609000101010101" pitchFamily="49" charset="-122"/>
              </a:rPr>
              <a:t>：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ea typeface="汉仪家书简" panose="02010609000101010101" pitchFamily="49" charset="-122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汉仪家书简" panose="02010609000101010101" pitchFamily="49" charset="-122"/>
              </a:rPr>
              <a:t>barretem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ea typeface="汉仪家书简" panose="02010609000101010101" pitchFamily="49" charset="-122"/>
            </a:endParaRPr>
          </a:p>
        </p:txBody>
      </p:sp>
      <p:sp>
        <p:nvSpPr>
          <p:cNvPr id="20" name="直接连接符 18"/>
          <p:cNvSpPr>
            <a:spLocks noChangeShapeType="1"/>
          </p:cNvSpPr>
          <p:nvPr/>
        </p:nvSpPr>
        <p:spPr bwMode="auto">
          <a:xfrm>
            <a:off x="4470401" y="3191908"/>
            <a:ext cx="0" cy="1750094"/>
          </a:xfrm>
          <a:prstGeom prst="lin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4411419" y="3891316"/>
            <a:ext cx="5497314" cy="40064"/>
          </a:xfrm>
          <a:prstGeom prst="line">
            <a:avLst/>
          </a:prstGeom>
          <a:noFill/>
          <a:ln w="6350">
            <a:solidFill>
              <a:schemeClr val="bg1"/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99612" y="3033410"/>
            <a:ext cx="13614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600" normalizeH="0" baseline="0" noProof="0" dirty="0">
                <a:ln>
                  <a:noFill/>
                </a:ln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-300" normalizeH="0" baseline="0" noProof="0" dirty="0">
                <a:ln>
                  <a:noFill/>
                </a:ln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19</a:t>
            </a:r>
            <a:endParaRPr kumimoji="0" lang="zh-CN" altLang="en-US" sz="6600" b="1" i="0" u="none" strike="noStrike" kern="1200" cap="none" spc="-300" normalizeH="0" baseline="0" noProof="0" dirty="0">
              <a:ln>
                <a:noFill/>
              </a:ln>
              <a:solidFill>
                <a:srgbClr val="87C2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46263" y="1831173"/>
            <a:ext cx="55890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60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Vue</a:t>
            </a: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组件归纳</a:t>
            </a: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93235" y="4521015"/>
            <a:ext cx="3381565" cy="34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b="1" dirty="0"/>
              <a:t>分享</a:t>
            </a:r>
            <a:r>
              <a:rPr lang="zh-CN" altLang="en-US" sz="1200" b="1" noProof="0" dirty="0"/>
              <a:t>人：陈国荣   时间：</a:t>
            </a:r>
            <a:r>
              <a:rPr lang="en-US" altLang="zh-CN" sz="1200" b="1" noProof="0" dirty="0"/>
              <a:t>2019.3.13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3" grpId="0"/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635714" y="295652"/>
            <a:ext cx="2563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关系</a:t>
            </a:r>
            <a:r>
              <a:rPr lang="zh-CN" altLang="en-US" sz="3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网络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DB176E-F1A0-2F4A-8A8C-45F27060E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257" y="1176078"/>
            <a:ext cx="9147485" cy="5681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732226" y="355569"/>
            <a:ext cx="7684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r>
              <a:rPr lang="zh-CN" altLang="en-US" sz="3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组件的通信 </a:t>
            </a:r>
            <a:r>
              <a:rPr lang="en-US" altLang="zh-CN" sz="3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1</a:t>
            </a:r>
            <a:r>
              <a:rPr lang="zh-CN" altLang="en-US" sz="3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：</a:t>
            </a:r>
            <a:r>
              <a:rPr lang="en-US" altLang="zh-CN" sz="3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provide / inject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32226" y="1599256"/>
            <a:ext cx="8592396" cy="82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这对选项需要一起使用，以允许一个祖先组件向其所有子孙后代注入一个依赖，不论组件层次有多深，并在起上下游关系成立的时间里始终生效。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FB1A58-59FA-514D-8F9C-551F3DFCE7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74" y="2667000"/>
            <a:ext cx="10871200" cy="39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200394" y="262653"/>
            <a:ext cx="593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02</a:t>
            </a:r>
            <a:r>
              <a:rPr lang="zh-CN" altLang="en-US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组件的通信 </a:t>
            </a: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2</a:t>
            </a:r>
            <a:r>
              <a:rPr lang="zh-CN" altLang="en-US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：派发与广播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966836" y="1155292"/>
            <a:ext cx="8583564" cy="8403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如果您使用过较早的 </a:t>
            </a:r>
            <a:r>
              <a:rPr lang="en-US" altLang="zh-CN" sz="1400" spc="300" dirty="0" err="1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Vue.js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 1.x 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版本，肯定对 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$dispatch 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和 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$broadcast 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这两个内置的方法很熟悉，不过它们都在 </a:t>
            </a:r>
            <a:r>
              <a:rPr lang="en-US" altLang="zh-CN" sz="1400" spc="300" dirty="0" err="1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Vue.js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 2.x 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里废弃了。废弃原因：因为基于组件树结构的事件流方式有时让人难以理解，并且在组件结构扩展的过程中会变得越来越脆弱。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7572" y="252858"/>
            <a:ext cx="24549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课件详情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296D910-88E0-44C6-8874-12D6BB0CE65F}"/>
              </a:ext>
            </a:extLst>
          </p:cNvPr>
          <p:cNvGrpSpPr/>
          <p:nvPr/>
        </p:nvGrpSpPr>
        <p:grpSpPr>
          <a:xfrm>
            <a:off x="1254578" y="1950834"/>
            <a:ext cx="9801245" cy="3392248"/>
            <a:chOff x="1254578" y="1950834"/>
            <a:chExt cx="9801245" cy="3392248"/>
          </a:xfrm>
        </p:grpSpPr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254578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1392827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6025" rtl="0" eaLnBrk="1" fontAlgn="auto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3728063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3866312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6291874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6430123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8717436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8855685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1EC4871-C3A2-45C5-9C1B-9716A31B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040" y="1950834"/>
              <a:ext cx="1796576" cy="158725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56ED023-E61F-49B0-8EFC-BC08869CF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5685" y="1955634"/>
              <a:ext cx="1796576" cy="158725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1A5D845-4935-40CC-B33A-C2B75FD6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123" y="2038465"/>
              <a:ext cx="1796576" cy="158725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CAA9129-5F5B-4D9D-B4A0-A8BAD455E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312" y="1973061"/>
              <a:ext cx="1796576" cy="1587250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344FE6D0-FFE7-0944-882D-BF64E1A94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0"/>
            <a:ext cx="1211297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70224" y="324696"/>
            <a:ext cx="7276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02</a:t>
            </a:r>
            <a:r>
              <a:rPr lang="zh-CN" altLang="en-US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组件的通信 </a:t>
            </a: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3</a:t>
            </a:r>
            <a:r>
              <a:rPr lang="zh-CN" altLang="en-US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：找到任意组件实例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284186" y="1653352"/>
            <a:ext cx="9602999" cy="3162910"/>
            <a:chOff x="1282700" y="1928813"/>
            <a:chExt cx="9605963" cy="3163887"/>
          </a:xfrm>
        </p:grpSpPr>
        <p:grpSp>
          <p:nvGrpSpPr>
            <p:cNvPr id="2" name="Group 27"/>
            <p:cNvGrpSpPr>
              <a:grpSpLocks noChangeAspect="1"/>
            </p:cNvGrpSpPr>
            <p:nvPr/>
          </p:nvGrpSpPr>
          <p:grpSpPr bwMode="auto">
            <a:xfrm>
              <a:off x="9055100" y="1928813"/>
              <a:ext cx="1833563" cy="1658938"/>
              <a:chOff x="5587" y="1423"/>
              <a:chExt cx="1176" cy="1064"/>
            </a:xfrm>
            <a:solidFill>
              <a:srgbClr val="20558B"/>
            </a:solidFill>
          </p:grpSpPr>
          <p:sp>
            <p:nvSpPr>
              <p:cNvPr id="3" name="Freeform 28"/>
              <p:cNvSpPr/>
              <p:nvPr/>
            </p:nvSpPr>
            <p:spPr bwMode="auto">
              <a:xfrm>
                <a:off x="6389" y="1721"/>
                <a:ext cx="159" cy="27"/>
              </a:xfrm>
              <a:custGeom>
                <a:avLst/>
                <a:gdLst>
                  <a:gd name="T0" fmla="*/ 0 w 59"/>
                  <a:gd name="T1" fmla="*/ 7 h 10"/>
                  <a:gd name="T2" fmla="*/ 43 w 59"/>
                  <a:gd name="T3" fmla="*/ 1 h 10"/>
                  <a:gd name="T4" fmla="*/ 59 w 59"/>
                  <a:gd name="T5" fmla="*/ 4 h 10"/>
                  <a:gd name="T6" fmla="*/ 7 w 59"/>
                  <a:gd name="T7" fmla="*/ 10 h 10"/>
                  <a:gd name="T8" fmla="*/ 0 w 59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">
                    <a:moveTo>
                      <a:pt x="0" y="7"/>
                    </a:moveTo>
                    <a:cubicBezTo>
                      <a:pt x="14" y="5"/>
                      <a:pt x="29" y="1"/>
                      <a:pt x="43" y="1"/>
                    </a:cubicBezTo>
                    <a:cubicBezTo>
                      <a:pt x="48" y="0"/>
                      <a:pt x="55" y="1"/>
                      <a:pt x="59" y="4"/>
                    </a:cubicBezTo>
                    <a:cubicBezTo>
                      <a:pt x="42" y="6"/>
                      <a:pt x="25" y="4"/>
                      <a:pt x="7" y="10"/>
                    </a:cubicBezTo>
                    <a:cubicBezTo>
                      <a:pt x="5" y="9"/>
                      <a:pt x="2" y="10"/>
                      <a:pt x="0" y="7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4" name="Freeform 29"/>
              <p:cNvSpPr>
                <a:spLocks noEditPoints="1"/>
              </p:cNvSpPr>
              <p:nvPr/>
            </p:nvSpPr>
            <p:spPr bwMode="auto">
              <a:xfrm>
                <a:off x="6030" y="1925"/>
                <a:ext cx="147" cy="129"/>
              </a:xfrm>
              <a:custGeom>
                <a:avLst/>
                <a:gdLst>
                  <a:gd name="T0" fmla="*/ 49 w 55"/>
                  <a:gd name="T1" fmla="*/ 16 h 48"/>
                  <a:gd name="T2" fmla="*/ 39 w 55"/>
                  <a:gd name="T3" fmla="*/ 42 h 48"/>
                  <a:gd name="T4" fmla="*/ 5 w 55"/>
                  <a:gd name="T5" fmla="*/ 34 h 48"/>
                  <a:gd name="T6" fmla="*/ 17 w 55"/>
                  <a:gd name="T7" fmla="*/ 6 h 48"/>
                  <a:gd name="T8" fmla="*/ 49 w 55"/>
                  <a:gd name="T9" fmla="*/ 16 h 48"/>
                  <a:gd name="T10" fmla="*/ 19 w 55"/>
                  <a:gd name="T11" fmla="*/ 13 h 48"/>
                  <a:gd name="T12" fmla="*/ 19 w 55"/>
                  <a:gd name="T13" fmla="*/ 13 h 48"/>
                  <a:gd name="T14" fmla="*/ 41 w 55"/>
                  <a:gd name="T15" fmla="*/ 18 h 48"/>
                  <a:gd name="T16" fmla="*/ 40 w 55"/>
                  <a:gd name="T17" fmla="*/ 24 h 48"/>
                  <a:gd name="T18" fmla="*/ 29 w 55"/>
                  <a:gd name="T19" fmla="*/ 29 h 48"/>
                  <a:gd name="T20" fmla="*/ 36 w 55"/>
                  <a:gd name="T21" fmla="*/ 38 h 48"/>
                  <a:gd name="T22" fmla="*/ 19 w 55"/>
                  <a:gd name="T23" fmla="*/ 13 h 48"/>
                  <a:gd name="T24" fmla="*/ 32 w 55"/>
                  <a:gd name="T25" fmla="*/ 20 h 48"/>
                  <a:gd name="T26" fmla="*/ 32 w 55"/>
                  <a:gd name="T27" fmla="*/ 20 h 48"/>
                  <a:gd name="T28" fmla="*/ 33 w 55"/>
                  <a:gd name="T29" fmla="*/ 22 h 48"/>
                  <a:gd name="T30" fmla="*/ 37 w 55"/>
                  <a:gd name="T31" fmla="*/ 21 h 48"/>
                  <a:gd name="T32" fmla="*/ 35 w 55"/>
                  <a:gd name="T33" fmla="*/ 19 h 48"/>
                  <a:gd name="T34" fmla="*/ 32 w 55"/>
                  <a:gd name="T35" fmla="*/ 20 h 48"/>
                  <a:gd name="T36" fmla="*/ 17 w 55"/>
                  <a:gd name="T37" fmla="*/ 23 h 48"/>
                  <a:gd name="T38" fmla="*/ 17 w 55"/>
                  <a:gd name="T39" fmla="*/ 23 h 48"/>
                  <a:gd name="T40" fmla="*/ 28 w 55"/>
                  <a:gd name="T41" fmla="*/ 25 h 48"/>
                  <a:gd name="T42" fmla="*/ 17 w 55"/>
                  <a:gd name="T43" fmla="*/ 23 h 48"/>
                  <a:gd name="T44" fmla="*/ 19 w 55"/>
                  <a:gd name="T45" fmla="*/ 36 h 48"/>
                  <a:gd name="T46" fmla="*/ 19 w 55"/>
                  <a:gd name="T47" fmla="*/ 36 h 48"/>
                  <a:gd name="T48" fmla="*/ 31 w 55"/>
                  <a:gd name="T49" fmla="*/ 35 h 48"/>
                  <a:gd name="T50" fmla="*/ 19 w 55"/>
                  <a:gd name="T51" fmla="*/ 36 h 48"/>
                  <a:gd name="T52" fmla="*/ 10 w 55"/>
                  <a:gd name="T53" fmla="*/ 26 h 48"/>
                  <a:gd name="T54" fmla="*/ 10 w 55"/>
                  <a:gd name="T55" fmla="*/ 26 h 48"/>
                  <a:gd name="T56" fmla="*/ 18 w 55"/>
                  <a:gd name="T57" fmla="*/ 29 h 48"/>
                  <a:gd name="T58" fmla="*/ 10 w 55"/>
                  <a:gd name="T59" fmla="*/ 2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48">
                    <a:moveTo>
                      <a:pt x="49" y="16"/>
                    </a:moveTo>
                    <a:cubicBezTo>
                      <a:pt x="49" y="27"/>
                      <a:pt x="48" y="36"/>
                      <a:pt x="39" y="42"/>
                    </a:cubicBezTo>
                    <a:cubicBezTo>
                      <a:pt x="31" y="48"/>
                      <a:pt x="10" y="41"/>
                      <a:pt x="5" y="34"/>
                    </a:cubicBezTo>
                    <a:cubicBezTo>
                      <a:pt x="0" y="25"/>
                      <a:pt x="7" y="11"/>
                      <a:pt x="17" y="6"/>
                    </a:cubicBezTo>
                    <a:cubicBezTo>
                      <a:pt x="28" y="0"/>
                      <a:pt x="41" y="6"/>
                      <a:pt x="49" y="16"/>
                    </a:cubicBezTo>
                    <a:close/>
                    <a:moveTo>
                      <a:pt x="19" y="13"/>
                    </a:moveTo>
                    <a:cubicBezTo>
                      <a:pt x="19" y="13"/>
                      <a:pt x="19" y="13"/>
                      <a:pt x="19" y="13"/>
                    </a:cubicBezTo>
                    <a:cubicBezTo>
                      <a:pt x="26" y="17"/>
                      <a:pt x="34" y="11"/>
                      <a:pt x="41" y="18"/>
                    </a:cubicBezTo>
                    <a:cubicBezTo>
                      <a:pt x="41" y="20"/>
                      <a:pt x="42" y="22"/>
                      <a:pt x="40" y="24"/>
                    </a:cubicBezTo>
                    <a:cubicBezTo>
                      <a:pt x="36" y="26"/>
                      <a:pt x="33" y="24"/>
                      <a:pt x="29" y="29"/>
                    </a:cubicBezTo>
                    <a:cubicBezTo>
                      <a:pt x="34" y="31"/>
                      <a:pt x="37" y="33"/>
                      <a:pt x="36" y="38"/>
                    </a:cubicBezTo>
                    <a:cubicBezTo>
                      <a:pt x="55" y="24"/>
                      <a:pt x="35" y="4"/>
                      <a:pt x="19" y="13"/>
                    </a:cubicBezTo>
                    <a:close/>
                    <a:moveTo>
                      <a:pt x="32" y="20"/>
                    </a:move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3" y="21"/>
                      <a:pt x="33" y="22"/>
                    </a:cubicBezTo>
                    <a:cubicBezTo>
                      <a:pt x="34" y="21"/>
                      <a:pt x="35" y="22"/>
                      <a:pt x="37" y="21"/>
                    </a:cubicBezTo>
                    <a:cubicBezTo>
                      <a:pt x="36" y="20"/>
                      <a:pt x="36" y="19"/>
                      <a:pt x="35" y="19"/>
                    </a:cubicBezTo>
                    <a:cubicBezTo>
                      <a:pt x="34" y="20"/>
                      <a:pt x="33" y="19"/>
                      <a:pt x="32" y="20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7"/>
                      <a:pt x="24" y="27"/>
                      <a:pt x="28" y="25"/>
                    </a:cubicBezTo>
                    <a:cubicBezTo>
                      <a:pt x="24" y="22"/>
                      <a:pt x="21" y="21"/>
                      <a:pt x="17" y="23"/>
                    </a:cubicBezTo>
                    <a:close/>
                    <a:moveTo>
                      <a:pt x="19" y="36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22" y="37"/>
                      <a:pt x="32" y="42"/>
                      <a:pt x="31" y="35"/>
                    </a:cubicBezTo>
                    <a:cubicBezTo>
                      <a:pt x="27" y="38"/>
                      <a:pt x="20" y="31"/>
                      <a:pt x="19" y="36"/>
                    </a:cubicBezTo>
                    <a:close/>
                    <a:moveTo>
                      <a:pt x="10" y="26"/>
                    </a:move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30"/>
                      <a:pt x="15" y="31"/>
                      <a:pt x="18" y="29"/>
                    </a:cubicBezTo>
                    <a:cubicBezTo>
                      <a:pt x="16" y="27"/>
                      <a:pt x="13" y="26"/>
                      <a:pt x="10" y="26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5" name="Freeform 30"/>
              <p:cNvSpPr>
                <a:spLocks noEditPoints="1"/>
              </p:cNvSpPr>
              <p:nvPr/>
            </p:nvSpPr>
            <p:spPr bwMode="auto">
              <a:xfrm>
                <a:off x="5804" y="1423"/>
                <a:ext cx="959" cy="844"/>
              </a:xfrm>
              <a:custGeom>
                <a:avLst/>
                <a:gdLst>
                  <a:gd name="T0" fmla="*/ 53 w 357"/>
                  <a:gd name="T1" fmla="*/ 252 h 314"/>
                  <a:gd name="T2" fmla="*/ 0 w 357"/>
                  <a:gd name="T3" fmla="*/ 121 h 314"/>
                  <a:gd name="T4" fmla="*/ 356 w 357"/>
                  <a:gd name="T5" fmla="*/ 0 h 314"/>
                  <a:gd name="T6" fmla="*/ 259 w 357"/>
                  <a:gd name="T7" fmla="*/ 218 h 314"/>
                  <a:gd name="T8" fmla="*/ 348 w 357"/>
                  <a:gd name="T9" fmla="*/ 9 h 314"/>
                  <a:gd name="T10" fmla="*/ 345 w 357"/>
                  <a:gd name="T11" fmla="*/ 18 h 314"/>
                  <a:gd name="T12" fmla="*/ 315 w 357"/>
                  <a:gd name="T13" fmla="*/ 24 h 314"/>
                  <a:gd name="T14" fmla="*/ 342 w 357"/>
                  <a:gd name="T15" fmla="*/ 36 h 314"/>
                  <a:gd name="T16" fmla="*/ 312 w 357"/>
                  <a:gd name="T17" fmla="*/ 40 h 314"/>
                  <a:gd name="T18" fmla="*/ 322 w 357"/>
                  <a:gd name="T19" fmla="*/ 48 h 314"/>
                  <a:gd name="T20" fmla="*/ 332 w 357"/>
                  <a:gd name="T21" fmla="*/ 59 h 314"/>
                  <a:gd name="T22" fmla="*/ 293 w 357"/>
                  <a:gd name="T23" fmla="*/ 23 h 314"/>
                  <a:gd name="T24" fmla="*/ 287 w 357"/>
                  <a:gd name="T25" fmla="*/ 22 h 314"/>
                  <a:gd name="T26" fmla="*/ 133 w 357"/>
                  <a:gd name="T27" fmla="*/ 263 h 314"/>
                  <a:gd name="T28" fmla="*/ 188 w 357"/>
                  <a:gd name="T29" fmla="*/ 92 h 314"/>
                  <a:gd name="T30" fmla="*/ 322 w 357"/>
                  <a:gd name="T31" fmla="*/ 67 h 314"/>
                  <a:gd name="T32" fmla="*/ 315 w 357"/>
                  <a:gd name="T33" fmla="*/ 92 h 314"/>
                  <a:gd name="T34" fmla="*/ 295 w 357"/>
                  <a:gd name="T35" fmla="*/ 77 h 314"/>
                  <a:gd name="T36" fmla="*/ 308 w 357"/>
                  <a:gd name="T37" fmla="*/ 89 h 314"/>
                  <a:gd name="T38" fmla="*/ 208 w 357"/>
                  <a:gd name="T39" fmla="*/ 99 h 314"/>
                  <a:gd name="T40" fmla="*/ 204 w 357"/>
                  <a:gd name="T41" fmla="*/ 100 h 314"/>
                  <a:gd name="T42" fmla="*/ 299 w 357"/>
                  <a:gd name="T43" fmla="*/ 87 h 314"/>
                  <a:gd name="T44" fmla="*/ 232 w 357"/>
                  <a:gd name="T45" fmla="*/ 121 h 314"/>
                  <a:gd name="T46" fmla="*/ 232 w 357"/>
                  <a:gd name="T47" fmla="*/ 121 h 314"/>
                  <a:gd name="T48" fmla="*/ 240 w 357"/>
                  <a:gd name="T49" fmla="*/ 146 h 314"/>
                  <a:gd name="T50" fmla="*/ 270 w 357"/>
                  <a:gd name="T51" fmla="*/ 123 h 314"/>
                  <a:gd name="T52" fmla="*/ 212 w 357"/>
                  <a:gd name="T53" fmla="*/ 110 h 314"/>
                  <a:gd name="T54" fmla="*/ 257 w 357"/>
                  <a:gd name="T55" fmla="*/ 138 h 314"/>
                  <a:gd name="T56" fmla="*/ 238 w 357"/>
                  <a:gd name="T57" fmla="*/ 182 h 314"/>
                  <a:gd name="T58" fmla="*/ 251 w 357"/>
                  <a:gd name="T59" fmla="*/ 177 h 314"/>
                  <a:gd name="T60" fmla="*/ 128 w 357"/>
                  <a:gd name="T61" fmla="*/ 66 h 314"/>
                  <a:gd name="T62" fmla="*/ 144 w 357"/>
                  <a:gd name="T63" fmla="*/ 76 h 314"/>
                  <a:gd name="T64" fmla="*/ 232 w 357"/>
                  <a:gd name="T65" fmla="*/ 220 h 314"/>
                  <a:gd name="T66" fmla="*/ 74 w 357"/>
                  <a:gd name="T67" fmla="*/ 80 h 314"/>
                  <a:gd name="T68" fmla="*/ 91 w 357"/>
                  <a:gd name="T69" fmla="*/ 66 h 314"/>
                  <a:gd name="T70" fmla="*/ 248 w 357"/>
                  <a:gd name="T71" fmla="*/ 237 h 314"/>
                  <a:gd name="T72" fmla="*/ 219 w 357"/>
                  <a:gd name="T73" fmla="*/ 216 h 314"/>
                  <a:gd name="T74" fmla="*/ 225 w 357"/>
                  <a:gd name="T75" fmla="*/ 228 h 314"/>
                  <a:gd name="T76" fmla="*/ 231 w 357"/>
                  <a:gd name="T77" fmla="*/ 223 h 314"/>
                  <a:gd name="T78" fmla="*/ 116 w 357"/>
                  <a:gd name="T79" fmla="*/ 92 h 314"/>
                  <a:gd name="T80" fmla="*/ 225 w 357"/>
                  <a:gd name="T81" fmla="*/ 250 h 314"/>
                  <a:gd name="T82" fmla="*/ 60 w 357"/>
                  <a:gd name="T83" fmla="*/ 75 h 314"/>
                  <a:gd name="T84" fmla="*/ 94 w 357"/>
                  <a:gd name="T85" fmla="*/ 103 h 314"/>
                  <a:gd name="T86" fmla="*/ 220 w 357"/>
                  <a:gd name="T87" fmla="*/ 234 h 314"/>
                  <a:gd name="T88" fmla="*/ 222 w 357"/>
                  <a:gd name="T89" fmla="*/ 238 h 314"/>
                  <a:gd name="T90" fmla="*/ 62 w 357"/>
                  <a:gd name="T91" fmla="*/ 90 h 314"/>
                  <a:gd name="T92" fmla="*/ 49 w 357"/>
                  <a:gd name="T93" fmla="*/ 95 h 314"/>
                  <a:gd name="T94" fmla="*/ 228 w 357"/>
                  <a:gd name="T95" fmla="*/ 263 h 314"/>
                  <a:gd name="T96" fmla="*/ 221 w 357"/>
                  <a:gd name="T97" fmla="*/ 250 h 314"/>
                  <a:gd name="T98" fmla="*/ 237 w 357"/>
                  <a:gd name="T99" fmla="*/ 266 h 314"/>
                  <a:gd name="T100" fmla="*/ 214 w 357"/>
                  <a:gd name="T101" fmla="*/ 265 h 314"/>
                  <a:gd name="T102" fmla="*/ 122 w 357"/>
                  <a:gd name="T103" fmla="*/ 286 h 314"/>
                  <a:gd name="T104" fmla="*/ 218 w 357"/>
                  <a:gd name="T105" fmla="*/ 259 h 314"/>
                  <a:gd name="T106" fmla="*/ 48 w 357"/>
                  <a:gd name="T107" fmla="*/ 100 h 314"/>
                  <a:gd name="T108" fmla="*/ 230 w 357"/>
                  <a:gd name="T109" fmla="*/ 269 h 314"/>
                  <a:gd name="T110" fmla="*/ 49 w 357"/>
                  <a:gd name="T111" fmla="*/ 106 h 314"/>
                  <a:gd name="T112" fmla="*/ 153 w 357"/>
                  <a:gd name="T113" fmla="*/ 236 h 314"/>
                  <a:gd name="T114" fmla="*/ 37 w 357"/>
                  <a:gd name="T115" fmla="*/ 171 h 314"/>
                  <a:gd name="T116" fmla="*/ 144 w 357"/>
                  <a:gd name="T117" fmla="*/ 255 h 314"/>
                  <a:gd name="T118" fmla="*/ 126 w 357"/>
                  <a:gd name="T119" fmla="*/ 249 h 314"/>
                  <a:gd name="T120" fmla="*/ 53 w 357"/>
                  <a:gd name="T121" fmla="*/ 24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7" h="314">
                    <a:moveTo>
                      <a:pt x="200" y="314"/>
                    </a:moveTo>
                    <a:cubicBezTo>
                      <a:pt x="196" y="310"/>
                      <a:pt x="201" y="306"/>
                      <a:pt x="204" y="303"/>
                    </a:cubicBezTo>
                    <a:cubicBezTo>
                      <a:pt x="209" y="278"/>
                      <a:pt x="207" y="253"/>
                      <a:pt x="200" y="227"/>
                    </a:cubicBezTo>
                    <a:cubicBezTo>
                      <a:pt x="167" y="252"/>
                      <a:pt x="138" y="281"/>
                      <a:pt x="105" y="306"/>
                    </a:cubicBezTo>
                    <a:cubicBezTo>
                      <a:pt x="92" y="303"/>
                      <a:pt x="85" y="288"/>
                      <a:pt x="76" y="277"/>
                    </a:cubicBezTo>
                    <a:cubicBezTo>
                      <a:pt x="69" y="268"/>
                      <a:pt x="60" y="260"/>
                      <a:pt x="53" y="252"/>
                    </a:cubicBezTo>
                    <a:cubicBezTo>
                      <a:pt x="37" y="231"/>
                      <a:pt x="24" y="205"/>
                      <a:pt x="6" y="188"/>
                    </a:cubicBezTo>
                    <a:cubicBezTo>
                      <a:pt x="35" y="162"/>
                      <a:pt x="70" y="135"/>
                      <a:pt x="101" y="111"/>
                    </a:cubicBezTo>
                    <a:cubicBezTo>
                      <a:pt x="96" y="107"/>
                      <a:pt x="88" y="110"/>
                      <a:pt x="82" y="110"/>
                    </a:cubicBezTo>
                    <a:cubicBezTo>
                      <a:pt x="76" y="110"/>
                      <a:pt x="69" y="111"/>
                      <a:pt x="63" y="111"/>
                    </a:cubicBezTo>
                    <a:cubicBezTo>
                      <a:pt x="50" y="112"/>
                      <a:pt x="35" y="112"/>
                      <a:pt x="23" y="117"/>
                    </a:cubicBezTo>
                    <a:cubicBezTo>
                      <a:pt x="15" y="120"/>
                      <a:pt x="9" y="128"/>
                      <a:pt x="0" y="121"/>
                    </a:cubicBezTo>
                    <a:cubicBezTo>
                      <a:pt x="28" y="83"/>
                      <a:pt x="64" y="63"/>
                      <a:pt x="102" y="58"/>
                    </a:cubicBezTo>
                    <a:cubicBezTo>
                      <a:pt x="113" y="57"/>
                      <a:pt x="126" y="57"/>
                      <a:pt x="138" y="58"/>
                    </a:cubicBezTo>
                    <a:cubicBezTo>
                      <a:pt x="149" y="58"/>
                      <a:pt x="162" y="61"/>
                      <a:pt x="172" y="58"/>
                    </a:cubicBezTo>
                    <a:cubicBezTo>
                      <a:pt x="180" y="55"/>
                      <a:pt x="188" y="49"/>
                      <a:pt x="195" y="46"/>
                    </a:cubicBezTo>
                    <a:cubicBezTo>
                      <a:pt x="233" y="28"/>
                      <a:pt x="270" y="15"/>
                      <a:pt x="308" y="9"/>
                    </a:cubicBezTo>
                    <a:cubicBezTo>
                      <a:pt x="324" y="6"/>
                      <a:pt x="340" y="5"/>
                      <a:pt x="356" y="0"/>
                    </a:cubicBezTo>
                    <a:cubicBezTo>
                      <a:pt x="357" y="1"/>
                      <a:pt x="357" y="2"/>
                      <a:pt x="357" y="3"/>
                    </a:cubicBezTo>
                    <a:cubicBezTo>
                      <a:pt x="355" y="20"/>
                      <a:pt x="347" y="35"/>
                      <a:pt x="341" y="52"/>
                    </a:cubicBezTo>
                    <a:cubicBezTo>
                      <a:pt x="339" y="58"/>
                      <a:pt x="339" y="64"/>
                      <a:pt x="337" y="69"/>
                    </a:cubicBezTo>
                    <a:cubicBezTo>
                      <a:pt x="323" y="103"/>
                      <a:pt x="294" y="131"/>
                      <a:pt x="264" y="164"/>
                    </a:cubicBezTo>
                    <a:cubicBezTo>
                      <a:pt x="263" y="173"/>
                      <a:pt x="265" y="182"/>
                      <a:pt x="264" y="191"/>
                    </a:cubicBezTo>
                    <a:cubicBezTo>
                      <a:pt x="263" y="200"/>
                      <a:pt x="260" y="209"/>
                      <a:pt x="259" y="218"/>
                    </a:cubicBezTo>
                    <a:cubicBezTo>
                      <a:pt x="257" y="226"/>
                      <a:pt x="254" y="236"/>
                      <a:pt x="251" y="245"/>
                    </a:cubicBezTo>
                    <a:cubicBezTo>
                      <a:pt x="245" y="263"/>
                      <a:pt x="236" y="277"/>
                      <a:pt x="221" y="296"/>
                    </a:cubicBezTo>
                    <a:cubicBezTo>
                      <a:pt x="216" y="303"/>
                      <a:pt x="209" y="314"/>
                      <a:pt x="200" y="314"/>
                    </a:cubicBezTo>
                    <a:close/>
                    <a:moveTo>
                      <a:pt x="339" y="10"/>
                    </a:moveTo>
                    <a:cubicBezTo>
                      <a:pt x="339" y="10"/>
                      <a:pt x="339" y="10"/>
                      <a:pt x="339" y="10"/>
                    </a:cubicBezTo>
                    <a:cubicBezTo>
                      <a:pt x="342" y="10"/>
                      <a:pt x="345" y="9"/>
                      <a:pt x="348" y="9"/>
                    </a:cubicBezTo>
                    <a:cubicBezTo>
                      <a:pt x="346" y="6"/>
                      <a:pt x="339" y="7"/>
                      <a:pt x="339" y="10"/>
                    </a:cubicBezTo>
                    <a:close/>
                    <a:moveTo>
                      <a:pt x="345" y="18"/>
                    </a:moveTo>
                    <a:cubicBezTo>
                      <a:pt x="345" y="18"/>
                      <a:pt x="345" y="18"/>
                      <a:pt x="345" y="18"/>
                    </a:cubicBezTo>
                    <a:cubicBezTo>
                      <a:pt x="345" y="18"/>
                      <a:pt x="346" y="18"/>
                      <a:pt x="347" y="19"/>
                    </a:cubicBezTo>
                    <a:cubicBezTo>
                      <a:pt x="349" y="18"/>
                      <a:pt x="350" y="16"/>
                      <a:pt x="349" y="14"/>
                    </a:cubicBezTo>
                    <a:cubicBezTo>
                      <a:pt x="347" y="15"/>
                      <a:pt x="345" y="17"/>
                      <a:pt x="345" y="18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5" y="14"/>
                      <a:pt x="325" y="14"/>
                    </a:cubicBezTo>
                    <a:cubicBezTo>
                      <a:pt x="328" y="16"/>
                      <a:pt x="331" y="17"/>
                      <a:pt x="335" y="16"/>
                    </a:cubicBezTo>
                    <a:cubicBezTo>
                      <a:pt x="332" y="13"/>
                      <a:pt x="329" y="13"/>
                      <a:pt x="325" y="14"/>
                    </a:cubicBezTo>
                    <a:close/>
                    <a:moveTo>
                      <a:pt x="315" y="24"/>
                    </a:moveTo>
                    <a:cubicBezTo>
                      <a:pt x="315" y="24"/>
                      <a:pt x="315" y="24"/>
                      <a:pt x="315" y="24"/>
                    </a:cubicBezTo>
                    <a:cubicBezTo>
                      <a:pt x="323" y="26"/>
                      <a:pt x="331" y="29"/>
                      <a:pt x="339" y="28"/>
                    </a:cubicBezTo>
                    <a:cubicBezTo>
                      <a:pt x="332" y="24"/>
                      <a:pt x="320" y="21"/>
                      <a:pt x="315" y="24"/>
                    </a:cubicBezTo>
                    <a:close/>
                    <a:moveTo>
                      <a:pt x="310" y="33"/>
                    </a:moveTo>
                    <a:cubicBezTo>
                      <a:pt x="310" y="33"/>
                      <a:pt x="310" y="33"/>
                      <a:pt x="310" y="33"/>
                    </a:cubicBezTo>
                    <a:cubicBezTo>
                      <a:pt x="320" y="38"/>
                      <a:pt x="330" y="38"/>
                      <a:pt x="340" y="40"/>
                    </a:cubicBezTo>
                    <a:cubicBezTo>
                      <a:pt x="341" y="39"/>
                      <a:pt x="342" y="38"/>
                      <a:pt x="342" y="36"/>
                    </a:cubicBezTo>
                    <a:cubicBezTo>
                      <a:pt x="331" y="37"/>
                      <a:pt x="321" y="30"/>
                      <a:pt x="310" y="33"/>
                    </a:cubicBezTo>
                    <a:close/>
                    <a:moveTo>
                      <a:pt x="319" y="29"/>
                    </a:moveTo>
                    <a:cubicBezTo>
                      <a:pt x="319" y="29"/>
                      <a:pt x="319" y="29"/>
                      <a:pt x="319" y="29"/>
                    </a:cubicBezTo>
                    <a:cubicBezTo>
                      <a:pt x="322" y="30"/>
                      <a:pt x="325" y="31"/>
                      <a:pt x="328" y="30"/>
                    </a:cubicBezTo>
                    <a:cubicBezTo>
                      <a:pt x="326" y="28"/>
                      <a:pt x="319" y="27"/>
                      <a:pt x="319" y="29"/>
                    </a:cubicBezTo>
                    <a:close/>
                    <a:moveTo>
                      <a:pt x="312" y="40"/>
                    </a:moveTo>
                    <a:cubicBezTo>
                      <a:pt x="312" y="40"/>
                      <a:pt x="312" y="40"/>
                      <a:pt x="312" y="40"/>
                    </a:cubicBezTo>
                    <a:cubicBezTo>
                      <a:pt x="315" y="39"/>
                      <a:pt x="319" y="43"/>
                      <a:pt x="322" y="43"/>
                    </a:cubicBezTo>
                    <a:cubicBezTo>
                      <a:pt x="328" y="45"/>
                      <a:pt x="339" y="46"/>
                      <a:pt x="339" y="42"/>
                    </a:cubicBezTo>
                    <a:cubicBezTo>
                      <a:pt x="330" y="42"/>
                      <a:pt x="318" y="35"/>
                      <a:pt x="312" y="40"/>
                    </a:cubicBezTo>
                    <a:close/>
                    <a:moveTo>
                      <a:pt x="322" y="48"/>
                    </a:moveTo>
                    <a:cubicBezTo>
                      <a:pt x="322" y="48"/>
                      <a:pt x="322" y="48"/>
                      <a:pt x="322" y="48"/>
                    </a:cubicBezTo>
                    <a:cubicBezTo>
                      <a:pt x="327" y="49"/>
                      <a:pt x="332" y="52"/>
                      <a:pt x="337" y="50"/>
                    </a:cubicBezTo>
                    <a:cubicBezTo>
                      <a:pt x="333" y="48"/>
                      <a:pt x="324" y="44"/>
                      <a:pt x="322" y="48"/>
                    </a:cubicBezTo>
                    <a:close/>
                    <a:moveTo>
                      <a:pt x="325" y="61"/>
                    </a:moveTo>
                    <a:cubicBezTo>
                      <a:pt x="325" y="61"/>
                      <a:pt x="325" y="61"/>
                      <a:pt x="325" y="61"/>
                    </a:cubicBezTo>
                    <a:cubicBezTo>
                      <a:pt x="327" y="61"/>
                      <a:pt x="328" y="61"/>
                      <a:pt x="329" y="63"/>
                    </a:cubicBezTo>
                    <a:cubicBezTo>
                      <a:pt x="331" y="61"/>
                      <a:pt x="333" y="60"/>
                      <a:pt x="332" y="59"/>
                    </a:cubicBezTo>
                    <a:cubicBezTo>
                      <a:pt x="330" y="60"/>
                      <a:pt x="325" y="58"/>
                      <a:pt x="325" y="61"/>
                    </a:cubicBezTo>
                    <a:close/>
                    <a:moveTo>
                      <a:pt x="293" y="23"/>
                    </a:moveTo>
                    <a:cubicBezTo>
                      <a:pt x="293" y="23"/>
                      <a:pt x="293" y="23"/>
                      <a:pt x="293" y="23"/>
                    </a:cubicBezTo>
                    <a:cubicBezTo>
                      <a:pt x="297" y="28"/>
                      <a:pt x="295" y="32"/>
                      <a:pt x="300" y="36"/>
                    </a:cubicBezTo>
                    <a:cubicBezTo>
                      <a:pt x="301" y="32"/>
                      <a:pt x="300" y="30"/>
                      <a:pt x="306" y="29"/>
                    </a:cubicBezTo>
                    <a:cubicBezTo>
                      <a:pt x="299" y="28"/>
                      <a:pt x="298" y="21"/>
                      <a:pt x="293" y="23"/>
                    </a:cubicBezTo>
                    <a:close/>
                    <a:moveTo>
                      <a:pt x="304" y="42"/>
                    </a:moveTo>
                    <a:cubicBezTo>
                      <a:pt x="304" y="42"/>
                      <a:pt x="304" y="42"/>
                      <a:pt x="304" y="42"/>
                    </a:cubicBezTo>
                    <a:cubicBezTo>
                      <a:pt x="308" y="46"/>
                      <a:pt x="312" y="56"/>
                      <a:pt x="317" y="54"/>
                    </a:cubicBezTo>
                    <a:cubicBezTo>
                      <a:pt x="318" y="48"/>
                      <a:pt x="309" y="48"/>
                      <a:pt x="311" y="41"/>
                    </a:cubicBezTo>
                    <a:cubicBezTo>
                      <a:pt x="308" y="42"/>
                      <a:pt x="306" y="39"/>
                      <a:pt x="304" y="42"/>
                    </a:cubicBezTo>
                    <a:close/>
                    <a:moveTo>
                      <a:pt x="287" y="22"/>
                    </a:moveTo>
                    <a:cubicBezTo>
                      <a:pt x="287" y="22"/>
                      <a:pt x="287" y="22"/>
                      <a:pt x="287" y="22"/>
                    </a:cubicBezTo>
                    <a:cubicBezTo>
                      <a:pt x="267" y="27"/>
                      <a:pt x="249" y="36"/>
                      <a:pt x="229" y="42"/>
                    </a:cubicBezTo>
                    <a:cubicBezTo>
                      <a:pt x="221" y="45"/>
                      <a:pt x="212" y="47"/>
                      <a:pt x="204" y="51"/>
                    </a:cubicBezTo>
                    <a:cubicBezTo>
                      <a:pt x="139" y="80"/>
                      <a:pt x="84" y="137"/>
                      <a:pt x="21" y="189"/>
                    </a:cubicBezTo>
                    <a:cubicBezTo>
                      <a:pt x="42" y="219"/>
                      <a:pt x="74" y="256"/>
                      <a:pt x="103" y="289"/>
                    </a:cubicBezTo>
                    <a:cubicBezTo>
                      <a:pt x="114" y="283"/>
                      <a:pt x="128" y="268"/>
                      <a:pt x="133" y="263"/>
                    </a:cubicBezTo>
                    <a:cubicBezTo>
                      <a:pt x="127" y="260"/>
                      <a:pt x="119" y="254"/>
                      <a:pt x="118" y="246"/>
                    </a:cubicBezTo>
                    <a:cubicBezTo>
                      <a:pt x="124" y="230"/>
                      <a:pt x="144" y="220"/>
                      <a:pt x="155" y="231"/>
                    </a:cubicBezTo>
                    <a:cubicBezTo>
                      <a:pt x="159" y="236"/>
                      <a:pt x="156" y="240"/>
                      <a:pt x="161" y="244"/>
                    </a:cubicBezTo>
                    <a:cubicBezTo>
                      <a:pt x="202" y="214"/>
                      <a:pt x="229" y="182"/>
                      <a:pt x="263" y="151"/>
                    </a:cubicBezTo>
                    <a:cubicBezTo>
                      <a:pt x="255" y="143"/>
                      <a:pt x="246" y="159"/>
                      <a:pt x="239" y="156"/>
                    </a:cubicBezTo>
                    <a:cubicBezTo>
                      <a:pt x="220" y="137"/>
                      <a:pt x="205" y="106"/>
                      <a:pt x="188" y="92"/>
                    </a:cubicBezTo>
                    <a:cubicBezTo>
                      <a:pt x="194" y="88"/>
                      <a:pt x="182" y="84"/>
                      <a:pt x="186" y="81"/>
                    </a:cubicBezTo>
                    <a:cubicBezTo>
                      <a:pt x="200" y="70"/>
                      <a:pt x="218" y="60"/>
                      <a:pt x="232" y="54"/>
                    </a:cubicBezTo>
                    <a:cubicBezTo>
                      <a:pt x="246" y="47"/>
                      <a:pt x="258" y="45"/>
                      <a:pt x="268" y="40"/>
                    </a:cubicBezTo>
                    <a:cubicBezTo>
                      <a:pt x="276" y="51"/>
                      <a:pt x="289" y="60"/>
                      <a:pt x="297" y="70"/>
                    </a:cubicBezTo>
                    <a:cubicBezTo>
                      <a:pt x="301" y="76"/>
                      <a:pt x="302" y="83"/>
                      <a:pt x="308" y="84"/>
                    </a:cubicBezTo>
                    <a:cubicBezTo>
                      <a:pt x="316" y="81"/>
                      <a:pt x="315" y="72"/>
                      <a:pt x="322" y="67"/>
                    </a:cubicBezTo>
                    <a:cubicBezTo>
                      <a:pt x="307" y="53"/>
                      <a:pt x="295" y="39"/>
                      <a:pt x="287" y="22"/>
                    </a:cubicBezTo>
                    <a:close/>
                    <a:moveTo>
                      <a:pt x="315" y="92"/>
                    </a:moveTo>
                    <a:cubicBezTo>
                      <a:pt x="315" y="92"/>
                      <a:pt x="315" y="92"/>
                      <a:pt x="315" y="92"/>
                    </a:cubicBezTo>
                    <a:cubicBezTo>
                      <a:pt x="311" y="98"/>
                      <a:pt x="304" y="105"/>
                      <a:pt x="305" y="112"/>
                    </a:cubicBezTo>
                    <a:cubicBezTo>
                      <a:pt x="314" y="99"/>
                      <a:pt x="324" y="86"/>
                      <a:pt x="328" y="72"/>
                    </a:cubicBezTo>
                    <a:cubicBezTo>
                      <a:pt x="323" y="78"/>
                      <a:pt x="320" y="85"/>
                      <a:pt x="315" y="92"/>
                    </a:cubicBezTo>
                    <a:close/>
                    <a:moveTo>
                      <a:pt x="271" y="50"/>
                    </a:moveTo>
                    <a:cubicBezTo>
                      <a:pt x="271" y="50"/>
                      <a:pt x="271" y="50"/>
                      <a:pt x="271" y="50"/>
                    </a:cubicBezTo>
                    <a:cubicBezTo>
                      <a:pt x="260" y="47"/>
                      <a:pt x="252" y="51"/>
                      <a:pt x="238" y="57"/>
                    </a:cubicBezTo>
                    <a:cubicBezTo>
                      <a:pt x="223" y="65"/>
                      <a:pt x="205" y="71"/>
                      <a:pt x="193" y="85"/>
                    </a:cubicBezTo>
                    <a:cubicBezTo>
                      <a:pt x="201" y="89"/>
                      <a:pt x="210" y="86"/>
                      <a:pt x="218" y="85"/>
                    </a:cubicBezTo>
                    <a:cubicBezTo>
                      <a:pt x="244" y="81"/>
                      <a:pt x="269" y="78"/>
                      <a:pt x="295" y="77"/>
                    </a:cubicBezTo>
                    <a:cubicBezTo>
                      <a:pt x="291" y="66"/>
                      <a:pt x="278" y="61"/>
                      <a:pt x="271" y="50"/>
                    </a:cubicBezTo>
                    <a:close/>
                    <a:moveTo>
                      <a:pt x="270" y="138"/>
                    </a:moveTo>
                    <a:cubicBezTo>
                      <a:pt x="270" y="138"/>
                      <a:pt x="270" y="138"/>
                      <a:pt x="270" y="138"/>
                    </a:cubicBezTo>
                    <a:cubicBezTo>
                      <a:pt x="267" y="141"/>
                      <a:pt x="259" y="141"/>
                      <a:pt x="260" y="147"/>
                    </a:cubicBezTo>
                    <a:cubicBezTo>
                      <a:pt x="267" y="150"/>
                      <a:pt x="273" y="142"/>
                      <a:pt x="277" y="137"/>
                    </a:cubicBezTo>
                    <a:cubicBezTo>
                      <a:pt x="290" y="124"/>
                      <a:pt x="302" y="103"/>
                      <a:pt x="308" y="89"/>
                    </a:cubicBezTo>
                    <a:cubicBezTo>
                      <a:pt x="307" y="88"/>
                      <a:pt x="306" y="87"/>
                      <a:pt x="306" y="86"/>
                    </a:cubicBezTo>
                    <a:cubicBezTo>
                      <a:pt x="297" y="102"/>
                      <a:pt x="284" y="123"/>
                      <a:pt x="270" y="138"/>
                    </a:cubicBezTo>
                    <a:close/>
                    <a:moveTo>
                      <a:pt x="261" y="90"/>
                    </a:moveTo>
                    <a:cubicBezTo>
                      <a:pt x="261" y="90"/>
                      <a:pt x="261" y="90"/>
                      <a:pt x="261" y="90"/>
                    </a:cubicBezTo>
                    <a:cubicBezTo>
                      <a:pt x="245" y="91"/>
                      <a:pt x="228" y="92"/>
                      <a:pt x="212" y="98"/>
                    </a:cubicBezTo>
                    <a:cubicBezTo>
                      <a:pt x="211" y="99"/>
                      <a:pt x="209" y="99"/>
                      <a:pt x="208" y="99"/>
                    </a:cubicBezTo>
                    <a:cubicBezTo>
                      <a:pt x="207" y="98"/>
                      <a:pt x="205" y="96"/>
                      <a:pt x="206" y="95"/>
                    </a:cubicBezTo>
                    <a:cubicBezTo>
                      <a:pt x="226" y="89"/>
                      <a:pt x="249" y="88"/>
                      <a:pt x="268" y="87"/>
                    </a:cubicBezTo>
                    <a:cubicBezTo>
                      <a:pt x="275" y="86"/>
                      <a:pt x="283" y="85"/>
                      <a:pt x="288" y="82"/>
                    </a:cubicBezTo>
                    <a:cubicBezTo>
                      <a:pt x="274" y="82"/>
                      <a:pt x="259" y="82"/>
                      <a:pt x="244" y="84"/>
                    </a:cubicBezTo>
                    <a:cubicBezTo>
                      <a:pt x="229" y="86"/>
                      <a:pt x="213" y="87"/>
                      <a:pt x="199" y="93"/>
                    </a:cubicBezTo>
                    <a:cubicBezTo>
                      <a:pt x="200" y="95"/>
                      <a:pt x="202" y="98"/>
                      <a:pt x="204" y="100"/>
                    </a:cubicBezTo>
                    <a:cubicBezTo>
                      <a:pt x="222" y="100"/>
                      <a:pt x="242" y="97"/>
                      <a:pt x="259" y="95"/>
                    </a:cubicBezTo>
                    <a:cubicBezTo>
                      <a:pt x="266" y="94"/>
                      <a:pt x="273" y="91"/>
                      <a:pt x="278" y="91"/>
                    </a:cubicBezTo>
                    <a:cubicBezTo>
                      <a:pt x="282" y="91"/>
                      <a:pt x="288" y="91"/>
                      <a:pt x="291" y="94"/>
                    </a:cubicBezTo>
                    <a:cubicBezTo>
                      <a:pt x="263" y="95"/>
                      <a:pt x="235" y="102"/>
                      <a:pt x="207" y="103"/>
                    </a:cubicBezTo>
                    <a:cubicBezTo>
                      <a:pt x="224" y="108"/>
                      <a:pt x="251" y="102"/>
                      <a:pt x="272" y="100"/>
                    </a:cubicBezTo>
                    <a:cubicBezTo>
                      <a:pt x="284" y="99"/>
                      <a:pt x="298" y="103"/>
                      <a:pt x="299" y="87"/>
                    </a:cubicBezTo>
                    <a:cubicBezTo>
                      <a:pt x="287" y="86"/>
                      <a:pt x="274" y="88"/>
                      <a:pt x="261" y="90"/>
                    </a:cubicBezTo>
                    <a:close/>
                    <a:moveTo>
                      <a:pt x="227" y="37"/>
                    </a:moveTo>
                    <a:cubicBezTo>
                      <a:pt x="227" y="37"/>
                      <a:pt x="227" y="37"/>
                      <a:pt x="227" y="37"/>
                    </a:cubicBezTo>
                    <a:cubicBezTo>
                      <a:pt x="234" y="34"/>
                      <a:pt x="240" y="32"/>
                      <a:pt x="246" y="30"/>
                    </a:cubicBezTo>
                    <a:cubicBezTo>
                      <a:pt x="241" y="28"/>
                      <a:pt x="230" y="33"/>
                      <a:pt x="227" y="37"/>
                    </a:cubicBezTo>
                    <a:close/>
                    <a:moveTo>
                      <a:pt x="232" y="121"/>
                    </a:moveTo>
                    <a:cubicBezTo>
                      <a:pt x="232" y="121"/>
                      <a:pt x="232" y="121"/>
                      <a:pt x="232" y="121"/>
                    </a:cubicBezTo>
                    <a:cubicBezTo>
                      <a:pt x="247" y="121"/>
                      <a:pt x="263" y="120"/>
                      <a:pt x="276" y="121"/>
                    </a:cubicBezTo>
                    <a:cubicBezTo>
                      <a:pt x="280" y="115"/>
                      <a:pt x="293" y="106"/>
                      <a:pt x="286" y="102"/>
                    </a:cubicBezTo>
                    <a:cubicBezTo>
                      <a:pt x="281" y="101"/>
                      <a:pt x="287" y="105"/>
                      <a:pt x="283" y="107"/>
                    </a:cubicBezTo>
                    <a:cubicBezTo>
                      <a:pt x="260" y="107"/>
                      <a:pt x="237" y="112"/>
                      <a:pt x="214" y="115"/>
                    </a:cubicBezTo>
                    <a:cubicBezTo>
                      <a:pt x="218" y="124"/>
                      <a:pt x="225" y="121"/>
                      <a:pt x="232" y="121"/>
                    </a:cubicBezTo>
                    <a:close/>
                    <a:moveTo>
                      <a:pt x="270" y="123"/>
                    </a:moveTo>
                    <a:cubicBezTo>
                      <a:pt x="270" y="123"/>
                      <a:pt x="270" y="123"/>
                      <a:pt x="270" y="123"/>
                    </a:cubicBezTo>
                    <a:cubicBezTo>
                      <a:pt x="254" y="125"/>
                      <a:pt x="238" y="122"/>
                      <a:pt x="222" y="126"/>
                    </a:cubicBezTo>
                    <a:cubicBezTo>
                      <a:pt x="223" y="130"/>
                      <a:pt x="228" y="135"/>
                      <a:pt x="231" y="139"/>
                    </a:cubicBezTo>
                    <a:cubicBezTo>
                      <a:pt x="235" y="143"/>
                      <a:pt x="239" y="151"/>
                      <a:pt x="243" y="149"/>
                    </a:cubicBezTo>
                    <a:cubicBezTo>
                      <a:pt x="246" y="145"/>
                      <a:pt x="238" y="148"/>
                      <a:pt x="240" y="146"/>
                    </a:cubicBezTo>
                    <a:cubicBezTo>
                      <a:pt x="241" y="144"/>
                      <a:pt x="246" y="147"/>
                      <a:pt x="245" y="143"/>
                    </a:cubicBezTo>
                    <a:cubicBezTo>
                      <a:pt x="242" y="143"/>
                      <a:pt x="239" y="143"/>
                      <a:pt x="236" y="140"/>
                    </a:cubicBezTo>
                    <a:cubicBezTo>
                      <a:pt x="236" y="135"/>
                      <a:pt x="233" y="133"/>
                      <a:pt x="231" y="130"/>
                    </a:cubicBezTo>
                    <a:cubicBezTo>
                      <a:pt x="236" y="130"/>
                      <a:pt x="241" y="128"/>
                      <a:pt x="246" y="128"/>
                    </a:cubicBezTo>
                    <a:cubicBezTo>
                      <a:pt x="254" y="128"/>
                      <a:pt x="264" y="132"/>
                      <a:pt x="272" y="126"/>
                    </a:cubicBezTo>
                    <a:cubicBezTo>
                      <a:pt x="271" y="125"/>
                      <a:pt x="271" y="124"/>
                      <a:pt x="270" y="123"/>
                    </a:cubicBezTo>
                    <a:close/>
                    <a:moveTo>
                      <a:pt x="251" y="133"/>
                    </a:moveTo>
                    <a:cubicBezTo>
                      <a:pt x="251" y="133"/>
                      <a:pt x="251" y="133"/>
                      <a:pt x="251" y="133"/>
                    </a:cubicBezTo>
                    <a:cubicBezTo>
                      <a:pt x="255" y="137"/>
                      <a:pt x="264" y="135"/>
                      <a:pt x="265" y="132"/>
                    </a:cubicBezTo>
                    <a:cubicBezTo>
                      <a:pt x="260" y="134"/>
                      <a:pt x="256" y="130"/>
                      <a:pt x="251" y="133"/>
                    </a:cubicBezTo>
                    <a:close/>
                    <a:moveTo>
                      <a:pt x="212" y="110"/>
                    </a:moveTo>
                    <a:cubicBezTo>
                      <a:pt x="212" y="110"/>
                      <a:pt x="212" y="110"/>
                      <a:pt x="212" y="110"/>
                    </a:cubicBezTo>
                    <a:cubicBezTo>
                      <a:pt x="220" y="110"/>
                      <a:pt x="234" y="110"/>
                      <a:pt x="240" y="107"/>
                    </a:cubicBezTo>
                    <a:cubicBezTo>
                      <a:pt x="231" y="109"/>
                      <a:pt x="218" y="106"/>
                      <a:pt x="212" y="110"/>
                    </a:cubicBezTo>
                    <a:close/>
                    <a:moveTo>
                      <a:pt x="241" y="139"/>
                    </a:moveTo>
                    <a:cubicBezTo>
                      <a:pt x="241" y="139"/>
                      <a:pt x="241" y="139"/>
                      <a:pt x="241" y="139"/>
                    </a:cubicBezTo>
                    <a:cubicBezTo>
                      <a:pt x="246" y="144"/>
                      <a:pt x="252" y="145"/>
                      <a:pt x="258" y="141"/>
                    </a:cubicBezTo>
                    <a:cubicBezTo>
                      <a:pt x="257" y="140"/>
                      <a:pt x="258" y="139"/>
                      <a:pt x="257" y="138"/>
                    </a:cubicBezTo>
                    <a:cubicBezTo>
                      <a:pt x="251" y="140"/>
                      <a:pt x="246" y="136"/>
                      <a:pt x="241" y="139"/>
                    </a:cubicBezTo>
                    <a:close/>
                    <a:moveTo>
                      <a:pt x="256" y="165"/>
                    </a:moveTo>
                    <a:cubicBezTo>
                      <a:pt x="256" y="165"/>
                      <a:pt x="256" y="165"/>
                      <a:pt x="256" y="165"/>
                    </a:cubicBezTo>
                    <a:cubicBezTo>
                      <a:pt x="257" y="164"/>
                      <a:pt x="264" y="159"/>
                      <a:pt x="260" y="160"/>
                    </a:cubicBezTo>
                    <a:cubicBezTo>
                      <a:pt x="259" y="161"/>
                      <a:pt x="252" y="166"/>
                      <a:pt x="256" y="165"/>
                    </a:cubicBezTo>
                    <a:close/>
                    <a:moveTo>
                      <a:pt x="238" y="182"/>
                    </a:moveTo>
                    <a:cubicBezTo>
                      <a:pt x="238" y="182"/>
                      <a:pt x="238" y="182"/>
                      <a:pt x="238" y="182"/>
                    </a:cubicBezTo>
                    <a:cubicBezTo>
                      <a:pt x="240" y="181"/>
                      <a:pt x="256" y="169"/>
                      <a:pt x="251" y="168"/>
                    </a:cubicBezTo>
                    <a:cubicBezTo>
                      <a:pt x="251" y="173"/>
                      <a:pt x="239" y="177"/>
                      <a:pt x="238" y="182"/>
                    </a:cubicBezTo>
                    <a:close/>
                    <a:moveTo>
                      <a:pt x="250" y="179"/>
                    </a:moveTo>
                    <a:cubicBezTo>
                      <a:pt x="250" y="179"/>
                      <a:pt x="250" y="179"/>
                      <a:pt x="250" y="179"/>
                    </a:cubicBezTo>
                    <a:cubicBezTo>
                      <a:pt x="252" y="178"/>
                      <a:pt x="254" y="176"/>
                      <a:pt x="251" y="177"/>
                    </a:cubicBezTo>
                    <a:cubicBezTo>
                      <a:pt x="250" y="178"/>
                      <a:pt x="248" y="180"/>
                      <a:pt x="250" y="179"/>
                    </a:cubicBezTo>
                    <a:close/>
                    <a:moveTo>
                      <a:pt x="128" y="66"/>
                    </a:moveTo>
                    <a:cubicBezTo>
                      <a:pt x="128" y="66"/>
                      <a:pt x="128" y="66"/>
                      <a:pt x="128" y="66"/>
                    </a:cubicBezTo>
                    <a:cubicBezTo>
                      <a:pt x="125" y="64"/>
                      <a:pt x="117" y="63"/>
                      <a:pt x="117" y="66"/>
                    </a:cubicBezTo>
                    <a:cubicBezTo>
                      <a:pt x="129" y="66"/>
                      <a:pt x="141" y="73"/>
                      <a:pt x="153" y="70"/>
                    </a:cubicBezTo>
                    <a:cubicBezTo>
                      <a:pt x="145" y="65"/>
                      <a:pt x="136" y="66"/>
                      <a:pt x="128" y="66"/>
                    </a:cubicBezTo>
                    <a:close/>
                    <a:moveTo>
                      <a:pt x="143" y="73"/>
                    </a:moveTo>
                    <a:cubicBezTo>
                      <a:pt x="143" y="73"/>
                      <a:pt x="143" y="73"/>
                      <a:pt x="143" y="73"/>
                    </a:cubicBezTo>
                    <a:cubicBezTo>
                      <a:pt x="136" y="71"/>
                      <a:pt x="127" y="71"/>
                      <a:pt x="119" y="70"/>
                    </a:cubicBezTo>
                    <a:cubicBezTo>
                      <a:pt x="111" y="69"/>
                      <a:pt x="102" y="65"/>
                      <a:pt x="95" y="70"/>
                    </a:cubicBezTo>
                    <a:cubicBezTo>
                      <a:pt x="103" y="72"/>
                      <a:pt x="112" y="72"/>
                      <a:pt x="120" y="73"/>
                    </a:cubicBezTo>
                    <a:cubicBezTo>
                      <a:pt x="128" y="74"/>
                      <a:pt x="136" y="79"/>
                      <a:pt x="144" y="76"/>
                    </a:cubicBezTo>
                    <a:cubicBezTo>
                      <a:pt x="145" y="75"/>
                      <a:pt x="144" y="74"/>
                      <a:pt x="143" y="73"/>
                    </a:cubicBezTo>
                    <a:close/>
                    <a:moveTo>
                      <a:pt x="232" y="220"/>
                    </a:moveTo>
                    <a:cubicBezTo>
                      <a:pt x="232" y="220"/>
                      <a:pt x="232" y="220"/>
                      <a:pt x="232" y="220"/>
                    </a:cubicBezTo>
                    <a:cubicBezTo>
                      <a:pt x="244" y="219"/>
                      <a:pt x="237" y="202"/>
                      <a:pt x="250" y="199"/>
                    </a:cubicBezTo>
                    <a:cubicBezTo>
                      <a:pt x="249" y="198"/>
                      <a:pt x="250" y="196"/>
                      <a:pt x="248" y="195"/>
                    </a:cubicBezTo>
                    <a:cubicBezTo>
                      <a:pt x="243" y="200"/>
                      <a:pt x="232" y="212"/>
                      <a:pt x="232" y="220"/>
                    </a:cubicBezTo>
                    <a:close/>
                    <a:moveTo>
                      <a:pt x="87" y="74"/>
                    </a:moveTo>
                    <a:cubicBezTo>
                      <a:pt x="87" y="74"/>
                      <a:pt x="87" y="74"/>
                      <a:pt x="87" y="74"/>
                    </a:cubicBezTo>
                    <a:cubicBezTo>
                      <a:pt x="95" y="76"/>
                      <a:pt x="104" y="77"/>
                      <a:pt x="112" y="78"/>
                    </a:cubicBezTo>
                    <a:cubicBezTo>
                      <a:pt x="120" y="80"/>
                      <a:pt x="128" y="84"/>
                      <a:pt x="136" y="81"/>
                    </a:cubicBezTo>
                    <a:cubicBezTo>
                      <a:pt x="121" y="76"/>
                      <a:pt x="101" y="72"/>
                      <a:pt x="87" y="74"/>
                    </a:cubicBezTo>
                    <a:close/>
                    <a:moveTo>
                      <a:pt x="74" y="80"/>
                    </a:moveTo>
                    <a:cubicBezTo>
                      <a:pt x="74" y="80"/>
                      <a:pt x="74" y="80"/>
                      <a:pt x="74" y="80"/>
                    </a:cubicBezTo>
                    <a:cubicBezTo>
                      <a:pt x="82" y="84"/>
                      <a:pt x="92" y="84"/>
                      <a:pt x="101" y="86"/>
                    </a:cubicBezTo>
                    <a:cubicBezTo>
                      <a:pt x="109" y="88"/>
                      <a:pt x="121" y="93"/>
                      <a:pt x="130" y="87"/>
                    </a:cubicBezTo>
                    <a:cubicBezTo>
                      <a:pt x="130" y="86"/>
                      <a:pt x="130" y="85"/>
                      <a:pt x="129" y="84"/>
                    </a:cubicBezTo>
                    <a:cubicBezTo>
                      <a:pt x="110" y="85"/>
                      <a:pt x="92" y="79"/>
                      <a:pt x="74" y="80"/>
                    </a:cubicBezTo>
                    <a:close/>
                    <a:moveTo>
                      <a:pt x="91" y="66"/>
                    </a:move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6"/>
                      <a:pt x="100" y="66"/>
                      <a:pt x="105" y="65"/>
                    </a:cubicBezTo>
                    <a:cubicBezTo>
                      <a:pt x="101" y="61"/>
                      <a:pt x="93" y="63"/>
                      <a:pt x="91" y="66"/>
                    </a:cubicBezTo>
                    <a:close/>
                    <a:moveTo>
                      <a:pt x="242" y="254"/>
                    </a:moveTo>
                    <a:cubicBezTo>
                      <a:pt x="242" y="254"/>
                      <a:pt x="242" y="254"/>
                      <a:pt x="242" y="254"/>
                    </a:cubicBezTo>
                    <a:cubicBezTo>
                      <a:pt x="247" y="248"/>
                      <a:pt x="248" y="243"/>
                      <a:pt x="248" y="237"/>
                    </a:cubicBezTo>
                    <a:cubicBezTo>
                      <a:pt x="242" y="242"/>
                      <a:pt x="242" y="248"/>
                      <a:pt x="242" y="254"/>
                    </a:cubicBezTo>
                    <a:close/>
                    <a:moveTo>
                      <a:pt x="219" y="211"/>
                    </a:moveTo>
                    <a:cubicBezTo>
                      <a:pt x="219" y="211"/>
                      <a:pt x="219" y="211"/>
                      <a:pt x="219" y="211"/>
                    </a:cubicBezTo>
                    <a:cubicBezTo>
                      <a:pt x="219" y="211"/>
                      <a:pt x="218" y="212"/>
                      <a:pt x="218" y="212"/>
                    </a:cubicBezTo>
                    <a:cubicBezTo>
                      <a:pt x="218" y="213"/>
                      <a:pt x="218" y="214"/>
                      <a:pt x="217" y="214"/>
                    </a:cubicBezTo>
                    <a:cubicBezTo>
                      <a:pt x="218" y="215"/>
                      <a:pt x="218" y="215"/>
                      <a:pt x="219" y="216"/>
                    </a:cubicBezTo>
                    <a:cubicBezTo>
                      <a:pt x="220" y="215"/>
                      <a:pt x="220" y="215"/>
                      <a:pt x="221" y="216"/>
                    </a:cubicBezTo>
                    <a:cubicBezTo>
                      <a:pt x="221" y="215"/>
                      <a:pt x="222" y="215"/>
                      <a:pt x="222" y="214"/>
                    </a:cubicBezTo>
                    <a:cubicBezTo>
                      <a:pt x="222" y="214"/>
                      <a:pt x="222" y="213"/>
                      <a:pt x="223" y="213"/>
                    </a:cubicBezTo>
                    <a:cubicBezTo>
                      <a:pt x="222" y="212"/>
                      <a:pt x="222" y="212"/>
                      <a:pt x="221" y="211"/>
                    </a:cubicBezTo>
                    <a:cubicBezTo>
                      <a:pt x="220" y="211"/>
                      <a:pt x="220" y="212"/>
                      <a:pt x="219" y="211"/>
                    </a:cubicBezTo>
                    <a:close/>
                    <a:moveTo>
                      <a:pt x="225" y="228"/>
                    </a:moveTo>
                    <a:cubicBezTo>
                      <a:pt x="225" y="228"/>
                      <a:pt x="225" y="228"/>
                      <a:pt x="225" y="228"/>
                    </a:cubicBezTo>
                    <a:cubicBezTo>
                      <a:pt x="227" y="225"/>
                      <a:pt x="232" y="222"/>
                      <a:pt x="227" y="218"/>
                    </a:cubicBezTo>
                    <a:cubicBezTo>
                      <a:pt x="224" y="221"/>
                      <a:pt x="223" y="225"/>
                      <a:pt x="225" y="228"/>
                    </a:cubicBezTo>
                    <a:close/>
                    <a:moveTo>
                      <a:pt x="229" y="229"/>
                    </a:moveTo>
                    <a:cubicBezTo>
                      <a:pt x="229" y="229"/>
                      <a:pt x="229" y="229"/>
                      <a:pt x="229" y="229"/>
                    </a:cubicBezTo>
                    <a:cubicBezTo>
                      <a:pt x="232" y="230"/>
                      <a:pt x="235" y="225"/>
                      <a:pt x="231" y="223"/>
                    </a:cubicBezTo>
                    <a:cubicBezTo>
                      <a:pt x="229" y="225"/>
                      <a:pt x="228" y="227"/>
                      <a:pt x="229" y="229"/>
                    </a:cubicBezTo>
                    <a:close/>
                    <a:moveTo>
                      <a:pt x="97" y="89"/>
                    </a:moveTo>
                    <a:cubicBezTo>
                      <a:pt x="97" y="89"/>
                      <a:pt x="97" y="89"/>
                      <a:pt x="97" y="89"/>
                    </a:cubicBezTo>
                    <a:cubicBezTo>
                      <a:pt x="91" y="88"/>
                      <a:pt x="84" y="86"/>
                      <a:pt x="80" y="90"/>
                    </a:cubicBezTo>
                    <a:cubicBezTo>
                      <a:pt x="86" y="90"/>
                      <a:pt x="93" y="92"/>
                      <a:pt x="100" y="94"/>
                    </a:cubicBezTo>
                    <a:cubicBezTo>
                      <a:pt x="105" y="95"/>
                      <a:pt x="115" y="97"/>
                      <a:pt x="116" y="92"/>
                    </a:cubicBezTo>
                    <a:cubicBezTo>
                      <a:pt x="110" y="93"/>
                      <a:pt x="104" y="90"/>
                      <a:pt x="97" y="89"/>
                    </a:cubicBezTo>
                    <a:close/>
                    <a:moveTo>
                      <a:pt x="225" y="250"/>
                    </a:moveTo>
                    <a:cubicBezTo>
                      <a:pt x="225" y="250"/>
                      <a:pt x="225" y="250"/>
                      <a:pt x="225" y="250"/>
                    </a:cubicBezTo>
                    <a:cubicBezTo>
                      <a:pt x="234" y="245"/>
                      <a:pt x="229" y="238"/>
                      <a:pt x="235" y="232"/>
                    </a:cubicBezTo>
                    <a:cubicBezTo>
                      <a:pt x="234" y="231"/>
                      <a:pt x="233" y="230"/>
                      <a:pt x="232" y="230"/>
                    </a:cubicBezTo>
                    <a:cubicBezTo>
                      <a:pt x="225" y="236"/>
                      <a:pt x="223" y="243"/>
                      <a:pt x="225" y="250"/>
                    </a:cubicBezTo>
                    <a:close/>
                    <a:moveTo>
                      <a:pt x="212" y="220"/>
                    </a:moveTo>
                    <a:cubicBezTo>
                      <a:pt x="212" y="220"/>
                      <a:pt x="212" y="220"/>
                      <a:pt x="212" y="220"/>
                    </a:cubicBezTo>
                    <a:cubicBezTo>
                      <a:pt x="214" y="221"/>
                      <a:pt x="217" y="218"/>
                      <a:pt x="214" y="215"/>
                    </a:cubicBezTo>
                    <a:cubicBezTo>
                      <a:pt x="212" y="217"/>
                      <a:pt x="211" y="219"/>
                      <a:pt x="212" y="220"/>
                    </a:cubicBezTo>
                    <a:close/>
                    <a:moveTo>
                      <a:pt x="60" y="75"/>
                    </a:moveTo>
                    <a:cubicBezTo>
                      <a:pt x="60" y="75"/>
                      <a:pt x="60" y="75"/>
                      <a:pt x="60" y="75"/>
                    </a:cubicBezTo>
                    <a:cubicBezTo>
                      <a:pt x="64" y="77"/>
                      <a:pt x="70" y="78"/>
                      <a:pt x="75" y="78"/>
                    </a:cubicBezTo>
                    <a:cubicBezTo>
                      <a:pt x="80" y="79"/>
                      <a:pt x="87" y="80"/>
                      <a:pt x="90" y="77"/>
                    </a:cubicBezTo>
                    <a:cubicBezTo>
                      <a:pt x="84" y="75"/>
                      <a:pt x="78" y="77"/>
                      <a:pt x="73" y="72"/>
                    </a:cubicBezTo>
                    <a:cubicBezTo>
                      <a:pt x="76" y="67"/>
                      <a:pt x="83" y="73"/>
                      <a:pt x="84" y="66"/>
                    </a:cubicBezTo>
                    <a:cubicBezTo>
                      <a:pt x="76" y="67"/>
                      <a:pt x="68" y="70"/>
                      <a:pt x="60" y="75"/>
                    </a:cubicBezTo>
                    <a:close/>
                    <a:moveTo>
                      <a:pt x="94" y="103"/>
                    </a:moveTo>
                    <a:cubicBezTo>
                      <a:pt x="94" y="103"/>
                      <a:pt x="94" y="103"/>
                      <a:pt x="94" y="103"/>
                    </a:cubicBezTo>
                    <a:cubicBezTo>
                      <a:pt x="99" y="109"/>
                      <a:pt x="114" y="105"/>
                      <a:pt x="111" y="98"/>
                    </a:cubicBezTo>
                    <a:cubicBezTo>
                      <a:pt x="107" y="104"/>
                      <a:pt x="100" y="100"/>
                      <a:pt x="94" y="103"/>
                    </a:cubicBezTo>
                    <a:close/>
                    <a:moveTo>
                      <a:pt x="217" y="237"/>
                    </a:moveTo>
                    <a:cubicBezTo>
                      <a:pt x="217" y="237"/>
                      <a:pt x="217" y="237"/>
                      <a:pt x="217" y="237"/>
                    </a:cubicBezTo>
                    <a:cubicBezTo>
                      <a:pt x="215" y="234"/>
                      <a:pt x="219" y="236"/>
                      <a:pt x="220" y="234"/>
                    </a:cubicBezTo>
                    <a:cubicBezTo>
                      <a:pt x="216" y="231"/>
                      <a:pt x="222" y="228"/>
                      <a:pt x="217" y="225"/>
                    </a:cubicBezTo>
                    <a:cubicBezTo>
                      <a:pt x="215" y="228"/>
                      <a:pt x="213" y="236"/>
                      <a:pt x="217" y="237"/>
                    </a:cubicBezTo>
                    <a:close/>
                    <a:moveTo>
                      <a:pt x="222" y="238"/>
                    </a:moveTo>
                    <a:cubicBezTo>
                      <a:pt x="222" y="238"/>
                      <a:pt x="222" y="238"/>
                      <a:pt x="222" y="238"/>
                    </a:cubicBezTo>
                    <a:cubicBezTo>
                      <a:pt x="225" y="237"/>
                      <a:pt x="226" y="235"/>
                      <a:pt x="224" y="233"/>
                    </a:cubicBezTo>
                    <a:cubicBezTo>
                      <a:pt x="222" y="235"/>
                      <a:pt x="221" y="236"/>
                      <a:pt x="222" y="238"/>
                    </a:cubicBezTo>
                    <a:close/>
                    <a:moveTo>
                      <a:pt x="104" y="96"/>
                    </a:moveTo>
                    <a:cubicBezTo>
                      <a:pt x="104" y="96"/>
                      <a:pt x="104" y="96"/>
                      <a:pt x="104" y="96"/>
                    </a:cubicBezTo>
                    <a:cubicBezTo>
                      <a:pt x="87" y="93"/>
                      <a:pt x="70" y="91"/>
                      <a:pt x="53" y="93"/>
                    </a:cubicBezTo>
                    <a:cubicBezTo>
                      <a:pt x="66" y="97"/>
                      <a:pt x="98" y="99"/>
                      <a:pt x="104" y="96"/>
                    </a:cubicBezTo>
                    <a:close/>
                    <a:moveTo>
                      <a:pt x="62" y="90"/>
                    </a:moveTo>
                    <a:cubicBezTo>
                      <a:pt x="62" y="90"/>
                      <a:pt x="62" y="90"/>
                      <a:pt x="62" y="90"/>
                    </a:cubicBezTo>
                    <a:cubicBezTo>
                      <a:pt x="56" y="86"/>
                      <a:pt x="49" y="88"/>
                      <a:pt x="43" y="84"/>
                    </a:cubicBezTo>
                    <a:cubicBezTo>
                      <a:pt x="28" y="96"/>
                      <a:pt x="22" y="103"/>
                      <a:pt x="12" y="114"/>
                    </a:cubicBezTo>
                    <a:cubicBezTo>
                      <a:pt x="15" y="117"/>
                      <a:pt x="20" y="112"/>
                      <a:pt x="24" y="112"/>
                    </a:cubicBezTo>
                    <a:cubicBezTo>
                      <a:pt x="23" y="110"/>
                      <a:pt x="21" y="107"/>
                      <a:pt x="23" y="106"/>
                    </a:cubicBezTo>
                    <a:cubicBezTo>
                      <a:pt x="27" y="103"/>
                      <a:pt x="31" y="103"/>
                      <a:pt x="35" y="103"/>
                    </a:cubicBezTo>
                    <a:cubicBezTo>
                      <a:pt x="38" y="95"/>
                      <a:pt x="47" y="101"/>
                      <a:pt x="49" y="95"/>
                    </a:cubicBezTo>
                    <a:cubicBezTo>
                      <a:pt x="46" y="95"/>
                      <a:pt x="40" y="95"/>
                      <a:pt x="41" y="91"/>
                    </a:cubicBezTo>
                    <a:cubicBezTo>
                      <a:pt x="48" y="88"/>
                      <a:pt x="54" y="93"/>
                      <a:pt x="62" y="90"/>
                    </a:cubicBezTo>
                    <a:close/>
                    <a:moveTo>
                      <a:pt x="228" y="263"/>
                    </a:moveTo>
                    <a:cubicBezTo>
                      <a:pt x="228" y="263"/>
                      <a:pt x="228" y="263"/>
                      <a:pt x="228" y="263"/>
                    </a:cubicBezTo>
                    <a:cubicBezTo>
                      <a:pt x="231" y="258"/>
                      <a:pt x="233" y="252"/>
                      <a:pt x="233" y="247"/>
                    </a:cubicBezTo>
                    <a:cubicBezTo>
                      <a:pt x="229" y="252"/>
                      <a:pt x="226" y="257"/>
                      <a:pt x="228" y="263"/>
                    </a:cubicBezTo>
                    <a:close/>
                    <a:moveTo>
                      <a:pt x="207" y="231"/>
                    </a:moveTo>
                    <a:cubicBezTo>
                      <a:pt x="207" y="231"/>
                      <a:pt x="207" y="231"/>
                      <a:pt x="207" y="231"/>
                    </a:cubicBezTo>
                    <a:cubicBezTo>
                      <a:pt x="209" y="227"/>
                      <a:pt x="209" y="223"/>
                      <a:pt x="208" y="219"/>
                    </a:cubicBezTo>
                    <a:cubicBezTo>
                      <a:pt x="202" y="223"/>
                      <a:pt x="206" y="227"/>
                      <a:pt x="207" y="231"/>
                    </a:cubicBezTo>
                    <a:close/>
                    <a:moveTo>
                      <a:pt x="221" y="250"/>
                    </a:move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47"/>
                      <a:pt x="223" y="244"/>
                      <a:pt x="222" y="241"/>
                    </a:cubicBezTo>
                    <a:cubicBezTo>
                      <a:pt x="219" y="244"/>
                      <a:pt x="217" y="250"/>
                      <a:pt x="221" y="250"/>
                    </a:cubicBezTo>
                    <a:close/>
                    <a:moveTo>
                      <a:pt x="237" y="266"/>
                    </a:moveTo>
                    <a:cubicBezTo>
                      <a:pt x="237" y="266"/>
                      <a:pt x="237" y="266"/>
                      <a:pt x="237" y="266"/>
                    </a:cubicBezTo>
                    <a:cubicBezTo>
                      <a:pt x="236" y="265"/>
                      <a:pt x="239" y="264"/>
                      <a:pt x="237" y="262"/>
                    </a:cubicBezTo>
                    <a:cubicBezTo>
                      <a:pt x="233" y="263"/>
                      <a:pt x="235" y="268"/>
                      <a:pt x="237" y="266"/>
                    </a:cubicBezTo>
                    <a:close/>
                    <a:moveTo>
                      <a:pt x="48" y="81"/>
                    </a:moveTo>
                    <a:cubicBezTo>
                      <a:pt x="48" y="81"/>
                      <a:pt x="48" y="81"/>
                      <a:pt x="48" y="81"/>
                    </a:cubicBezTo>
                    <a:cubicBezTo>
                      <a:pt x="52" y="84"/>
                      <a:pt x="59" y="84"/>
                      <a:pt x="65" y="84"/>
                    </a:cubicBezTo>
                    <a:cubicBezTo>
                      <a:pt x="69" y="85"/>
                      <a:pt x="80" y="88"/>
                      <a:pt x="78" y="84"/>
                    </a:cubicBezTo>
                    <a:cubicBezTo>
                      <a:pt x="68" y="85"/>
                      <a:pt x="59" y="76"/>
                      <a:pt x="48" y="81"/>
                    </a:cubicBezTo>
                    <a:close/>
                    <a:moveTo>
                      <a:pt x="214" y="265"/>
                    </a:moveTo>
                    <a:cubicBezTo>
                      <a:pt x="214" y="265"/>
                      <a:pt x="214" y="265"/>
                      <a:pt x="214" y="265"/>
                    </a:cubicBezTo>
                    <a:cubicBezTo>
                      <a:pt x="214" y="259"/>
                      <a:pt x="219" y="252"/>
                      <a:pt x="214" y="245"/>
                    </a:cubicBezTo>
                    <a:cubicBezTo>
                      <a:pt x="213" y="251"/>
                      <a:pt x="209" y="262"/>
                      <a:pt x="214" y="265"/>
                    </a:cubicBezTo>
                    <a:close/>
                    <a:moveTo>
                      <a:pt x="109" y="293"/>
                    </a:move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4" y="296"/>
                      <a:pt x="119" y="289"/>
                      <a:pt x="122" y="286"/>
                    </a:cubicBezTo>
                    <a:cubicBezTo>
                      <a:pt x="148" y="267"/>
                      <a:pt x="175" y="242"/>
                      <a:pt x="193" y="224"/>
                    </a:cubicBezTo>
                    <a:cubicBezTo>
                      <a:pt x="166" y="243"/>
                      <a:pt x="137" y="271"/>
                      <a:pt x="109" y="293"/>
                    </a:cubicBezTo>
                    <a:close/>
                    <a:moveTo>
                      <a:pt x="218" y="259"/>
                    </a:moveTo>
                    <a:cubicBezTo>
                      <a:pt x="218" y="259"/>
                      <a:pt x="218" y="259"/>
                      <a:pt x="218" y="259"/>
                    </a:cubicBezTo>
                    <a:cubicBezTo>
                      <a:pt x="221" y="258"/>
                      <a:pt x="221" y="252"/>
                      <a:pt x="218" y="253"/>
                    </a:cubicBezTo>
                    <a:cubicBezTo>
                      <a:pt x="219" y="255"/>
                      <a:pt x="215" y="257"/>
                      <a:pt x="218" y="259"/>
                    </a:cubicBezTo>
                    <a:close/>
                    <a:moveTo>
                      <a:pt x="220" y="273"/>
                    </a:moveTo>
                    <a:cubicBezTo>
                      <a:pt x="220" y="273"/>
                      <a:pt x="220" y="273"/>
                      <a:pt x="220" y="273"/>
                    </a:cubicBezTo>
                    <a:cubicBezTo>
                      <a:pt x="222" y="269"/>
                      <a:pt x="227" y="264"/>
                      <a:pt x="224" y="259"/>
                    </a:cubicBezTo>
                    <a:cubicBezTo>
                      <a:pt x="221" y="263"/>
                      <a:pt x="219" y="268"/>
                      <a:pt x="220" y="273"/>
                    </a:cubicBezTo>
                    <a:close/>
                    <a:moveTo>
                      <a:pt x="48" y="100"/>
                    </a:moveTo>
                    <a:cubicBezTo>
                      <a:pt x="48" y="100"/>
                      <a:pt x="48" y="100"/>
                      <a:pt x="48" y="100"/>
                    </a:cubicBezTo>
                    <a:cubicBezTo>
                      <a:pt x="57" y="100"/>
                      <a:pt x="71" y="103"/>
                      <a:pt x="80" y="102"/>
                    </a:cubicBezTo>
                    <a:cubicBezTo>
                      <a:pt x="80" y="102"/>
                      <a:pt x="88" y="102"/>
                      <a:pt x="86" y="99"/>
                    </a:cubicBezTo>
                    <a:cubicBezTo>
                      <a:pt x="73" y="100"/>
                      <a:pt x="61" y="97"/>
                      <a:pt x="48" y="100"/>
                    </a:cubicBezTo>
                    <a:close/>
                    <a:moveTo>
                      <a:pt x="230" y="273"/>
                    </a:moveTo>
                    <a:cubicBezTo>
                      <a:pt x="230" y="273"/>
                      <a:pt x="230" y="273"/>
                      <a:pt x="230" y="273"/>
                    </a:cubicBezTo>
                    <a:cubicBezTo>
                      <a:pt x="229" y="271"/>
                      <a:pt x="231" y="270"/>
                      <a:pt x="230" y="269"/>
                    </a:cubicBezTo>
                    <a:cubicBezTo>
                      <a:pt x="227" y="270"/>
                      <a:pt x="227" y="274"/>
                      <a:pt x="230" y="273"/>
                    </a:cubicBezTo>
                    <a:close/>
                    <a:moveTo>
                      <a:pt x="212" y="297"/>
                    </a:moveTo>
                    <a:cubicBezTo>
                      <a:pt x="212" y="297"/>
                      <a:pt x="212" y="297"/>
                      <a:pt x="212" y="297"/>
                    </a:cubicBezTo>
                    <a:cubicBezTo>
                      <a:pt x="216" y="294"/>
                      <a:pt x="218" y="291"/>
                      <a:pt x="214" y="287"/>
                    </a:cubicBezTo>
                    <a:cubicBezTo>
                      <a:pt x="211" y="291"/>
                      <a:pt x="211" y="294"/>
                      <a:pt x="212" y="297"/>
                    </a:cubicBezTo>
                    <a:close/>
                    <a:moveTo>
                      <a:pt x="49" y="106"/>
                    </a:moveTo>
                    <a:cubicBezTo>
                      <a:pt x="49" y="106"/>
                      <a:pt x="49" y="106"/>
                      <a:pt x="49" y="106"/>
                    </a:cubicBezTo>
                    <a:cubicBezTo>
                      <a:pt x="51" y="105"/>
                      <a:pt x="54" y="107"/>
                      <a:pt x="56" y="106"/>
                    </a:cubicBezTo>
                    <a:cubicBezTo>
                      <a:pt x="55" y="103"/>
                      <a:pt x="48" y="104"/>
                      <a:pt x="49" y="106"/>
                    </a:cubicBezTo>
                    <a:close/>
                    <a:moveTo>
                      <a:pt x="146" y="252"/>
                    </a:moveTo>
                    <a:cubicBezTo>
                      <a:pt x="146" y="252"/>
                      <a:pt x="146" y="252"/>
                      <a:pt x="146" y="252"/>
                    </a:cubicBezTo>
                    <a:cubicBezTo>
                      <a:pt x="154" y="253"/>
                      <a:pt x="155" y="242"/>
                      <a:pt x="153" y="236"/>
                    </a:cubicBezTo>
                    <a:cubicBezTo>
                      <a:pt x="151" y="243"/>
                      <a:pt x="144" y="247"/>
                      <a:pt x="146" y="252"/>
                    </a:cubicBezTo>
                    <a:close/>
                    <a:moveTo>
                      <a:pt x="135" y="238"/>
                    </a:moveTo>
                    <a:cubicBezTo>
                      <a:pt x="135" y="238"/>
                      <a:pt x="135" y="238"/>
                      <a:pt x="135" y="238"/>
                    </a:cubicBezTo>
                    <a:cubicBezTo>
                      <a:pt x="139" y="236"/>
                      <a:pt x="143" y="239"/>
                      <a:pt x="147" y="237"/>
                    </a:cubicBezTo>
                    <a:cubicBezTo>
                      <a:pt x="144" y="232"/>
                      <a:pt x="136" y="235"/>
                      <a:pt x="135" y="238"/>
                    </a:cubicBezTo>
                    <a:close/>
                    <a:moveTo>
                      <a:pt x="37" y="171"/>
                    </a:moveTo>
                    <a:cubicBezTo>
                      <a:pt x="37" y="171"/>
                      <a:pt x="37" y="171"/>
                      <a:pt x="37" y="171"/>
                    </a:cubicBezTo>
                    <a:cubicBezTo>
                      <a:pt x="41" y="168"/>
                      <a:pt x="54" y="158"/>
                      <a:pt x="56" y="153"/>
                    </a:cubicBezTo>
                    <a:cubicBezTo>
                      <a:pt x="50" y="161"/>
                      <a:pt x="37" y="163"/>
                      <a:pt x="37" y="171"/>
                    </a:cubicBezTo>
                    <a:close/>
                    <a:moveTo>
                      <a:pt x="133" y="255"/>
                    </a:moveTo>
                    <a:cubicBezTo>
                      <a:pt x="133" y="255"/>
                      <a:pt x="133" y="255"/>
                      <a:pt x="133" y="255"/>
                    </a:cubicBezTo>
                    <a:cubicBezTo>
                      <a:pt x="137" y="258"/>
                      <a:pt x="140" y="260"/>
                      <a:pt x="144" y="255"/>
                    </a:cubicBezTo>
                    <a:cubicBezTo>
                      <a:pt x="141" y="252"/>
                      <a:pt x="137" y="253"/>
                      <a:pt x="133" y="255"/>
                    </a:cubicBezTo>
                    <a:close/>
                    <a:moveTo>
                      <a:pt x="124" y="250"/>
                    </a:moveTo>
                    <a:cubicBezTo>
                      <a:pt x="124" y="250"/>
                      <a:pt x="124" y="250"/>
                      <a:pt x="124" y="250"/>
                    </a:cubicBezTo>
                    <a:cubicBezTo>
                      <a:pt x="125" y="251"/>
                      <a:pt x="125" y="251"/>
                      <a:pt x="126" y="252"/>
                    </a:cubicBezTo>
                    <a:cubicBezTo>
                      <a:pt x="126" y="252"/>
                      <a:pt x="127" y="251"/>
                      <a:pt x="128" y="250"/>
                    </a:cubicBezTo>
                    <a:cubicBezTo>
                      <a:pt x="127" y="250"/>
                      <a:pt x="126" y="249"/>
                      <a:pt x="126" y="249"/>
                    </a:cubicBezTo>
                    <a:cubicBezTo>
                      <a:pt x="125" y="249"/>
                      <a:pt x="125" y="250"/>
                      <a:pt x="124" y="250"/>
                    </a:cubicBezTo>
                    <a:close/>
                    <a:moveTo>
                      <a:pt x="53" y="242"/>
                    </a:moveTo>
                    <a:cubicBezTo>
                      <a:pt x="53" y="242"/>
                      <a:pt x="53" y="242"/>
                      <a:pt x="53" y="242"/>
                    </a:cubicBezTo>
                    <a:cubicBezTo>
                      <a:pt x="60" y="255"/>
                      <a:pt x="72" y="264"/>
                      <a:pt x="79" y="272"/>
                    </a:cubicBezTo>
                    <a:cubicBezTo>
                      <a:pt x="85" y="280"/>
                      <a:pt x="90" y="293"/>
                      <a:pt x="98" y="293"/>
                    </a:cubicBezTo>
                    <a:cubicBezTo>
                      <a:pt x="86" y="281"/>
                      <a:pt x="71" y="255"/>
                      <a:pt x="53" y="242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6" name="Freeform 31"/>
              <p:cNvSpPr>
                <a:spLocks noEditPoints="1"/>
              </p:cNvSpPr>
              <p:nvPr/>
            </p:nvSpPr>
            <p:spPr bwMode="auto">
              <a:xfrm>
                <a:off x="5587" y="1950"/>
                <a:ext cx="324" cy="352"/>
              </a:xfrm>
              <a:custGeom>
                <a:avLst/>
                <a:gdLst>
                  <a:gd name="T0" fmla="*/ 57 w 121"/>
                  <a:gd name="T1" fmla="*/ 112 h 131"/>
                  <a:gd name="T2" fmla="*/ 21 w 121"/>
                  <a:gd name="T3" fmla="*/ 104 h 131"/>
                  <a:gd name="T4" fmla="*/ 11 w 121"/>
                  <a:gd name="T5" fmla="*/ 61 h 131"/>
                  <a:gd name="T6" fmla="*/ 78 w 121"/>
                  <a:gd name="T7" fmla="*/ 14 h 131"/>
                  <a:gd name="T8" fmla="*/ 88 w 121"/>
                  <a:gd name="T9" fmla="*/ 8 h 131"/>
                  <a:gd name="T10" fmla="*/ 83 w 121"/>
                  <a:gd name="T11" fmla="*/ 16 h 131"/>
                  <a:gd name="T12" fmla="*/ 83 w 121"/>
                  <a:gd name="T13" fmla="*/ 16 h 131"/>
                  <a:gd name="T14" fmla="*/ 99 w 121"/>
                  <a:gd name="T15" fmla="*/ 24 h 131"/>
                  <a:gd name="T16" fmla="*/ 102 w 121"/>
                  <a:gd name="T17" fmla="*/ 28 h 131"/>
                  <a:gd name="T18" fmla="*/ 105 w 121"/>
                  <a:gd name="T19" fmla="*/ 31 h 131"/>
                  <a:gd name="T20" fmla="*/ 99 w 121"/>
                  <a:gd name="T21" fmla="*/ 37 h 131"/>
                  <a:gd name="T22" fmla="*/ 110 w 121"/>
                  <a:gd name="T23" fmla="*/ 40 h 131"/>
                  <a:gd name="T24" fmla="*/ 98 w 121"/>
                  <a:gd name="T25" fmla="*/ 52 h 131"/>
                  <a:gd name="T26" fmla="*/ 112 w 121"/>
                  <a:gd name="T27" fmla="*/ 43 h 131"/>
                  <a:gd name="T28" fmla="*/ 74 w 121"/>
                  <a:gd name="T29" fmla="*/ 37 h 131"/>
                  <a:gd name="T30" fmla="*/ 71 w 121"/>
                  <a:gd name="T31" fmla="*/ 48 h 131"/>
                  <a:gd name="T32" fmla="*/ 71 w 121"/>
                  <a:gd name="T33" fmla="*/ 48 h 131"/>
                  <a:gd name="T34" fmla="*/ 100 w 121"/>
                  <a:gd name="T35" fmla="*/ 56 h 131"/>
                  <a:gd name="T36" fmla="*/ 51 w 121"/>
                  <a:gd name="T37" fmla="*/ 45 h 131"/>
                  <a:gd name="T38" fmla="*/ 84 w 121"/>
                  <a:gd name="T39" fmla="*/ 51 h 131"/>
                  <a:gd name="T40" fmla="*/ 74 w 121"/>
                  <a:gd name="T41" fmla="*/ 57 h 131"/>
                  <a:gd name="T42" fmla="*/ 84 w 121"/>
                  <a:gd name="T43" fmla="*/ 63 h 131"/>
                  <a:gd name="T44" fmla="*/ 84 w 121"/>
                  <a:gd name="T45" fmla="*/ 63 h 131"/>
                  <a:gd name="T46" fmla="*/ 94 w 121"/>
                  <a:gd name="T47" fmla="*/ 65 h 131"/>
                  <a:gd name="T48" fmla="*/ 40 w 121"/>
                  <a:gd name="T49" fmla="*/ 45 h 131"/>
                  <a:gd name="T50" fmla="*/ 40 w 121"/>
                  <a:gd name="T51" fmla="*/ 45 h 131"/>
                  <a:gd name="T52" fmla="*/ 49 w 121"/>
                  <a:gd name="T53" fmla="*/ 67 h 131"/>
                  <a:gd name="T54" fmla="*/ 52 w 121"/>
                  <a:gd name="T55" fmla="*/ 65 h 131"/>
                  <a:gd name="T56" fmla="*/ 52 w 121"/>
                  <a:gd name="T57" fmla="*/ 65 h 131"/>
                  <a:gd name="T58" fmla="*/ 72 w 121"/>
                  <a:gd name="T59" fmla="*/ 68 h 131"/>
                  <a:gd name="T60" fmla="*/ 49 w 121"/>
                  <a:gd name="T61" fmla="*/ 77 h 131"/>
                  <a:gd name="T62" fmla="*/ 55 w 121"/>
                  <a:gd name="T63" fmla="*/ 90 h 131"/>
                  <a:gd name="T64" fmla="*/ 55 w 121"/>
                  <a:gd name="T65" fmla="*/ 90 h 131"/>
                  <a:gd name="T66" fmla="*/ 33 w 121"/>
                  <a:gd name="T67" fmla="*/ 44 h 131"/>
                  <a:gd name="T68" fmla="*/ 60 w 121"/>
                  <a:gd name="T69" fmla="*/ 83 h 131"/>
                  <a:gd name="T70" fmla="*/ 34 w 121"/>
                  <a:gd name="T71" fmla="*/ 69 h 131"/>
                  <a:gd name="T72" fmla="*/ 34 w 121"/>
                  <a:gd name="T73" fmla="*/ 75 h 131"/>
                  <a:gd name="T74" fmla="*/ 34 w 121"/>
                  <a:gd name="T75" fmla="*/ 69 h 131"/>
                  <a:gd name="T76" fmla="*/ 68 w 121"/>
                  <a:gd name="T77" fmla="*/ 95 h 131"/>
                  <a:gd name="T78" fmla="*/ 25 w 121"/>
                  <a:gd name="T79" fmla="*/ 64 h 131"/>
                  <a:gd name="T80" fmla="*/ 45 w 121"/>
                  <a:gd name="T81" fmla="*/ 82 h 131"/>
                  <a:gd name="T82" fmla="*/ 45 w 121"/>
                  <a:gd name="T83" fmla="*/ 82 h 131"/>
                  <a:gd name="T84" fmla="*/ 52 w 121"/>
                  <a:gd name="T85" fmla="*/ 90 h 131"/>
                  <a:gd name="T86" fmla="*/ 32 w 121"/>
                  <a:gd name="T87" fmla="*/ 67 h 131"/>
                  <a:gd name="T88" fmla="*/ 32 w 121"/>
                  <a:gd name="T89" fmla="*/ 67 h 131"/>
                  <a:gd name="T90" fmla="*/ 21 w 121"/>
                  <a:gd name="T91" fmla="*/ 71 h 131"/>
                  <a:gd name="T92" fmla="*/ 32 w 121"/>
                  <a:gd name="T93" fmla="*/ 85 h 131"/>
                  <a:gd name="T94" fmla="*/ 32 w 121"/>
                  <a:gd name="T95" fmla="*/ 85 h 131"/>
                  <a:gd name="T96" fmla="*/ 46 w 121"/>
                  <a:gd name="T97" fmla="*/ 118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1" h="131">
                    <a:moveTo>
                      <a:pt x="87" y="0"/>
                    </a:moveTo>
                    <a:cubicBezTo>
                      <a:pt x="99" y="13"/>
                      <a:pt x="106" y="33"/>
                      <a:pt x="121" y="44"/>
                    </a:cubicBezTo>
                    <a:cubicBezTo>
                      <a:pt x="101" y="65"/>
                      <a:pt x="80" y="88"/>
                      <a:pt x="57" y="112"/>
                    </a:cubicBezTo>
                    <a:cubicBezTo>
                      <a:pt x="50" y="120"/>
                      <a:pt x="47" y="128"/>
                      <a:pt x="38" y="131"/>
                    </a:cubicBezTo>
                    <a:cubicBezTo>
                      <a:pt x="37" y="119"/>
                      <a:pt x="45" y="107"/>
                      <a:pt x="47" y="96"/>
                    </a:cubicBezTo>
                    <a:cubicBezTo>
                      <a:pt x="39" y="93"/>
                      <a:pt x="30" y="103"/>
                      <a:pt x="21" y="104"/>
                    </a:cubicBezTo>
                    <a:cubicBezTo>
                      <a:pt x="18" y="95"/>
                      <a:pt x="31" y="87"/>
                      <a:pt x="29" y="78"/>
                    </a:cubicBezTo>
                    <a:cubicBezTo>
                      <a:pt x="20" y="75"/>
                      <a:pt x="10" y="79"/>
                      <a:pt x="1" y="79"/>
                    </a:cubicBezTo>
                    <a:cubicBezTo>
                      <a:pt x="0" y="72"/>
                      <a:pt x="6" y="66"/>
                      <a:pt x="11" y="61"/>
                    </a:cubicBezTo>
                    <a:cubicBezTo>
                      <a:pt x="31" y="38"/>
                      <a:pt x="59" y="19"/>
                      <a:pt x="84" y="6"/>
                    </a:cubicBezTo>
                    <a:cubicBezTo>
                      <a:pt x="86" y="3"/>
                      <a:pt x="82" y="1"/>
                      <a:pt x="87" y="0"/>
                    </a:cubicBezTo>
                    <a:close/>
                    <a:moveTo>
                      <a:pt x="78" y="14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82" y="17"/>
                      <a:pt x="87" y="12"/>
                      <a:pt x="92" y="12"/>
                    </a:cubicBezTo>
                    <a:cubicBezTo>
                      <a:pt x="91" y="11"/>
                      <a:pt x="90" y="9"/>
                      <a:pt x="88" y="8"/>
                    </a:cubicBezTo>
                    <a:cubicBezTo>
                      <a:pt x="85" y="13"/>
                      <a:pt x="82" y="10"/>
                      <a:pt x="78" y="14"/>
                    </a:cubicBezTo>
                    <a:close/>
                    <a:moveTo>
                      <a:pt x="83" y="16"/>
                    </a:moveTo>
                    <a:cubicBezTo>
                      <a:pt x="83" y="16"/>
                      <a:pt x="83" y="16"/>
                      <a:pt x="83" y="16"/>
                    </a:cubicBezTo>
                    <a:cubicBezTo>
                      <a:pt x="87" y="19"/>
                      <a:pt x="91" y="18"/>
                      <a:pt x="95" y="18"/>
                    </a:cubicBezTo>
                    <a:cubicBezTo>
                      <a:pt x="95" y="17"/>
                      <a:pt x="95" y="15"/>
                      <a:pt x="93" y="14"/>
                    </a:cubicBezTo>
                    <a:cubicBezTo>
                      <a:pt x="90" y="15"/>
                      <a:pt x="86" y="16"/>
                      <a:pt x="83" y="16"/>
                    </a:cubicBezTo>
                    <a:close/>
                    <a:moveTo>
                      <a:pt x="80" y="25"/>
                    </a:moveTo>
                    <a:cubicBezTo>
                      <a:pt x="80" y="25"/>
                      <a:pt x="80" y="25"/>
                      <a:pt x="80" y="25"/>
                    </a:cubicBezTo>
                    <a:cubicBezTo>
                      <a:pt x="86" y="24"/>
                      <a:pt x="92" y="28"/>
                      <a:pt x="99" y="24"/>
                    </a:cubicBezTo>
                    <a:cubicBezTo>
                      <a:pt x="98" y="23"/>
                      <a:pt x="99" y="22"/>
                      <a:pt x="98" y="21"/>
                    </a:cubicBezTo>
                    <a:cubicBezTo>
                      <a:pt x="92" y="23"/>
                      <a:pt x="83" y="20"/>
                      <a:pt x="80" y="25"/>
                    </a:cubicBezTo>
                    <a:close/>
                    <a:moveTo>
                      <a:pt x="102" y="28"/>
                    </a:moveTo>
                    <a:cubicBezTo>
                      <a:pt x="102" y="28"/>
                      <a:pt x="102" y="28"/>
                      <a:pt x="102" y="28"/>
                    </a:cubicBezTo>
                    <a:cubicBezTo>
                      <a:pt x="92" y="32"/>
                      <a:pt x="82" y="25"/>
                      <a:pt x="72" y="31"/>
                    </a:cubicBezTo>
                    <a:cubicBezTo>
                      <a:pt x="82" y="32"/>
                      <a:pt x="98" y="35"/>
                      <a:pt x="105" y="31"/>
                    </a:cubicBezTo>
                    <a:cubicBezTo>
                      <a:pt x="104" y="30"/>
                      <a:pt x="103" y="29"/>
                      <a:pt x="102" y="28"/>
                    </a:cubicBezTo>
                    <a:close/>
                    <a:moveTo>
                      <a:pt x="99" y="37"/>
                    </a:moveTo>
                    <a:cubicBezTo>
                      <a:pt x="99" y="37"/>
                      <a:pt x="99" y="37"/>
                      <a:pt x="99" y="37"/>
                    </a:cubicBezTo>
                    <a:cubicBezTo>
                      <a:pt x="102" y="37"/>
                      <a:pt x="105" y="36"/>
                      <a:pt x="107" y="39"/>
                    </a:cubicBezTo>
                    <a:cubicBezTo>
                      <a:pt x="101" y="42"/>
                      <a:pt x="87" y="36"/>
                      <a:pt x="85" y="43"/>
                    </a:cubicBezTo>
                    <a:cubicBezTo>
                      <a:pt x="93" y="41"/>
                      <a:pt x="101" y="47"/>
                      <a:pt x="110" y="40"/>
                    </a:cubicBezTo>
                    <a:cubicBezTo>
                      <a:pt x="110" y="38"/>
                      <a:pt x="108" y="36"/>
                      <a:pt x="108" y="34"/>
                    </a:cubicBezTo>
                    <a:cubicBezTo>
                      <a:pt x="105" y="36"/>
                      <a:pt x="99" y="33"/>
                      <a:pt x="99" y="37"/>
                    </a:cubicBezTo>
                    <a:close/>
                    <a:moveTo>
                      <a:pt x="98" y="52"/>
                    </a:moveTo>
                    <a:cubicBezTo>
                      <a:pt x="98" y="52"/>
                      <a:pt x="98" y="52"/>
                      <a:pt x="98" y="52"/>
                    </a:cubicBezTo>
                    <a:cubicBezTo>
                      <a:pt x="96" y="51"/>
                      <a:pt x="89" y="51"/>
                      <a:pt x="91" y="55"/>
                    </a:cubicBezTo>
                    <a:cubicBezTo>
                      <a:pt x="98" y="54"/>
                      <a:pt x="112" y="54"/>
                      <a:pt x="112" y="43"/>
                    </a:cubicBezTo>
                    <a:cubicBezTo>
                      <a:pt x="107" y="47"/>
                      <a:pt x="100" y="46"/>
                      <a:pt x="98" y="52"/>
                    </a:cubicBezTo>
                    <a:close/>
                    <a:moveTo>
                      <a:pt x="74" y="3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8" y="35"/>
                      <a:pt x="87" y="40"/>
                      <a:pt x="89" y="35"/>
                    </a:cubicBezTo>
                    <a:cubicBezTo>
                      <a:pt x="84" y="36"/>
                      <a:pt x="76" y="32"/>
                      <a:pt x="74" y="37"/>
                    </a:cubicBez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8" y="48"/>
                      <a:pt x="89" y="52"/>
                      <a:pt x="94" y="46"/>
                    </a:cubicBezTo>
                    <a:cubicBezTo>
                      <a:pt x="87" y="46"/>
                      <a:pt x="76" y="44"/>
                      <a:pt x="71" y="48"/>
                    </a:cubicBezTo>
                    <a:close/>
                    <a:moveTo>
                      <a:pt x="95" y="61"/>
                    </a:moveTo>
                    <a:cubicBezTo>
                      <a:pt x="95" y="61"/>
                      <a:pt x="95" y="61"/>
                      <a:pt x="95" y="61"/>
                    </a:cubicBezTo>
                    <a:cubicBezTo>
                      <a:pt x="96" y="61"/>
                      <a:pt x="104" y="60"/>
                      <a:pt x="100" y="56"/>
                    </a:cubicBezTo>
                    <a:cubicBezTo>
                      <a:pt x="99" y="56"/>
                      <a:pt x="93" y="59"/>
                      <a:pt x="95" y="61"/>
                    </a:cubicBezTo>
                    <a:close/>
                    <a:moveTo>
                      <a:pt x="51" y="45"/>
                    </a:moveTo>
                    <a:cubicBezTo>
                      <a:pt x="51" y="45"/>
                      <a:pt x="51" y="45"/>
                      <a:pt x="51" y="45"/>
                    </a:cubicBezTo>
                    <a:cubicBezTo>
                      <a:pt x="60" y="45"/>
                      <a:pt x="72" y="49"/>
                      <a:pt x="78" y="42"/>
                    </a:cubicBezTo>
                    <a:cubicBezTo>
                      <a:pt x="70" y="44"/>
                      <a:pt x="57" y="39"/>
                      <a:pt x="51" y="45"/>
                    </a:cubicBezTo>
                    <a:close/>
                    <a:moveTo>
                      <a:pt x="84" y="51"/>
                    </a:moveTo>
                    <a:cubicBezTo>
                      <a:pt x="84" y="51"/>
                      <a:pt x="84" y="51"/>
                      <a:pt x="84" y="51"/>
                    </a:cubicBezTo>
                    <a:cubicBezTo>
                      <a:pt x="72" y="52"/>
                      <a:pt x="59" y="50"/>
                      <a:pt x="46" y="56"/>
                    </a:cubicBezTo>
                    <a:cubicBezTo>
                      <a:pt x="52" y="62"/>
                      <a:pt x="65" y="58"/>
                      <a:pt x="74" y="57"/>
                    </a:cubicBezTo>
                    <a:cubicBezTo>
                      <a:pt x="78" y="57"/>
                      <a:pt x="84" y="60"/>
                      <a:pt x="86" y="55"/>
                    </a:cubicBezTo>
                    <a:cubicBezTo>
                      <a:pt x="83" y="56"/>
                      <a:pt x="86" y="52"/>
                      <a:pt x="84" y="51"/>
                    </a:cubicBezTo>
                    <a:close/>
                    <a:moveTo>
                      <a:pt x="84" y="63"/>
                    </a:move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2"/>
                      <a:pt x="90" y="64"/>
                      <a:pt x="89" y="60"/>
                    </a:cubicBezTo>
                    <a:cubicBezTo>
                      <a:pt x="88" y="61"/>
                      <a:pt x="82" y="61"/>
                      <a:pt x="84" y="63"/>
                    </a:cubicBezTo>
                    <a:close/>
                    <a:moveTo>
                      <a:pt x="75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7" y="74"/>
                      <a:pt x="94" y="73"/>
                      <a:pt x="94" y="65"/>
                    </a:cubicBezTo>
                    <a:cubicBezTo>
                      <a:pt x="87" y="68"/>
                      <a:pt x="82" y="67"/>
                      <a:pt x="75" y="70"/>
                    </a:cubicBezTo>
                    <a:close/>
                    <a:moveTo>
                      <a:pt x="40" y="45"/>
                    </a:moveTo>
                    <a:cubicBezTo>
                      <a:pt x="40" y="45"/>
                      <a:pt x="40" y="45"/>
                      <a:pt x="40" y="45"/>
                    </a:cubicBezTo>
                    <a:cubicBezTo>
                      <a:pt x="44" y="44"/>
                      <a:pt x="41" y="42"/>
                      <a:pt x="42" y="40"/>
                    </a:cubicBezTo>
                    <a:cubicBezTo>
                      <a:pt x="46" y="39"/>
                      <a:pt x="57" y="40"/>
                      <a:pt x="55" y="34"/>
                    </a:cubicBezTo>
                    <a:cubicBezTo>
                      <a:pt x="51" y="35"/>
                      <a:pt x="34" y="37"/>
                      <a:pt x="40" y="45"/>
                    </a:cubicBezTo>
                    <a:close/>
                    <a:moveTo>
                      <a:pt x="44" y="68"/>
                    </a:moveTo>
                    <a:cubicBezTo>
                      <a:pt x="44" y="68"/>
                      <a:pt x="44" y="68"/>
                      <a:pt x="44" y="68"/>
                    </a:cubicBezTo>
                    <a:cubicBezTo>
                      <a:pt x="46" y="67"/>
                      <a:pt x="48" y="70"/>
                      <a:pt x="49" y="67"/>
                    </a:cubicBezTo>
                    <a:cubicBezTo>
                      <a:pt x="48" y="64"/>
                      <a:pt x="43" y="66"/>
                      <a:pt x="44" y="68"/>
                    </a:cubicBezTo>
                    <a:close/>
                    <a:moveTo>
                      <a:pt x="52" y="65"/>
                    </a:moveTo>
                    <a:cubicBezTo>
                      <a:pt x="52" y="65"/>
                      <a:pt x="52" y="65"/>
                      <a:pt x="52" y="65"/>
                    </a:cubicBezTo>
                    <a:cubicBezTo>
                      <a:pt x="61" y="65"/>
                      <a:pt x="70" y="65"/>
                      <a:pt x="77" y="62"/>
                    </a:cubicBezTo>
                    <a:cubicBezTo>
                      <a:pt x="67" y="57"/>
                      <a:pt x="56" y="61"/>
                      <a:pt x="46" y="63"/>
                    </a:cubicBezTo>
                    <a:cubicBezTo>
                      <a:pt x="47" y="66"/>
                      <a:pt x="50" y="65"/>
                      <a:pt x="52" y="65"/>
                    </a:cubicBezTo>
                    <a:close/>
                    <a:moveTo>
                      <a:pt x="48" y="70"/>
                    </a:moveTo>
                    <a:cubicBezTo>
                      <a:pt x="48" y="70"/>
                      <a:pt x="48" y="70"/>
                      <a:pt x="48" y="70"/>
                    </a:cubicBezTo>
                    <a:cubicBezTo>
                      <a:pt x="56" y="73"/>
                      <a:pt x="64" y="72"/>
                      <a:pt x="72" y="68"/>
                    </a:cubicBezTo>
                    <a:cubicBezTo>
                      <a:pt x="65" y="65"/>
                      <a:pt x="56" y="68"/>
                      <a:pt x="48" y="70"/>
                    </a:cubicBezTo>
                    <a:close/>
                    <a:moveTo>
                      <a:pt x="49" y="77"/>
                    </a:moveTo>
                    <a:cubicBezTo>
                      <a:pt x="49" y="77"/>
                      <a:pt x="49" y="77"/>
                      <a:pt x="49" y="77"/>
                    </a:cubicBezTo>
                    <a:cubicBezTo>
                      <a:pt x="53" y="80"/>
                      <a:pt x="66" y="78"/>
                      <a:pt x="66" y="73"/>
                    </a:cubicBezTo>
                    <a:cubicBezTo>
                      <a:pt x="60" y="74"/>
                      <a:pt x="54" y="74"/>
                      <a:pt x="49" y="77"/>
                    </a:cubicBezTo>
                    <a:close/>
                    <a:moveTo>
                      <a:pt x="55" y="90"/>
                    </a:moveTo>
                    <a:cubicBezTo>
                      <a:pt x="55" y="90"/>
                      <a:pt x="55" y="90"/>
                      <a:pt x="55" y="90"/>
                    </a:cubicBezTo>
                    <a:cubicBezTo>
                      <a:pt x="62" y="91"/>
                      <a:pt x="69" y="93"/>
                      <a:pt x="77" y="88"/>
                    </a:cubicBezTo>
                    <a:cubicBezTo>
                      <a:pt x="70" y="84"/>
                      <a:pt x="63" y="87"/>
                      <a:pt x="55" y="90"/>
                    </a:cubicBezTo>
                    <a:close/>
                    <a:moveTo>
                      <a:pt x="17" y="62"/>
                    </a:moveTo>
                    <a:cubicBezTo>
                      <a:pt x="17" y="62"/>
                      <a:pt x="17" y="62"/>
                      <a:pt x="17" y="62"/>
                    </a:cubicBezTo>
                    <a:cubicBezTo>
                      <a:pt x="23" y="59"/>
                      <a:pt x="38" y="52"/>
                      <a:pt x="33" y="44"/>
                    </a:cubicBezTo>
                    <a:cubicBezTo>
                      <a:pt x="26" y="50"/>
                      <a:pt x="18" y="56"/>
                      <a:pt x="17" y="62"/>
                    </a:cubicBezTo>
                    <a:close/>
                    <a:moveTo>
                      <a:pt x="60" y="83"/>
                    </a:moveTo>
                    <a:cubicBezTo>
                      <a:pt x="60" y="83"/>
                      <a:pt x="60" y="83"/>
                      <a:pt x="60" y="83"/>
                    </a:cubicBezTo>
                    <a:cubicBezTo>
                      <a:pt x="61" y="86"/>
                      <a:pt x="67" y="84"/>
                      <a:pt x="65" y="82"/>
                    </a:cubicBezTo>
                    <a:cubicBezTo>
                      <a:pt x="63" y="83"/>
                      <a:pt x="62" y="80"/>
                      <a:pt x="60" y="83"/>
                    </a:cubicBezTo>
                    <a:close/>
                    <a:moveTo>
                      <a:pt x="34" y="69"/>
                    </a:moveTo>
                    <a:cubicBezTo>
                      <a:pt x="34" y="69"/>
                      <a:pt x="34" y="69"/>
                      <a:pt x="34" y="69"/>
                    </a:cubicBezTo>
                    <a:cubicBezTo>
                      <a:pt x="31" y="71"/>
                      <a:pt x="24" y="70"/>
                      <a:pt x="24" y="74"/>
                    </a:cubicBezTo>
                    <a:cubicBezTo>
                      <a:pt x="28" y="75"/>
                      <a:pt x="31" y="73"/>
                      <a:pt x="34" y="75"/>
                    </a:cubicBezTo>
                    <a:cubicBezTo>
                      <a:pt x="35" y="78"/>
                      <a:pt x="31" y="80"/>
                      <a:pt x="33" y="83"/>
                    </a:cubicBezTo>
                    <a:cubicBezTo>
                      <a:pt x="38" y="79"/>
                      <a:pt x="44" y="78"/>
                      <a:pt x="49" y="72"/>
                    </a:cubicBezTo>
                    <a:cubicBezTo>
                      <a:pt x="43" y="73"/>
                      <a:pt x="37" y="74"/>
                      <a:pt x="34" y="69"/>
                    </a:cubicBezTo>
                    <a:close/>
                    <a:moveTo>
                      <a:pt x="54" y="100"/>
                    </a:moveTo>
                    <a:cubicBezTo>
                      <a:pt x="54" y="100"/>
                      <a:pt x="54" y="100"/>
                      <a:pt x="54" y="100"/>
                    </a:cubicBezTo>
                    <a:cubicBezTo>
                      <a:pt x="58" y="103"/>
                      <a:pt x="68" y="102"/>
                      <a:pt x="68" y="95"/>
                    </a:cubicBezTo>
                    <a:cubicBezTo>
                      <a:pt x="63" y="99"/>
                      <a:pt x="59" y="97"/>
                      <a:pt x="54" y="100"/>
                    </a:cubicBezTo>
                    <a:close/>
                    <a:moveTo>
                      <a:pt x="25" y="64"/>
                    </a:moveTo>
                    <a:cubicBezTo>
                      <a:pt x="25" y="64"/>
                      <a:pt x="25" y="64"/>
                      <a:pt x="25" y="64"/>
                    </a:cubicBezTo>
                    <a:cubicBezTo>
                      <a:pt x="28" y="63"/>
                      <a:pt x="37" y="65"/>
                      <a:pt x="35" y="59"/>
                    </a:cubicBezTo>
                    <a:cubicBezTo>
                      <a:pt x="32" y="61"/>
                      <a:pt x="25" y="60"/>
                      <a:pt x="25" y="64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47" y="85"/>
                      <a:pt x="54" y="84"/>
                      <a:pt x="53" y="81"/>
                    </a:cubicBezTo>
                    <a:cubicBezTo>
                      <a:pt x="51" y="82"/>
                      <a:pt x="48" y="79"/>
                      <a:pt x="45" y="82"/>
                    </a:cubicBezTo>
                    <a:close/>
                    <a:moveTo>
                      <a:pt x="46" y="87"/>
                    </a:moveTo>
                    <a:cubicBezTo>
                      <a:pt x="46" y="87"/>
                      <a:pt x="46" y="87"/>
                      <a:pt x="46" y="87"/>
                    </a:cubicBezTo>
                    <a:cubicBezTo>
                      <a:pt x="48" y="90"/>
                      <a:pt x="50" y="89"/>
                      <a:pt x="52" y="90"/>
                    </a:cubicBezTo>
                    <a:cubicBezTo>
                      <a:pt x="53" y="89"/>
                      <a:pt x="56" y="88"/>
                      <a:pt x="55" y="86"/>
                    </a:cubicBezTo>
                    <a:cubicBezTo>
                      <a:pt x="52" y="88"/>
                      <a:pt x="49" y="84"/>
                      <a:pt x="46" y="87"/>
                    </a:cubicBezTo>
                    <a:close/>
                    <a:moveTo>
                      <a:pt x="32" y="67"/>
                    </a:moveTo>
                    <a:cubicBezTo>
                      <a:pt x="32" y="67"/>
                      <a:pt x="32" y="67"/>
                      <a:pt x="32" y="67"/>
                    </a:cubicBezTo>
                    <a:cubicBezTo>
                      <a:pt x="33" y="66"/>
                      <a:pt x="34" y="67"/>
                      <a:pt x="36" y="66"/>
                    </a:cubicBezTo>
                    <a:cubicBezTo>
                      <a:pt x="35" y="64"/>
                      <a:pt x="30" y="64"/>
                      <a:pt x="32" y="67"/>
                    </a:cubicBezTo>
                    <a:close/>
                    <a:moveTo>
                      <a:pt x="9" y="73"/>
                    </a:moveTo>
                    <a:cubicBezTo>
                      <a:pt x="9" y="73"/>
                      <a:pt x="9" y="73"/>
                      <a:pt x="9" y="73"/>
                    </a:cubicBezTo>
                    <a:cubicBezTo>
                      <a:pt x="13" y="73"/>
                      <a:pt x="17" y="74"/>
                      <a:pt x="21" y="71"/>
                    </a:cubicBezTo>
                    <a:cubicBezTo>
                      <a:pt x="18" y="68"/>
                      <a:pt x="8" y="66"/>
                      <a:pt x="9" y="73"/>
                    </a:cubicBezTo>
                    <a:close/>
                    <a:moveTo>
                      <a:pt x="32" y="85"/>
                    </a:moveTo>
                    <a:cubicBezTo>
                      <a:pt x="32" y="85"/>
                      <a:pt x="32" y="85"/>
                      <a:pt x="32" y="85"/>
                    </a:cubicBezTo>
                    <a:cubicBezTo>
                      <a:pt x="28" y="89"/>
                      <a:pt x="27" y="93"/>
                      <a:pt x="27" y="98"/>
                    </a:cubicBezTo>
                    <a:cubicBezTo>
                      <a:pt x="32" y="97"/>
                      <a:pt x="36" y="94"/>
                      <a:pt x="38" y="90"/>
                    </a:cubicBezTo>
                    <a:cubicBezTo>
                      <a:pt x="33" y="91"/>
                      <a:pt x="33" y="89"/>
                      <a:pt x="32" y="85"/>
                    </a:cubicBezTo>
                    <a:close/>
                    <a:moveTo>
                      <a:pt x="49" y="108"/>
                    </a:moveTo>
                    <a:cubicBezTo>
                      <a:pt x="49" y="108"/>
                      <a:pt x="49" y="108"/>
                      <a:pt x="49" y="108"/>
                    </a:cubicBezTo>
                    <a:cubicBezTo>
                      <a:pt x="46" y="112"/>
                      <a:pt x="44" y="115"/>
                      <a:pt x="46" y="118"/>
                    </a:cubicBezTo>
                    <a:cubicBezTo>
                      <a:pt x="52" y="115"/>
                      <a:pt x="55" y="110"/>
                      <a:pt x="49" y="108"/>
                    </a:cubicBezTo>
                    <a:close/>
                  </a:path>
                </a:pathLst>
              </a:custGeom>
              <a:solidFill>
                <a:srgbClr val="F8DFD2"/>
              </a:solidFill>
              <a:ln w="9525">
                <a:solidFill>
                  <a:srgbClr val="F8DFD2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7" name="Freeform 32"/>
              <p:cNvSpPr>
                <a:spLocks noEditPoints="1"/>
              </p:cNvSpPr>
              <p:nvPr/>
            </p:nvSpPr>
            <p:spPr bwMode="auto">
              <a:xfrm>
                <a:off x="5946" y="1829"/>
                <a:ext cx="132" cy="129"/>
              </a:xfrm>
              <a:custGeom>
                <a:avLst/>
                <a:gdLst>
                  <a:gd name="T0" fmla="*/ 1 w 49"/>
                  <a:gd name="T1" fmla="*/ 16 h 48"/>
                  <a:gd name="T2" fmla="*/ 40 w 49"/>
                  <a:gd name="T3" fmla="*/ 3 h 48"/>
                  <a:gd name="T4" fmla="*/ 48 w 49"/>
                  <a:gd name="T5" fmla="*/ 14 h 48"/>
                  <a:gd name="T6" fmla="*/ 36 w 49"/>
                  <a:gd name="T7" fmla="*/ 43 h 48"/>
                  <a:gd name="T8" fmla="*/ 3 w 49"/>
                  <a:gd name="T9" fmla="*/ 31 h 48"/>
                  <a:gd name="T10" fmla="*/ 1 w 49"/>
                  <a:gd name="T11" fmla="*/ 16 h 48"/>
                  <a:gd name="T12" fmla="*/ 24 w 49"/>
                  <a:gd name="T13" fmla="*/ 13 h 48"/>
                  <a:gd name="T14" fmla="*/ 24 w 49"/>
                  <a:gd name="T15" fmla="*/ 13 h 48"/>
                  <a:gd name="T16" fmla="*/ 40 w 49"/>
                  <a:gd name="T17" fmla="*/ 14 h 48"/>
                  <a:gd name="T18" fmla="*/ 24 w 49"/>
                  <a:gd name="T19" fmla="*/ 13 h 48"/>
                  <a:gd name="T20" fmla="*/ 10 w 49"/>
                  <a:gd name="T21" fmla="*/ 18 h 48"/>
                  <a:gd name="T22" fmla="*/ 10 w 49"/>
                  <a:gd name="T23" fmla="*/ 18 h 48"/>
                  <a:gd name="T24" fmla="*/ 42 w 49"/>
                  <a:gd name="T25" fmla="*/ 27 h 48"/>
                  <a:gd name="T26" fmla="*/ 43 w 49"/>
                  <a:gd name="T27" fmla="*/ 18 h 48"/>
                  <a:gd name="T28" fmla="*/ 10 w 49"/>
                  <a:gd name="T29" fmla="*/ 18 h 48"/>
                  <a:gd name="T30" fmla="*/ 16 w 49"/>
                  <a:gd name="T31" fmla="*/ 35 h 48"/>
                  <a:gd name="T32" fmla="*/ 16 w 49"/>
                  <a:gd name="T33" fmla="*/ 35 h 48"/>
                  <a:gd name="T34" fmla="*/ 9 w 49"/>
                  <a:gd name="T35" fmla="*/ 24 h 48"/>
                  <a:gd name="T36" fmla="*/ 32 w 49"/>
                  <a:gd name="T37" fmla="*/ 40 h 48"/>
                  <a:gd name="T38" fmla="*/ 16 w 49"/>
                  <a:gd name="T39" fmla="*/ 3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48">
                    <a:moveTo>
                      <a:pt x="1" y="16"/>
                    </a:moveTo>
                    <a:cubicBezTo>
                      <a:pt x="15" y="5"/>
                      <a:pt x="28" y="0"/>
                      <a:pt x="40" y="3"/>
                    </a:cubicBezTo>
                    <a:cubicBezTo>
                      <a:pt x="44" y="8"/>
                      <a:pt x="42" y="11"/>
                      <a:pt x="48" y="14"/>
                    </a:cubicBezTo>
                    <a:cubicBezTo>
                      <a:pt x="49" y="25"/>
                      <a:pt x="48" y="37"/>
                      <a:pt x="36" y="43"/>
                    </a:cubicBezTo>
                    <a:cubicBezTo>
                      <a:pt x="26" y="48"/>
                      <a:pt x="11" y="41"/>
                      <a:pt x="3" y="31"/>
                    </a:cubicBezTo>
                    <a:cubicBezTo>
                      <a:pt x="0" y="26"/>
                      <a:pt x="6" y="21"/>
                      <a:pt x="1" y="16"/>
                    </a:cubicBezTo>
                    <a:close/>
                    <a:moveTo>
                      <a:pt x="24" y="13"/>
                    </a:moveTo>
                    <a:cubicBezTo>
                      <a:pt x="24" y="13"/>
                      <a:pt x="24" y="13"/>
                      <a:pt x="24" y="13"/>
                    </a:cubicBezTo>
                    <a:cubicBezTo>
                      <a:pt x="29" y="14"/>
                      <a:pt x="35" y="15"/>
                      <a:pt x="40" y="14"/>
                    </a:cubicBezTo>
                    <a:cubicBezTo>
                      <a:pt x="36" y="10"/>
                      <a:pt x="26" y="10"/>
                      <a:pt x="24" y="13"/>
                    </a:cubicBezTo>
                    <a:close/>
                    <a:moveTo>
                      <a:pt x="10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20" y="22"/>
                      <a:pt x="35" y="14"/>
                      <a:pt x="42" y="27"/>
                    </a:cubicBezTo>
                    <a:cubicBezTo>
                      <a:pt x="44" y="24"/>
                      <a:pt x="44" y="21"/>
                      <a:pt x="43" y="18"/>
                    </a:cubicBezTo>
                    <a:cubicBezTo>
                      <a:pt x="32" y="21"/>
                      <a:pt x="22" y="11"/>
                      <a:pt x="10" y="18"/>
                    </a:cubicBezTo>
                    <a:close/>
                    <a:moveTo>
                      <a:pt x="16" y="35"/>
                    </a:moveTo>
                    <a:cubicBezTo>
                      <a:pt x="16" y="35"/>
                      <a:pt x="16" y="35"/>
                      <a:pt x="16" y="35"/>
                    </a:cubicBezTo>
                    <a:cubicBezTo>
                      <a:pt x="9" y="31"/>
                      <a:pt x="15" y="25"/>
                      <a:pt x="9" y="24"/>
                    </a:cubicBezTo>
                    <a:cubicBezTo>
                      <a:pt x="3" y="36"/>
                      <a:pt x="25" y="44"/>
                      <a:pt x="32" y="40"/>
                    </a:cubicBezTo>
                    <a:cubicBezTo>
                      <a:pt x="27" y="35"/>
                      <a:pt x="21" y="36"/>
                      <a:pt x="16" y="35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8" name="Freeform 33"/>
              <p:cNvSpPr>
                <a:spLocks noEditPoints="1"/>
              </p:cNvSpPr>
              <p:nvPr/>
            </p:nvSpPr>
            <p:spPr bwMode="auto">
              <a:xfrm>
                <a:off x="5734" y="2135"/>
                <a:ext cx="296" cy="352"/>
              </a:xfrm>
              <a:custGeom>
                <a:avLst/>
                <a:gdLst>
                  <a:gd name="T0" fmla="*/ 74 w 110"/>
                  <a:gd name="T1" fmla="*/ 95 h 131"/>
                  <a:gd name="T2" fmla="*/ 46 w 110"/>
                  <a:gd name="T3" fmla="*/ 97 h 131"/>
                  <a:gd name="T4" fmla="*/ 34 w 110"/>
                  <a:gd name="T5" fmla="*/ 75 h 131"/>
                  <a:gd name="T6" fmla="*/ 82 w 110"/>
                  <a:gd name="T7" fmla="*/ 6 h 131"/>
                  <a:gd name="T8" fmla="*/ 110 w 110"/>
                  <a:gd name="T9" fmla="*/ 41 h 131"/>
                  <a:gd name="T10" fmla="*/ 95 w 110"/>
                  <a:gd name="T11" fmla="*/ 17 h 131"/>
                  <a:gd name="T12" fmla="*/ 84 w 110"/>
                  <a:gd name="T13" fmla="*/ 20 h 131"/>
                  <a:gd name="T14" fmla="*/ 95 w 110"/>
                  <a:gd name="T15" fmla="*/ 17 h 131"/>
                  <a:gd name="T16" fmla="*/ 78 w 110"/>
                  <a:gd name="T17" fmla="*/ 14 h 131"/>
                  <a:gd name="T18" fmla="*/ 78 w 110"/>
                  <a:gd name="T19" fmla="*/ 14 h 131"/>
                  <a:gd name="T20" fmla="*/ 89 w 110"/>
                  <a:gd name="T21" fmla="*/ 30 h 131"/>
                  <a:gd name="T22" fmla="*/ 96 w 110"/>
                  <a:gd name="T23" fmla="*/ 25 h 131"/>
                  <a:gd name="T24" fmla="*/ 55 w 110"/>
                  <a:gd name="T25" fmla="*/ 31 h 131"/>
                  <a:gd name="T26" fmla="*/ 85 w 110"/>
                  <a:gd name="T27" fmla="*/ 29 h 131"/>
                  <a:gd name="T28" fmla="*/ 55 w 110"/>
                  <a:gd name="T29" fmla="*/ 31 h 131"/>
                  <a:gd name="T30" fmla="*/ 92 w 110"/>
                  <a:gd name="T31" fmla="*/ 46 h 131"/>
                  <a:gd name="T32" fmla="*/ 92 w 110"/>
                  <a:gd name="T33" fmla="*/ 46 h 131"/>
                  <a:gd name="T34" fmla="*/ 76 w 110"/>
                  <a:gd name="T35" fmla="*/ 35 h 131"/>
                  <a:gd name="T36" fmla="*/ 86 w 110"/>
                  <a:gd name="T37" fmla="*/ 31 h 131"/>
                  <a:gd name="T38" fmla="*/ 71 w 110"/>
                  <a:gd name="T39" fmla="*/ 58 h 131"/>
                  <a:gd name="T40" fmla="*/ 90 w 110"/>
                  <a:gd name="T41" fmla="*/ 54 h 131"/>
                  <a:gd name="T42" fmla="*/ 71 w 110"/>
                  <a:gd name="T43" fmla="*/ 58 h 131"/>
                  <a:gd name="T44" fmla="*/ 52 w 110"/>
                  <a:gd name="T45" fmla="*/ 56 h 131"/>
                  <a:gd name="T46" fmla="*/ 79 w 110"/>
                  <a:gd name="T47" fmla="*/ 47 h 131"/>
                  <a:gd name="T48" fmla="*/ 43 w 110"/>
                  <a:gd name="T49" fmla="*/ 43 h 131"/>
                  <a:gd name="T50" fmla="*/ 66 w 110"/>
                  <a:gd name="T51" fmla="*/ 34 h 131"/>
                  <a:gd name="T52" fmla="*/ 70 w 110"/>
                  <a:gd name="T53" fmla="*/ 65 h 131"/>
                  <a:gd name="T54" fmla="*/ 83 w 110"/>
                  <a:gd name="T55" fmla="*/ 61 h 131"/>
                  <a:gd name="T56" fmla="*/ 41 w 110"/>
                  <a:gd name="T57" fmla="*/ 67 h 131"/>
                  <a:gd name="T58" fmla="*/ 66 w 110"/>
                  <a:gd name="T59" fmla="*/ 63 h 131"/>
                  <a:gd name="T60" fmla="*/ 41 w 110"/>
                  <a:gd name="T61" fmla="*/ 67 h 131"/>
                  <a:gd name="T62" fmla="*/ 40 w 110"/>
                  <a:gd name="T63" fmla="*/ 47 h 131"/>
                  <a:gd name="T64" fmla="*/ 40 w 110"/>
                  <a:gd name="T65" fmla="*/ 47 h 131"/>
                  <a:gd name="T66" fmla="*/ 56 w 110"/>
                  <a:gd name="T67" fmla="*/ 81 h 131"/>
                  <a:gd name="T68" fmla="*/ 56 w 110"/>
                  <a:gd name="T69" fmla="*/ 81 h 131"/>
                  <a:gd name="T70" fmla="*/ 69 w 110"/>
                  <a:gd name="T71" fmla="*/ 96 h 131"/>
                  <a:gd name="T72" fmla="*/ 69 w 110"/>
                  <a:gd name="T73" fmla="*/ 96 h 131"/>
                  <a:gd name="T74" fmla="*/ 21 w 110"/>
                  <a:gd name="T75" fmla="*/ 62 h 131"/>
                  <a:gd name="T76" fmla="*/ 46 w 110"/>
                  <a:gd name="T77" fmla="*/ 58 h 131"/>
                  <a:gd name="T78" fmla="*/ 44 w 110"/>
                  <a:gd name="T79" fmla="*/ 72 h 131"/>
                  <a:gd name="T80" fmla="*/ 53 w 110"/>
                  <a:gd name="T81" fmla="*/ 70 h 131"/>
                  <a:gd name="T82" fmla="*/ 40 w 110"/>
                  <a:gd name="T83" fmla="*/ 77 h 131"/>
                  <a:gd name="T84" fmla="*/ 46 w 110"/>
                  <a:gd name="T85" fmla="*/ 76 h 131"/>
                  <a:gd name="T86" fmla="*/ 53 w 110"/>
                  <a:gd name="T87" fmla="*/ 91 h 131"/>
                  <a:gd name="T88" fmla="*/ 57 w 110"/>
                  <a:gd name="T89" fmla="*/ 89 h 131"/>
                  <a:gd name="T90" fmla="*/ 12 w 110"/>
                  <a:gd name="T91" fmla="*/ 75 h 131"/>
                  <a:gd name="T92" fmla="*/ 36 w 110"/>
                  <a:gd name="T93" fmla="*/ 70 h 131"/>
                  <a:gd name="T94" fmla="*/ 12 w 110"/>
                  <a:gd name="T95" fmla="*/ 75 h 131"/>
                  <a:gd name="T96" fmla="*/ 38 w 110"/>
                  <a:gd name="T97" fmla="*/ 85 h 131"/>
                  <a:gd name="T98" fmla="*/ 38 w 110"/>
                  <a:gd name="T99" fmla="*/ 85 h 131"/>
                  <a:gd name="T100" fmla="*/ 57 w 110"/>
                  <a:gd name="T101" fmla="*/ 106 h 131"/>
                  <a:gd name="T102" fmla="*/ 57 w 110"/>
                  <a:gd name="T103" fmla="*/ 106 h 131"/>
                  <a:gd name="T104" fmla="*/ 28 w 110"/>
                  <a:gd name="T105" fmla="*/ 94 h 131"/>
                  <a:gd name="T106" fmla="*/ 28 w 110"/>
                  <a:gd name="T107" fmla="*/ 94 h 131"/>
                  <a:gd name="T108" fmla="*/ 41 w 110"/>
                  <a:gd name="T109" fmla="*/ 120 h 131"/>
                  <a:gd name="T110" fmla="*/ 46 w 110"/>
                  <a:gd name="T111" fmla="*/ 119 h 131"/>
                  <a:gd name="T112" fmla="*/ 41 w 110"/>
                  <a:gd name="T113" fmla="*/ 12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0" h="131">
                    <a:moveTo>
                      <a:pt x="110" y="41"/>
                    </a:moveTo>
                    <a:cubicBezTo>
                      <a:pt x="96" y="57"/>
                      <a:pt x="89" y="78"/>
                      <a:pt x="74" y="95"/>
                    </a:cubicBezTo>
                    <a:cubicBezTo>
                      <a:pt x="63" y="108"/>
                      <a:pt x="51" y="122"/>
                      <a:pt x="35" y="131"/>
                    </a:cubicBezTo>
                    <a:cubicBezTo>
                      <a:pt x="34" y="119"/>
                      <a:pt x="44" y="108"/>
                      <a:pt x="46" y="97"/>
                    </a:cubicBezTo>
                    <a:cubicBezTo>
                      <a:pt x="39" y="93"/>
                      <a:pt x="30" y="102"/>
                      <a:pt x="22" y="102"/>
                    </a:cubicBezTo>
                    <a:cubicBezTo>
                      <a:pt x="21" y="93"/>
                      <a:pt x="29" y="84"/>
                      <a:pt x="34" y="75"/>
                    </a:cubicBezTo>
                    <a:cubicBezTo>
                      <a:pt x="23" y="72"/>
                      <a:pt x="11" y="86"/>
                      <a:pt x="0" y="81"/>
                    </a:cubicBezTo>
                    <a:cubicBezTo>
                      <a:pt x="14" y="56"/>
                      <a:pt x="53" y="20"/>
                      <a:pt x="82" y="6"/>
                    </a:cubicBezTo>
                    <a:cubicBezTo>
                      <a:pt x="85" y="4"/>
                      <a:pt x="81" y="2"/>
                      <a:pt x="86" y="0"/>
                    </a:cubicBezTo>
                    <a:cubicBezTo>
                      <a:pt x="102" y="11"/>
                      <a:pt x="105" y="28"/>
                      <a:pt x="110" y="41"/>
                    </a:cubicBezTo>
                    <a:close/>
                    <a:moveTo>
                      <a:pt x="95" y="17"/>
                    </a:moveTo>
                    <a:cubicBezTo>
                      <a:pt x="95" y="17"/>
                      <a:pt x="95" y="17"/>
                      <a:pt x="95" y="17"/>
                    </a:cubicBezTo>
                    <a:cubicBezTo>
                      <a:pt x="85" y="18"/>
                      <a:pt x="75" y="17"/>
                      <a:pt x="64" y="23"/>
                    </a:cubicBezTo>
                    <a:cubicBezTo>
                      <a:pt x="71" y="26"/>
                      <a:pt x="78" y="20"/>
                      <a:pt x="84" y="20"/>
                    </a:cubicBezTo>
                    <a:cubicBezTo>
                      <a:pt x="89" y="20"/>
                      <a:pt x="94" y="25"/>
                      <a:pt x="98" y="20"/>
                    </a:cubicBezTo>
                    <a:cubicBezTo>
                      <a:pt x="97" y="19"/>
                      <a:pt x="96" y="18"/>
                      <a:pt x="95" y="17"/>
                    </a:cubicBezTo>
                    <a:close/>
                    <a:moveTo>
                      <a:pt x="78" y="14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79" y="11"/>
                      <a:pt x="84" y="14"/>
                      <a:pt x="83" y="10"/>
                    </a:cubicBezTo>
                    <a:cubicBezTo>
                      <a:pt x="81" y="11"/>
                      <a:pt x="76" y="11"/>
                      <a:pt x="78" y="14"/>
                    </a:cubicBezTo>
                    <a:close/>
                    <a:moveTo>
                      <a:pt x="89" y="30"/>
                    </a:moveTo>
                    <a:cubicBezTo>
                      <a:pt x="89" y="30"/>
                      <a:pt x="89" y="30"/>
                      <a:pt x="89" y="30"/>
                    </a:cubicBezTo>
                    <a:cubicBezTo>
                      <a:pt x="92" y="33"/>
                      <a:pt x="95" y="32"/>
                      <a:pt x="98" y="30"/>
                    </a:cubicBezTo>
                    <a:cubicBezTo>
                      <a:pt x="96" y="29"/>
                      <a:pt x="99" y="27"/>
                      <a:pt x="96" y="25"/>
                    </a:cubicBezTo>
                    <a:cubicBezTo>
                      <a:pt x="94" y="28"/>
                      <a:pt x="92" y="26"/>
                      <a:pt x="89" y="30"/>
                    </a:cubicBezTo>
                    <a:close/>
                    <a:moveTo>
                      <a:pt x="55" y="31"/>
                    </a:moveTo>
                    <a:cubicBezTo>
                      <a:pt x="55" y="31"/>
                      <a:pt x="55" y="31"/>
                      <a:pt x="55" y="31"/>
                    </a:cubicBezTo>
                    <a:cubicBezTo>
                      <a:pt x="64" y="35"/>
                      <a:pt x="75" y="27"/>
                      <a:pt x="85" y="29"/>
                    </a:cubicBezTo>
                    <a:cubicBezTo>
                      <a:pt x="87" y="27"/>
                      <a:pt x="87" y="26"/>
                      <a:pt x="86" y="24"/>
                    </a:cubicBezTo>
                    <a:cubicBezTo>
                      <a:pt x="76" y="26"/>
                      <a:pt x="65" y="25"/>
                      <a:pt x="55" y="31"/>
                    </a:cubicBezTo>
                    <a:close/>
                    <a:moveTo>
                      <a:pt x="92" y="46"/>
                    </a:moveTo>
                    <a:cubicBezTo>
                      <a:pt x="92" y="46"/>
                      <a:pt x="92" y="46"/>
                      <a:pt x="92" y="46"/>
                    </a:cubicBezTo>
                    <a:cubicBezTo>
                      <a:pt x="94" y="46"/>
                      <a:pt x="100" y="44"/>
                      <a:pt x="96" y="41"/>
                    </a:cubicBezTo>
                    <a:cubicBezTo>
                      <a:pt x="95" y="43"/>
                      <a:pt x="90" y="44"/>
                      <a:pt x="92" y="46"/>
                    </a:cubicBezTo>
                    <a:close/>
                    <a:moveTo>
                      <a:pt x="76" y="35"/>
                    </a:moveTo>
                    <a:cubicBezTo>
                      <a:pt x="76" y="35"/>
                      <a:pt x="76" y="35"/>
                      <a:pt x="76" y="35"/>
                    </a:cubicBezTo>
                    <a:cubicBezTo>
                      <a:pt x="76" y="39"/>
                      <a:pt x="80" y="44"/>
                      <a:pt x="84" y="40"/>
                    </a:cubicBezTo>
                    <a:cubicBezTo>
                      <a:pt x="78" y="37"/>
                      <a:pt x="90" y="35"/>
                      <a:pt x="86" y="31"/>
                    </a:cubicBezTo>
                    <a:cubicBezTo>
                      <a:pt x="83" y="34"/>
                      <a:pt x="80" y="32"/>
                      <a:pt x="76" y="35"/>
                    </a:cubicBezTo>
                    <a:close/>
                    <a:moveTo>
                      <a:pt x="71" y="58"/>
                    </a:moveTo>
                    <a:cubicBezTo>
                      <a:pt x="71" y="58"/>
                      <a:pt x="71" y="58"/>
                      <a:pt x="71" y="58"/>
                    </a:cubicBezTo>
                    <a:cubicBezTo>
                      <a:pt x="77" y="61"/>
                      <a:pt x="84" y="56"/>
                      <a:pt x="90" y="54"/>
                    </a:cubicBezTo>
                    <a:cubicBezTo>
                      <a:pt x="89" y="53"/>
                      <a:pt x="88" y="52"/>
                      <a:pt x="88" y="52"/>
                    </a:cubicBezTo>
                    <a:cubicBezTo>
                      <a:pt x="82" y="55"/>
                      <a:pt x="77" y="53"/>
                      <a:pt x="71" y="58"/>
                    </a:cubicBezTo>
                    <a:close/>
                    <a:moveTo>
                      <a:pt x="52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61" y="58"/>
                      <a:pt x="71" y="52"/>
                      <a:pt x="80" y="50"/>
                    </a:cubicBezTo>
                    <a:cubicBezTo>
                      <a:pt x="79" y="49"/>
                      <a:pt x="80" y="48"/>
                      <a:pt x="79" y="47"/>
                    </a:cubicBezTo>
                    <a:cubicBezTo>
                      <a:pt x="70" y="51"/>
                      <a:pt x="61" y="49"/>
                      <a:pt x="52" y="56"/>
                    </a:cubicBezTo>
                    <a:close/>
                    <a:moveTo>
                      <a:pt x="43" y="43"/>
                    </a:moveTo>
                    <a:cubicBezTo>
                      <a:pt x="43" y="43"/>
                      <a:pt x="43" y="43"/>
                      <a:pt x="43" y="43"/>
                    </a:cubicBezTo>
                    <a:cubicBezTo>
                      <a:pt x="50" y="39"/>
                      <a:pt x="61" y="41"/>
                      <a:pt x="66" y="34"/>
                    </a:cubicBezTo>
                    <a:cubicBezTo>
                      <a:pt x="59" y="36"/>
                      <a:pt x="48" y="35"/>
                      <a:pt x="43" y="43"/>
                    </a:cubicBezTo>
                    <a:close/>
                    <a:moveTo>
                      <a:pt x="70" y="65"/>
                    </a:moveTo>
                    <a:cubicBezTo>
                      <a:pt x="70" y="65"/>
                      <a:pt x="70" y="65"/>
                      <a:pt x="70" y="65"/>
                    </a:cubicBezTo>
                    <a:cubicBezTo>
                      <a:pt x="73" y="67"/>
                      <a:pt x="82" y="66"/>
                      <a:pt x="83" y="61"/>
                    </a:cubicBezTo>
                    <a:cubicBezTo>
                      <a:pt x="79" y="60"/>
                      <a:pt x="74" y="60"/>
                      <a:pt x="70" y="65"/>
                    </a:cubicBezTo>
                    <a:close/>
                    <a:moveTo>
                      <a:pt x="41" y="67"/>
                    </a:moveTo>
                    <a:cubicBezTo>
                      <a:pt x="41" y="67"/>
                      <a:pt x="41" y="67"/>
                      <a:pt x="41" y="67"/>
                    </a:cubicBezTo>
                    <a:cubicBezTo>
                      <a:pt x="49" y="71"/>
                      <a:pt x="58" y="62"/>
                      <a:pt x="66" y="63"/>
                    </a:cubicBezTo>
                    <a:cubicBezTo>
                      <a:pt x="67" y="61"/>
                      <a:pt x="67" y="60"/>
                      <a:pt x="67" y="58"/>
                    </a:cubicBezTo>
                    <a:cubicBezTo>
                      <a:pt x="59" y="57"/>
                      <a:pt x="50" y="59"/>
                      <a:pt x="41" y="67"/>
                    </a:cubicBezTo>
                    <a:close/>
                    <a:moveTo>
                      <a:pt x="40" y="47"/>
                    </a:moveTo>
                    <a:cubicBezTo>
                      <a:pt x="40" y="47"/>
                      <a:pt x="40" y="47"/>
                      <a:pt x="40" y="47"/>
                    </a:cubicBezTo>
                    <a:cubicBezTo>
                      <a:pt x="43" y="49"/>
                      <a:pt x="50" y="49"/>
                      <a:pt x="50" y="45"/>
                    </a:cubicBezTo>
                    <a:cubicBezTo>
                      <a:pt x="47" y="46"/>
                      <a:pt x="43" y="44"/>
                      <a:pt x="40" y="47"/>
                    </a:cubicBezTo>
                    <a:close/>
                    <a:moveTo>
                      <a:pt x="56" y="81"/>
                    </a:moveTo>
                    <a:cubicBezTo>
                      <a:pt x="56" y="81"/>
                      <a:pt x="56" y="81"/>
                      <a:pt x="56" y="81"/>
                    </a:cubicBezTo>
                    <a:cubicBezTo>
                      <a:pt x="59" y="83"/>
                      <a:pt x="71" y="79"/>
                      <a:pt x="70" y="75"/>
                    </a:cubicBezTo>
                    <a:cubicBezTo>
                      <a:pt x="65" y="78"/>
                      <a:pt x="61" y="75"/>
                      <a:pt x="56" y="81"/>
                    </a:cubicBez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2"/>
                      <a:pt x="79" y="88"/>
                      <a:pt x="76" y="84"/>
                    </a:cubicBezTo>
                    <a:cubicBezTo>
                      <a:pt x="74" y="87"/>
                      <a:pt x="65" y="95"/>
                      <a:pt x="69" y="96"/>
                    </a:cubicBezTo>
                    <a:close/>
                    <a:moveTo>
                      <a:pt x="21" y="62"/>
                    </a:moveTo>
                    <a:cubicBezTo>
                      <a:pt x="21" y="62"/>
                      <a:pt x="21" y="62"/>
                      <a:pt x="21" y="62"/>
                    </a:cubicBezTo>
                    <a:cubicBezTo>
                      <a:pt x="27" y="67"/>
                      <a:pt x="41" y="53"/>
                      <a:pt x="41" y="63"/>
                    </a:cubicBezTo>
                    <a:cubicBezTo>
                      <a:pt x="43" y="62"/>
                      <a:pt x="49" y="61"/>
                      <a:pt x="46" y="58"/>
                    </a:cubicBezTo>
                    <a:cubicBezTo>
                      <a:pt x="38" y="57"/>
                      <a:pt x="29" y="58"/>
                      <a:pt x="21" y="62"/>
                    </a:cubicBezTo>
                    <a:close/>
                    <a:moveTo>
                      <a:pt x="44" y="72"/>
                    </a:moveTo>
                    <a:cubicBezTo>
                      <a:pt x="44" y="72"/>
                      <a:pt x="44" y="72"/>
                      <a:pt x="44" y="72"/>
                    </a:cubicBezTo>
                    <a:cubicBezTo>
                      <a:pt x="46" y="73"/>
                      <a:pt x="53" y="72"/>
                      <a:pt x="53" y="70"/>
                    </a:cubicBezTo>
                    <a:cubicBezTo>
                      <a:pt x="50" y="70"/>
                      <a:pt x="47" y="68"/>
                      <a:pt x="44" y="72"/>
                    </a:cubicBezTo>
                    <a:close/>
                    <a:moveTo>
                      <a:pt x="40" y="77"/>
                    </a:move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79"/>
                      <a:pt x="44" y="79"/>
                      <a:pt x="46" y="76"/>
                    </a:cubicBezTo>
                    <a:cubicBezTo>
                      <a:pt x="44" y="74"/>
                      <a:pt x="42" y="76"/>
                      <a:pt x="40" y="77"/>
                    </a:cubicBezTo>
                    <a:close/>
                    <a:moveTo>
                      <a:pt x="53" y="91"/>
                    </a:moveTo>
                    <a:cubicBezTo>
                      <a:pt x="53" y="91"/>
                      <a:pt x="53" y="91"/>
                      <a:pt x="53" y="91"/>
                    </a:cubicBezTo>
                    <a:cubicBezTo>
                      <a:pt x="55" y="95"/>
                      <a:pt x="59" y="92"/>
                      <a:pt x="57" y="89"/>
                    </a:cubicBezTo>
                    <a:cubicBezTo>
                      <a:pt x="55" y="91"/>
                      <a:pt x="54" y="90"/>
                      <a:pt x="53" y="91"/>
                    </a:cubicBezTo>
                    <a:close/>
                    <a:moveTo>
                      <a:pt x="12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19" y="76"/>
                      <a:pt x="27" y="74"/>
                      <a:pt x="36" y="70"/>
                    </a:cubicBezTo>
                    <a:cubicBezTo>
                      <a:pt x="36" y="69"/>
                      <a:pt x="36" y="68"/>
                      <a:pt x="35" y="67"/>
                    </a:cubicBezTo>
                    <a:cubicBezTo>
                      <a:pt x="27" y="71"/>
                      <a:pt x="16" y="67"/>
                      <a:pt x="12" y="75"/>
                    </a:cubicBezTo>
                    <a:close/>
                    <a:moveTo>
                      <a:pt x="38" y="85"/>
                    </a:moveTo>
                    <a:cubicBezTo>
                      <a:pt x="38" y="85"/>
                      <a:pt x="38" y="85"/>
                      <a:pt x="38" y="85"/>
                    </a:cubicBezTo>
                    <a:cubicBezTo>
                      <a:pt x="40" y="83"/>
                      <a:pt x="46" y="84"/>
                      <a:pt x="46" y="80"/>
                    </a:cubicBezTo>
                    <a:cubicBezTo>
                      <a:pt x="44" y="82"/>
                      <a:pt x="37" y="80"/>
                      <a:pt x="38" y="85"/>
                    </a:cubicBezTo>
                    <a:close/>
                    <a:moveTo>
                      <a:pt x="57" y="106"/>
                    </a:moveTo>
                    <a:cubicBezTo>
                      <a:pt x="57" y="106"/>
                      <a:pt x="57" y="106"/>
                      <a:pt x="57" y="106"/>
                    </a:cubicBezTo>
                    <a:cubicBezTo>
                      <a:pt x="60" y="106"/>
                      <a:pt x="63" y="102"/>
                      <a:pt x="63" y="100"/>
                    </a:cubicBezTo>
                    <a:cubicBezTo>
                      <a:pt x="62" y="102"/>
                      <a:pt x="56" y="104"/>
                      <a:pt x="57" y="106"/>
                    </a:cubicBezTo>
                    <a:close/>
                    <a:moveTo>
                      <a:pt x="28" y="94"/>
                    </a:moveTo>
                    <a:cubicBezTo>
                      <a:pt x="28" y="94"/>
                      <a:pt x="28" y="94"/>
                      <a:pt x="28" y="94"/>
                    </a:cubicBezTo>
                    <a:cubicBezTo>
                      <a:pt x="29" y="98"/>
                      <a:pt x="39" y="94"/>
                      <a:pt x="36" y="90"/>
                    </a:cubicBezTo>
                    <a:cubicBezTo>
                      <a:pt x="33" y="90"/>
                      <a:pt x="28" y="89"/>
                      <a:pt x="28" y="94"/>
                    </a:cubicBezTo>
                    <a:close/>
                    <a:moveTo>
                      <a:pt x="41" y="120"/>
                    </a:moveTo>
                    <a:cubicBezTo>
                      <a:pt x="41" y="120"/>
                      <a:pt x="41" y="120"/>
                      <a:pt x="41" y="120"/>
                    </a:cubicBezTo>
                    <a:cubicBezTo>
                      <a:pt x="42" y="121"/>
                      <a:pt x="42" y="121"/>
                      <a:pt x="43" y="122"/>
                    </a:cubicBezTo>
                    <a:cubicBezTo>
                      <a:pt x="44" y="121"/>
                      <a:pt x="45" y="120"/>
                      <a:pt x="46" y="119"/>
                    </a:cubicBezTo>
                    <a:cubicBezTo>
                      <a:pt x="46" y="118"/>
                      <a:pt x="45" y="117"/>
                      <a:pt x="45" y="117"/>
                    </a:cubicBezTo>
                    <a:cubicBezTo>
                      <a:pt x="44" y="118"/>
                      <a:pt x="42" y="119"/>
                      <a:pt x="41" y="120"/>
                    </a:cubicBezTo>
                    <a:close/>
                  </a:path>
                </a:pathLst>
              </a:custGeom>
              <a:solidFill>
                <a:srgbClr val="F8DFD2"/>
              </a:solidFill>
              <a:ln w="9525">
                <a:solidFill>
                  <a:srgbClr val="F8DFD2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</p:grpSp>
        <p:sp>
          <p:nvSpPr>
            <p:cNvPr id="9" name="任意多边形 8"/>
            <p:cNvSpPr/>
            <p:nvPr/>
          </p:nvSpPr>
          <p:spPr>
            <a:xfrm>
              <a:off x="1282700" y="3390900"/>
              <a:ext cx="7924800" cy="1701800"/>
            </a:xfrm>
            <a:custGeom>
              <a:avLst/>
              <a:gdLst>
                <a:gd name="connsiteX0" fmla="*/ 0 w 7924800"/>
                <a:gd name="connsiteY0" fmla="*/ 1701800 h 1701800"/>
                <a:gd name="connsiteX1" fmla="*/ 1244600 w 7924800"/>
                <a:gd name="connsiteY1" fmla="*/ 876300 h 1701800"/>
                <a:gd name="connsiteX2" fmla="*/ 3454400 w 7924800"/>
                <a:gd name="connsiteY2" fmla="*/ 1435100 h 1701800"/>
                <a:gd name="connsiteX3" fmla="*/ 5080000 w 7924800"/>
                <a:gd name="connsiteY3" fmla="*/ 215900 h 1701800"/>
                <a:gd name="connsiteX4" fmla="*/ 6858000 w 7924800"/>
                <a:gd name="connsiteY4" fmla="*/ 685800 h 1701800"/>
                <a:gd name="connsiteX5" fmla="*/ 7924800 w 7924800"/>
                <a:gd name="connsiteY5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4800" h="1701800">
                  <a:moveTo>
                    <a:pt x="0" y="1701800"/>
                  </a:moveTo>
                  <a:cubicBezTo>
                    <a:pt x="334433" y="1311275"/>
                    <a:pt x="668867" y="920750"/>
                    <a:pt x="1244600" y="876300"/>
                  </a:cubicBezTo>
                  <a:cubicBezTo>
                    <a:pt x="1820333" y="831850"/>
                    <a:pt x="2815167" y="1545167"/>
                    <a:pt x="3454400" y="1435100"/>
                  </a:cubicBezTo>
                  <a:cubicBezTo>
                    <a:pt x="4093633" y="1325033"/>
                    <a:pt x="4512733" y="340783"/>
                    <a:pt x="5080000" y="215900"/>
                  </a:cubicBezTo>
                  <a:cubicBezTo>
                    <a:pt x="5647267" y="91017"/>
                    <a:pt x="6383867" y="721783"/>
                    <a:pt x="6858000" y="685800"/>
                  </a:cubicBezTo>
                  <a:cubicBezTo>
                    <a:pt x="7332133" y="649817"/>
                    <a:pt x="7628466" y="324908"/>
                    <a:pt x="7924800" y="0"/>
                  </a:cubicBezTo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80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814955" y="2106295"/>
            <a:ext cx="2877820" cy="8604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1218565">
              <a:lnSpc>
                <a:spcPts val="2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482715" y="1362710"/>
            <a:ext cx="2908935" cy="8604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1218565">
              <a:lnSpc>
                <a:spcPts val="2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0" name="矩形 19"/>
          <p:cNvSpPr/>
          <p:nvPr/>
        </p:nvSpPr>
        <p:spPr>
          <a:xfrm>
            <a:off x="5692775" y="5057775"/>
            <a:ext cx="2939415" cy="8604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1218565">
              <a:lnSpc>
                <a:spcPts val="2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1" name="矩形 20"/>
          <p:cNvSpPr/>
          <p:nvPr/>
        </p:nvSpPr>
        <p:spPr>
          <a:xfrm>
            <a:off x="1364615" y="5321935"/>
            <a:ext cx="2997835" cy="8604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C70A4B-DBF5-4DD6-9DB8-3F4FAA037B57}"/>
              </a:ext>
            </a:extLst>
          </p:cNvPr>
          <p:cNvGrpSpPr/>
          <p:nvPr/>
        </p:nvGrpSpPr>
        <p:grpSpPr>
          <a:xfrm>
            <a:off x="1900381" y="3998068"/>
            <a:ext cx="1249819" cy="1185989"/>
            <a:chOff x="1900381" y="3998068"/>
            <a:chExt cx="1249819" cy="118598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AC8DA04-0C8A-4493-A612-365E3CAC2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83477">
              <a:off x="1900381" y="3998068"/>
              <a:ext cx="1249819" cy="1185989"/>
            </a:xfrm>
            <a:prstGeom prst="rect">
              <a:avLst/>
            </a:prstGeom>
          </p:spPr>
        </p:pic>
        <p:sp>
          <p:nvSpPr>
            <p:cNvPr id="35" name="TextBox 17">
              <a:extLst>
                <a:ext uri="{FF2B5EF4-FFF2-40B4-BE49-F238E27FC236}">
                  <a16:creationId xmlns:a16="http://schemas.microsoft.com/office/drawing/2014/main" id="{3C1131D1-3CC1-4BCF-A466-20501646DB19}"/>
                </a:ext>
              </a:extLst>
            </p:cNvPr>
            <p:cNvSpPr txBox="1"/>
            <p:nvPr/>
          </p:nvSpPr>
          <p:spPr>
            <a:xfrm>
              <a:off x="2125555" y="4276919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01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3A962-0ECC-4C24-AB4C-320E6296932F}"/>
              </a:ext>
            </a:extLst>
          </p:cNvPr>
          <p:cNvGrpSpPr/>
          <p:nvPr/>
        </p:nvGrpSpPr>
        <p:grpSpPr>
          <a:xfrm>
            <a:off x="7565787" y="2578503"/>
            <a:ext cx="1249819" cy="1185989"/>
            <a:chOff x="7565787" y="2578503"/>
            <a:chExt cx="1249819" cy="118598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E73471A-2EC5-45E5-A50A-30D7D0B38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83477">
              <a:off x="7565787" y="2578503"/>
              <a:ext cx="1249819" cy="1185989"/>
            </a:xfrm>
            <a:prstGeom prst="rect">
              <a:avLst/>
            </a:prstGeom>
          </p:spPr>
        </p:pic>
        <p:sp>
          <p:nvSpPr>
            <p:cNvPr id="37" name="TextBox 17">
              <a:extLst>
                <a:ext uri="{FF2B5EF4-FFF2-40B4-BE49-F238E27FC236}">
                  <a16:creationId xmlns:a16="http://schemas.microsoft.com/office/drawing/2014/main" id="{F77969A2-4EFA-40C0-AE35-D85232D2FEFF}"/>
                </a:ext>
              </a:extLst>
            </p:cNvPr>
            <p:cNvSpPr txBox="1"/>
            <p:nvPr/>
          </p:nvSpPr>
          <p:spPr>
            <a:xfrm>
              <a:off x="7802773" y="2883481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04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1C840F4-EB9E-48BD-BF02-793370C05C64}"/>
              </a:ext>
            </a:extLst>
          </p:cNvPr>
          <p:cNvGrpSpPr/>
          <p:nvPr/>
        </p:nvGrpSpPr>
        <p:grpSpPr>
          <a:xfrm>
            <a:off x="6014910" y="3382380"/>
            <a:ext cx="1249819" cy="1185989"/>
            <a:chOff x="6014910" y="3382380"/>
            <a:chExt cx="1249819" cy="11859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F6B7D5C-3184-408F-935C-A94DC3B88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83477">
              <a:off x="6014910" y="3382380"/>
              <a:ext cx="1249819" cy="1185989"/>
            </a:xfrm>
            <a:prstGeom prst="rect">
              <a:avLst/>
            </a:prstGeom>
          </p:spPr>
        </p:pic>
        <p:sp>
          <p:nvSpPr>
            <p:cNvPr id="38" name="TextBox 17">
              <a:extLst>
                <a:ext uri="{FF2B5EF4-FFF2-40B4-BE49-F238E27FC236}">
                  <a16:creationId xmlns:a16="http://schemas.microsoft.com/office/drawing/2014/main" id="{8BDC2B55-0F94-44BA-BF79-CB04F9B7964C}"/>
                </a:ext>
              </a:extLst>
            </p:cNvPr>
            <p:cNvSpPr txBox="1"/>
            <p:nvPr/>
          </p:nvSpPr>
          <p:spPr>
            <a:xfrm>
              <a:off x="6228862" y="3673237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03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ECE622-5BF6-4846-96B7-64F58A876891}"/>
              </a:ext>
            </a:extLst>
          </p:cNvPr>
          <p:cNvGrpSpPr/>
          <p:nvPr/>
        </p:nvGrpSpPr>
        <p:grpSpPr>
          <a:xfrm>
            <a:off x="4062820" y="3329194"/>
            <a:ext cx="1249819" cy="1185989"/>
            <a:chOff x="4062820" y="3329194"/>
            <a:chExt cx="1249819" cy="1185989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8298E22B-C03A-4290-B879-A19084AB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83477">
              <a:off x="4062820" y="3329194"/>
              <a:ext cx="1249819" cy="1185989"/>
            </a:xfrm>
            <a:prstGeom prst="rect">
              <a:avLst/>
            </a:prstGeom>
          </p:spPr>
        </p:pic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F8559351-8E7B-4468-910F-5454EE58A1B5}"/>
                </a:ext>
              </a:extLst>
            </p:cNvPr>
            <p:cNvSpPr txBox="1"/>
            <p:nvPr/>
          </p:nvSpPr>
          <p:spPr>
            <a:xfrm>
              <a:off x="4269205" y="3629800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02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课件讲解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899868" y="1627020"/>
            <a:ext cx="1053545" cy="1119809"/>
            <a:chOff x="5758072" y="954157"/>
            <a:chExt cx="1053545" cy="1119809"/>
          </a:xfrm>
          <a:solidFill>
            <a:srgbClr val="F8DFD2"/>
          </a:solidFill>
        </p:grpSpPr>
        <p:sp>
          <p:nvSpPr>
            <p:cNvPr id="8" name="菱形 7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18526" y="1992535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01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906497" y="2977661"/>
            <a:ext cx="1053545" cy="1119809"/>
            <a:chOff x="5758072" y="954157"/>
            <a:chExt cx="1053545" cy="1119809"/>
          </a:xfrm>
          <a:solidFill>
            <a:srgbClr val="C3E0D3"/>
          </a:solidFill>
        </p:grpSpPr>
        <p:sp>
          <p:nvSpPr>
            <p:cNvPr id="12" name="菱形 11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25155" y="3343176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02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99868" y="4359162"/>
            <a:ext cx="1053545" cy="1119809"/>
            <a:chOff x="5758072" y="954157"/>
            <a:chExt cx="1053545" cy="1119809"/>
          </a:xfrm>
          <a:solidFill>
            <a:srgbClr val="F8DFD2"/>
          </a:solidFill>
        </p:grpSpPr>
        <p:sp>
          <p:nvSpPr>
            <p:cNvPr id="16" name="菱形 15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118526" y="4724677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03</a:t>
            </a:r>
          </a:p>
        </p:txBody>
      </p:sp>
      <p:sp>
        <p:nvSpPr>
          <p:cNvPr id="19" name="文本框 22"/>
          <p:cNvSpPr txBox="1">
            <a:spLocks noChangeArrowheads="1"/>
          </p:cNvSpPr>
          <p:nvPr/>
        </p:nvSpPr>
        <p:spPr bwMode="auto">
          <a:xfrm>
            <a:off x="3330279" y="1875686"/>
            <a:ext cx="35154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0" name="矩形 23"/>
          <p:cNvSpPr>
            <a:spLocks noChangeArrowheads="1"/>
          </p:cNvSpPr>
          <p:nvPr/>
        </p:nvSpPr>
        <p:spPr bwMode="auto">
          <a:xfrm>
            <a:off x="3336925" y="2337511"/>
            <a:ext cx="8118475" cy="3215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372380" y="3232401"/>
            <a:ext cx="35154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379279" y="3693900"/>
            <a:ext cx="8322945" cy="3215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3349388" y="4618750"/>
            <a:ext cx="35154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355975" y="5080508"/>
            <a:ext cx="8099425" cy="3215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632C0CA-1645-425D-A0CC-8ABA4657E0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14" y="2033724"/>
            <a:ext cx="824730" cy="72863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FE8DB57-C7A9-487D-B0B5-DFE8B43058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02" y="3463234"/>
            <a:ext cx="824730" cy="72863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74FDEE4-701F-404B-BA10-B30733DA0B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54" y="4820827"/>
            <a:ext cx="824730" cy="728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32E5FD3-5170-4C83-BD62-0E104D1F8619}"/>
              </a:ext>
            </a:extLst>
          </p:cNvPr>
          <p:cNvGrpSpPr/>
          <p:nvPr/>
        </p:nvGrpSpPr>
        <p:grpSpPr>
          <a:xfrm>
            <a:off x="3631107" y="2392806"/>
            <a:ext cx="4767390" cy="3642695"/>
            <a:chOff x="-8670575" y="-1346019"/>
            <a:chExt cx="9079909" cy="693782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CBDCE67E-0204-4C0B-AA10-9380C660D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-8670575" y="-1266190"/>
              <a:ext cx="5453136" cy="685800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17F027-72F8-4A94-8E3A-78D8771E4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58929" y="-1346019"/>
              <a:ext cx="5668263" cy="6858000"/>
            </a:xfrm>
            <a:prstGeom prst="rect">
              <a:avLst/>
            </a:prstGeom>
          </p:spPr>
        </p:pic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7572" y="252858"/>
            <a:ext cx="24549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课件讲解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976775" y="2692877"/>
            <a:ext cx="29619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  <p:sp>
        <p:nvSpPr>
          <p:cNvPr id="20" name="矩形 23"/>
          <p:cNvSpPr>
            <a:spLocks noChangeArrowheads="1"/>
          </p:cNvSpPr>
          <p:nvPr/>
        </p:nvSpPr>
        <p:spPr bwMode="auto">
          <a:xfrm>
            <a:off x="6973066" y="2997002"/>
            <a:ext cx="4374515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59191" y="3887033"/>
            <a:ext cx="29619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8355483" y="4191202"/>
            <a:ext cx="3447428" cy="14446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16159" y="2730669"/>
            <a:ext cx="2984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926369" y="3020370"/>
            <a:ext cx="4274820" cy="578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1148" y="3953332"/>
            <a:ext cx="2984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97685" y="4242816"/>
            <a:ext cx="3558073" cy="11676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4107" y="1336357"/>
            <a:ext cx="3789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3509707" y="1736467"/>
            <a:ext cx="5378212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9" grpId="0"/>
      <p:bldP spid="20" grpId="0"/>
      <p:bldP spid="21" grpId="0"/>
      <p:bldP spid="22" grpId="0"/>
      <p:bldP spid="23" grpId="0"/>
      <p:bldP spid="24" grpId="0"/>
      <p:bldP spid="2" grpId="0"/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课件讲解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A025EFB-38AB-427E-85DC-8373CB56B520}"/>
              </a:ext>
            </a:extLst>
          </p:cNvPr>
          <p:cNvGrpSpPr/>
          <p:nvPr/>
        </p:nvGrpSpPr>
        <p:grpSpPr>
          <a:xfrm>
            <a:off x="2146045" y="4779312"/>
            <a:ext cx="4594567" cy="1087897"/>
            <a:chOff x="3190641" y="5141453"/>
            <a:chExt cx="2447924" cy="579617"/>
          </a:xfrm>
        </p:grpSpPr>
        <p:sp>
          <p:nvSpPr>
            <p:cNvPr id="8" name="Oval 52"/>
            <p:cNvSpPr>
              <a:spLocks noChangeArrowheads="1"/>
            </p:cNvSpPr>
            <p:nvPr/>
          </p:nvSpPr>
          <p:spPr bwMode="auto">
            <a:xfrm>
              <a:off x="3190641" y="5141453"/>
              <a:ext cx="579437" cy="579617"/>
            </a:xfrm>
            <a:prstGeom prst="ellipse">
              <a:avLst/>
            </a:prstGeom>
            <a:solidFill>
              <a:srgbClr val="C3E0D3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9" name="Oval 53"/>
            <p:cNvSpPr>
              <a:spLocks noChangeArrowheads="1"/>
            </p:cNvSpPr>
            <p:nvPr/>
          </p:nvSpPr>
          <p:spPr bwMode="auto">
            <a:xfrm>
              <a:off x="4125677" y="5141453"/>
              <a:ext cx="579438" cy="579617"/>
            </a:xfrm>
            <a:prstGeom prst="ellipse">
              <a:avLst/>
            </a:prstGeom>
            <a:solidFill>
              <a:srgbClr val="F8DFD2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0" name="Oval 54"/>
            <p:cNvSpPr>
              <a:spLocks noChangeArrowheads="1"/>
            </p:cNvSpPr>
            <p:nvPr/>
          </p:nvSpPr>
          <p:spPr bwMode="auto">
            <a:xfrm>
              <a:off x="5059127" y="5141453"/>
              <a:ext cx="579438" cy="579617"/>
            </a:xfrm>
            <a:prstGeom prst="ellipse">
              <a:avLst/>
            </a:prstGeom>
            <a:solidFill>
              <a:srgbClr val="C3E0D3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grpSp>
          <p:nvGrpSpPr>
            <p:cNvPr id="11" name="Group 55"/>
            <p:cNvGrpSpPr/>
            <p:nvPr/>
          </p:nvGrpSpPr>
          <p:grpSpPr bwMode="auto">
            <a:xfrm>
              <a:off x="5249628" y="5300252"/>
              <a:ext cx="201613" cy="255667"/>
              <a:chOff x="0" y="0"/>
              <a:chExt cx="127" cy="161"/>
            </a:xfrm>
          </p:grpSpPr>
          <p:sp>
            <p:nvSpPr>
              <p:cNvPr id="12" name="Freeform 56"/>
              <p:cNvSpPr/>
              <p:nvPr/>
            </p:nvSpPr>
            <p:spPr bwMode="auto">
              <a:xfrm>
                <a:off x="0" y="0"/>
                <a:ext cx="127" cy="161"/>
              </a:xfrm>
              <a:custGeom>
                <a:avLst/>
                <a:gdLst>
                  <a:gd name="T0" fmla="*/ 17 w 77"/>
                  <a:gd name="T1" fmla="*/ 90 h 98"/>
                  <a:gd name="T2" fmla="*/ 9 w 77"/>
                  <a:gd name="T3" fmla="*/ 90 h 98"/>
                  <a:gd name="T4" fmla="*/ 9 w 77"/>
                  <a:gd name="T5" fmla="*/ 8 h 98"/>
                  <a:gd name="T6" fmla="*/ 72 w 77"/>
                  <a:gd name="T7" fmla="*/ 8 h 98"/>
                  <a:gd name="T8" fmla="*/ 77 w 77"/>
                  <a:gd name="T9" fmla="*/ 4 h 98"/>
                  <a:gd name="T10" fmla="*/ 72 w 77"/>
                  <a:gd name="T11" fmla="*/ 0 h 98"/>
                  <a:gd name="T12" fmla="*/ 4 w 77"/>
                  <a:gd name="T13" fmla="*/ 0 h 98"/>
                  <a:gd name="T14" fmla="*/ 0 w 77"/>
                  <a:gd name="T15" fmla="*/ 4 h 98"/>
                  <a:gd name="T16" fmla="*/ 0 w 77"/>
                  <a:gd name="T17" fmla="*/ 94 h 98"/>
                  <a:gd name="T18" fmla="*/ 4 w 77"/>
                  <a:gd name="T19" fmla="*/ 98 h 98"/>
                  <a:gd name="T20" fmla="*/ 17 w 77"/>
                  <a:gd name="T21" fmla="*/ 98 h 98"/>
                  <a:gd name="T22" fmla="*/ 21 w 77"/>
                  <a:gd name="T23" fmla="*/ 94 h 98"/>
                  <a:gd name="T24" fmla="*/ 17 w 77"/>
                  <a:gd name="T25" fmla="*/ 9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98">
                    <a:moveTo>
                      <a:pt x="17" y="90"/>
                    </a:moveTo>
                    <a:cubicBezTo>
                      <a:pt x="9" y="90"/>
                      <a:pt x="9" y="90"/>
                      <a:pt x="9" y="9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5" y="8"/>
                      <a:pt x="77" y="6"/>
                      <a:pt x="77" y="4"/>
                    </a:cubicBezTo>
                    <a:cubicBezTo>
                      <a:pt x="77" y="1"/>
                      <a:pt x="75" y="0"/>
                      <a:pt x="7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7"/>
                      <a:pt x="2" y="98"/>
                      <a:pt x="4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9" y="98"/>
                      <a:pt x="21" y="97"/>
                      <a:pt x="21" y="94"/>
                    </a:cubicBezTo>
                    <a:cubicBezTo>
                      <a:pt x="21" y="92"/>
                      <a:pt x="19" y="90"/>
                      <a:pt x="17" y="9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13" name="Freeform 57"/>
              <p:cNvSpPr/>
              <p:nvPr/>
            </p:nvSpPr>
            <p:spPr bwMode="auto">
              <a:xfrm>
                <a:off x="79" y="94"/>
                <a:ext cx="48" cy="67"/>
              </a:xfrm>
              <a:custGeom>
                <a:avLst/>
                <a:gdLst>
                  <a:gd name="T0" fmla="*/ 24 w 29"/>
                  <a:gd name="T1" fmla="*/ 0 h 41"/>
                  <a:gd name="T2" fmla="*/ 20 w 29"/>
                  <a:gd name="T3" fmla="*/ 5 h 41"/>
                  <a:gd name="T4" fmla="*/ 20 w 29"/>
                  <a:gd name="T5" fmla="*/ 33 h 41"/>
                  <a:gd name="T6" fmla="*/ 4 w 29"/>
                  <a:gd name="T7" fmla="*/ 33 h 41"/>
                  <a:gd name="T8" fmla="*/ 0 w 29"/>
                  <a:gd name="T9" fmla="*/ 37 h 41"/>
                  <a:gd name="T10" fmla="*/ 4 w 29"/>
                  <a:gd name="T11" fmla="*/ 41 h 41"/>
                  <a:gd name="T12" fmla="*/ 24 w 29"/>
                  <a:gd name="T13" fmla="*/ 41 h 41"/>
                  <a:gd name="T14" fmla="*/ 27 w 29"/>
                  <a:gd name="T15" fmla="*/ 40 h 41"/>
                  <a:gd name="T16" fmla="*/ 29 w 29"/>
                  <a:gd name="T17" fmla="*/ 37 h 41"/>
                  <a:gd name="T18" fmla="*/ 29 w 29"/>
                  <a:gd name="T19" fmla="*/ 5 h 41"/>
                  <a:gd name="T20" fmla="*/ 24 w 29"/>
                  <a:gd name="T2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41">
                    <a:moveTo>
                      <a:pt x="24" y="0"/>
                    </a:moveTo>
                    <a:cubicBezTo>
                      <a:pt x="22" y="0"/>
                      <a:pt x="20" y="2"/>
                      <a:pt x="20" y="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2" y="33"/>
                      <a:pt x="0" y="35"/>
                      <a:pt x="0" y="37"/>
                    </a:cubicBezTo>
                    <a:cubicBezTo>
                      <a:pt x="0" y="40"/>
                      <a:pt x="2" y="41"/>
                      <a:pt x="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6" y="41"/>
                      <a:pt x="27" y="41"/>
                      <a:pt x="27" y="40"/>
                    </a:cubicBezTo>
                    <a:cubicBezTo>
                      <a:pt x="28" y="39"/>
                      <a:pt x="29" y="38"/>
                      <a:pt x="29" y="37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2"/>
                      <a:pt x="27" y="0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14" name="Freeform 58"/>
              <p:cNvSpPr>
                <a:spLocks noEditPoints="1"/>
              </p:cNvSpPr>
              <p:nvPr/>
            </p:nvSpPr>
            <p:spPr bwMode="auto">
              <a:xfrm>
                <a:off x="45" y="33"/>
                <a:ext cx="78" cy="115"/>
              </a:xfrm>
              <a:custGeom>
                <a:avLst/>
                <a:gdLst>
                  <a:gd name="T0" fmla="*/ 42 w 48"/>
                  <a:gd name="T1" fmla="*/ 2 h 70"/>
                  <a:gd name="T2" fmla="*/ 37 w 48"/>
                  <a:gd name="T3" fmla="*/ 0 h 70"/>
                  <a:gd name="T4" fmla="*/ 28 w 48"/>
                  <a:gd name="T5" fmla="*/ 5 h 70"/>
                  <a:gd name="T6" fmla="*/ 1 w 48"/>
                  <a:gd name="T7" fmla="*/ 53 h 70"/>
                  <a:gd name="T8" fmla="*/ 0 w 48"/>
                  <a:gd name="T9" fmla="*/ 55 h 70"/>
                  <a:gd name="T10" fmla="*/ 1 w 48"/>
                  <a:gd name="T11" fmla="*/ 66 h 70"/>
                  <a:gd name="T12" fmla="*/ 3 w 48"/>
                  <a:gd name="T13" fmla="*/ 69 h 70"/>
                  <a:gd name="T14" fmla="*/ 5 w 48"/>
                  <a:gd name="T15" fmla="*/ 70 h 70"/>
                  <a:gd name="T16" fmla="*/ 7 w 48"/>
                  <a:gd name="T17" fmla="*/ 69 h 70"/>
                  <a:gd name="T18" fmla="*/ 17 w 48"/>
                  <a:gd name="T19" fmla="*/ 64 h 70"/>
                  <a:gd name="T20" fmla="*/ 18 w 48"/>
                  <a:gd name="T21" fmla="*/ 63 h 70"/>
                  <a:gd name="T22" fmla="*/ 46 w 48"/>
                  <a:gd name="T23" fmla="*/ 15 h 70"/>
                  <a:gd name="T24" fmla="*/ 42 w 48"/>
                  <a:gd name="T25" fmla="*/ 2 h 70"/>
                  <a:gd name="T26" fmla="*/ 38 w 48"/>
                  <a:gd name="T27" fmla="*/ 11 h 70"/>
                  <a:gd name="T28" fmla="*/ 11 w 48"/>
                  <a:gd name="T29" fmla="*/ 57 h 70"/>
                  <a:gd name="T30" fmla="*/ 9 w 48"/>
                  <a:gd name="T31" fmla="*/ 59 h 70"/>
                  <a:gd name="T32" fmla="*/ 9 w 48"/>
                  <a:gd name="T33" fmla="*/ 56 h 70"/>
                  <a:gd name="T34" fmla="*/ 36 w 48"/>
                  <a:gd name="T35" fmla="*/ 9 h 70"/>
                  <a:gd name="T36" fmla="*/ 38 w 48"/>
                  <a:gd name="T37" fmla="*/ 9 h 70"/>
                  <a:gd name="T38" fmla="*/ 38 w 48"/>
                  <a:gd name="T39" fmla="*/ 1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70">
                    <a:moveTo>
                      <a:pt x="42" y="2"/>
                    </a:moveTo>
                    <a:cubicBezTo>
                      <a:pt x="40" y="1"/>
                      <a:pt x="39" y="0"/>
                      <a:pt x="37" y="0"/>
                    </a:cubicBezTo>
                    <a:cubicBezTo>
                      <a:pt x="33" y="0"/>
                      <a:pt x="30" y="2"/>
                      <a:pt x="28" y="5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3"/>
                      <a:pt x="0" y="54"/>
                      <a:pt x="0" y="55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1" y="67"/>
                      <a:pt x="2" y="69"/>
                      <a:pt x="3" y="69"/>
                    </a:cubicBezTo>
                    <a:cubicBezTo>
                      <a:pt x="3" y="70"/>
                      <a:pt x="4" y="70"/>
                      <a:pt x="5" y="70"/>
                    </a:cubicBezTo>
                    <a:cubicBezTo>
                      <a:pt x="6" y="70"/>
                      <a:pt x="6" y="70"/>
                      <a:pt x="7" y="69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17" y="64"/>
                      <a:pt x="18" y="63"/>
                      <a:pt x="18" y="63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8" y="10"/>
                      <a:pt x="47" y="4"/>
                      <a:pt x="42" y="2"/>
                    </a:cubicBezTo>
                    <a:moveTo>
                      <a:pt x="38" y="11"/>
                    </a:moveTo>
                    <a:cubicBezTo>
                      <a:pt x="11" y="57"/>
                      <a:pt x="11" y="57"/>
                      <a:pt x="11" y="57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7" y="8"/>
                      <a:pt x="38" y="9"/>
                    </a:cubicBezTo>
                    <a:cubicBezTo>
                      <a:pt x="38" y="9"/>
                      <a:pt x="39" y="10"/>
                      <a:pt x="38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15" name="Freeform 59"/>
              <p:cNvSpPr/>
              <p:nvPr/>
            </p:nvSpPr>
            <p:spPr bwMode="auto">
              <a:xfrm>
                <a:off x="23" y="46"/>
                <a:ext cx="49" cy="13"/>
              </a:xfrm>
              <a:custGeom>
                <a:avLst/>
                <a:gdLst>
                  <a:gd name="T0" fmla="*/ 30 w 30"/>
                  <a:gd name="T1" fmla="*/ 4 h 8"/>
                  <a:gd name="T2" fmla="*/ 26 w 30"/>
                  <a:gd name="T3" fmla="*/ 0 h 8"/>
                  <a:gd name="T4" fmla="*/ 4 w 30"/>
                  <a:gd name="T5" fmla="*/ 0 h 8"/>
                  <a:gd name="T6" fmla="*/ 0 w 30"/>
                  <a:gd name="T7" fmla="*/ 4 h 8"/>
                  <a:gd name="T8" fmla="*/ 4 w 30"/>
                  <a:gd name="T9" fmla="*/ 8 h 8"/>
                  <a:gd name="T10" fmla="*/ 26 w 30"/>
                  <a:gd name="T11" fmla="*/ 8 h 8"/>
                  <a:gd name="T12" fmla="*/ 30 w 30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">
                    <a:moveTo>
                      <a:pt x="30" y="4"/>
                    </a:moveTo>
                    <a:cubicBezTo>
                      <a:pt x="30" y="2"/>
                      <a:pt x="28" y="0"/>
                      <a:pt x="2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8" y="8"/>
                      <a:pt x="30" y="6"/>
                      <a:pt x="30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16" name="Freeform 60"/>
              <p:cNvSpPr/>
              <p:nvPr/>
            </p:nvSpPr>
            <p:spPr bwMode="auto">
              <a:xfrm>
                <a:off x="23" y="72"/>
                <a:ext cx="31" cy="15"/>
              </a:xfrm>
              <a:custGeom>
                <a:avLst/>
                <a:gdLst>
                  <a:gd name="T0" fmla="*/ 4 w 19"/>
                  <a:gd name="T1" fmla="*/ 0 h 9"/>
                  <a:gd name="T2" fmla="*/ 0 w 19"/>
                  <a:gd name="T3" fmla="*/ 5 h 9"/>
                  <a:gd name="T4" fmla="*/ 4 w 19"/>
                  <a:gd name="T5" fmla="*/ 9 h 9"/>
                  <a:gd name="T6" fmla="*/ 15 w 19"/>
                  <a:gd name="T7" fmla="*/ 9 h 9"/>
                  <a:gd name="T8" fmla="*/ 19 w 19"/>
                  <a:gd name="T9" fmla="*/ 5 h 9"/>
                  <a:gd name="T10" fmla="*/ 15 w 19"/>
                  <a:gd name="T11" fmla="*/ 0 h 9"/>
                  <a:gd name="T12" fmla="*/ 4 w 1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4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7" y="9"/>
                      <a:pt x="19" y="7"/>
                      <a:pt x="19" y="5"/>
                    </a:cubicBezTo>
                    <a:cubicBezTo>
                      <a:pt x="19" y="2"/>
                      <a:pt x="17" y="0"/>
                      <a:pt x="1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</p:grpSp>
        <p:grpSp>
          <p:nvGrpSpPr>
            <p:cNvPr id="17" name="Group 61"/>
            <p:cNvGrpSpPr/>
            <p:nvPr/>
          </p:nvGrpSpPr>
          <p:grpSpPr bwMode="auto">
            <a:xfrm>
              <a:off x="4284428" y="5300252"/>
              <a:ext cx="258763" cy="258843"/>
              <a:chOff x="0" y="0"/>
              <a:chExt cx="163" cy="163"/>
            </a:xfrm>
          </p:grpSpPr>
          <p:sp>
            <p:nvSpPr>
              <p:cNvPr id="18" name="Freeform 62"/>
              <p:cNvSpPr>
                <a:spLocks noEditPoints="1"/>
              </p:cNvSpPr>
              <p:nvPr/>
            </p:nvSpPr>
            <p:spPr bwMode="auto">
              <a:xfrm>
                <a:off x="0" y="0"/>
                <a:ext cx="163" cy="163"/>
              </a:xfrm>
              <a:custGeom>
                <a:avLst/>
                <a:gdLst>
                  <a:gd name="T0" fmla="*/ 96 w 99"/>
                  <a:gd name="T1" fmla="*/ 39 h 99"/>
                  <a:gd name="T2" fmla="*/ 86 w 99"/>
                  <a:gd name="T3" fmla="*/ 33 h 99"/>
                  <a:gd name="T4" fmla="*/ 89 w 99"/>
                  <a:gd name="T5" fmla="*/ 21 h 99"/>
                  <a:gd name="T6" fmla="*/ 75 w 99"/>
                  <a:gd name="T7" fmla="*/ 10 h 99"/>
                  <a:gd name="T8" fmla="*/ 63 w 99"/>
                  <a:gd name="T9" fmla="*/ 12 h 99"/>
                  <a:gd name="T10" fmla="*/ 57 w 99"/>
                  <a:gd name="T11" fmla="*/ 1 h 99"/>
                  <a:gd name="T12" fmla="*/ 39 w 99"/>
                  <a:gd name="T13" fmla="*/ 4 h 99"/>
                  <a:gd name="T14" fmla="*/ 32 w 99"/>
                  <a:gd name="T15" fmla="*/ 13 h 99"/>
                  <a:gd name="T16" fmla="*/ 20 w 99"/>
                  <a:gd name="T17" fmla="*/ 10 h 99"/>
                  <a:gd name="T18" fmla="*/ 9 w 99"/>
                  <a:gd name="T19" fmla="*/ 25 h 99"/>
                  <a:gd name="T20" fmla="*/ 11 w 99"/>
                  <a:gd name="T21" fmla="*/ 36 h 99"/>
                  <a:gd name="T22" fmla="*/ 1 w 99"/>
                  <a:gd name="T23" fmla="*/ 43 h 99"/>
                  <a:gd name="T24" fmla="*/ 1 w 99"/>
                  <a:gd name="T25" fmla="*/ 58 h 99"/>
                  <a:gd name="T26" fmla="*/ 11 w 99"/>
                  <a:gd name="T27" fmla="*/ 64 h 99"/>
                  <a:gd name="T28" fmla="*/ 9 w 99"/>
                  <a:gd name="T29" fmla="*/ 75 h 99"/>
                  <a:gd name="T30" fmla="*/ 20 w 99"/>
                  <a:gd name="T31" fmla="*/ 90 h 99"/>
                  <a:gd name="T32" fmla="*/ 32 w 99"/>
                  <a:gd name="T33" fmla="*/ 87 h 99"/>
                  <a:gd name="T34" fmla="*/ 39 w 99"/>
                  <a:gd name="T35" fmla="*/ 96 h 99"/>
                  <a:gd name="T36" fmla="*/ 50 w 99"/>
                  <a:gd name="T37" fmla="*/ 99 h 99"/>
                  <a:gd name="T38" fmla="*/ 61 w 99"/>
                  <a:gd name="T39" fmla="*/ 96 h 99"/>
                  <a:gd name="T40" fmla="*/ 67 w 99"/>
                  <a:gd name="T41" fmla="*/ 87 h 99"/>
                  <a:gd name="T42" fmla="*/ 79 w 99"/>
                  <a:gd name="T43" fmla="*/ 90 h 99"/>
                  <a:gd name="T44" fmla="*/ 90 w 99"/>
                  <a:gd name="T45" fmla="*/ 75 h 99"/>
                  <a:gd name="T46" fmla="*/ 88 w 99"/>
                  <a:gd name="T47" fmla="*/ 64 h 99"/>
                  <a:gd name="T48" fmla="*/ 98 w 99"/>
                  <a:gd name="T49" fmla="*/ 58 h 99"/>
                  <a:gd name="T50" fmla="*/ 98 w 99"/>
                  <a:gd name="T51" fmla="*/ 43 h 99"/>
                  <a:gd name="T52" fmla="*/ 83 w 99"/>
                  <a:gd name="T53" fmla="*/ 56 h 99"/>
                  <a:gd name="T54" fmla="*/ 78 w 99"/>
                  <a:gd name="T55" fmla="*/ 65 h 99"/>
                  <a:gd name="T56" fmla="*/ 81 w 99"/>
                  <a:gd name="T57" fmla="*/ 76 h 99"/>
                  <a:gd name="T58" fmla="*/ 69 w 99"/>
                  <a:gd name="T59" fmla="*/ 78 h 99"/>
                  <a:gd name="T60" fmla="*/ 59 w 99"/>
                  <a:gd name="T61" fmla="*/ 81 h 99"/>
                  <a:gd name="T62" fmla="*/ 53 w 99"/>
                  <a:gd name="T63" fmla="*/ 91 h 99"/>
                  <a:gd name="T64" fmla="*/ 43 w 99"/>
                  <a:gd name="T65" fmla="*/ 83 h 99"/>
                  <a:gd name="T66" fmla="*/ 34 w 99"/>
                  <a:gd name="T67" fmla="*/ 78 h 99"/>
                  <a:gd name="T68" fmla="*/ 24 w 99"/>
                  <a:gd name="T69" fmla="*/ 81 h 99"/>
                  <a:gd name="T70" fmla="*/ 22 w 99"/>
                  <a:gd name="T71" fmla="*/ 69 h 99"/>
                  <a:gd name="T72" fmla="*/ 19 w 99"/>
                  <a:gd name="T73" fmla="*/ 59 h 99"/>
                  <a:gd name="T74" fmla="*/ 9 w 99"/>
                  <a:gd name="T75" fmla="*/ 54 h 99"/>
                  <a:gd name="T76" fmla="*/ 9 w 99"/>
                  <a:gd name="T77" fmla="*/ 46 h 99"/>
                  <a:gd name="T78" fmla="*/ 19 w 99"/>
                  <a:gd name="T79" fmla="*/ 41 h 99"/>
                  <a:gd name="T80" fmla="*/ 22 w 99"/>
                  <a:gd name="T81" fmla="*/ 31 h 99"/>
                  <a:gd name="T82" fmla="*/ 24 w 99"/>
                  <a:gd name="T83" fmla="*/ 19 h 99"/>
                  <a:gd name="T84" fmla="*/ 34 w 99"/>
                  <a:gd name="T85" fmla="*/ 22 h 99"/>
                  <a:gd name="T86" fmla="*/ 43 w 99"/>
                  <a:gd name="T87" fmla="*/ 17 h 99"/>
                  <a:gd name="T88" fmla="*/ 53 w 99"/>
                  <a:gd name="T89" fmla="*/ 9 h 99"/>
                  <a:gd name="T90" fmla="*/ 59 w 99"/>
                  <a:gd name="T91" fmla="*/ 19 h 99"/>
                  <a:gd name="T92" fmla="*/ 69 w 99"/>
                  <a:gd name="T93" fmla="*/ 22 h 99"/>
                  <a:gd name="T94" fmla="*/ 81 w 99"/>
                  <a:gd name="T95" fmla="*/ 24 h 99"/>
                  <a:gd name="T96" fmla="*/ 78 w 99"/>
                  <a:gd name="T97" fmla="*/ 35 h 99"/>
                  <a:gd name="T98" fmla="*/ 83 w 99"/>
                  <a:gd name="T99" fmla="*/ 44 h 99"/>
                  <a:gd name="T100" fmla="*/ 91 w 99"/>
                  <a:gd name="T101" fmla="*/ 5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" h="99">
                    <a:moveTo>
                      <a:pt x="98" y="43"/>
                    </a:moveTo>
                    <a:cubicBezTo>
                      <a:pt x="98" y="41"/>
                      <a:pt x="97" y="40"/>
                      <a:pt x="96" y="39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87" y="35"/>
                      <a:pt x="87" y="34"/>
                      <a:pt x="86" y="33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91" y="24"/>
                      <a:pt x="90" y="22"/>
                      <a:pt x="89" y="21"/>
                    </a:cubicBezTo>
                    <a:cubicBezTo>
                      <a:pt x="86" y="17"/>
                      <a:pt x="83" y="13"/>
                      <a:pt x="79" y="10"/>
                    </a:cubicBezTo>
                    <a:cubicBezTo>
                      <a:pt x="78" y="9"/>
                      <a:pt x="76" y="9"/>
                      <a:pt x="75" y="10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6" y="13"/>
                      <a:pt x="65" y="12"/>
                      <a:pt x="63" y="12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2"/>
                      <a:pt x="59" y="1"/>
                      <a:pt x="57" y="1"/>
                    </a:cubicBezTo>
                    <a:cubicBezTo>
                      <a:pt x="52" y="0"/>
                      <a:pt x="48" y="0"/>
                      <a:pt x="42" y="1"/>
                    </a:cubicBezTo>
                    <a:cubicBezTo>
                      <a:pt x="41" y="1"/>
                      <a:pt x="39" y="2"/>
                      <a:pt x="39" y="4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5" y="12"/>
                      <a:pt x="33" y="13"/>
                      <a:pt x="32" y="1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3" y="9"/>
                      <a:pt x="22" y="9"/>
                      <a:pt x="20" y="10"/>
                    </a:cubicBezTo>
                    <a:cubicBezTo>
                      <a:pt x="16" y="13"/>
                      <a:pt x="13" y="17"/>
                      <a:pt x="10" y="21"/>
                    </a:cubicBezTo>
                    <a:cubicBezTo>
                      <a:pt x="9" y="22"/>
                      <a:pt x="9" y="24"/>
                      <a:pt x="9" y="25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4"/>
                      <a:pt x="12" y="35"/>
                      <a:pt x="11" y="36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2" y="40"/>
                      <a:pt x="1" y="41"/>
                      <a:pt x="1" y="43"/>
                    </a:cubicBezTo>
                    <a:cubicBezTo>
                      <a:pt x="0" y="45"/>
                      <a:pt x="0" y="48"/>
                      <a:pt x="0" y="50"/>
                    </a:cubicBezTo>
                    <a:cubicBezTo>
                      <a:pt x="0" y="52"/>
                      <a:pt x="0" y="55"/>
                      <a:pt x="1" y="58"/>
                    </a:cubicBezTo>
                    <a:cubicBezTo>
                      <a:pt x="1" y="59"/>
                      <a:pt x="2" y="60"/>
                      <a:pt x="4" y="61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2" y="65"/>
                      <a:pt x="12" y="66"/>
                      <a:pt x="13" y="67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8"/>
                      <a:pt x="10" y="79"/>
                    </a:cubicBezTo>
                    <a:cubicBezTo>
                      <a:pt x="13" y="83"/>
                      <a:pt x="16" y="87"/>
                      <a:pt x="20" y="90"/>
                    </a:cubicBezTo>
                    <a:cubicBezTo>
                      <a:pt x="22" y="91"/>
                      <a:pt x="23" y="91"/>
                      <a:pt x="25" y="90"/>
                    </a:cubicBezTo>
                    <a:cubicBezTo>
                      <a:pt x="32" y="87"/>
                      <a:pt x="32" y="87"/>
                      <a:pt x="32" y="87"/>
                    </a:cubicBezTo>
                    <a:cubicBezTo>
                      <a:pt x="33" y="87"/>
                      <a:pt x="35" y="88"/>
                      <a:pt x="36" y="88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8"/>
                      <a:pt x="41" y="99"/>
                      <a:pt x="42" y="99"/>
                    </a:cubicBezTo>
                    <a:cubicBezTo>
                      <a:pt x="45" y="99"/>
                      <a:pt x="47" y="99"/>
                      <a:pt x="50" y="99"/>
                    </a:cubicBezTo>
                    <a:cubicBezTo>
                      <a:pt x="52" y="99"/>
                      <a:pt x="54" y="99"/>
                      <a:pt x="57" y="99"/>
                    </a:cubicBezTo>
                    <a:cubicBezTo>
                      <a:pt x="59" y="99"/>
                      <a:pt x="60" y="98"/>
                      <a:pt x="61" y="9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5" y="88"/>
                      <a:pt x="66" y="87"/>
                      <a:pt x="67" y="87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6" y="91"/>
                      <a:pt x="78" y="91"/>
                      <a:pt x="79" y="90"/>
                    </a:cubicBezTo>
                    <a:cubicBezTo>
                      <a:pt x="83" y="87"/>
                      <a:pt x="87" y="83"/>
                      <a:pt x="89" y="79"/>
                    </a:cubicBezTo>
                    <a:cubicBezTo>
                      <a:pt x="90" y="78"/>
                      <a:pt x="91" y="76"/>
                      <a:pt x="90" y="75"/>
                    </a:cubicBezTo>
                    <a:cubicBezTo>
                      <a:pt x="86" y="67"/>
                      <a:pt x="86" y="67"/>
                      <a:pt x="86" y="67"/>
                    </a:cubicBezTo>
                    <a:cubicBezTo>
                      <a:pt x="87" y="66"/>
                      <a:pt x="87" y="65"/>
                      <a:pt x="88" y="64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7" y="60"/>
                      <a:pt x="98" y="59"/>
                      <a:pt x="98" y="58"/>
                    </a:cubicBezTo>
                    <a:cubicBezTo>
                      <a:pt x="99" y="55"/>
                      <a:pt x="99" y="52"/>
                      <a:pt x="99" y="50"/>
                    </a:cubicBezTo>
                    <a:cubicBezTo>
                      <a:pt x="99" y="48"/>
                      <a:pt x="99" y="45"/>
                      <a:pt x="98" y="43"/>
                    </a:cubicBezTo>
                    <a:moveTo>
                      <a:pt x="90" y="54"/>
                    </a:moveTo>
                    <a:cubicBezTo>
                      <a:pt x="83" y="56"/>
                      <a:pt x="83" y="56"/>
                      <a:pt x="83" y="56"/>
                    </a:cubicBezTo>
                    <a:cubicBezTo>
                      <a:pt x="82" y="57"/>
                      <a:pt x="81" y="58"/>
                      <a:pt x="80" y="59"/>
                    </a:cubicBezTo>
                    <a:cubicBezTo>
                      <a:pt x="80" y="61"/>
                      <a:pt x="79" y="63"/>
                      <a:pt x="78" y="65"/>
                    </a:cubicBezTo>
                    <a:cubicBezTo>
                      <a:pt x="77" y="67"/>
                      <a:pt x="77" y="68"/>
                      <a:pt x="78" y="69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0" y="78"/>
                      <a:pt x="78" y="80"/>
                      <a:pt x="76" y="81"/>
                    </a:cubicBezTo>
                    <a:cubicBezTo>
                      <a:pt x="69" y="78"/>
                      <a:pt x="69" y="78"/>
                      <a:pt x="69" y="78"/>
                    </a:cubicBezTo>
                    <a:cubicBezTo>
                      <a:pt x="68" y="78"/>
                      <a:pt x="66" y="78"/>
                      <a:pt x="65" y="78"/>
                    </a:cubicBezTo>
                    <a:cubicBezTo>
                      <a:pt x="63" y="79"/>
                      <a:pt x="61" y="80"/>
                      <a:pt x="59" y="81"/>
                    </a:cubicBezTo>
                    <a:cubicBezTo>
                      <a:pt x="57" y="81"/>
                      <a:pt x="56" y="82"/>
                      <a:pt x="56" y="83"/>
                    </a:cubicBezTo>
                    <a:cubicBezTo>
                      <a:pt x="53" y="91"/>
                      <a:pt x="53" y="91"/>
                      <a:pt x="53" y="91"/>
                    </a:cubicBezTo>
                    <a:cubicBezTo>
                      <a:pt x="51" y="91"/>
                      <a:pt x="49" y="91"/>
                      <a:pt x="46" y="91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3" y="82"/>
                      <a:pt x="42" y="81"/>
                      <a:pt x="41" y="81"/>
                    </a:cubicBezTo>
                    <a:cubicBezTo>
                      <a:pt x="38" y="80"/>
                      <a:pt x="36" y="79"/>
                      <a:pt x="34" y="78"/>
                    </a:cubicBezTo>
                    <a:cubicBezTo>
                      <a:pt x="33" y="78"/>
                      <a:pt x="32" y="78"/>
                      <a:pt x="30" y="78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2" y="80"/>
                      <a:pt x="20" y="78"/>
                      <a:pt x="18" y="76"/>
                    </a:cubicBezTo>
                    <a:cubicBezTo>
                      <a:pt x="22" y="69"/>
                      <a:pt x="22" y="69"/>
                      <a:pt x="22" y="69"/>
                    </a:cubicBezTo>
                    <a:cubicBezTo>
                      <a:pt x="22" y="68"/>
                      <a:pt x="22" y="67"/>
                      <a:pt x="21" y="65"/>
                    </a:cubicBezTo>
                    <a:cubicBezTo>
                      <a:pt x="20" y="63"/>
                      <a:pt x="20" y="61"/>
                      <a:pt x="19" y="59"/>
                    </a:cubicBezTo>
                    <a:cubicBezTo>
                      <a:pt x="18" y="58"/>
                      <a:pt x="17" y="57"/>
                      <a:pt x="16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2"/>
                      <a:pt x="9" y="51"/>
                      <a:pt x="9" y="50"/>
                    </a:cubicBezTo>
                    <a:cubicBezTo>
                      <a:pt x="9" y="49"/>
                      <a:pt x="9" y="48"/>
                      <a:pt x="9" y="46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3"/>
                      <a:pt x="18" y="42"/>
                      <a:pt x="19" y="41"/>
                    </a:cubicBezTo>
                    <a:cubicBezTo>
                      <a:pt x="20" y="39"/>
                      <a:pt x="20" y="37"/>
                      <a:pt x="21" y="35"/>
                    </a:cubicBezTo>
                    <a:cubicBezTo>
                      <a:pt x="22" y="33"/>
                      <a:pt x="22" y="32"/>
                      <a:pt x="22" y="31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20" y="22"/>
                      <a:pt x="22" y="20"/>
                      <a:pt x="24" y="19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2" y="22"/>
                      <a:pt x="33" y="22"/>
                      <a:pt x="34" y="22"/>
                    </a:cubicBezTo>
                    <a:cubicBezTo>
                      <a:pt x="36" y="21"/>
                      <a:pt x="38" y="20"/>
                      <a:pt x="41" y="19"/>
                    </a:cubicBezTo>
                    <a:cubicBezTo>
                      <a:pt x="42" y="19"/>
                      <a:pt x="43" y="18"/>
                      <a:pt x="43" y="17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9" y="9"/>
                      <a:pt x="51" y="9"/>
                      <a:pt x="53" y="9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8"/>
                      <a:pt x="57" y="19"/>
                      <a:pt x="59" y="19"/>
                    </a:cubicBezTo>
                    <a:cubicBezTo>
                      <a:pt x="61" y="20"/>
                      <a:pt x="63" y="21"/>
                      <a:pt x="65" y="22"/>
                    </a:cubicBezTo>
                    <a:cubicBezTo>
                      <a:pt x="66" y="22"/>
                      <a:pt x="68" y="22"/>
                      <a:pt x="69" y="22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8" y="20"/>
                      <a:pt x="80" y="22"/>
                      <a:pt x="81" y="24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7" y="32"/>
                      <a:pt x="77" y="33"/>
                      <a:pt x="78" y="35"/>
                    </a:cubicBezTo>
                    <a:cubicBezTo>
                      <a:pt x="79" y="37"/>
                      <a:pt x="80" y="39"/>
                      <a:pt x="80" y="41"/>
                    </a:cubicBezTo>
                    <a:cubicBezTo>
                      <a:pt x="81" y="42"/>
                      <a:pt x="82" y="43"/>
                      <a:pt x="83" y="44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1" y="48"/>
                      <a:pt x="91" y="49"/>
                      <a:pt x="91" y="50"/>
                    </a:cubicBezTo>
                    <a:cubicBezTo>
                      <a:pt x="91" y="51"/>
                      <a:pt x="91" y="52"/>
                      <a:pt x="90" y="5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19" name="Freeform 63"/>
              <p:cNvSpPr>
                <a:spLocks noEditPoints="1"/>
              </p:cNvSpPr>
              <p:nvPr/>
            </p:nvSpPr>
            <p:spPr bwMode="auto">
              <a:xfrm>
                <a:off x="50" y="48"/>
                <a:ext cx="64" cy="65"/>
              </a:xfrm>
              <a:custGeom>
                <a:avLst/>
                <a:gdLst>
                  <a:gd name="T0" fmla="*/ 20 w 39"/>
                  <a:gd name="T1" fmla="*/ 0 h 40"/>
                  <a:gd name="T2" fmla="*/ 0 w 39"/>
                  <a:gd name="T3" fmla="*/ 20 h 40"/>
                  <a:gd name="T4" fmla="*/ 20 w 39"/>
                  <a:gd name="T5" fmla="*/ 40 h 40"/>
                  <a:gd name="T6" fmla="*/ 39 w 39"/>
                  <a:gd name="T7" fmla="*/ 20 h 40"/>
                  <a:gd name="T8" fmla="*/ 20 w 39"/>
                  <a:gd name="T9" fmla="*/ 0 h 40"/>
                  <a:gd name="T10" fmla="*/ 20 w 39"/>
                  <a:gd name="T11" fmla="*/ 31 h 40"/>
                  <a:gd name="T12" fmla="*/ 9 w 39"/>
                  <a:gd name="T13" fmla="*/ 20 h 40"/>
                  <a:gd name="T14" fmla="*/ 20 w 39"/>
                  <a:gd name="T15" fmla="*/ 9 h 40"/>
                  <a:gd name="T16" fmla="*/ 31 w 39"/>
                  <a:gd name="T17" fmla="*/ 20 h 40"/>
                  <a:gd name="T18" fmla="*/ 20 w 39"/>
                  <a:gd name="T19" fmla="*/ 3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40"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0" y="40"/>
                      <a:pt x="39" y="31"/>
                      <a:pt x="39" y="20"/>
                    </a:cubicBezTo>
                    <a:cubicBezTo>
                      <a:pt x="39" y="9"/>
                      <a:pt x="30" y="0"/>
                      <a:pt x="20" y="0"/>
                    </a:cubicBezTo>
                    <a:moveTo>
                      <a:pt x="20" y="31"/>
                    </a:moveTo>
                    <a:cubicBezTo>
                      <a:pt x="14" y="31"/>
                      <a:pt x="9" y="26"/>
                      <a:pt x="9" y="20"/>
                    </a:cubicBezTo>
                    <a:cubicBezTo>
                      <a:pt x="9" y="14"/>
                      <a:pt x="14" y="9"/>
                      <a:pt x="20" y="9"/>
                    </a:cubicBezTo>
                    <a:cubicBezTo>
                      <a:pt x="26" y="9"/>
                      <a:pt x="31" y="14"/>
                      <a:pt x="31" y="20"/>
                    </a:cubicBezTo>
                    <a:cubicBezTo>
                      <a:pt x="31" y="26"/>
                      <a:pt x="26" y="31"/>
                      <a:pt x="20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</p:grpSp>
        <p:grpSp>
          <p:nvGrpSpPr>
            <p:cNvPr id="20" name="Group 64"/>
            <p:cNvGrpSpPr/>
            <p:nvPr/>
          </p:nvGrpSpPr>
          <p:grpSpPr bwMode="auto">
            <a:xfrm>
              <a:off x="3352566" y="5303428"/>
              <a:ext cx="255587" cy="255667"/>
              <a:chOff x="0" y="0"/>
              <a:chExt cx="161" cy="161"/>
            </a:xfrm>
          </p:grpSpPr>
          <p:sp>
            <p:nvSpPr>
              <p:cNvPr id="21" name="Freeform 65"/>
              <p:cNvSpPr/>
              <p:nvPr/>
            </p:nvSpPr>
            <p:spPr bwMode="auto">
              <a:xfrm>
                <a:off x="0" y="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22" name="Freeform 66"/>
              <p:cNvSpPr/>
              <p:nvPr/>
            </p:nvSpPr>
            <p:spPr bwMode="auto">
              <a:xfrm>
                <a:off x="49" y="6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1934444" y="2500871"/>
            <a:ext cx="5017770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 fontAlgn="auto">
              <a:lnSpc>
                <a:spcPts val="2000"/>
              </a:lnSpc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974967" y="3637800"/>
            <a:ext cx="5017770" cy="60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1218565" fontAlgn="auto">
              <a:lnSpc>
                <a:spcPts val="2000"/>
              </a:lnSpc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245827" y="1942602"/>
            <a:ext cx="435810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0A805599-3DA9-4E32-A528-A04D4DFBF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663" y="1001484"/>
            <a:ext cx="3711843" cy="5412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4024947" y="1408480"/>
            <a:ext cx="42437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04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课后思考</a:t>
            </a:r>
          </a:p>
        </p:txBody>
      </p:sp>
      <p:sp>
        <p:nvSpPr>
          <p:cNvPr id="8" name="TextBox 18"/>
          <p:cNvSpPr txBox="1"/>
          <p:nvPr/>
        </p:nvSpPr>
        <p:spPr>
          <a:xfrm>
            <a:off x="3828099" y="2455855"/>
            <a:ext cx="4611132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en-US" sz="1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7572" y="252858"/>
            <a:ext cx="24549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课后思考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6" name="文本框 26"/>
          <p:cNvSpPr txBox="1">
            <a:spLocks noChangeArrowheads="1"/>
          </p:cNvSpPr>
          <p:nvPr/>
        </p:nvSpPr>
        <p:spPr bwMode="auto">
          <a:xfrm>
            <a:off x="5616794" y="2711293"/>
            <a:ext cx="6155215" cy="11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9816" y="1996250"/>
            <a:ext cx="3664511" cy="549605"/>
          </a:xfrm>
          <a:prstGeom prst="rect">
            <a:avLst/>
          </a:prstGeom>
          <a:solidFill>
            <a:srgbClr val="F8DFD2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添  加  标  题</a:t>
            </a:r>
          </a:p>
        </p:txBody>
      </p:sp>
      <p:sp>
        <p:nvSpPr>
          <p:cNvPr id="12" name="文本框 26"/>
          <p:cNvSpPr txBox="1">
            <a:spLocks noChangeArrowheads="1"/>
          </p:cNvSpPr>
          <p:nvPr/>
        </p:nvSpPr>
        <p:spPr bwMode="auto">
          <a:xfrm>
            <a:off x="5680141" y="4987461"/>
            <a:ext cx="6155215" cy="11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783163" y="4272418"/>
            <a:ext cx="3664511" cy="549605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添  加  标  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C16980-6B78-4312-8F58-116D12BB2CBE}"/>
              </a:ext>
            </a:extLst>
          </p:cNvPr>
          <p:cNvGrpSpPr/>
          <p:nvPr/>
        </p:nvGrpSpPr>
        <p:grpSpPr>
          <a:xfrm>
            <a:off x="130088" y="1720059"/>
            <a:ext cx="5309203" cy="4281311"/>
            <a:chOff x="130088" y="1720059"/>
            <a:chExt cx="5309203" cy="4281311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4F83DE1-7C1B-46B3-B770-C8726C3F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91332">
              <a:off x="130088" y="1720059"/>
              <a:ext cx="4839572" cy="386616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C85B702-82BA-4D66-A51F-CE9261327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071" y="3093070"/>
              <a:ext cx="3665220" cy="29083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  <p:bldP spid="7" grpId="0" bldLvl="0" animBg="1"/>
      <p:bldP spid="12" grpId="0"/>
      <p:bldP spid="1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794408" y="1599674"/>
            <a:ext cx="967107" cy="91771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800311" y="2611822"/>
            <a:ext cx="967107" cy="91771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800311" y="3652693"/>
            <a:ext cx="967107" cy="91771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790923" y="4693565"/>
            <a:ext cx="967107" cy="917716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554410" y="637319"/>
            <a:ext cx="4767246" cy="5583361"/>
            <a:chOff x="-322450" y="168871"/>
            <a:chExt cx="5413655" cy="634043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65119">
              <a:off x="-618408" y="3066073"/>
              <a:ext cx="2942875" cy="235096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-237411" y="168871"/>
              <a:ext cx="5328616" cy="6340430"/>
              <a:chOff x="-237411" y="168871"/>
              <a:chExt cx="5328616" cy="6340430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947025" y="4583954"/>
                <a:ext cx="1837411" cy="174357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969" y="3163758"/>
                <a:ext cx="2660207" cy="3345543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49833">
                <a:off x="2491839" y="2556761"/>
                <a:ext cx="2350495" cy="186508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61528">
                <a:off x="2114473" y="366144"/>
                <a:ext cx="2976732" cy="2378007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366" y="244975"/>
                <a:ext cx="2031433" cy="2673808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315199">
                <a:off x="390854" y="3108774"/>
                <a:ext cx="2765153" cy="3345543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200000">
                <a:off x="2745222" y="1976022"/>
                <a:ext cx="1837411" cy="174357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589177">
                <a:off x="2482345" y="3694120"/>
                <a:ext cx="2455705" cy="1598734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611981" y="1331738"/>
                <a:ext cx="3724570" cy="2975429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510184">
                <a:off x="1097483" y="597357"/>
                <a:ext cx="2455705" cy="159873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1226671" y="1660073"/>
                <a:ext cx="2290125" cy="3818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sx="104000" sy="104000" algn="c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6725700" y="2820872"/>
            <a:ext cx="4542373" cy="609966"/>
            <a:chOff x="2395255" y="1752018"/>
            <a:chExt cx="2932716" cy="609966"/>
          </a:xfrm>
        </p:grpSpPr>
        <p:sp>
          <p:nvSpPr>
            <p:cNvPr id="25" name="TextBox 17"/>
            <p:cNvSpPr txBox="1"/>
            <p:nvPr/>
          </p:nvSpPr>
          <p:spPr>
            <a:xfrm>
              <a:off x="2395256" y="1752018"/>
              <a:ext cx="1071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组件三要素</a:t>
              </a:r>
              <a:endParaRPr kumimoji="0" lang="id-ID" altLang="zh-CN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TextBox 18"/>
            <p:cNvSpPr txBox="1"/>
            <p:nvPr/>
          </p:nvSpPr>
          <p:spPr>
            <a:xfrm>
              <a:off x="2395255" y="2100630"/>
              <a:ext cx="2932716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000" b="1" spc="30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站酷快乐体2016修订版" panose="02010600030101010101" pitchFamily="2" charset="-122"/>
                </a:rPr>
                <a:t>本章节主要聊</a:t>
              </a:r>
              <a:r>
                <a:rPr lang="en-US" altLang="zh-CN" dirty="0" err="1">
                  <a:sym typeface="站酷快乐体2016修订版" panose="02010600030101010101" pitchFamily="2" charset="-122"/>
                </a:rPr>
                <a:t>Vue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的三个</a:t>
              </a:r>
              <a:r>
                <a:rPr lang="en-US" altLang="zh-CN" dirty="0">
                  <a:sym typeface="站酷快乐体2016修订版" panose="02010600030101010101" pitchFamily="2" charset="-122"/>
                </a:rPr>
                <a:t>API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：</a:t>
              </a:r>
              <a:r>
                <a:rPr lang="en-US" altLang="zh-CN" dirty="0" err="1">
                  <a:sym typeface="站酷快乐体2016修订版" panose="02010600030101010101" pitchFamily="2" charset="-122"/>
                </a:rPr>
                <a:t>prop,event,slot</a:t>
              </a:r>
              <a:endParaRPr lang="en-US" altLang="zh-CN" dirty="0"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25700" y="3821447"/>
            <a:ext cx="4633635" cy="992829"/>
            <a:chOff x="2360484" y="1738486"/>
            <a:chExt cx="2991638" cy="992829"/>
          </a:xfrm>
        </p:grpSpPr>
        <p:sp>
          <p:nvSpPr>
            <p:cNvPr id="28" name="TextBox 17"/>
            <p:cNvSpPr txBox="1"/>
            <p:nvPr/>
          </p:nvSpPr>
          <p:spPr>
            <a:xfrm>
              <a:off x="2360485" y="1738486"/>
              <a:ext cx="1452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组件之间的通信</a:t>
              </a:r>
              <a:endParaRPr kumimoji="0" lang="id-ID" altLang="zh-CN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TextBox 18"/>
            <p:cNvSpPr txBox="1"/>
            <p:nvPr/>
          </p:nvSpPr>
          <p:spPr>
            <a:xfrm>
              <a:off x="2360484" y="2100630"/>
              <a:ext cx="2991638" cy="63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000" b="1" spc="30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站酷快乐体2016修订版" panose="02010600030101010101" pitchFamily="2" charset="-122"/>
                </a:rPr>
                <a:t>组件之间的关系；</a:t>
              </a:r>
              <a:r>
                <a:rPr lang="en-US" altLang="zh-CN" dirty="0">
                  <a:sym typeface="站酷快乐体2016修订版" panose="02010600030101010101" pitchFamily="2" charset="-122"/>
                </a:rPr>
                <a:t>Provide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、</a:t>
              </a:r>
              <a:r>
                <a:rPr lang="en-US" altLang="zh-CN" dirty="0">
                  <a:sym typeface="站酷快乐体2016修订版" panose="02010600030101010101" pitchFamily="2" charset="-122"/>
                </a:rPr>
                <a:t>inject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；</a:t>
              </a:r>
              <a:r>
                <a:rPr lang="en" altLang="zh-CN" dirty="0">
                  <a:sym typeface="站酷快乐体2016修订版" panose="02010600030101010101" pitchFamily="2" charset="-122"/>
                </a:rPr>
                <a:t> dispatch </a:t>
              </a:r>
              <a:r>
                <a:rPr lang="zh-CN" altLang="en" dirty="0">
                  <a:sym typeface="站酷快乐体2016修订版" panose="02010600030101010101" pitchFamily="2" charset="-122"/>
                </a:rPr>
                <a:t>和 </a:t>
              </a:r>
              <a:r>
                <a:rPr lang="en" altLang="zh-CN" dirty="0">
                  <a:sym typeface="站酷快乐体2016修订版" panose="02010600030101010101" pitchFamily="2" charset="-122"/>
                </a:rPr>
                <a:t>broadcast </a:t>
              </a:r>
              <a:r>
                <a:rPr lang="zh-CN" altLang="en" dirty="0">
                  <a:sym typeface="站酷快乐体2016修订版" panose="02010600030101010101" pitchFamily="2" charset="-122"/>
                </a:rPr>
                <a:t>方法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；</a:t>
              </a:r>
              <a:r>
                <a:rPr lang="en-US" altLang="zh-CN" dirty="0">
                  <a:sym typeface="站酷快乐体2016修订版" panose="02010600030101010101" pitchFamily="2" charset="-122"/>
                </a:rPr>
                <a:t> </a:t>
              </a:r>
              <a:r>
                <a:rPr lang="en-US" altLang="zh-CN" dirty="0" err="1">
                  <a:sym typeface="站酷快乐体2016修订版" panose="02010600030101010101" pitchFamily="2" charset="-122"/>
                </a:rPr>
                <a:t>findComponents</a:t>
              </a:r>
              <a:r>
                <a:rPr lang="en-US" altLang="zh-CN" dirty="0">
                  <a:sym typeface="站酷快乐体2016修订版" panose="02010600030101010101" pitchFamily="2" charset="-122"/>
                </a:rPr>
                <a:t> 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系列方法</a:t>
              </a:r>
              <a:endParaRPr lang="en" altLang="zh-CN" dirty="0">
                <a:sym typeface="站酷快乐体2016修订版" panose="02010600030101010101" pitchFamily="2" charset="-122"/>
              </a:endParaRPr>
            </a:p>
            <a:p>
              <a:endParaRPr lang="en-US" altLang="zh-CN" dirty="0"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725702" y="1795109"/>
            <a:ext cx="4633635" cy="594868"/>
            <a:chOff x="1944688" y="1770288"/>
            <a:chExt cx="2991638" cy="594868"/>
          </a:xfrm>
        </p:grpSpPr>
        <p:sp>
          <p:nvSpPr>
            <p:cNvPr id="31" name="TextBox 17"/>
            <p:cNvSpPr txBox="1"/>
            <p:nvPr/>
          </p:nvSpPr>
          <p:spPr>
            <a:xfrm>
              <a:off x="1944688" y="1770288"/>
              <a:ext cx="8809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认识组件</a:t>
              </a:r>
              <a:endParaRPr kumimoji="0" lang="id-ID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32" name="TextBox 18"/>
            <p:cNvSpPr txBox="1"/>
            <p:nvPr/>
          </p:nvSpPr>
          <p:spPr>
            <a:xfrm>
              <a:off x="1959217" y="2103802"/>
              <a:ext cx="2977109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主要聊聊组件的分类</a:t>
              </a:r>
              <a:r>
                <a:rPr lang="zh-CN" altLang="en-US" sz="1000" b="1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、什么时候需要组件分拆</a:t>
              </a:r>
              <a:endParaRPr kumimoji="0" lang="en-US" sz="1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725700" y="4854341"/>
            <a:ext cx="4542371" cy="656903"/>
            <a:chOff x="1298271" y="4560169"/>
            <a:chExt cx="2932715" cy="656903"/>
          </a:xfrm>
        </p:grpSpPr>
        <p:sp>
          <p:nvSpPr>
            <p:cNvPr id="34" name="TextBox 17"/>
            <p:cNvSpPr txBox="1"/>
            <p:nvPr/>
          </p:nvSpPr>
          <p:spPr>
            <a:xfrm>
              <a:off x="1298272" y="4560169"/>
              <a:ext cx="10820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300" normalizeH="0" baseline="0" noProof="0" dirty="0" err="1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eventBus</a:t>
              </a:r>
              <a:endParaRPr kumimoji="0" lang="id-ID" altLang="zh-CN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35" name="TextBox 18"/>
            <p:cNvSpPr txBox="1"/>
            <p:nvPr/>
          </p:nvSpPr>
          <p:spPr>
            <a:xfrm>
              <a:off x="1298271" y="4955718"/>
              <a:ext cx="2932715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000" b="1" spc="30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</a:defRPr>
              </a:lvl1pPr>
            </a:lstStyle>
            <a:p>
              <a:endParaRPr lang="en-US" altLang="zh-CN" dirty="0"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991740" y="179510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91740" y="279458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91740" y="383759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91740" y="488061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2098439" y="2099518"/>
            <a:ext cx="411514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</a:rPr>
              <a:t>目录</a:t>
            </a: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966162" y="2547989"/>
            <a:ext cx="738664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课后思考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48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459620" y="4747279"/>
            <a:ext cx="2056990" cy="798000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47" name="PA_任意多边形 5"/>
          <p:cNvSpPr>
            <a:spLocks noEditPoints="1" noChangeArrowheads="1"/>
          </p:cNvSpPr>
          <p:nvPr>
            <p:custDataLst>
              <p:tags r:id="rId2"/>
            </p:custDataLst>
          </p:nvPr>
        </p:nvSpPr>
        <p:spPr bwMode="auto">
          <a:xfrm>
            <a:off x="6335954" y="3477755"/>
            <a:ext cx="2056990" cy="798000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F8DFD2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46" name="PA_任意多边形 5"/>
          <p:cNvSpPr>
            <a:spLocks noEditPoints="1" noChangeArrowheads="1"/>
          </p:cNvSpPr>
          <p:nvPr>
            <p:custDataLst>
              <p:tags r:id="rId3"/>
            </p:custDataLst>
          </p:nvPr>
        </p:nvSpPr>
        <p:spPr bwMode="auto">
          <a:xfrm>
            <a:off x="3392038" y="2201882"/>
            <a:ext cx="2056990" cy="798000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5543724" y="3310518"/>
            <a:ext cx="920464" cy="965237"/>
          </a:xfrm>
          <a:custGeom>
            <a:avLst/>
            <a:gdLst>
              <a:gd name="T0" fmla="*/ 230 w 259"/>
              <a:gd name="T1" fmla="*/ 83 h 272"/>
              <a:gd name="T2" fmla="*/ 243 w 259"/>
              <a:gd name="T3" fmla="*/ 57 h 272"/>
              <a:gd name="T4" fmla="*/ 258 w 259"/>
              <a:gd name="T5" fmla="*/ 16 h 272"/>
              <a:gd name="T6" fmla="*/ 253 w 259"/>
              <a:gd name="T7" fmla="*/ 8 h 272"/>
              <a:gd name="T8" fmla="*/ 248 w 259"/>
              <a:gd name="T9" fmla="*/ 8 h 272"/>
              <a:gd name="T10" fmla="*/ 228 w 259"/>
              <a:gd name="T11" fmla="*/ 54 h 272"/>
              <a:gd name="T12" fmla="*/ 177 w 259"/>
              <a:gd name="T13" fmla="*/ 139 h 272"/>
              <a:gd name="T14" fmla="*/ 123 w 259"/>
              <a:gd name="T15" fmla="*/ 193 h 272"/>
              <a:gd name="T16" fmla="*/ 99 w 259"/>
              <a:gd name="T17" fmla="*/ 210 h 272"/>
              <a:gd name="T18" fmla="*/ 67 w 259"/>
              <a:gd name="T19" fmla="*/ 231 h 272"/>
              <a:gd name="T20" fmla="*/ 66 w 259"/>
              <a:gd name="T21" fmla="*/ 229 h 272"/>
              <a:gd name="T22" fmla="*/ 93 w 259"/>
              <a:gd name="T23" fmla="*/ 210 h 272"/>
              <a:gd name="T24" fmla="*/ 129 w 259"/>
              <a:gd name="T25" fmla="*/ 183 h 272"/>
              <a:gd name="T26" fmla="*/ 188 w 259"/>
              <a:gd name="T27" fmla="*/ 117 h 272"/>
              <a:gd name="T28" fmla="*/ 197 w 259"/>
              <a:gd name="T29" fmla="*/ 103 h 272"/>
              <a:gd name="T30" fmla="*/ 216 w 259"/>
              <a:gd name="T31" fmla="*/ 70 h 272"/>
              <a:gd name="T32" fmla="*/ 231 w 259"/>
              <a:gd name="T33" fmla="*/ 38 h 272"/>
              <a:gd name="T34" fmla="*/ 239 w 259"/>
              <a:gd name="T35" fmla="*/ 13 h 272"/>
              <a:gd name="T36" fmla="*/ 238 w 259"/>
              <a:gd name="T37" fmla="*/ 1 h 272"/>
              <a:gd name="T38" fmla="*/ 234 w 259"/>
              <a:gd name="T39" fmla="*/ 1 h 272"/>
              <a:gd name="T40" fmla="*/ 230 w 259"/>
              <a:gd name="T41" fmla="*/ 10 h 272"/>
              <a:gd name="T42" fmla="*/ 227 w 259"/>
              <a:gd name="T43" fmla="*/ 32 h 272"/>
              <a:gd name="T44" fmla="*/ 209 w 259"/>
              <a:gd name="T45" fmla="*/ 69 h 272"/>
              <a:gd name="T46" fmla="*/ 191 w 259"/>
              <a:gd name="T47" fmla="*/ 99 h 272"/>
              <a:gd name="T48" fmla="*/ 172 w 259"/>
              <a:gd name="T49" fmla="*/ 125 h 272"/>
              <a:gd name="T50" fmla="*/ 129 w 259"/>
              <a:gd name="T51" fmla="*/ 171 h 272"/>
              <a:gd name="T52" fmla="*/ 94 w 259"/>
              <a:gd name="T53" fmla="*/ 198 h 272"/>
              <a:gd name="T54" fmla="*/ 68 w 259"/>
              <a:gd name="T55" fmla="*/ 216 h 272"/>
              <a:gd name="T56" fmla="*/ 46 w 259"/>
              <a:gd name="T57" fmla="*/ 230 h 272"/>
              <a:gd name="T58" fmla="*/ 42 w 259"/>
              <a:gd name="T59" fmla="*/ 231 h 272"/>
              <a:gd name="T60" fmla="*/ 49 w 259"/>
              <a:gd name="T61" fmla="*/ 210 h 272"/>
              <a:gd name="T62" fmla="*/ 56 w 259"/>
              <a:gd name="T63" fmla="*/ 187 h 272"/>
              <a:gd name="T64" fmla="*/ 65 w 259"/>
              <a:gd name="T65" fmla="*/ 151 h 272"/>
              <a:gd name="T66" fmla="*/ 60 w 259"/>
              <a:gd name="T67" fmla="*/ 142 h 272"/>
              <a:gd name="T68" fmla="*/ 52 w 259"/>
              <a:gd name="T69" fmla="*/ 147 h 272"/>
              <a:gd name="T70" fmla="*/ 41 w 259"/>
              <a:gd name="T71" fmla="*/ 175 h 272"/>
              <a:gd name="T72" fmla="*/ 43 w 259"/>
              <a:gd name="T73" fmla="*/ 176 h 272"/>
              <a:gd name="T74" fmla="*/ 45 w 259"/>
              <a:gd name="T75" fmla="*/ 177 h 272"/>
              <a:gd name="T76" fmla="*/ 42 w 259"/>
              <a:gd name="T77" fmla="*/ 185 h 272"/>
              <a:gd name="T78" fmla="*/ 31 w 259"/>
              <a:gd name="T79" fmla="*/ 220 h 272"/>
              <a:gd name="T80" fmla="*/ 22 w 259"/>
              <a:gd name="T81" fmla="*/ 238 h 272"/>
              <a:gd name="T82" fmla="*/ 11 w 259"/>
              <a:gd name="T83" fmla="*/ 243 h 272"/>
              <a:gd name="T84" fmla="*/ 0 w 259"/>
              <a:gd name="T85" fmla="*/ 253 h 272"/>
              <a:gd name="T86" fmla="*/ 12 w 259"/>
              <a:gd name="T87" fmla="*/ 264 h 272"/>
              <a:gd name="T88" fmla="*/ 13 w 259"/>
              <a:gd name="T89" fmla="*/ 267 h 272"/>
              <a:gd name="T90" fmla="*/ 15 w 259"/>
              <a:gd name="T91" fmla="*/ 269 h 272"/>
              <a:gd name="T92" fmla="*/ 19 w 259"/>
              <a:gd name="T93" fmla="*/ 270 h 272"/>
              <a:gd name="T94" fmla="*/ 26 w 259"/>
              <a:gd name="T95" fmla="*/ 270 h 272"/>
              <a:gd name="T96" fmla="*/ 30 w 259"/>
              <a:gd name="T97" fmla="*/ 263 h 272"/>
              <a:gd name="T98" fmla="*/ 124 w 259"/>
              <a:gd name="T99" fmla="*/ 259 h 272"/>
              <a:gd name="T100" fmla="*/ 143 w 259"/>
              <a:gd name="T101" fmla="*/ 258 h 272"/>
              <a:gd name="T102" fmla="*/ 155 w 259"/>
              <a:gd name="T103" fmla="*/ 255 h 272"/>
              <a:gd name="T104" fmla="*/ 158 w 259"/>
              <a:gd name="T105" fmla="*/ 252 h 272"/>
              <a:gd name="T106" fmla="*/ 154 w 259"/>
              <a:gd name="T107" fmla="*/ 236 h 272"/>
              <a:gd name="T108" fmla="*/ 147 w 259"/>
              <a:gd name="T109" fmla="*/ 237 h 272"/>
              <a:gd name="T110" fmla="*/ 130 w 259"/>
              <a:gd name="T111" fmla="*/ 238 h 272"/>
              <a:gd name="T112" fmla="*/ 89 w 259"/>
              <a:gd name="T113" fmla="*/ 239 h 272"/>
              <a:gd name="T114" fmla="*/ 85 w 259"/>
              <a:gd name="T115" fmla="*/ 236 h 272"/>
              <a:gd name="T116" fmla="*/ 106 w 259"/>
              <a:gd name="T117" fmla="*/ 223 h 272"/>
              <a:gd name="T118" fmla="*/ 128 w 259"/>
              <a:gd name="T119" fmla="*/ 208 h 272"/>
              <a:gd name="T120" fmla="*/ 166 w 259"/>
              <a:gd name="T121" fmla="*/ 174 h 272"/>
              <a:gd name="T122" fmla="*/ 215 w 259"/>
              <a:gd name="T123" fmla="*/ 10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9" h="272">
                <a:moveTo>
                  <a:pt x="215" y="108"/>
                </a:moveTo>
                <a:cubicBezTo>
                  <a:pt x="220" y="99"/>
                  <a:pt x="225" y="91"/>
                  <a:pt x="230" y="83"/>
                </a:cubicBezTo>
                <a:cubicBezTo>
                  <a:pt x="232" y="79"/>
                  <a:pt x="234" y="75"/>
                  <a:pt x="236" y="71"/>
                </a:cubicBezTo>
                <a:cubicBezTo>
                  <a:pt x="239" y="66"/>
                  <a:pt x="241" y="61"/>
                  <a:pt x="243" y="57"/>
                </a:cubicBezTo>
                <a:cubicBezTo>
                  <a:pt x="244" y="52"/>
                  <a:pt x="246" y="48"/>
                  <a:pt x="248" y="43"/>
                </a:cubicBezTo>
                <a:cubicBezTo>
                  <a:pt x="251" y="34"/>
                  <a:pt x="255" y="25"/>
                  <a:pt x="258" y="16"/>
                </a:cubicBezTo>
                <a:cubicBezTo>
                  <a:pt x="259" y="15"/>
                  <a:pt x="258" y="13"/>
                  <a:pt x="257" y="11"/>
                </a:cubicBezTo>
                <a:cubicBezTo>
                  <a:pt x="256" y="9"/>
                  <a:pt x="255" y="8"/>
                  <a:pt x="253" y="8"/>
                </a:cubicBezTo>
                <a:cubicBezTo>
                  <a:pt x="252" y="8"/>
                  <a:pt x="252" y="8"/>
                  <a:pt x="251" y="8"/>
                </a:cubicBezTo>
                <a:cubicBezTo>
                  <a:pt x="250" y="8"/>
                  <a:pt x="249" y="8"/>
                  <a:pt x="248" y="8"/>
                </a:cubicBezTo>
                <a:cubicBezTo>
                  <a:pt x="246" y="9"/>
                  <a:pt x="245" y="11"/>
                  <a:pt x="244" y="13"/>
                </a:cubicBezTo>
                <a:cubicBezTo>
                  <a:pt x="239" y="27"/>
                  <a:pt x="234" y="41"/>
                  <a:pt x="228" y="54"/>
                </a:cubicBezTo>
                <a:cubicBezTo>
                  <a:pt x="222" y="70"/>
                  <a:pt x="213" y="84"/>
                  <a:pt x="204" y="98"/>
                </a:cubicBezTo>
                <a:cubicBezTo>
                  <a:pt x="196" y="112"/>
                  <a:pt x="187" y="126"/>
                  <a:pt x="177" y="139"/>
                </a:cubicBezTo>
                <a:cubicBezTo>
                  <a:pt x="169" y="149"/>
                  <a:pt x="161" y="158"/>
                  <a:pt x="152" y="167"/>
                </a:cubicBezTo>
                <a:cubicBezTo>
                  <a:pt x="143" y="176"/>
                  <a:pt x="133" y="185"/>
                  <a:pt x="123" y="193"/>
                </a:cubicBezTo>
                <a:cubicBezTo>
                  <a:pt x="119" y="196"/>
                  <a:pt x="114" y="200"/>
                  <a:pt x="109" y="204"/>
                </a:cubicBezTo>
                <a:cubicBezTo>
                  <a:pt x="105" y="206"/>
                  <a:pt x="102" y="208"/>
                  <a:pt x="99" y="210"/>
                </a:cubicBezTo>
                <a:cubicBezTo>
                  <a:pt x="94" y="213"/>
                  <a:pt x="89" y="217"/>
                  <a:pt x="84" y="220"/>
                </a:cubicBezTo>
                <a:cubicBezTo>
                  <a:pt x="78" y="224"/>
                  <a:pt x="72" y="227"/>
                  <a:pt x="67" y="231"/>
                </a:cubicBezTo>
                <a:cubicBezTo>
                  <a:pt x="63" y="233"/>
                  <a:pt x="59" y="235"/>
                  <a:pt x="55" y="236"/>
                </a:cubicBezTo>
                <a:cubicBezTo>
                  <a:pt x="59" y="234"/>
                  <a:pt x="62" y="231"/>
                  <a:pt x="66" y="229"/>
                </a:cubicBezTo>
                <a:cubicBezTo>
                  <a:pt x="70" y="226"/>
                  <a:pt x="75" y="223"/>
                  <a:pt x="79" y="220"/>
                </a:cubicBezTo>
                <a:cubicBezTo>
                  <a:pt x="84" y="217"/>
                  <a:pt x="88" y="213"/>
                  <a:pt x="93" y="210"/>
                </a:cubicBezTo>
                <a:cubicBezTo>
                  <a:pt x="99" y="206"/>
                  <a:pt x="105" y="201"/>
                  <a:pt x="111" y="197"/>
                </a:cubicBezTo>
                <a:cubicBezTo>
                  <a:pt x="117" y="192"/>
                  <a:pt x="123" y="187"/>
                  <a:pt x="129" y="183"/>
                </a:cubicBezTo>
                <a:cubicBezTo>
                  <a:pt x="140" y="173"/>
                  <a:pt x="151" y="163"/>
                  <a:pt x="160" y="152"/>
                </a:cubicBezTo>
                <a:cubicBezTo>
                  <a:pt x="170" y="141"/>
                  <a:pt x="179" y="129"/>
                  <a:pt x="188" y="117"/>
                </a:cubicBezTo>
                <a:cubicBezTo>
                  <a:pt x="190" y="114"/>
                  <a:pt x="192" y="111"/>
                  <a:pt x="194" y="108"/>
                </a:cubicBezTo>
                <a:cubicBezTo>
                  <a:pt x="195" y="107"/>
                  <a:pt x="196" y="105"/>
                  <a:pt x="197" y="103"/>
                </a:cubicBezTo>
                <a:cubicBezTo>
                  <a:pt x="198" y="101"/>
                  <a:pt x="199" y="100"/>
                  <a:pt x="200" y="98"/>
                </a:cubicBezTo>
                <a:cubicBezTo>
                  <a:pt x="206" y="89"/>
                  <a:pt x="211" y="80"/>
                  <a:pt x="216" y="70"/>
                </a:cubicBezTo>
                <a:cubicBezTo>
                  <a:pt x="219" y="65"/>
                  <a:pt x="222" y="60"/>
                  <a:pt x="224" y="54"/>
                </a:cubicBezTo>
                <a:cubicBezTo>
                  <a:pt x="227" y="49"/>
                  <a:pt x="229" y="44"/>
                  <a:pt x="231" y="38"/>
                </a:cubicBezTo>
                <a:cubicBezTo>
                  <a:pt x="234" y="33"/>
                  <a:pt x="236" y="27"/>
                  <a:pt x="238" y="22"/>
                </a:cubicBezTo>
                <a:cubicBezTo>
                  <a:pt x="238" y="19"/>
                  <a:pt x="239" y="16"/>
                  <a:pt x="239" y="13"/>
                </a:cubicBezTo>
                <a:cubicBezTo>
                  <a:pt x="240" y="10"/>
                  <a:pt x="240" y="7"/>
                  <a:pt x="240" y="3"/>
                </a:cubicBezTo>
                <a:cubicBezTo>
                  <a:pt x="240" y="2"/>
                  <a:pt x="239" y="1"/>
                  <a:pt x="238" y="1"/>
                </a:cubicBezTo>
                <a:cubicBezTo>
                  <a:pt x="238" y="0"/>
                  <a:pt x="237" y="0"/>
                  <a:pt x="237" y="0"/>
                </a:cubicBezTo>
                <a:cubicBezTo>
                  <a:pt x="236" y="0"/>
                  <a:pt x="235" y="0"/>
                  <a:pt x="234" y="1"/>
                </a:cubicBezTo>
                <a:cubicBezTo>
                  <a:pt x="233" y="2"/>
                  <a:pt x="232" y="4"/>
                  <a:pt x="231" y="5"/>
                </a:cubicBezTo>
                <a:cubicBezTo>
                  <a:pt x="231" y="7"/>
                  <a:pt x="231" y="9"/>
                  <a:pt x="230" y="10"/>
                </a:cubicBezTo>
                <a:cubicBezTo>
                  <a:pt x="230" y="12"/>
                  <a:pt x="231" y="14"/>
                  <a:pt x="232" y="14"/>
                </a:cubicBezTo>
                <a:cubicBezTo>
                  <a:pt x="231" y="20"/>
                  <a:pt x="229" y="26"/>
                  <a:pt x="227" y="32"/>
                </a:cubicBezTo>
                <a:cubicBezTo>
                  <a:pt x="224" y="38"/>
                  <a:pt x="221" y="44"/>
                  <a:pt x="218" y="50"/>
                </a:cubicBezTo>
                <a:cubicBezTo>
                  <a:pt x="215" y="56"/>
                  <a:pt x="212" y="63"/>
                  <a:pt x="209" y="69"/>
                </a:cubicBezTo>
                <a:cubicBezTo>
                  <a:pt x="206" y="74"/>
                  <a:pt x="203" y="78"/>
                  <a:pt x="200" y="83"/>
                </a:cubicBezTo>
                <a:cubicBezTo>
                  <a:pt x="197" y="88"/>
                  <a:pt x="194" y="93"/>
                  <a:pt x="191" y="99"/>
                </a:cubicBezTo>
                <a:cubicBezTo>
                  <a:pt x="189" y="102"/>
                  <a:pt x="186" y="105"/>
                  <a:pt x="184" y="108"/>
                </a:cubicBezTo>
                <a:cubicBezTo>
                  <a:pt x="180" y="114"/>
                  <a:pt x="176" y="119"/>
                  <a:pt x="172" y="125"/>
                </a:cubicBezTo>
                <a:cubicBezTo>
                  <a:pt x="164" y="136"/>
                  <a:pt x="154" y="147"/>
                  <a:pt x="144" y="157"/>
                </a:cubicBezTo>
                <a:cubicBezTo>
                  <a:pt x="139" y="162"/>
                  <a:pt x="134" y="166"/>
                  <a:pt x="129" y="171"/>
                </a:cubicBezTo>
                <a:cubicBezTo>
                  <a:pt x="123" y="176"/>
                  <a:pt x="118" y="180"/>
                  <a:pt x="112" y="185"/>
                </a:cubicBezTo>
                <a:cubicBezTo>
                  <a:pt x="106" y="189"/>
                  <a:pt x="100" y="194"/>
                  <a:pt x="94" y="198"/>
                </a:cubicBezTo>
                <a:cubicBezTo>
                  <a:pt x="91" y="200"/>
                  <a:pt x="88" y="202"/>
                  <a:pt x="85" y="204"/>
                </a:cubicBezTo>
                <a:cubicBezTo>
                  <a:pt x="79" y="208"/>
                  <a:pt x="73" y="212"/>
                  <a:pt x="68" y="216"/>
                </a:cubicBezTo>
                <a:cubicBezTo>
                  <a:pt x="64" y="218"/>
                  <a:pt x="61" y="220"/>
                  <a:pt x="58" y="222"/>
                </a:cubicBezTo>
                <a:cubicBezTo>
                  <a:pt x="54" y="225"/>
                  <a:pt x="50" y="227"/>
                  <a:pt x="46" y="230"/>
                </a:cubicBezTo>
                <a:cubicBezTo>
                  <a:pt x="44" y="230"/>
                  <a:pt x="43" y="230"/>
                  <a:pt x="42" y="231"/>
                </a:cubicBezTo>
                <a:cubicBezTo>
                  <a:pt x="42" y="231"/>
                  <a:pt x="42" y="231"/>
                  <a:pt x="42" y="231"/>
                </a:cubicBezTo>
                <a:cubicBezTo>
                  <a:pt x="43" y="228"/>
                  <a:pt x="43" y="226"/>
                  <a:pt x="44" y="223"/>
                </a:cubicBezTo>
                <a:cubicBezTo>
                  <a:pt x="46" y="219"/>
                  <a:pt x="47" y="214"/>
                  <a:pt x="49" y="210"/>
                </a:cubicBezTo>
                <a:cubicBezTo>
                  <a:pt x="50" y="208"/>
                  <a:pt x="50" y="205"/>
                  <a:pt x="51" y="203"/>
                </a:cubicBezTo>
                <a:cubicBezTo>
                  <a:pt x="53" y="197"/>
                  <a:pt x="55" y="192"/>
                  <a:pt x="56" y="187"/>
                </a:cubicBezTo>
                <a:cubicBezTo>
                  <a:pt x="57" y="184"/>
                  <a:pt x="58" y="182"/>
                  <a:pt x="58" y="180"/>
                </a:cubicBezTo>
                <a:cubicBezTo>
                  <a:pt x="60" y="170"/>
                  <a:pt x="63" y="160"/>
                  <a:pt x="65" y="151"/>
                </a:cubicBezTo>
                <a:cubicBezTo>
                  <a:pt x="65" y="149"/>
                  <a:pt x="65" y="147"/>
                  <a:pt x="64" y="145"/>
                </a:cubicBezTo>
                <a:cubicBezTo>
                  <a:pt x="63" y="144"/>
                  <a:pt x="62" y="143"/>
                  <a:pt x="60" y="142"/>
                </a:cubicBezTo>
                <a:cubicBezTo>
                  <a:pt x="60" y="142"/>
                  <a:pt x="59" y="142"/>
                  <a:pt x="58" y="142"/>
                </a:cubicBezTo>
                <a:cubicBezTo>
                  <a:pt x="55" y="142"/>
                  <a:pt x="52" y="144"/>
                  <a:pt x="52" y="147"/>
                </a:cubicBezTo>
                <a:cubicBezTo>
                  <a:pt x="50" y="153"/>
                  <a:pt x="49" y="159"/>
                  <a:pt x="48" y="165"/>
                </a:cubicBezTo>
                <a:cubicBezTo>
                  <a:pt x="45" y="168"/>
                  <a:pt x="43" y="172"/>
                  <a:pt x="41" y="175"/>
                </a:cubicBezTo>
                <a:cubicBezTo>
                  <a:pt x="40" y="176"/>
                  <a:pt x="41" y="177"/>
                  <a:pt x="41" y="177"/>
                </a:cubicBezTo>
                <a:cubicBezTo>
                  <a:pt x="42" y="177"/>
                  <a:pt x="43" y="177"/>
                  <a:pt x="43" y="176"/>
                </a:cubicBezTo>
                <a:cubicBezTo>
                  <a:pt x="44" y="175"/>
                  <a:pt x="45" y="174"/>
                  <a:pt x="46" y="172"/>
                </a:cubicBezTo>
                <a:cubicBezTo>
                  <a:pt x="46" y="174"/>
                  <a:pt x="45" y="176"/>
                  <a:pt x="45" y="177"/>
                </a:cubicBezTo>
                <a:cubicBezTo>
                  <a:pt x="45" y="178"/>
                  <a:pt x="44" y="179"/>
                  <a:pt x="44" y="179"/>
                </a:cubicBezTo>
                <a:cubicBezTo>
                  <a:pt x="44" y="181"/>
                  <a:pt x="43" y="183"/>
                  <a:pt x="42" y="185"/>
                </a:cubicBezTo>
                <a:cubicBezTo>
                  <a:pt x="41" y="191"/>
                  <a:pt x="39" y="196"/>
                  <a:pt x="37" y="201"/>
                </a:cubicBezTo>
                <a:cubicBezTo>
                  <a:pt x="35" y="207"/>
                  <a:pt x="33" y="214"/>
                  <a:pt x="31" y="220"/>
                </a:cubicBezTo>
                <a:cubicBezTo>
                  <a:pt x="29" y="222"/>
                  <a:pt x="28" y="225"/>
                  <a:pt x="27" y="228"/>
                </a:cubicBezTo>
                <a:cubicBezTo>
                  <a:pt x="25" y="232"/>
                  <a:pt x="24" y="235"/>
                  <a:pt x="22" y="238"/>
                </a:cubicBezTo>
                <a:cubicBezTo>
                  <a:pt x="22" y="240"/>
                  <a:pt x="21" y="241"/>
                  <a:pt x="21" y="242"/>
                </a:cubicBezTo>
                <a:cubicBezTo>
                  <a:pt x="17" y="242"/>
                  <a:pt x="14" y="243"/>
                  <a:pt x="11" y="243"/>
                </a:cubicBezTo>
                <a:cubicBezTo>
                  <a:pt x="8" y="243"/>
                  <a:pt x="5" y="244"/>
                  <a:pt x="3" y="246"/>
                </a:cubicBezTo>
                <a:cubicBezTo>
                  <a:pt x="1" y="248"/>
                  <a:pt x="0" y="251"/>
                  <a:pt x="0" y="253"/>
                </a:cubicBezTo>
                <a:cubicBezTo>
                  <a:pt x="0" y="259"/>
                  <a:pt x="5" y="264"/>
                  <a:pt x="11" y="264"/>
                </a:cubicBezTo>
                <a:cubicBezTo>
                  <a:pt x="11" y="264"/>
                  <a:pt x="12" y="264"/>
                  <a:pt x="12" y="264"/>
                </a:cubicBezTo>
                <a:cubicBezTo>
                  <a:pt x="12" y="264"/>
                  <a:pt x="12" y="264"/>
                  <a:pt x="13" y="265"/>
                </a:cubicBezTo>
                <a:cubicBezTo>
                  <a:pt x="13" y="265"/>
                  <a:pt x="13" y="266"/>
                  <a:pt x="13" y="267"/>
                </a:cubicBezTo>
                <a:cubicBezTo>
                  <a:pt x="13" y="267"/>
                  <a:pt x="14" y="267"/>
                  <a:pt x="14" y="267"/>
                </a:cubicBezTo>
                <a:cubicBezTo>
                  <a:pt x="14" y="268"/>
                  <a:pt x="14" y="268"/>
                  <a:pt x="15" y="269"/>
                </a:cubicBezTo>
                <a:cubicBezTo>
                  <a:pt x="16" y="270"/>
                  <a:pt x="17" y="270"/>
                  <a:pt x="18" y="270"/>
                </a:cubicBezTo>
                <a:cubicBezTo>
                  <a:pt x="18" y="270"/>
                  <a:pt x="18" y="270"/>
                  <a:pt x="19" y="270"/>
                </a:cubicBezTo>
                <a:cubicBezTo>
                  <a:pt x="19" y="271"/>
                  <a:pt x="20" y="271"/>
                  <a:pt x="20" y="271"/>
                </a:cubicBezTo>
                <a:cubicBezTo>
                  <a:pt x="22" y="272"/>
                  <a:pt x="24" y="271"/>
                  <a:pt x="26" y="270"/>
                </a:cubicBezTo>
                <a:cubicBezTo>
                  <a:pt x="27" y="269"/>
                  <a:pt x="28" y="268"/>
                  <a:pt x="29" y="266"/>
                </a:cubicBezTo>
                <a:cubicBezTo>
                  <a:pt x="29" y="265"/>
                  <a:pt x="30" y="264"/>
                  <a:pt x="30" y="263"/>
                </a:cubicBezTo>
                <a:cubicBezTo>
                  <a:pt x="47" y="262"/>
                  <a:pt x="64" y="261"/>
                  <a:pt x="81" y="260"/>
                </a:cubicBezTo>
                <a:cubicBezTo>
                  <a:pt x="95" y="260"/>
                  <a:pt x="110" y="259"/>
                  <a:pt x="124" y="259"/>
                </a:cubicBezTo>
                <a:cubicBezTo>
                  <a:pt x="128" y="259"/>
                  <a:pt x="133" y="258"/>
                  <a:pt x="137" y="258"/>
                </a:cubicBezTo>
                <a:cubicBezTo>
                  <a:pt x="139" y="258"/>
                  <a:pt x="141" y="258"/>
                  <a:pt x="143" y="258"/>
                </a:cubicBezTo>
                <a:cubicBezTo>
                  <a:pt x="146" y="258"/>
                  <a:pt x="149" y="257"/>
                  <a:pt x="151" y="257"/>
                </a:cubicBezTo>
                <a:cubicBezTo>
                  <a:pt x="153" y="256"/>
                  <a:pt x="154" y="256"/>
                  <a:pt x="155" y="255"/>
                </a:cubicBezTo>
                <a:cubicBezTo>
                  <a:pt x="156" y="255"/>
                  <a:pt x="156" y="255"/>
                  <a:pt x="156" y="254"/>
                </a:cubicBezTo>
                <a:cubicBezTo>
                  <a:pt x="157" y="254"/>
                  <a:pt x="158" y="253"/>
                  <a:pt x="158" y="252"/>
                </a:cubicBezTo>
                <a:cubicBezTo>
                  <a:pt x="162" y="249"/>
                  <a:pt x="162" y="244"/>
                  <a:pt x="160" y="240"/>
                </a:cubicBezTo>
                <a:cubicBezTo>
                  <a:pt x="159" y="238"/>
                  <a:pt x="157" y="237"/>
                  <a:pt x="154" y="236"/>
                </a:cubicBezTo>
                <a:cubicBezTo>
                  <a:pt x="153" y="236"/>
                  <a:pt x="152" y="236"/>
                  <a:pt x="152" y="236"/>
                </a:cubicBezTo>
                <a:cubicBezTo>
                  <a:pt x="150" y="236"/>
                  <a:pt x="148" y="236"/>
                  <a:pt x="147" y="237"/>
                </a:cubicBezTo>
                <a:cubicBezTo>
                  <a:pt x="146" y="237"/>
                  <a:pt x="146" y="237"/>
                  <a:pt x="145" y="237"/>
                </a:cubicBezTo>
                <a:cubicBezTo>
                  <a:pt x="140" y="238"/>
                  <a:pt x="135" y="237"/>
                  <a:pt x="130" y="238"/>
                </a:cubicBezTo>
                <a:cubicBezTo>
                  <a:pt x="126" y="238"/>
                  <a:pt x="122" y="238"/>
                  <a:pt x="118" y="238"/>
                </a:cubicBezTo>
                <a:cubicBezTo>
                  <a:pt x="108" y="238"/>
                  <a:pt x="99" y="239"/>
                  <a:pt x="89" y="239"/>
                </a:cubicBezTo>
                <a:cubicBezTo>
                  <a:pt x="86" y="239"/>
                  <a:pt x="83" y="239"/>
                  <a:pt x="81" y="239"/>
                </a:cubicBezTo>
                <a:cubicBezTo>
                  <a:pt x="82" y="238"/>
                  <a:pt x="84" y="237"/>
                  <a:pt x="85" y="236"/>
                </a:cubicBezTo>
                <a:cubicBezTo>
                  <a:pt x="89" y="234"/>
                  <a:pt x="93" y="232"/>
                  <a:pt x="97" y="229"/>
                </a:cubicBezTo>
                <a:cubicBezTo>
                  <a:pt x="100" y="227"/>
                  <a:pt x="103" y="225"/>
                  <a:pt x="106" y="223"/>
                </a:cubicBezTo>
                <a:cubicBezTo>
                  <a:pt x="110" y="220"/>
                  <a:pt x="113" y="218"/>
                  <a:pt x="117" y="216"/>
                </a:cubicBezTo>
                <a:cubicBezTo>
                  <a:pt x="120" y="213"/>
                  <a:pt x="124" y="210"/>
                  <a:pt x="128" y="208"/>
                </a:cubicBezTo>
                <a:cubicBezTo>
                  <a:pt x="132" y="204"/>
                  <a:pt x="137" y="200"/>
                  <a:pt x="142" y="196"/>
                </a:cubicBezTo>
                <a:cubicBezTo>
                  <a:pt x="150" y="189"/>
                  <a:pt x="158" y="182"/>
                  <a:pt x="166" y="174"/>
                </a:cubicBezTo>
                <a:cubicBezTo>
                  <a:pt x="178" y="161"/>
                  <a:pt x="189" y="146"/>
                  <a:pt x="200" y="131"/>
                </a:cubicBezTo>
                <a:cubicBezTo>
                  <a:pt x="205" y="123"/>
                  <a:pt x="210" y="116"/>
                  <a:pt x="215" y="108"/>
                </a:cubicBezTo>
                <a:close/>
              </a:path>
            </a:pathLst>
          </a:custGeom>
          <a:solidFill>
            <a:srgbClr val="F8DFD2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1218565"/>
            <a:endParaRPr lang="zh-CN" altLang="en-US" sz="18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6" name="Freeform 5"/>
          <p:cNvSpPr/>
          <p:nvPr/>
        </p:nvSpPr>
        <p:spPr bwMode="auto">
          <a:xfrm flipH="1" flipV="1">
            <a:off x="5543724" y="2034646"/>
            <a:ext cx="920464" cy="965237"/>
          </a:xfrm>
          <a:custGeom>
            <a:avLst/>
            <a:gdLst>
              <a:gd name="T0" fmla="*/ 230 w 259"/>
              <a:gd name="T1" fmla="*/ 83 h 272"/>
              <a:gd name="T2" fmla="*/ 243 w 259"/>
              <a:gd name="T3" fmla="*/ 57 h 272"/>
              <a:gd name="T4" fmla="*/ 258 w 259"/>
              <a:gd name="T5" fmla="*/ 16 h 272"/>
              <a:gd name="T6" fmla="*/ 253 w 259"/>
              <a:gd name="T7" fmla="*/ 8 h 272"/>
              <a:gd name="T8" fmla="*/ 248 w 259"/>
              <a:gd name="T9" fmla="*/ 8 h 272"/>
              <a:gd name="T10" fmla="*/ 228 w 259"/>
              <a:gd name="T11" fmla="*/ 54 h 272"/>
              <a:gd name="T12" fmla="*/ 177 w 259"/>
              <a:gd name="T13" fmla="*/ 139 h 272"/>
              <a:gd name="T14" fmla="*/ 123 w 259"/>
              <a:gd name="T15" fmla="*/ 193 h 272"/>
              <a:gd name="T16" fmla="*/ 99 w 259"/>
              <a:gd name="T17" fmla="*/ 210 h 272"/>
              <a:gd name="T18" fmla="*/ 67 w 259"/>
              <a:gd name="T19" fmla="*/ 231 h 272"/>
              <a:gd name="T20" fmla="*/ 66 w 259"/>
              <a:gd name="T21" fmla="*/ 229 h 272"/>
              <a:gd name="T22" fmla="*/ 93 w 259"/>
              <a:gd name="T23" fmla="*/ 210 h 272"/>
              <a:gd name="T24" fmla="*/ 129 w 259"/>
              <a:gd name="T25" fmla="*/ 183 h 272"/>
              <a:gd name="T26" fmla="*/ 188 w 259"/>
              <a:gd name="T27" fmla="*/ 117 h 272"/>
              <a:gd name="T28" fmla="*/ 197 w 259"/>
              <a:gd name="T29" fmla="*/ 103 h 272"/>
              <a:gd name="T30" fmla="*/ 216 w 259"/>
              <a:gd name="T31" fmla="*/ 70 h 272"/>
              <a:gd name="T32" fmla="*/ 231 w 259"/>
              <a:gd name="T33" fmla="*/ 38 h 272"/>
              <a:gd name="T34" fmla="*/ 239 w 259"/>
              <a:gd name="T35" fmla="*/ 13 h 272"/>
              <a:gd name="T36" fmla="*/ 238 w 259"/>
              <a:gd name="T37" fmla="*/ 1 h 272"/>
              <a:gd name="T38" fmla="*/ 234 w 259"/>
              <a:gd name="T39" fmla="*/ 1 h 272"/>
              <a:gd name="T40" fmla="*/ 230 w 259"/>
              <a:gd name="T41" fmla="*/ 10 h 272"/>
              <a:gd name="T42" fmla="*/ 227 w 259"/>
              <a:gd name="T43" fmla="*/ 32 h 272"/>
              <a:gd name="T44" fmla="*/ 209 w 259"/>
              <a:gd name="T45" fmla="*/ 69 h 272"/>
              <a:gd name="T46" fmla="*/ 191 w 259"/>
              <a:gd name="T47" fmla="*/ 99 h 272"/>
              <a:gd name="T48" fmla="*/ 172 w 259"/>
              <a:gd name="T49" fmla="*/ 125 h 272"/>
              <a:gd name="T50" fmla="*/ 129 w 259"/>
              <a:gd name="T51" fmla="*/ 171 h 272"/>
              <a:gd name="T52" fmla="*/ 94 w 259"/>
              <a:gd name="T53" fmla="*/ 198 h 272"/>
              <a:gd name="T54" fmla="*/ 68 w 259"/>
              <a:gd name="T55" fmla="*/ 216 h 272"/>
              <a:gd name="T56" fmla="*/ 46 w 259"/>
              <a:gd name="T57" fmla="*/ 230 h 272"/>
              <a:gd name="T58" fmla="*/ 42 w 259"/>
              <a:gd name="T59" fmla="*/ 231 h 272"/>
              <a:gd name="T60" fmla="*/ 49 w 259"/>
              <a:gd name="T61" fmla="*/ 210 h 272"/>
              <a:gd name="T62" fmla="*/ 56 w 259"/>
              <a:gd name="T63" fmla="*/ 187 h 272"/>
              <a:gd name="T64" fmla="*/ 65 w 259"/>
              <a:gd name="T65" fmla="*/ 151 h 272"/>
              <a:gd name="T66" fmla="*/ 60 w 259"/>
              <a:gd name="T67" fmla="*/ 142 h 272"/>
              <a:gd name="T68" fmla="*/ 52 w 259"/>
              <a:gd name="T69" fmla="*/ 147 h 272"/>
              <a:gd name="T70" fmla="*/ 41 w 259"/>
              <a:gd name="T71" fmla="*/ 175 h 272"/>
              <a:gd name="T72" fmla="*/ 43 w 259"/>
              <a:gd name="T73" fmla="*/ 176 h 272"/>
              <a:gd name="T74" fmla="*/ 45 w 259"/>
              <a:gd name="T75" fmla="*/ 177 h 272"/>
              <a:gd name="T76" fmla="*/ 42 w 259"/>
              <a:gd name="T77" fmla="*/ 185 h 272"/>
              <a:gd name="T78" fmla="*/ 31 w 259"/>
              <a:gd name="T79" fmla="*/ 220 h 272"/>
              <a:gd name="T80" fmla="*/ 22 w 259"/>
              <a:gd name="T81" fmla="*/ 238 h 272"/>
              <a:gd name="T82" fmla="*/ 11 w 259"/>
              <a:gd name="T83" fmla="*/ 243 h 272"/>
              <a:gd name="T84" fmla="*/ 0 w 259"/>
              <a:gd name="T85" fmla="*/ 253 h 272"/>
              <a:gd name="T86" fmla="*/ 12 w 259"/>
              <a:gd name="T87" fmla="*/ 264 h 272"/>
              <a:gd name="T88" fmla="*/ 13 w 259"/>
              <a:gd name="T89" fmla="*/ 267 h 272"/>
              <a:gd name="T90" fmla="*/ 15 w 259"/>
              <a:gd name="T91" fmla="*/ 269 h 272"/>
              <a:gd name="T92" fmla="*/ 19 w 259"/>
              <a:gd name="T93" fmla="*/ 270 h 272"/>
              <a:gd name="T94" fmla="*/ 26 w 259"/>
              <a:gd name="T95" fmla="*/ 270 h 272"/>
              <a:gd name="T96" fmla="*/ 30 w 259"/>
              <a:gd name="T97" fmla="*/ 263 h 272"/>
              <a:gd name="T98" fmla="*/ 124 w 259"/>
              <a:gd name="T99" fmla="*/ 259 h 272"/>
              <a:gd name="T100" fmla="*/ 143 w 259"/>
              <a:gd name="T101" fmla="*/ 258 h 272"/>
              <a:gd name="T102" fmla="*/ 155 w 259"/>
              <a:gd name="T103" fmla="*/ 255 h 272"/>
              <a:gd name="T104" fmla="*/ 158 w 259"/>
              <a:gd name="T105" fmla="*/ 252 h 272"/>
              <a:gd name="T106" fmla="*/ 154 w 259"/>
              <a:gd name="T107" fmla="*/ 236 h 272"/>
              <a:gd name="T108" fmla="*/ 147 w 259"/>
              <a:gd name="T109" fmla="*/ 237 h 272"/>
              <a:gd name="T110" fmla="*/ 130 w 259"/>
              <a:gd name="T111" fmla="*/ 238 h 272"/>
              <a:gd name="T112" fmla="*/ 89 w 259"/>
              <a:gd name="T113" fmla="*/ 239 h 272"/>
              <a:gd name="T114" fmla="*/ 85 w 259"/>
              <a:gd name="T115" fmla="*/ 236 h 272"/>
              <a:gd name="T116" fmla="*/ 106 w 259"/>
              <a:gd name="T117" fmla="*/ 223 h 272"/>
              <a:gd name="T118" fmla="*/ 128 w 259"/>
              <a:gd name="T119" fmla="*/ 208 h 272"/>
              <a:gd name="T120" fmla="*/ 166 w 259"/>
              <a:gd name="T121" fmla="*/ 174 h 272"/>
              <a:gd name="T122" fmla="*/ 215 w 259"/>
              <a:gd name="T123" fmla="*/ 10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9" h="272">
                <a:moveTo>
                  <a:pt x="215" y="108"/>
                </a:moveTo>
                <a:cubicBezTo>
                  <a:pt x="220" y="99"/>
                  <a:pt x="225" y="91"/>
                  <a:pt x="230" y="83"/>
                </a:cubicBezTo>
                <a:cubicBezTo>
                  <a:pt x="232" y="79"/>
                  <a:pt x="234" y="75"/>
                  <a:pt x="236" y="71"/>
                </a:cubicBezTo>
                <a:cubicBezTo>
                  <a:pt x="239" y="66"/>
                  <a:pt x="241" y="61"/>
                  <a:pt x="243" y="57"/>
                </a:cubicBezTo>
                <a:cubicBezTo>
                  <a:pt x="244" y="52"/>
                  <a:pt x="246" y="48"/>
                  <a:pt x="248" y="43"/>
                </a:cubicBezTo>
                <a:cubicBezTo>
                  <a:pt x="251" y="34"/>
                  <a:pt x="255" y="25"/>
                  <a:pt x="258" y="16"/>
                </a:cubicBezTo>
                <a:cubicBezTo>
                  <a:pt x="259" y="15"/>
                  <a:pt x="258" y="13"/>
                  <a:pt x="257" y="11"/>
                </a:cubicBezTo>
                <a:cubicBezTo>
                  <a:pt x="256" y="9"/>
                  <a:pt x="255" y="8"/>
                  <a:pt x="253" y="8"/>
                </a:cubicBezTo>
                <a:cubicBezTo>
                  <a:pt x="252" y="8"/>
                  <a:pt x="252" y="8"/>
                  <a:pt x="251" y="8"/>
                </a:cubicBezTo>
                <a:cubicBezTo>
                  <a:pt x="250" y="8"/>
                  <a:pt x="249" y="8"/>
                  <a:pt x="248" y="8"/>
                </a:cubicBezTo>
                <a:cubicBezTo>
                  <a:pt x="246" y="9"/>
                  <a:pt x="245" y="11"/>
                  <a:pt x="244" y="13"/>
                </a:cubicBezTo>
                <a:cubicBezTo>
                  <a:pt x="239" y="27"/>
                  <a:pt x="234" y="41"/>
                  <a:pt x="228" y="54"/>
                </a:cubicBezTo>
                <a:cubicBezTo>
                  <a:pt x="222" y="70"/>
                  <a:pt x="213" y="84"/>
                  <a:pt x="204" y="98"/>
                </a:cubicBezTo>
                <a:cubicBezTo>
                  <a:pt x="196" y="112"/>
                  <a:pt x="187" y="126"/>
                  <a:pt x="177" y="139"/>
                </a:cubicBezTo>
                <a:cubicBezTo>
                  <a:pt x="169" y="149"/>
                  <a:pt x="161" y="158"/>
                  <a:pt x="152" y="167"/>
                </a:cubicBezTo>
                <a:cubicBezTo>
                  <a:pt x="143" y="176"/>
                  <a:pt x="133" y="185"/>
                  <a:pt x="123" y="193"/>
                </a:cubicBezTo>
                <a:cubicBezTo>
                  <a:pt x="119" y="196"/>
                  <a:pt x="114" y="200"/>
                  <a:pt x="109" y="204"/>
                </a:cubicBezTo>
                <a:cubicBezTo>
                  <a:pt x="105" y="206"/>
                  <a:pt x="102" y="208"/>
                  <a:pt x="99" y="210"/>
                </a:cubicBezTo>
                <a:cubicBezTo>
                  <a:pt x="94" y="213"/>
                  <a:pt x="89" y="217"/>
                  <a:pt x="84" y="220"/>
                </a:cubicBezTo>
                <a:cubicBezTo>
                  <a:pt x="78" y="224"/>
                  <a:pt x="72" y="227"/>
                  <a:pt x="67" y="231"/>
                </a:cubicBezTo>
                <a:cubicBezTo>
                  <a:pt x="63" y="233"/>
                  <a:pt x="59" y="235"/>
                  <a:pt x="55" y="236"/>
                </a:cubicBezTo>
                <a:cubicBezTo>
                  <a:pt x="59" y="234"/>
                  <a:pt x="62" y="231"/>
                  <a:pt x="66" y="229"/>
                </a:cubicBezTo>
                <a:cubicBezTo>
                  <a:pt x="70" y="226"/>
                  <a:pt x="75" y="223"/>
                  <a:pt x="79" y="220"/>
                </a:cubicBezTo>
                <a:cubicBezTo>
                  <a:pt x="84" y="217"/>
                  <a:pt x="88" y="213"/>
                  <a:pt x="93" y="210"/>
                </a:cubicBezTo>
                <a:cubicBezTo>
                  <a:pt x="99" y="206"/>
                  <a:pt x="105" y="201"/>
                  <a:pt x="111" y="197"/>
                </a:cubicBezTo>
                <a:cubicBezTo>
                  <a:pt x="117" y="192"/>
                  <a:pt x="123" y="187"/>
                  <a:pt x="129" y="183"/>
                </a:cubicBezTo>
                <a:cubicBezTo>
                  <a:pt x="140" y="173"/>
                  <a:pt x="151" y="163"/>
                  <a:pt x="160" y="152"/>
                </a:cubicBezTo>
                <a:cubicBezTo>
                  <a:pt x="170" y="141"/>
                  <a:pt x="179" y="129"/>
                  <a:pt x="188" y="117"/>
                </a:cubicBezTo>
                <a:cubicBezTo>
                  <a:pt x="190" y="114"/>
                  <a:pt x="192" y="111"/>
                  <a:pt x="194" y="108"/>
                </a:cubicBezTo>
                <a:cubicBezTo>
                  <a:pt x="195" y="107"/>
                  <a:pt x="196" y="105"/>
                  <a:pt x="197" y="103"/>
                </a:cubicBezTo>
                <a:cubicBezTo>
                  <a:pt x="198" y="101"/>
                  <a:pt x="199" y="100"/>
                  <a:pt x="200" y="98"/>
                </a:cubicBezTo>
                <a:cubicBezTo>
                  <a:pt x="206" y="89"/>
                  <a:pt x="211" y="80"/>
                  <a:pt x="216" y="70"/>
                </a:cubicBezTo>
                <a:cubicBezTo>
                  <a:pt x="219" y="65"/>
                  <a:pt x="222" y="60"/>
                  <a:pt x="224" y="54"/>
                </a:cubicBezTo>
                <a:cubicBezTo>
                  <a:pt x="227" y="49"/>
                  <a:pt x="229" y="44"/>
                  <a:pt x="231" y="38"/>
                </a:cubicBezTo>
                <a:cubicBezTo>
                  <a:pt x="234" y="33"/>
                  <a:pt x="236" y="27"/>
                  <a:pt x="238" y="22"/>
                </a:cubicBezTo>
                <a:cubicBezTo>
                  <a:pt x="238" y="19"/>
                  <a:pt x="239" y="16"/>
                  <a:pt x="239" y="13"/>
                </a:cubicBezTo>
                <a:cubicBezTo>
                  <a:pt x="240" y="10"/>
                  <a:pt x="240" y="7"/>
                  <a:pt x="240" y="3"/>
                </a:cubicBezTo>
                <a:cubicBezTo>
                  <a:pt x="240" y="2"/>
                  <a:pt x="239" y="1"/>
                  <a:pt x="238" y="1"/>
                </a:cubicBezTo>
                <a:cubicBezTo>
                  <a:pt x="238" y="0"/>
                  <a:pt x="237" y="0"/>
                  <a:pt x="237" y="0"/>
                </a:cubicBezTo>
                <a:cubicBezTo>
                  <a:pt x="236" y="0"/>
                  <a:pt x="235" y="0"/>
                  <a:pt x="234" y="1"/>
                </a:cubicBezTo>
                <a:cubicBezTo>
                  <a:pt x="233" y="2"/>
                  <a:pt x="232" y="4"/>
                  <a:pt x="231" y="5"/>
                </a:cubicBezTo>
                <a:cubicBezTo>
                  <a:pt x="231" y="7"/>
                  <a:pt x="231" y="9"/>
                  <a:pt x="230" y="10"/>
                </a:cubicBezTo>
                <a:cubicBezTo>
                  <a:pt x="230" y="12"/>
                  <a:pt x="231" y="14"/>
                  <a:pt x="232" y="14"/>
                </a:cubicBezTo>
                <a:cubicBezTo>
                  <a:pt x="231" y="20"/>
                  <a:pt x="229" y="26"/>
                  <a:pt x="227" y="32"/>
                </a:cubicBezTo>
                <a:cubicBezTo>
                  <a:pt x="224" y="38"/>
                  <a:pt x="221" y="44"/>
                  <a:pt x="218" y="50"/>
                </a:cubicBezTo>
                <a:cubicBezTo>
                  <a:pt x="215" y="56"/>
                  <a:pt x="212" y="63"/>
                  <a:pt x="209" y="69"/>
                </a:cubicBezTo>
                <a:cubicBezTo>
                  <a:pt x="206" y="74"/>
                  <a:pt x="203" y="78"/>
                  <a:pt x="200" y="83"/>
                </a:cubicBezTo>
                <a:cubicBezTo>
                  <a:pt x="197" y="88"/>
                  <a:pt x="194" y="93"/>
                  <a:pt x="191" y="99"/>
                </a:cubicBezTo>
                <a:cubicBezTo>
                  <a:pt x="189" y="102"/>
                  <a:pt x="186" y="105"/>
                  <a:pt x="184" y="108"/>
                </a:cubicBezTo>
                <a:cubicBezTo>
                  <a:pt x="180" y="114"/>
                  <a:pt x="176" y="119"/>
                  <a:pt x="172" y="125"/>
                </a:cubicBezTo>
                <a:cubicBezTo>
                  <a:pt x="164" y="136"/>
                  <a:pt x="154" y="147"/>
                  <a:pt x="144" y="157"/>
                </a:cubicBezTo>
                <a:cubicBezTo>
                  <a:pt x="139" y="162"/>
                  <a:pt x="134" y="166"/>
                  <a:pt x="129" y="171"/>
                </a:cubicBezTo>
                <a:cubicBezTo>
                  <a:pt x="123" y="176"/>
                  <a:pt x="118" y="180"/>
                  <a:pt x="112" y="185"/>
                </a:cubicBezTo>
                <a:cubicBezTo>
                  <a:pt x="106" y="189"/>
                  <a:pt x="100" y="194"/>
                  <a:pt x="94" y="198"/>
                </a:cubicBezTo>
                <a:cubicBezTo>
                  <a:pt x="91" y="200"/>
                  <a:pt x="88" y="202"/>
                  <a:pt x="85" y="204"/>
                </a:cubicBezTo>
                <a:cubicBezTo>
                  <a:pt x="79" y="208"/>
                  <a:pt x="73" y="212"/>
                  <a:pt x="68" y="216"/>
                </a:cubicBezTo>
                <a:cubicBezTo>
                  <a:pt x="64" y="218"/>
                  <a:pt x="61" y="220"/>
                  <a:pt x="58" y="222"/>
                </a:cubicBezTo>
                <a:cubicBezTo>
                  <a:pt x="54" y="225"/>
                  <a:pt x="50" y="227"/>
                  <a:pt x="46" y="230"/>
                </a:cubicBezTo>
                <a:cubicBezTo>
                  <a:pt x="44" y="230"/>
                  <a:pt x="43" y="230"/>
                  <a:pt x="42" y="231"/>
                </a:cubicBezTo>
                <a:cubicBezTo>
                  <a:pt x="42" y="231"/>
                  <a:pt x="42" y="231"/>
                  <a:pt x="42" y="231"/>
                </a:cubicBezTo>
                <a:cubicBezTo>
                  <a:pt x="43" y="228"/>
                  <a:pt x="43" y="226"/>
                  <a:pt x="44" y="223"/>
                </a:cubicBezTo>
                <a:cubicBezTo>
                  <a:pt x="46" y="219"/>
                  <a:pt x="47" y="214"/>
                  <a:pt x="49" y="210"/>
                </a:cubicBezTo>
                <a:cubicBezTo>
                  <a:pt x="50" y="208"/>
                  <a:pt x="50" y="205"/>
                  <a:pt x="51" y="203"/>
                </a:cubicBezTo>
                <a:cubicBezTo>
                  <a:pt x="53" y="197"/>
                  <a:pt x="55" y="192"/>
                  <a:pt x="56" y="187"/>
                </a:cubicBezTo>
                <a:cubicBezTo>
                  <a:pt x="57" y="184"/>
                  <a:pt x="58" y="182"/>
                  <a:pt x="58" y="180"/>
                </a:cubicBezTo>
                <a:cubicBezTo>
                  <a:pt x="60" y="170"/>
                  <a:pt x="63" y="160"/>
                  <a:pt x="65" y="151"/>
                </a:cubicBezTo>
                <a:cubicBezTo>
                  <a:pt x="65" y="149"/>
                  <a:pt x="65" y="147"/>
                  <a:pt x="64" y="145"/>
                </a:cubicBezTo>
                <a:cubicBezTo>
                  <a:pt x="63" y="144"/>
                  <a:pt x="62" y="143"/>
                  <a:pt x="60" y="142"/>
                </a:cubicBezTo>
                <a:cubicBezTo>
                  <a:pt x="60" y="142"/>
                  <a:pt x="59" y="142"/>
                  <a:pt x="58" y="142"/>
                </a:cubicBezTo>
                <a:cubicBezTo>
                  <a:pt x="55" y="142"/>
                  <a:pt x="52" y="144"/>
                  <a:pt x="52" y="147"/>
                </a:cubicBezTo>
                <a:cubicBezTo>
                  <a:pt x="50" y="153"/>
                  <a:pt x="49" y="159"/>
                  <a:pt x="48" y="165"/>
                </a:cubicBezTo>
                <a:cubicBezTo>
                  <a:pt x="45" y="168"/>
                  <a:pt x="43" y="172"/>
                  <a:pt x="41" y="175"/>
                </a:cubicBezTo>
                <a:cubicBezTo>
                  <a:pt x="40" y="176"/>
                  <a:pt x="41" y="177"/>
                  <a:pt x="41" y="177"/>
                </a:cubicBezTo>
                <a:cubicBezTo>
                  <a:pt x="42" y="177"/>
                  <a:pt x="43" y="177"/>
                  <a:pt x="43" y="176"/>
                </a:cubicBezTo>
                <a:cubicBezTo>
                  <a:pt x="44" y="175"/>
                  <a:pt x="45" y="174"/>
                  <a:pt x="46" y="172"/>
                </a:cubicBezTo>
                <a:cubicBezTo>
                  <a:pt x="46" y="174"/>
                  <a:pt x="45" y="176"/>
                  <a:pt x="45" y="177"/>
                </a:cubicBezTo>
                <a:cubicBezTo>
                  <a:pt x="45" y="178"/>
                  <a:pt x="44" y="179"/>
                  <a:pt x="44" y="179"/>
                </a:cubicBezTo>
                <a:cubicBezTo>
                  <a:pt x="44" y="181"/>
                  <a:pt x="43" y="183"/>
                  <a:pt x="42" y="185"/>
                </a:cubicBezTo>
                <a:cubicBezTo>
                  <a:pt x="41" y="191"/>
                  <a:pt x="39" y="196"/>
                  <a:pt x="37" y="201"/>
                </a:cubicBezTo>
                <a:cubicBezTo>
                  <a:pt x="35" y="207"/>
                  <a:pt x="33" y="214"/>
                  <a:pt x="31" y="220"/>
                </a:cubicBezTo>
                <a:cubicBezTo>
                  <a:pt x="29" y="222"/>
                  <a:pt x="28" y="225"/>
                  <a:pt x="27" y="228"/>
                </a:cubicBezTo>
                <a:cubicBezTo>
                  <a:pt x="25" y="232"/>
                  <a:pt x="24" y="235"/>
                  <a:pt x="22" y="238"/>
                </a:cubicBezTo>
                <a:cubicBezTo>
                  <a:pt x="22" y="240"/>
                  <a:pt x="21" y="241"/>
                  <a:pt x="21" y="242"/>
                </a:cubicBezTo>
                <a:cubicBezTo>
                  <a:pt x="17" y="242"/>
                  <a:pt x="14" y="243"/>
                  <a:pt x="11" y="243"/>
                </a:cubicBezTo>
                <a:cubicBezTo>
                  <a:pt x="8" y="243"/>
                  <a:pt x="5" y="244"/>
                  <a:pt x="3" y="246"/>
                </a:cubicBezTo>
                <a:cubicBezTo>
                  <a:pt x="1" y="248"/>
                  <a:pt x="0" y="251"/>
                  <a:pt x="0" y="253"/>
                </a:cubicBezTo>
                <a:cubicBezTo>
                  <a:pt x="0" y="259"/>
                  <a:pt x="5" y="264"/>
                  <a:pt x="11" y="264"/>
                </a:cubicBezTo>
                <a:cubicBezTo>
                  <a:pt x="11" y="264"/>
                  <a:pt x="12" y="264"/>
                  <a:pt x="12" y="264"/>
                </a:cubicBezTo>
                <a:cubicBezTo>
                  <a:pt x="12" y="264"/>
                  <a:pt x="12" y="264"/>
                  <a:pt x="13" y="265"/>
                </a:cubicBezTo>
                <a:cubicBezTo>
                  <a:pt x="13" y="265"/>
                  <a:pt x="13" y="266"/>
                  <a:pt x="13" y="267"/>
                </a:cubicBezTo>
                <a:cubicBezTo>
                  <a:pt x="13" y="267"/>
                  <a:pt x="14" y="267"/>
                  <a:pt x="14" y="267"/>
                </a:cubicBezTo>
                <a:cubicBezTo>
                  <a:pt x="14" y="268"/>
                  <a:pt x="14" y="268"/>
                  <a:pt x="15" y="269"/>
                </a:cubicBezTo>
                <a:cubicBezTo>
                  <a:pt x="16" y="270"/>
                  <a:pt x="17" y="270"/>
                  <a:pt x="18" y="270"/>
                </a:cubicBezTo>
                <a:cubicBezTo>
                  <a:pt x="18" y="270"/>
                  <a:pt x="18" y="270"/>
                  <a:pt x="19" y="270"/>
                </a:cubicBezTo>
                <a:cubicBezTo>
                  <a:pt x="19" y="271"/>
                  <a:pt x="20" y="271"/>
                  <a:pt x="20" y="271"/>
                </a:cubicBezTo>
                <a:cubicBezTo>
                  <a:pt x="22" y="272"/>
                  <a:pt x="24" y="271"/>
                  <a:pt x="26" y="270"/>
                </a:cubicBezTo>
                <a:cubicBezTo>
                  <a:pt x="27" y="269"/>
                  <a:pt x="28" y="268"/>
                  <a:pt x="29" y="266"/>
                </a:cubicBezTo>
                <a:cubicBezTo>
                  <a:pt x="29" y="265"/>
                  <a:pt x="30" y="264"/>
                  <a:pt x="30" y="263"/>
                </a:cubicBezTo>
                <a:cubicBezTo>
                  <a:pt x="47" y="262"/>
                  <a:pt x="64" y="261"/>
                  <a:pt x="81" y="260"/>
                </a:cubicBezTo>
                <a:cubicBezTo>
                  <a:pt x="95" y="260"/>
                  <a:pt x="110" y="259"/>
                  <a:pt x="124" y="259"/>
                </a:cubicBezTo>
                <a:cubicBezTo>
                  <a:pt x="128" y="259"/>
                  <a:pt x="133" y="258"/>
                  <a:pt x="137" y="258"/>
                </a:cubicBezTo>
                <a:cubicBezTo>
                  <a:pt x="139" y="258"/>
                  <a:pt x="141" y="258"/>
                  <a:pt x="143" y="258"/>
                </a:cubicBezTo>
                <a:cubicBezTo>
                  <a:pt x="146" y="258"/>
                  <a:pt x="149" y="257"/>
                  <a:pt x="151" y="257"/>
                </a:cubicBezTo>
                <a:cubicBezTo>
                  <a:pt x="153" y="256"/>
                  <a:pt x="154" y="256"/>
                  <a:pt x="155" y="255"/>
                </a:cubicBezTo>
                <a:cubicBezTo>
                  <a:pt x="156" y="255"/>
                  <a:pt x="156" y="255"/>
                  <a:pt x="156" y="254"/>
                </a:cubicBezTo>
                <a:cubicBezTo>
                  <a:pt x="157" y="254"/>
                  <a:pt x="158" y="253"/>
                  <a:pt x="158" y="252"/>
                </a:cubicBezTo>
                <a:cubicBezTo>
                  <a:pt x="162" y="249"/>
                  <a:pt x="162" y="244"/>
                  <a:pt x="160" y="240"/>
                </a:cubicBezTo>
                <a:cubicBezTo>
                  <a:pt x="159" y="238"/>
                  <a:pt x="157" y="237"/>
                  <a:pt x="154" y="236"/>
                </a:cubicBezTo>
                <a:cubicBezTo>
                  <a:pt x="153" y="236"/>
                  <a:pt x="152" y="236"/>
                  <a:pt x="152" y="236"/>
                </a:cubicBezTo>
                <a:cubicBezTo>
                  <a:pt x="150" y="236"/>
                  <a:pt x="148" y="236"/>
                  <a:pt x="147" y="237"/>
                </a:cubicBezTo>
                <a:cubicBezTo>
                  <a:pt x="146" y="237"/>
                  <a:pt x="146" y="237"/>
                  <a:pt x="145" y="237"/>
                </a:cubicBezTo>
                <a:cubicBezTo>
                  <a:pt x="140" y="238"/>
                  <a:pt x="135" y="237"/>
                  <a:pt x="130" y="238"/>
                </a:cubicBezTo>
                <a:cubicBezTo>
                  <a:pt x="126" y="238"/>
                  <a:pt x="122" y="238"/>
                  <a:pt x="118" y="238"/>
                </a:cubicBezTo>
                <a:cubicBezTo>
                  <a:pt x="108" y="238"/>
                  <a:pt x="99" y="239"/>
                  <a:pt x="89" y="239"/>
                </a:cubicBezTo>
                <a:cubicBezTo>
                  <a:pt x="86" y="239"/>
                  <a:pt x="83" y="239"/>
                  <a:pt x="81" y="239"/>
                </a:cubicBezTo>
                <a:cubicBezTo>
                  <a:pt x="82" y="238"/>
                  <a:pt x="84" y="237"/>
                  <a:pt x="85" y="236"/>
                </a:cubicBezTo>
                <a:cubicBezTo>
                  <a:pt x="89" y="234"/>
                  <a:pt x="93" y="232"/>
                  <a:pt x="97" y="229"/>
                </a:cubicBezTo>
                <a:cubicBezTo>
                  <a:pt x="100" y="227"/>
                  <a:pt x="103" y="225"/>
                  <a:pt x="106" y="223"/>
                </a:cubicBezTo>
                <a:cubicBezTo>
                  <a:pt x="110" y="220"/>
                  <a:pt x="113" y="218"/>
                  <a:pt x="117" y="216"/>
                </a:cubicBezTo>
                <a:cubicBezTo>
                  <a:pt x="120" y="213"/>
                  <a:pt x="124" y="210"/>
                  <a:pt x="128" y="208"/>
                </a:cubicBezTo>
                <a:cubicBezTo>
                  <a:pt x="132" y="204"/>
                  <a:pt x="137" y="200"/>
                  <a:pt x="142" y="196"/>
                </a:cubicBezTo>
                <a:cubicBezTo>
                  <a:pt x="150" y="189"/>
                  <a:pt x="158" y="182"/>
                  <a:pt x="166" y="174"/>
                </a:cubicBezTo>
                <a:cubicBezTo>
                  <a:pt x="178" y="161"/>
                  <a:pt x="189" y="146"/>
                  <a:pt x="200" y="131"/>
                </a:cubicBezTo>
                <a:cubicBezTo>
                  <a:pt x="205" y="123"/>
                  <a:pt x="210" y="116"/>
                  <a:pt x="215" y="108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1218565"/>
            <a:endParaRPr lang="zh-CN" altLang="en-US" sz="18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7" name="Freeform 5"/>
          <p:cNvSpPr/>
          <p:nvPr/>
        </p:nvSpPr>
        <p:spPr bwMode="auto">
          <a:xfrm flipH="1">
            <a:off x="5543724" y="4586391"/>
            <a:ext cx="920464" cy="965237"/>
          </a:xfrm>
          <a:custGeom>
            <a:avLst/>
            <a:gdLst>
              <a:gd name="T0" fmla="*/ 230 w 259"/>
              <a:gd name="T1" fmla="*/ 83 h 272"/>
              <a:gd name="T2" fmla="*/ 243 w 259"/>
              <a:gd name="T3" fmla="*/ 57 h 272"/>
              <a:gd name="T4" fmla="*/ 258 w 259"/>
              <a:gd name="T5" fmla="*/ 16 h 272"/>
              <a:gd name="T6" fmla="*/ 253 w 259"/>
              <a:gd name="T7" fmla="*/ 8 h 272"/>
              <a:gd name="T8" fmla="*/ 248 w 259"/>
              <a:gd name="T9" fmla="*/ 8 h 272"/>
              <a:gd name="T10" fmla="*/ 228 w 259"/>
              <a:gd name="T11" fmla="*/ 54 h 272"/>
              <a:gd name="T12" fmla="*/ 177 w 259"/>
              <a:gd name="T13" fmla="*/ 139 h 272"/>
              <a:gd name="T14" fmla="*/ 123 w 259"/>
              <a:gd name="T15" fmla="*/ 193 h 272"/>
              <a:gd name="T16" fmla="*/ 99 w 259"/>
              <a:gd name="T17" fmla="*/ 210 h 272"/>
              <a:gd name="T18" fmla="*/ 67 w 259"/>
              <a:gd name="T19" fmla="*/ 231 h 272"/>
              <a:gd name="T20" fmla="*/ 66 w 259"/>
              <a:gd name="T21" fmla="*/ 229 h 272"/>
              <a:gd name="T22" fmla="*/ 93 w 259"/>
              <a:gd name="T23" fmla="*/ 210 h 272"/>
              <a:gd name="T24" fmla="*/ 129 w 259"/>
              <a:gd name="T25" fmla="*/ 183 h 272"/>
              <a:gd name="T26" fmla="*/ 188 w 259"/>
              <a:gd name="T27" fmla="*/ 117 h 272"/>
              <a:gd name="T28" fmla="*/ 197 w 259"/>
              <a:gd name="T29" fmla="*/ 103 h 272"/>
              <a:gd name="T30" fmla="*/ 216 w 259"/>
              <a:gd name="T31" fmla="*/ 70 h 272"/>
              <a:gd name="T32" fmla="*/ 231 w 259"/>
              <a:gd name="T33" fmla="*/ 38 h 272"/>
              <a:gd name="T34" fmla="*/ 239 w 259"/>
              <a:gd name="T35" fmla="*/ 13 h 272"/>
              <a:gd name="T36" fmla="*/ 238 w 259"/>
              <a:gd name="T37" fmla="*/ 1 h 272"/>
              <a:gd name="T38" fmla="*/ 234 w 259"/>
              <a:gd name="T39" fmla="*/ 1 h 272"/>
              <a:gd name="T40" fmla="*/ 230 w 259"/>
              <a:gd name="T41" fmla="*/ 10 h 272"/>
              <a:gd name="T42" fmla="*/ 227 w 259"/>
              <a:gd name="T43" fmla="*/ 32 h 272"/>
              <a:gd name="T44" fmla="*/ 209 w 259"/>
              <a:gd name="T45" fmla="*/ 69 h 272"/>
              <a:gd name="T46" fmla="*/ 191 w 259"/>
              <a:gd name="T47" fmla="*/ 99 h 272"/>
              <a:gd name="T48" fmla="*/ 172 w 259"/>
              <a:gd name="T49" fmla="*/ 125 h 272"/>
              <a:gd name="T50" fmla="*/ 129 w 259"/>
              <a:gd name="T51" fmla="*/ 171 h 272"/>
              <a:gd name="T52" fmla="*/ 94 w 259"/>
              <a:gd name="T53" fmla="*/ 198 h 272"/>
              <a:gd name="T54" fmla="*/ 68 w 259"/>
              <a:gd name="T55" fmla="*/ 216 h 272"/>
              <a:gd name="T56" fmla="*/ 46 w 259"/>
              <a:gd name="T57" fmla="*/ 230 h 272"/>
              <a:gd name="T58" fmla="*/ 42 w 259"/>
              <a:gd name="T59" fmla="*/ 231 h 272"/>
              <a:gd name="T60" fmla="*/ 49 w 259"/>
              <a:gd name="T61" fmla="*/ 210 h 272"/>
              <a:gd name="T62" fmla="*/ 56 w 259"/>
              <a:gd name="T63" fmla="*/ 187 h 272"/>
              <a:gd name="T64" fmla="*/ 65 w 259"/>
              <a:gd name="T65" fmla="*/ 151 h 272"/>
              <a:gd name="T66" fmla="*/ 60 w 259"/>
              <a:gd name="T67" fmla="*/ 142 h 272"/>
              <a:gd name="T68" fmla="*/ 52 w 259"/>
              <a:gd name="T69" fmla="*/ 147 h 272"/>
              <a:gd name="T70" fmla="*/ 41 w 259"/>
              <a:gd name="T71" fmla="*/ 175 h 272"/>
              <a:gd name="T72" fmla="*/ 43 w 259"/>
              <a:gd name="T73" fmla="*/ 176 h 272"/>
              <a:gd name="T74" fmla="*/ 45 w 259"/>
              <a:gd name="T75" fmla="*/ 177 h 272"/>
              <a:gd name="T76" fmla="*/ 42 w 259"/>
              <a:gd name="T77" fmla="*/ 185 h 272"/>
              <a:gd name="T78" fmla="*/ 31 w 259"/>
              <a:gd name="T79" fmla="*/ 220 h 272"/>
              <a:gd name="T80" fmla="*/ 22 w 259"/>
              <a:gd name="T81" fmla="*/ 238 h 272"/>
              <a:gd name="T82" fmla="*/ 11 w 259"/>
              <a:gd name="T83" fmla="*/ 243 h 272"/>
              <a:gd name="T84" fmla="*/ 0 w 259"/>
              <a:gd name="T85" fmla="*/ 253 h 272"/>
              <a:gd name="T86" fmla="*/ 12 w 259"/>
              <a:gd name="T87" fmla="*/ 264 h 272"/>
              <a:gd name="T88" fmla="*/ 13 w 259"/>
              <a:gd name="T89" fmla="*/ 267 h 272"/>
              <a:gd name="T90" fmla="*/ 15 w 259"/>
              <a:gd name="T91" fmla="*/ 269 h 272"/>
              <a:gd name="T92" fmla="*/ 19 w 259"/>
              <a:gd name="T93" fmla="*/ 270 h 272"/>
              <a:gd name="T94" fmla="*/ 26 w 259"/>
              <a:gd name="T95" fmla="*/ 270 h 272"/>
              <a:gd name="T96" fmla="*/ 30 w 259"/>
              <a:gd name="T97" fmla="*/ 263 h 272"/>
              <a:gd name="T98" fmla="*/ 124 w 259"/>
              <a:gd name="T99" fmla="*/ 259 h 272"/>
              <a:gd name="T100" fmla="*/ 143 w 259"/>
              <a:gd name="T101" fmla="*/ 258 h 272"/>
              <a:gd name="T102" fmla="*/ 155 w 259"/>
              <a:gd name="T103" fmla="*/ 255 h 272"/>
              <a:gd name="T104" fmla="*/ 158 w 259"/>
              <a:gd name="T105" fmla="*/ 252 h 272"/>
              <a:gd name="T106" fmla="*/ 154 w 259"/>
              <a:gd name="T107" fmla="*/ 236 h 272"/>
              <a:gd name="T108" fmla="*/ 147 w 259"/>
              <a:gd name="T109" fmla="*/ 237 h 272"/>
              <a:gd name="T110" fmla="*/ 130 w 259"/>
              <a:gd name="T111" fmla="*/ 238 h 272"/>
              <a:gd name="T112" fmla="*/ 89 w 259"/>
              <a:gd name="T113" fmla="*/ 239 h 272"/>
              <a:gd name="T114" fmla="*/ 85 w 259"/>
              <a:gd name="T115" fmla="*/ 236 h 272"/>
              <a:gd name="T116" fmla="*/ 106 w 259"/>
              <a:gd name="T117" fmla="*/ 223 h 272"/>
              <a:gd name="T118" fmla="*/ 128 w 259"/>
              <a:gd name="T119" fmla="*/ 208 h 272"/>
              <a:gd name="T120" fmla="*/ 166 w 259"/>
              <a:gd name="T121" fmla="*/ 174 h 272"/>
              <a:gd name="T122" fmla="*/ 215 w 259"/>
              <a:gd name="T123" fmla="*/ 10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9" h="272">
                <a:moveTo>
                  <a:pt x="215" y="108"/>
                </a:moveTo>
                <a:cubicBezTo>
                  <a:pt x="220" y="99"/>
                  <a:pt x="225" y="91"/>
                  <a:pt x="230" y="83"/>
                </a:cubicBezTo>
                <a:cubicBezTo>
                  <a:pt x="232" y="79"/>
                  <a:pt x="234" y="75"/>
                  <a:pt x="236" y="71"/>
                </a:cubicBezTo>
                <a:cubicBezTo>
                  <a:pt x="239" y="66"/>
                  <a:pt x="241" y="61"/>
                  <a:pt x="243" y="57"/>
                </a:cubicBezTo>
                <a:cubicBezTo>
                  <a:pt x="244" y="52"/>
                  <a:pt x="246" y="48"/>
                  <a:pt x="248" y="43"/>
                </a:cubicBezTo>
                <a:cubicBezTo>
                  <a:pt x="251" y="34"/>
                  <a:pt x="255" y="25"/>
                  <a:pt x="258" y="16"/>
                </a:cubicBezTo>
                <a:cubicBezTo>
                  <a:pt x="259" y="15"/>
                  <a:pt x="258" y="13"/>
                  <a:pt x="257" y="11"/>
                </a:cubicBezTo>
                <a:cubicBezTo>
                  <a:pt x="256" y="9"/>
                  <a:pt x="255" y="8"/>
                  <a:pt x="253" y="8"/>
                </a:cubicBezTo>
                <a:cubicBezTo>
                  <a:pt x="252" y="8"/>
                  <a:pt x="252" y="8"/>
                  <a:pt x="251" y="8"/>
                </a:cubicBezTo>
                <a:cubicBezTo>
                  <a:pt x="250" y="8"/>
                  <a:pt x="249" y="8"/>
                  <a:pt x="248" y="8"/>
                </a:cubicBezTo>
                <a:cubicBezTo>
                  <a:pt x="246" y="9"/>
                  <a:pt x="245" y="11"/>
                  <a:pt x="244" y="13"/>
                </a:cubicBezTo>
                <a:cubicBezTo>
                  <a:pt x="239" y="27"/>
                  <a:pt x="234" y="41"/>
                  <a:pt x="228" y="54"/>
                </a:cubicBezTo>
                <a:cubicBezTo>
                  <a:pt x="222" y="70"/>
                  <a:pt x="213" y="84"/>
                  <a:pt x="204" y="98"/>
                </a:cubicBezTo>
                <a:cubicBezTo>
                  <a:pt x="196" y="112"/>
                  <a:pt x="187" y="126"/>
                  <a:pt x="177" y="139"/>
                </a:cubicBezTo>
                <a:cubicBezTo>
                  <a:pt x="169" y="149"/>
                  <a:pt x="161" y="158"/>
                  <a:pt x="152" y="167"/>
                </a:cubicBezTo>
                <a:cubicBezTo>
                  <a:pt x="143" y="176"/>
                  <a:pt x="133" y="185"/>
                  <a:pt x="123" y="193"/>
                </a:cubicBezTo>
                <a:cubicBezTo>
                  <a:pt x="119" y="196"/>
                  <a:pt x="114" y="200"/>
                  <a:pt x="109" y="204"/>
                </a:cubicBezTo>
                <a:cubicBezTo>
                  <a:pt x="105" y="206"/>
                  <a:pt x="102" y="208"/>
                  <a:pt x="99" y="210"/>
                </a:cubicBezTo>
                <a:cubicBezTo>
                  <a:pt x="94" y="213"/>
                  <a:pt x="89" y="217"/>
                  <a:pt x="84" y="220"/>
                </a:cubicBezTo>
                <a:cubicBezTo>
                  <a:pt x="78" y="224"/>
                  <a:pt x="72" y="227"/>
                  <a:pt x="67" y="231"/>
                </a:cubicBezTo>
                <a:cubicBezTo>
                  <a:pt x="63" y="233"/>
                  <a:pt x="59" y="235"/>
                  <a:pt x="55" y="236"/>
                </a:cubicBezTo>
                <a:cubicBezTo>
                  <a:pt x="59" y="234"/>
                  <a:pt x="62" y="231"/>
                  <a:pt x="66" y="229"/>
                </a:cubicBezTo>
                <a:cubicBezTo>
                  <a:pt x="70" y="226"/>
                  <a:pt x="75" y="223"/>
                  <a:pt x="79" y="220"/>
                </a:cubicBezTo>
                <a:cubicBezTo>
                  <a:pt x="84" y="217"/>
                  <a:pt x="88" y="213"/>
                  <a:pt x="93" y="210"/>
                </a:cubicBezTo>
                <a:cubicBezTo>
                  <a:pt x="99" y="206"/>
                  <a:pt x="105" y="201"/>
                  <a:pt x="111" y="197"/>
                </a:cubicBezTo>
                <a:cubicBezTo>
                  <a:pt x="117" y="192"/>
                  <a:pt x="123" y="187"/>
                  <a:pt x="129" y="183"/>
                </a:cubicBezTo>
                <a:cubicBezTo>
                  <a:pt x="140" y="173"/>
                  <a:pt x="151" y="163"/>
                  <a:pt x="160" y="152"/>
                </a:cubicBezTo>
                <a:cubicBezTo>
                  <a:pt x="170" y="141"/>
                  <a:pt x="179" y="129"/>
                  <a:pt x="188" y="117"/>
                </a:cubicBezTo>
                <a:cubicBezTo>
                  <a:pt x="190" y="114"/>
                  <a:pt x="192" y="111"/>
                  <a:pt x="194" y="108"/>
                </a:cubicBezTo>
                <a:cubicBezTo>
                  <a:pt x="195" y="107"/>
                  <a:pt x="196" y="105"/>
                  <a:pt x="197" y="103"/>
                </a:cubicBezTo>
                <a:cubicBezTo>
                  <a:pt x="198" y="101"/>
                  <a:pt x="199" y="100"/>
                  <a:pt x="200" y="98"/>
                </a:cubicBezTo>
                <a:cubicBezTo>
                  <a:pt x="206" y="89"/>
                  <a:pt x="211" y="80"/>
                  <a:pt x="216" y="70"/>
                </a:cubicBezTo>
                <a:cubicBezTo>
                  <a:pt x="219" y="65"/>
                  <a:pt x="222" y="60"/>
                  <a:pt x="224" y="54"/>
                </a:cubicBezTo>
                <a:cubicBezTo>
                  <a:pt x="227" y="49"/>
                  <a:pt x="229" y="44"/>
                  <a:pt x="231" y="38"/>
                </a:cubicBezTo>
                <a:cubicBezTo>
                  <a:pt x="234" y="33"/>
                  <a:pt x="236" y="27"/>
                  <a:pt x="238" y="22"/>
                </a:cubicBezTo>
                <a:cubicBezTo>
                  <a:pt x="238" y="19"/>
                  <a:pt x="239" y="16"/>
                  <a:pt x="239" y="13"/>
                </a:cubicBezTo>
                <a:cubicBezTo>
                  <a:pt x="240" y="10"/>
                  <a:pt x="240" y="7"/>
                  <a:pt x="240" y="3"/>
                </a:cubicBezTo>
                <a:cubicBezTo>
                  <a:pt x="240" y="2"/>
                  <a:pt x="239" y="1"/>
                  <a:pt x="238" y="1"/>
                </a:cubicBezTo>
                <a:cubicBezTo>
                  <a:pt x="238" y="0"/>
                  <a:pt x="237" y="0"/>
                  <a:pt x="237" y="0"/>
                </a:cubicBezTo>
                <a:cubicBezTo>
                  <a:pt x="236" y="0"/>
                  <a:pt x="235" y="0"/>
                  <a:pt x="234" y="1"/>
                </a:cubicBezTo>
                <a:cubicBezTo>
                  <a:pt x="233" y="2"/>
                  <a:pt x="232" y="4"/>
                  <a:pt x="231" y="5"/>
                </a:cubicBezTo>
                <a:cubicBezTo>
                  <a:pt x="231" y="7"/>
                  <a:pt x="231" y="9"/>
                  <a:pt x="230" y="10"/>
                </a:cubicBezTo>
                <a:cubicBezTo>
                  <a:pt x="230" y="12"/>
                  <a:pt x="231" y="14"/>
                  <a:pt x="232" y="14"/>
                </a:cubicBezTo>
                <a:cubicBezTo>
                  <a:pt x="231" y="20"/>
                  <a:pt x="229" y="26"/>
                  <a:pt x="227" y="32"/>
                </a:cubicBezTo>
                <a:cubicBezTo>
                  <a:pt x="224" y="38"/>
                  <a:pt x="221" y="44"/>
                  <a:pt x="218" y="50"/>
                </a:cubicBezTo>
                <a:cubicBezTo>
                  <a:pt x="215" y="56"/>
                  <a:pt x="212" y="63"/>
                  <a:pt x="209" y="69"/>
                </a:cubicBezTo>
                <a:cubicBezTo>
                  <a:pt x="206" y="74"/>
                  <a:pt x="203" y="78"/>
                  <a:pt x="200" y="83"/>
                </a:cubicBezTo>
                <a:cubicBezTo>
                  <a:pt x="197" y="88"/>
                  <a:pt x="194" y="93"/>
                  <a:pt x="191" y="99"/>
                </a:cubicBezTo>
                <a:cubicBezTo>
                  <a:pt x="189" y="102"/>
                  <a:pt x="186" y="105"/>
                  <a:pt x="184" y="108"/>
                </a:cubicBezTo>
                <a:cubicBezTo>
                  <a:pt x="180" y="114"/>
                  <a:pt x="176" y="119"/>
                  <a:pt x="172" y="125"/>
                </a:cubicBezTo>
                <a:cubicBezTo>
                  <a:pt x="164" y="136"/>
                  <a:pt x="154" y="147"/>
                  <a:pt x="144" y="157"/>
                </a:cubicBezTo>
                <a:cubicBezTo>
                  <a:pt x="139" y="162"/>
                  <a:pt x="134" y="166"/>
                  <a:pt x="129" y="171"/>
                </a:cubicBezTo>
                <a:cubicBezTo>
                  <a:pt x="123" y="176"/>
                  <a:pt x="118" y="180"/>
                  <a:pt x="112" y="185"/>
                </a:cubicBezTo>
                <a:cubicBezTo>
                  <a:pt x="106" y="189"/>
                  <a:pt x="100" y="194"/>
                  <a:pt x="94" y="198"/>
                </a:cubicBezTo>
                <a:cubicBezTo>
                  <a:pt x="91" y="200"/>
                  <a:pt x="88" y="202"/>
                  <a:pt x="85" y="204"/>
                </a:cubicBezTo>
                <a:cubicBezTo>
                  <a:pt x="79" y="208"/>
                  <a:pt x="73" y="212"/>
                  <a:pt x="68" y="216"/>
                </a:cubicBezTo>
                <a:cubicBezTo>
                  <a:pt x="64" y="218"/>
                  <a:pt x="61" y="220"/>
                  <a:pt x="58" y="222"/>
                </a:cubicBezTo>
                <a:cubicBezTo>
                  <a:pt x="54" y="225"/>
                  <a:pt x="50" y="227"/>
                  <a:pt x="46" y="230"/>
                </a:cubicBezTo>
                <a:cubicBezTo>
                  <a:pt x="44" y="230"/>
                  <a:pt x="43" y="230"/>
                  <a:pt x="42" y="231"/>
                </a:cubicBezTo>
                <a:cubicBezTo>
                  <a:pt x="42" y="231"/>
                  <a:pt x="42" y="231"/>
                  <a:pt x="42" y="231"/>
                </a:cubicBezTo>
                <a:cubicBezTo>
                  <a:pt x="43" y="228"/>
                  <a:pt x="43" y="226"/>
                  <a:pt x="44" y="223"/>
                </a:cubicBezTo>
                <a:cubicBezTo>
                  <a:pt x="46" y="219"/>
                  <a:pt x="47" y="214"/>
                  <a:pt x="49" y="210"/>
                </a:cubicBezTo>
                <a:cubicBezTo>
                  <a:pt x="50" y="208"/>
                  <a:pt x="50" y="205"/>
                  <a:pt x="51" y="203"/>
                </a:cubicBezTo>
                <a:cubicBezTo>
                  <a:pt x="53" y="197"/>
                  <a:pt x="55" y="192"/>
                  <a:pt x="56" y="187"/>
                </a:cubicBezTo>
                <a:cubicBezTo>
                  <a:pt x="57" y="184"/>
                  <a:pt x="58" y="182"/>
                  <a:pt x="58" y="180"/>
                </a:cubicBezTo>
                <a:cubicBezTo>
                  <a:pt x="60" y="170"/>
                  <a:pt x="63" y="160"/>
                  <a:pt x="65" y="151"/>
                </a:cubicBezTo>
                <a:cubicBezTo>
                  <a:pt x="65" y="149"/>
                  <a:pt x="65" y="147"/>
                  <a:pt x="64" y="145"/>
                </a:cubicBezTo>
                <a:cubicBezTo>
                  <a:pt x="63" y="144"/>
                  <a:pt x="62" y="143"/>
                  <a:pt x="60" y="142"/>
                </a:cubicBezTo>
                <a:cubicBezTo>
                  <a:pt x="60" y="142"/>
                  <a:pt x="59" y="142"/>
                  <a:pt x="58" y="142"/>
                </a:cubicBezTo>
                <a:cubicBezTo>
                  <a:pt x="55" y="142"/>
                  <a:pt x="52" y="144"/>
                  <a:pt x="52" y="147"/>
                </a:cubicBezTo>
                <a:cubicBezTo>
                  <a:pt x="50" y="153"/>
                  <a:pt x="49" y="159"/>
                  <a:pt x="48" y="165"/>
                </a:cubicBezTo>
                <a:cubicBezTo>
                  <a:pt x="45" y="168"/>
                  <a:pt x="43" y="172"/>
                  <a:pt x="41" y="175"/>
                </a:cubicBezTo>
                <a:cubicBezTo>
                  <a:pt x="40" y="176"/>
                  <a:pt x="41" y="177"/>
                  <a:pt x="41" y="177"/>
                </a:cubicBezTo>
                <a:cubicBezTo>
                  <a:pt x="42" y="177"/>
                  <a:pt x="43" y="177"/>
                  <a:pt x="43" y="176"/>
                </a:cubicBezTo>
                <a:cubicBezTo>
                  <a:pt x="44" y="175"/>
                  <a:pt x="45" y="174"/>
                  <a:pt x="46" y="172"/>
                </a:cubicBezTo>
                <a:cubicBezTo>
                  <a:pt x="46" y="174"/>
                  <a:pt x="45" y="176"/>
                  <a:pt x="45" y="177"/>
                </a:cubicBezTo>
                <a:cubicBezTo>
                  <a:pt x="45" y="178"/>
                  <a:pt x="44" y="179"/>
                  <a:pt x="44" y="179"/>
                </a:cubicBezTo>
                <a:cubicBezTo>
                  <a:pt x="44" y="181"/>
                  <a:pt x="43" y="183"/>
                  <a:pt x="42" y="185"/>
                </a:cubicBezTo>
                <a:cubicBezTo>
                  <a:pt x="41" y="191"/>
                  <a:pt x="39" y="196"/>
                  <a:pt x="37" y="201"/>
                </a:cubicBezTo>
                <a:cubicBezTo>
                  <a:pt x="35" y="207"/>
                  <a:pt x="33" y="214"/>
                  <a:pt x="31" y="220"/>
                </a:cubicBezTo>
                <a:cubicBezTo>
                  <a:pt x="29" y="222"/>
                  <a:pt x="28" y="225"/>
                  <a:pt x="27" y="228"/>
                </a:cubicBezTo>
                <a:cubicBezTo>
                  <a:pt x="25" y="232"/>
                  <a:pt x="24" y="235"/>
                  <a:pt x="22" y="238"/>
                </a:cubicBezTo>
                <a:cubicBezTo>
                  <a:pt x="22" y="240"/>
                  <a:pt x="21" y="241"/>
                  <a:pt x="21" y="242"/>
                </a:cubicBezTo>
                <a:cubicBezTo>
                  <a:pt x="17" y="242"/>
                  <a:pt x="14" y="243"/>
                  <a:pt x="11" y="243"/>
                </a:cubicBezTo>
                <a:cubicBezTo>
                  <a:pt x="8" y="243"/>
                  <a:pt x="5" y="244"/>
                  <a:pt x="3" y="246"/>
                </a:cubicBezTo>
                <a:cubicBezTo>
                  <a:pt x="1" y="248"/>
                  <a:pt x="0" y="251"/>
                  <a:pt x="0" y="253"/>
                </a:cubicBezTo>
                <a:cubicBezTo>
                  <a:pt x="0" y="259"/>
                  <a:pt x="5" y="264"/>
                  <a:pt x="11" y="264"/>
                </a:cubicBezTo>
                <a:cubicBezTo>
                  <a:pt x="11" y="264"/>
                  <a:pt x="12" y="264"/>
                  <a:pt x="12" y="264"/>
                </a:cubicBezTo>
                <a:cubicBezTo>
                  <a:pt x="12" y="264"/>
                  <a:pt x="12" y="264"/>
                  <a:pt x="13" y="265"/>
                </a:cubicBezTo>
                <a:cubicBezTo>
                  <a:pt x="13" y="265"/>
                  <a:pt x="13" y="266"/>
                  <a:pt x="13" y="267"/>
                </a:cubicBezTo>
                <a:cubicBezTo>
                  <a:pt x="13" y="267"/>
                  <a:pt x="14" y="267"/>
                  <a:pt x="14" y="267"/>
                </a:cubicBezTo>
                <a:cubicBezTo>
                  <a:pt x="14" y="268"/>
                  <a:pt x="14" y="268"/>
                  <a:pt x="15" y="269"/>
                </a:cubicBezTo>
                <a:cubicBezTo>
                  <a:pt x="16" y="270"/>
                  <a:pt x="17" y="270"/>
                  <a:pt x="18" y="270"/>
                </a:cubicBezTo>
                <a:cubicBezTo>
                  <a:pt x="18" y="270"/>
                  <a:pt x="18" y="270"/>
                  <a:pt x="19" y="270"/>
                </a:cubicBezTo>
                <a:cubicBezTo>
                  <a:pt x="19" y="271"/>
                  <a:pt x="20" y="271"/>
                  <a:pt x="20" y="271"/>
                </a:cubicBezTo>
                <a:cubicBezTo>
                  <a:pt x="22" y="272"/>
                  <a:pt x="24" y="271"/>
                  <a:pt x="26" y="270"/>
                </a:cubicBezTo>
                <a:cubicBezTo>
                  <a:pt x="27" y="269"/>
                  <a:pt x="28" y="268"/>
                  <a:pt x="29" y="266"/>
                </a:cubicBezTo>
                <a:cubicBezTo>
                  <a:pt x="29" y="265"/>
                  <a:pt x="30" y="264"/>
                  <a:pt x="30" y="263"/>
                </a:cubicBezTo>
                <a:cubicBezTo>
                  <a:pt x="47" y="262"/>
                  <a:pt x="64" y="261"/>
                  <a:pt x="81" y="260"/>
                </a:cubicBezTo>
                <a:cubicBezTo>
                  <a:pt x="95" y="260"/>
                  <a:pt x="110" y="259"/>
                  <a:pt x="124" y="259"/>
                </a:cubicBezTo>
                <a:cubicBezTo>
                  <a:pt x="128" y="259"/>
                  <a:pt x="133" y="258"/>
                  <a:pt x="137" y="258"/>
                </a:cubicBezTo>
                <a:cubicBezTo>
                  <a:pt x="139" y="258"/>
                  <a:pt x="141" y="258"/>
                  <a:pt x="143" y="258"/>
                </a:cubicBezTo>
                <a:cubicBezTo>
                  <a:pt x="146" y="258"/>
                  <a:pt x="149" y="257"/>
                  <a:pt x="151" y="257"/>
                </a:cubicBezTo>
                <a:cubicBezTo>
                  <a:pt x="153" y="256"/>
                  <a:pt x="154" y="256"/>
                  <a:pt x="155" y="255"/>
                </a:cubicBezTo>
                <a:cubicBezTo>
                  <a:pt x="156" y="255"/>
                  <a:pt x="156" y="255"/>
                  <a:pt x="156" y="254"/>
                </a:cubicBezTo>
                <a:cubicBezTo>
                  <a:pt x="157" y="254"/>
                  <a:pt x="158" y="253"/>
                  <a:pt x="158" y="252"/>
                </a:cubicBezTo>
                <a:cubicBezTo>
                  <a:pt x="162" y="249"/>
                  <a:pt x="162" y="244"/>
                  <a:pt x="160" y="240"/>
                </a:cubicBezTo>
                <a:cubicBezTo>
                  <a:pt x="159" y="238"/>
                  <a:pt x="157" y="237"/>
                  <a:pt x="154" y="236"/>
                </a:cubicBezTo>
                <a:cubicBezTo>
                  <a:pt x="153" y="236"/>
                  <a:pt x="152" y="236"/>
                  <a:pt x="152" y="236"/>
                </a:cubicBezTo>
                <a:cubicBezTo>
                  <a:pt x="150" y="236"/>
                  <a:pt x="148" y="236"/>
                  <a:pt x="147" y="237"/>
                </a:cubicBezTo>
                <a:cubicBezTo>
                  <a:pt x="146" y="237"/>
                  <a:pt x="146" y="237"/>
                  <a:pt x="145" y="237"/>
                </a:cubicBezTo>
                <a:cubicBezTo>
                  <a:pt x="140" y="238"/>
                  <a:pt x="135" y="237"/>
                  <a:pt x="130" y="238"/>
                </a:cubicBezTo>
                <a:cubicBezTo>
                  <a:pt x="126" y="238"/>
                  <a:pt x="122" y="238"/>
                  <a:pt x="118" y="238"/>
                </a:cubicBezTo>
                <a:cubicBezTo>
                  <a:pt x="108" y="238"/>
                  <a:pt x="99" y="239"/>
                  <a:pt x="89" y="239"/>
                </a:cubicBezTo>
                <a:cubicBezTo>
                  <a:pt x="86" y="239"/>
                  <a:pt x="83" y="239"/>
                  <a:pt x="81" y="239"/>
                </a:cubicBezTo>
                <a:cubicBezTo>
                  <a:pt x="82" y="238"/>
                  <a:pt x="84" y="237"/>
                  <a:pt x="85" y="236"/>
                </a:cubicBezTo>
                <a:cubicBezTo>
                  <a:pt x="89" y="234"/>
                  <a:pt x="93" y="232"/>
                  <a:pt x="97" y="229"/>
                </a:cubicBezTo>
                <a:cubicBezTo>
                  <a:pt x="100" y="227"/>
                  <a:pt x="103" y="225"/>
                  <a:pt x="106" y="223"/>
                </a:cubicBezTo>
                <a:cubicBezTo>
                  <a:pt x="110" y="220"/>
                  <a:pt x="113" y="218"/>
                  <a:pt x="117" y="216"/>
                </a:cubicBezTo>
                <a:cubicBezTo>
                  <a:pt x="120" y="213"/>
                  <a:pt x="124" y="210"/>
                  <a:pt x="128" y="208"/>
                </a:cubicBezTo>
                <a:cubicBezTo>
                  <a:pt x="132" y="204"/>
                  <a:pt x="137" y="200"/>
                  <a:pt x="142" y="196"/>
                </a:cubicBezTo>
                <a:cubicBezTo>
                  <a:pt x="150" y="189"/>
                  <a:pt x="158" y="182"/>
                  <a:pt x="166" y="174"/>
                </a:cubicBezTo>
                <a:cubicBezTo>
                  <a:pt x="178" y="161"/>
                  <a:pt x="189" y="146"/>
                  <a:pt x="200" y="131"/>
                </a:cubicBezTo>
                <a:cubicBezTo>
                  <a:pt x="205" y="123"/>
                  <a:pt x="210" y="116"/>
                  <a:pt x="215" y="108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1218565"/>
            <a:endParaRPr lang="zh-CN" altLang="en-US" sz="18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050055" y="2295123"/>
            <a:ext cx="7682941" cy="578043"/>
            <a:chOff x="3049115" y="2294769"/>
            <a:chExt cx="7685312" cy="578221"/>
          </a:xfrm>
        </p:grpSpPr>
        <p:sp>
          <p:nvSpPr>
            <p:cNvPr id="37" name="矩形 36"/>
            <p:cNvSpPr/>
            <p:nvPr/>
          </p:nvSpPr>
          <p:spPr>
            <a:xfrm>
              <a:off x="6490980" y="2294769"/>
              <a:ext cx="4243447" cy="578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8565" fontAlgn="auto">
                <a:lnSpc>
                  <a:spcPts val="2000"/>
                </a:lnSpc>
              </a:pPr>
              <a:r>
                <a:rPr lang="zh-CN" altLang="en-US" sz="1200" spc="300" dirty="0">
                  <a:solidFill>
                    <a:schemeClr val="tx1">
                      <a:lumMod val="50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049115" y="2398452"/>
              <a:ext cx="2241975" cy="3684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lang="zh-CN" altLang="en-US" sz="1800" b="1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050055" y="4747287"/>
            <a:ext cx="7682941" cy="578043"/>
            <a:chOff x="3049115" y="4747683"/>
            <a:chExt cx="7685312" cy="578221"/>
          </a:xfrm>
        </p:grpSpPr>
        <p:sp>
          <p:nvSpPr>
            <p:cNvPr id="39" name="矩形 38"/>
            <p:cNvSpPr/>
            <p:nvPr/>
          </p:nvSpPr>
          <p:spPr>
            <a:xfrm>
              <a:off x="6490980" y="4747683"/>
              <a:ext cx="4243447" cy="578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1218565">
                <a:lnSpc>
                  <a:spcPts val="2000"/>
                </a:lnSpc>
              </a:pPr>
              <a:r>
                <a:rPr lang="zh-CN" altLang="en-US" sz="1200" spc="300" dirty="0">
                  <a:solidFill>
                    <a:schemeClr val="tx1">
                      <a:lumMod val="50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3049115" y="4851366"/>
              <a:ext cx="2241975" cy="3684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lang="zh-CN" altLang="en-US" sz="1800" b="1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51468" y="3484653"/>
            <a:ext cx="7680676" cy="578043"/>
            <a:chOff x="1049910" y="3484664"/>
            <a:chExt cx="7683046" cy="578221"/>
          </a:xfrm>
        </p:grpSpPr>
        <p:sp>
          <p:nvSpPr>
            <p:cNvPr id="41" name="矩形 40"/>
            <p:cNvSpPr/>
            <p:nvPr/>
          </p:nvSpPr>
          <p:spPr>
            <a:xfrm>
              <a:off x="1049910" y="3484664"/>
              <a:ext cx="4243448" cy="578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1218565">
                <a:lnSpc>
                  <a:spcPts val="2000"/>
                </a:lnSpc>
              </a:pPr>
              <a:r>
                <a:rPr lang="zh-CN" altLang="en-US" sz="1200" spc="300" dirty="0">
                  <a:solidFill>
                    <a:schemeClr val="tx1">
                      <a:lumMod val="50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6490982" y="3588347"/>
              <a:ext cx="2241974" cy="3684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lang="zh-CN" altLang="en-US" sz="1800" b="1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 bldLvl="0" animBg="1"/>
      <p:bldP spid="47" grpId="0" bldLvl="0" animBg="1"/>
      <p:bldP spid="46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课后思考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9" name="Text Placeholder 12"/>
          <p:cNvSpPr txBox="1"/>
          <p:nvPr/>
        </p:nvSpPr>
        <p:spPr>
          <a:xfrm>
            <a:off x="6368544" y="2102754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10" name="Text Placeholder 12"/>
          <p:cNvSpPr txBox="1"/>
          <p:nvPr/>
        </p:nvSpPr>
        <p:spPr>
          <a:xfrm>
            <a:off x="6396459" y="2529301"/>
            <a:ext cx="4728573" cy="70337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11" name="Text Placeholder 12"/>
          <p:cNvSpPr txBox="1"/>
          <p:nvPr/>
        </p:nvSpPr>
        <p:spPr>
          <a:xfrm>
            <a:off x="6328856" y="4009372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Text Placeholder 12"/>
          <p:cNvSpPr txBox="1"/>
          <p:nvPr/>
        </p:nvSpPr>
        <p:spPr>
          <a:xfrm>
            <a:off x="6356772" y="4435919"/>
            <a:ext cx="4728573" cy="576287"/>
          </a:xfrm>
          <a:prstGeom prst="rect">
            <a:avLst/>
          </a:prstGeom>
        </p:spPr>
        <p:txBody>
          <a:bodyPr lIns="0" tIns="60972" rIns="0" bIns="60972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218565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158297" y="2002452"/>
            <a:ext cx="921908" cy="945179"/>
            <a:chOff x="4130829" y="922184"/>
            <a:chExt cx="921908" cy="945179"/>
          </a:xfrm>
        </p:grpSpPr>
        <p:sp>
          <p:nvSpPr>
            <p:cNvPr id="14" name="椭圆 13"/>
            <p:cNvSpPr/>
            <p:nvPr/>
          </p:nvSpPr>
          <p:spPr bwMode="auto">
            <a:xfrm>
              <a:off x="4130829" y="922184"/>
              <a:ext cx="921908" cy="905492"/>
            </a:xfrm>
            <a:prstGeom prst="ellipse">
              <a:avLst/>
            </a:prstGeom>
            <a:solidFill>
              <a:srgbClr val="F8DFD2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5" name="Text Placeholder 12"/>
            <p:cNvSpPr txBox="1"/>
            <p:nvPr/>
          </p:nvSpPr>
          <p:spPr bwMode="auto">
            <a:xfrm>
              <a:off x="4489726" y="1079963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1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67759" y="3927135"/>
            <a:ext cx="921908" cy="964104"/>
            <a:chOff x="9050947" y="872281"/>
            <a:chExt cx="921908" cy="964104"/>
          </a:xfrm>
        </p:grpSpPr>
        <p:sp>
          <p:nvSpPr>
            <p:cNvPr id="17" name="椭圆 16"/>
            <p:cNvSpPr/>
            <p:nvPr/>
          </p:nvSpPr>
          <p:spPr bwMode="auto">
            <a:xfrm>
              <a:off x="9050947" y="872281"/>
              <a:ext cx="921908" cy="905492"/>
            </a:xfrm>
            <a:prstGeom prst="ellipse">
              <a:avLst/>
            </a:prstGeom>
            <a:solidFill>
              <a:srgbClr val="C3E0D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8" name="Text Placeholder 12"/>
            <p:cNvSpPr txBox="1"/>
            <p:nvPr/>
          </p:nvSpPr>
          <p:spPr bwMode="auto">
            <a:xfrm>
              <a:off x="9384906" y="1048985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2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38EA8E20-56EC-4085-BE0A-46CDB0F3FC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8" y="1545903"/>
            <a:ext cx="4164831" cy="4212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课后思考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931924700"/>
              </p:ext>
            </p:extLst>
          </p:nvPr>
        </p:nvGraphicFramePr>
        <p:xfrm>
          <a:off x="662124" y="1827196"/>
          <a:ext cx="5969000" cy="3651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矩形 27"/>
          <p:cNvSpPr>
            <a:spLocks noChangeArrowheads="1"/>
          </p:cNvSpPr>
          <p:nvPr/>
        </p:nvSpPr>
        <p:spPr bwMode="auto">
          <a:xfrm>
            <a:off x="6729095" y="3311525"/>
            <a:ext cx="4923790" cy="217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lang="en-US" altLang="zh-CN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  <a:p>
            <a:pPr marL="0" marR="0" lvl="0" indent="0" algn="just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  <a:p>
            <a:pPr algn="just"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9" name="矩形 31"/>
          <p:cNvSpPr>
            <a:spLocks noChangeArrowheads="1"/>
          </p:cNvSpPr>
          <p:nvPr/>
        </p:nvSpPr>
        <p:spPr bwMode="auto">
          <a:xfrm>
            <a:off x="6729095" y="2605087"/>
            <a:ext cx="309324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Graphic spid="7" grpId="0">
        <p:bldAsOne/>
      </p:bldGraphic>
      <p:bldGraphic spid="7" grpId="1">
        <p:bldAsOne/>
      </p:bldGraphic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课后思考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1125395" y="2243014"/>
            <a:ext cx="6155215" cy="109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265247" y="1576866"/>
            <a:ext cx="3664511" cy="549605"/>
          </a:xfrm>
          <a:prstGeom prst="rect">
            <a:avLst/>
          </a:prstGeom>
          <a:solidFill>
            <a:srgbClr val="F8DFD2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添  加  标  题</a:t>
            </a: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5619057" y="5363966"/>
            <a:ext cx="6155215" cy="11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22079" y="4648923"/>
            <a:ext cx="3664511" cy="549605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添  加  标  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312614-5BDB-47B1-A836-511D4F2F43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487" flipH="1">
            <a:off x="6262714" y="492434"/>
            <a:ext cx="3405158" cy="44819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F9B9DF-62E9-4FCD-B8A1-084A86EC6A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1187" y="2545468"/>
            <a:ext cx="4324199" cy="34311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5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 bldLvl="0" animBg="1"/>
      <p:bldP spid="5" grpId="0"/>
      <p:bldP spid="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3484" y="-508000"/>
            <a:ext cx="5325032" cy="7988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5912"/>
            <a:ext cx="4470400" cy="55820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45" y="-14514"/>
            <a:ext cx="4134238" cy="567669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96998" y="3892162"/>
            <a:ext cx="4448384" cy="61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200" dirty="0"/>
              <a:t>Time would heal almost all wounds. If your wounds have not been healed up, please wait for a short while.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0" name="直接连接符 18"/>
          <p:cNvSpPr>
            <a:spLocks noChangeShapeType="1"/>
          </p:cNvSpPr>
          <p:nvPr/>
        </p:nvSpPr>
        <p:spPr bwMode="auto">
          <a:xfrm>
            <a:off x="4470401" y="3191908"/>
            <a:ext cx="0" cy="1750094"/>
          </a:xfrm>
          <a:prstGeom prst="lin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4411419" y="3891316"/>
            <a:ext cx="5497314" cy="40064"/>
          </a:xfrm>
          <a:prstGeom prst="line">
            <a:avLst/>
          </a:prstGeom>
          <a:noFill/>
          <a:ln w="6350">
            <a:solidFill>
              <a:schemeClr val="bg1"/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4564873" y="3054705"/>
            <a:ext cx="4470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POWERPOINT</a:t>
            </a:r>
            <a:endParaRPr kumimoji="0" lang="zh-CN" altLang="en-US" sz="48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99612" y="3033410"/>
            <a:ext cx="13614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600" normalizeH="0" baseline="0" noProof="0" dirty="0">
                <a:ln>
                  <a:noFill/>
                </a:ln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-300" normalizeH="0" baseline="0" noProof="0" dirty="0">
                <a:ln>
                  <a:noFill/>
                </a:ln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19</a:t>
            </a:r>
            <a:endParaRPr kumimoji="0" lang="zh-CN" altLang="en-US" sz="6600" b="1" i="0" u="none" strike="noStrike" kern="1200" cap="none" spc="-300" normalizeH="0" baseline="0" noProof="0" dirty="0">
              <a:ln>
                <a:noFill/>
              </a:ln>
              <a:solidFill>
                <a:srgbClr val="87C2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46263" y="1831173"/>
            <a:ext cx="55890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感谢您的欣赏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593235" y="4521015"/>
            <a:ext cx="338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b="1" noProof="0" dirty="0"/>
              <a:t>汇报人：</a:t>
            </a:r>
            <a:r>
              <a:rPr lang="zh-CN" altLang="en-US" sz="1200" b="1" dirty="0"/>
              <a:t>优品</a:t>
            </a:r>
            <a:r>
              <a:rPr lang="en-US" altLang="zh-CN" sz="1200" b="1" dirty="0"/>
              <a:t>PPT</a:t>
            </a:r>
            <a:r>
              <a:rPr lang="zh-CN" altLang="en-US" sz="1200" b="1" noProof="0" dirty="0"/>
              <a:t>   时间：</a:t>
            </a:r>
            <a:r>
              <a:rPr lang="en-US" altLang="zh-CN" sz="1200" b="1" noProof="0" dirty="0"/>
              <a:t>2019.10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649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75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3683" y="429919"/>
            <a:ext cx="206463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使用字体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809951" y="804441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48692" y="804441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62005" y="1460012"/>
            <a:ext cx="1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字体名称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53792" y="2041423"/>
            <a:ext cx="1439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78629" y="2096558"/>
            <a:ext cx="6313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http://www.ypppt.com/article/2017/3698.html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01506" y="1520953"/>
            <a:ext cx="357180" cy="357180"/>
          </a:xfrm>
          <a:prstGeom prst="ellipse">
            <a:avLst/>
          </a:prstGeom>
          <a:solidFill>
            <a:srgbClr val="027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78629" y="1455944"/>
            <a:ext cx="188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汉仪家书简</a:t>
            </a:r>
          </a:p>
        </p:txBody>
      </p:sp>
    </p:spTree>
    <p:extLst>
      <p:ext uri="{BB962C8B-B14F-4D97-AF65-F5344CB8AC3E}">
        <p14:creationId xmlns:p14="http://schemas.microsoft.com/office/powerpoint/2010/main" val="36261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07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4005031" y="1408480"/>
            <a:ext cx="4283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认识组件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313000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1356" y="252858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组件的分类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2776167" y="1949719"/>
            <a:ext cx="7535065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由 </a:t>
            </a:r>
            <a:r>
              <a:rPr lang="en-US" altLang="zh-CN" sz="1200" spc="300" dirty="0" err="1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vue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-router 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产生的每个页面，它本质上也是一个组件（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.</a:t>
            </a:r>
            <a:r>
              <a:rPr lang="en-US" altLang="zh-CN" sz="1200" spc="300" dirty="0" err="1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vue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），主要承载当前页面的 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HTML 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结构，会包含数据获取、数据整理、数据可视化等常规业务。整个文件相对较大，但一般不会有 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props 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选项和 自定义事件，因为它作为路由的渲染，不会被复用，因此也不会对外提供接口</a:t>
            </a:r>
            <a:endParaRPr lang="zh-CN" altLang="en-US" sz="1200" dirty="0">
              <a:solidFill>
                <a:prstClr val="black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879188" y="1400114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页面组件</a:t>
            </a:r>
          </a:p>
        </p:txBody>
      </p:sp>
      <p:sp>
        <p:nvSpPr>
          <p:cNvPr id="6" name="文本框 26"/>
          <p:cNvSpPr txBox="1">
            <a:spLocks noChangeArrowheads="1"/>
          </p:cNvSpPr>
          <p:nvPr/>
        </p:nvSpPr>
        <p:spPr bwMode="auto">
          <a:xfrm>
            <a:off x="2776167" y="3711661"/>
            <a:ext cx="7535065" cy="109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不包含业务，独立、具体功能的基础组件，比如日期选择器、模态框等。这类组件作为项目的基础控件，会被大量使用，因此组件的 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API 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进行过高强度的抽象，可以通过不同配置实现不同的功能。比如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element-</a:t>
            </a:r>
            <a:r>
              <a:rPr lang="en-US" altLang="zh-CN" sz="1200" spc="300" dirty="0" err="1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ui,iview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这些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UI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库里边包含了很多这样的基础组件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879188" y="3162056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基础组件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2776167" y="5505618"/>
            <a:ext cx="7535065" cy="83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业务组件其实介于页面组件与基础组件之间，里面会耦合了一部分可重用的业务逻辑。重用性介于页面组件与基础组件之间，有一定的局限性。例如我们用到的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data-table,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这些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879188" y="4956013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业务组件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F37231-D21A-45B5-BE9C-A855EB0062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16">
            <a:off x="1550037" y="1346070"/>
            <a:ext cx="935956" cy="15003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DAAD59-0A99-4544-8A23-17B0A8C8A4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16">
            <a:off x="1644186" y="3034111"/>
            <a:ext cx="935956" cy="15003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1A15012-9A98-4310-B300-65B920B684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16">
            <a:off x="1603522" y="4868682"/>
            <a:ext cx="935956" cy="1500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85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5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7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45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 bldLvl="0" animBg="1"/>
      <p:bldP spid="6" grpId="0"/>
      <p:bldP spid="7" grpId="0" bldLvl="0" animBg="1"/>
      <p:bldP spid="9" grpId="0"/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95" y="-6610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890896" y="289766"/>
            <a:ext cx="6654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什么时候需要进行组件的拆分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1226306" y="2464126"/>
            <a:ext cx="6155215" cy="58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如果在项目中多次运用到的组件，需要进行从页面组件中拆分出来，拆分成业务组件。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329328" y="1749083"/>
            <a:ext cx="3664511" cy="549605"/>
          </a:xfrm>
          <a:prstGeom prst="rect">
            <a:avLst/>
          </a:prstGeom>
          <a:solidFill>
            <a:srgbClr val="F8DFD2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复用原则</a:t>
            </a: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232375" y="4896823"/>
            <a:ext cx="6155215" cy="58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ea"/>
              </a:rPr>
              <a:t>当页面代码过于复杂时候（笼统的说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ea"/>
              </a:rPr>
              <a:t>300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ea"/>
              </a:rPr>
              <a:t>行原则），需要进行拆分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335397" y="4181780"/>
            <a:ext cx="3664511" cy="549605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业务复杂性原则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497CF4-4FF2-41A7-A5A9-4F0C8ACA3C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18" y="837693"/>
            <a:ext cx="3880615" cy="5658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 bldLvl="0" animBg="1"/>
      <p:bldP spid="5" grpId="0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3274063" y="1408480"/>
            <a:ext cx="5745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组件的三要素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37304" y="248066"/>
            <a:ext cx="4937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01props,event,slot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3" name="TextBox 114">
            <a:extLst>
              <a:ext uri="{FF2B5EF4-FFF2-40B4-BE49-F238E27FC236}">
                <a16:creationId xmlns:a16="http://schemas.microsoft.com/office/drawing/2014/main" id="{6D031690-45C4-0B4C-811D-E013835CE913}"/>
              </a:ext>
            </a:extLst>
          </p:cNvPr>
          <p:cNvSpPr txBox="1"/>
          <p:nvPr/>
        </p:nvSpPr>
        <p:spPr>
          <a:xfrm>
            <a:off x="937304" y="1543992"/>
            <a:ext cx="4220323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 defTabSz="1218565"/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+mn-ea"/>
                <a:hlinkClick r:id="rId6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+mn-ea"/>
                <a:hlinkClick r:id="rId6"/>
              </a:rPr>
              <a:t>组件归纳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+mn-ea"/>
                <a:hlinkClick r:id="rId6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+mn-ea"/>
                <a:hlinkClick r:id="rId6"/>
              </a:rPr>
              <a:t>一、组件三要素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+mn-ea"/>
                <a:hlinkClick r:id="rId6"/>
              </a:rPr>
              <a:t>)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2908579" y="1408480"/>
            <a:ext cx="6476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 </a:t>
            </a:r>
            <a:r>
              <a:rPr lang="zh-CN" altLang="en-US" sz="54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组件之间的通信</a:t>
            </a:r>
            <a:endParaRPr kumimoji="0" lang="zh-CN" altLang="en-US" sz="5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78883" y="248076"/>
            <a:ext cx="377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01</a:t>
            </a:r>
            <a:r>
              <a:rPr lang="zh-CN" altLang="en-US" sz="3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组件之间的关系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1" name="Shape 29"/>
          <p:cNvSpPr/>
          <p:nvPr/>
        </p:nvSpPr>
        <p:spPr>
          <a:xfrm rot="6300000">
            <a:off x="4777960" y="910271"/>
            <a:ext cx="1635898" cy="6101016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-1" fmla="*/ 14798 w 19871"/>
              <a:gd name="connsiteY0-2" fmla="*/ 0 h 22890"/>
              <a:gd name="connsiteX1-3" fmla="*/ 0 w 19871"/>
              <a:gd name="connsiteY1-4" fmla="*/ 3828 h 22890"/>
              <a:gd name="connsiteX2-5" fmla="*/ 4463 w 19871"/>
              <a:gd name="connsiteY2-6" fmla="*/ 22890 h 22890"/>
              <a:gd name="connsiteX3-7" fmla="*/ 19871 w 19871"/>
              <a:gd name="connsiteY3-8" fmla="*/ 20067 h 22890"/>
              <a:gd name="connsiteX4-9" fmla="*/ 17450 w 19871"/>
              <a:gd name="connsiteY4-10" fmla="*/ 10038 h 22890"/>
              <a:gd name="connsiteX5-11" fmla="*/ 14798 w 19871"/>
              <a:gd name="connsiteY5-12" fmla="*/ 0 h 22890"/>
              <a:gd name="connsiteX0-13" fmla="*/ 14798 w 19871"/>
              <a:gd name="connsiteY0-14" fmla="*/ 0 h 22785"/>
              <a:gd name="connsiteX1-15" fmla="*/ 0 w 19871"/>
              <a:gd name="connsiteY1-16" fmla="*/ 3828 h 22785"/>
              <a:gd name="connsiteX2-17" fmla="*/ 5300 w 19871"/>
              <a:gd name="connsiteY2-18" fmla="*/ 22785 h 22785"/>
              <a:gd name="connsiteX3-19" fmla="*/ 19871 w 19871"/>
              <a:gd name="connsiteY3-20" fmla="*/ 20067 h 22785"/>
              <a:gd name="connsiteX4-21" fmla="*/ 17450 w 19871"/>
              <a:gd name="connsiteY4-22" fmla="*/ 10038 h 22785"/>
              <a:gd name="connsiteX5-23" fmla="*/ 14798 w 19871"/>
              <a:gd name="connsiteY5-24" fmla="*/ 0 h 22785"/>
              <a:gd name="connsiteX0-25" fmla="*/ 14798 w 19871"/>
              <a:gd name="connsiteY0-26" fmla="*/ 0 h 23019"/>
              <a:gd name="connsiteX1-27" fmla="*/ 0 w 19871"/>
              <a:gd name="connsiteY1-28" fmla="*/ 3828 h 23019"/>
              <a:gd name="connsiteX2-29" fmla="*/ 5152 w 19871"/>
              <a:gd name="connsiteY2-30" fmla="*/ 23019 h 23019"/>
              <a:gd name="connsiteX3-31" fmla="*/ 19871 w 19871"/>
              <a:gd name="connsiteY3-32" fmla="*/ 20067 h 23019"/>
              <a:gd name="connsiteX4-33" fmla="*/ 17450 w 19871"/>
              <a:gd name="connsiteY4-34" fmla="*/ 10038 h 23019"/>
              <a:gd name="connsiteX5-35" fmla="*/ 14798 w 19871"/>
              <a:gd name="connsiteY5-36" fmla="*/ 0 h 23019"/>
              <a:gd name="connsiteX0-37" fmla="*/ 14798 w 20350"/>
              <a:gd name="connsiteY0-38" fmla="*/ 0 h 23019"/>
              <a:gd name="connsiteX1-39" fmla="*/ 0 w 20350"/>
              <a:gd name="connsiteY1-40" fmla="*/ 3828 h 23019"/>
              <a:gd name="connsiteX2-41" fmla="*/ 5152 w 20350"/>
              <a:gd name="connsiteY2-42" fmla="*/ 23019 h 23019"/>
              <a:gd name="connsiteX3-43" fmla="*/ 20350 w 20350"/>
              <a:gd name="connsiteY3-44" fmla="*/ 19851 h 23019"/>
              <a:gd name="connsiteX4-45" fmla="*/ 17450 w 20350"/>
              <a:gd name="connsiteY4-46" fmla="*/ 10038 h 23019"/>
              <a:gd name="connsiteX5-47" fmla="*/ 14798 w 20350"/>
              <a:gd name="connsiteY5-48" fmla="*/ 0 h 23019"/>
              <a:gd name="connsiteX0-49" fmla="*/ 14798 w 20350"/>
              <a:gd name="connsiteY0-50" fmla="*/ 0 h 23019"/>
              <a:gd name="connsiteX1-51" fmla="*/ 0 w 20350"/>
              <a:gd name="connsiteY1-52" fmla="*/ 3828 h 23019"/>
              <a:gd name="connsiteX2-53" fmla="*/ 5152 w 20350"/>
              <a:gd name="connsiteY2-54" fmla="*/ 23019 h 23019"/>
              <a:gd name="connsiteX3-55" fmla="*/ 20350 w 20350"/>
              <a:gd name="connsiteY3-56" fmla="*/ 19851 h 23019"/>
              <a:gd name="connsiteX4-57" fmla="*/ 17450 w 20350"/>
              <a:gd name="connsiteY4-58" fmla="*/ 10038 h 23019"/>
              <a:gd name="connsiteX5-59" fmla="*/ 14798 w 20350"/>
              <a:gd name="connsiteY5-60" fmla="*/ 0 h 23019"/>
              <a:gd name="connsiteX0-61" fmla="*/ 14798 w 20370"/>
              <a:gd name="connsiteY0-62" fmla="*/ 0 h 23019"/>
              <a:gd name="connsiteX1-63" fmla="*/ 0 w 20370"/>
              <a:gd name="connsiteY1-64" fmla="*/ 3828 h 23019"/>
              <a:gd name="connsiteX2-65" fmla="*/ 5152 w 20370"/>
              <a:gd name="connsiteY2-66" fmla="*/ 23019 h 23019"/>
              <a:gd name="connsiteX3-67" fmla="*/ 20370 w 20370"/>
              <a:gd name="connsiteY3-68" fmla="*/ 19550 h 23019"/>
              <a:gd name="connsiteX4-69" fmla="*/ 17450 w 20370"/>
              <a:gd name="connsiteY4-70" fmla="*/ 10038 h 23019"/>
              <a:gd name="connsiteX5-71" fmla="*/ 14798 w 20370"/>
              <a:gd name="connsiteY5-72" fmla="*/ 0 h 23019"/>
              <a:gd name="connsiteX0-73" fmla="*/ 14798 w 20370"/>
              <a:gd name="connsiteY0-74" fmla="*/ 0 h 23019"/>
              <a:gd name="connsiteX1-75" fmla="*/ 0 w 20370"/>
              <a:gd name="connsiteY1-76" fmla="*/ 3828 h 23019"/>
              <a:gd name="connsiteX2-77" fmla="*/ 5152 w 20370"/>
              <a:gd name="connsiteY2-78" fmla="*/ 23019 h 23019"/>
              <a:gd name="connsiteX3-79" fmla="*/ 20370 w 20370"/>
              <a:gd name="connsiteY3-80" fmla="*/ 19550 h 23019"/>
              <a:gd name="connsiteX4-81" fmla="*/ 17754 w 20370"/>
              <a:gd name="connsiteY4-82" fmla="*/ 9964 h 23019"/>
              <a:gd name="connsiteX5-83" fmla="*/ 14798 w 20370"/>
              <a:gd name="connsiteY5-84" fmla="*/ 0 h 23019"/>
              <a:gd name="connsiteX0-85" fmla="*/ 14907 w 20370"/>
              <a:gd name="connsiteY0-86" fmla="*/ 0 h 22650"/>
              <a:gd name="connsiteX1-87" fmla="*/ 0 w 20370"/>
              <a:gd name="connsiteY1-88" fmla="*/ 3459 h 22650"/>
              <a:gd name="connsiteX2-89" fmla="*/ 5152 w 20370"/>
              <a:gd name="connsiteY2-90" fmla="*/ 22650 h 22650"/>
              <a:gd name="connsiteX3-91" fmla="*/ 20370 w 20370"/>
              <a:gd name="connsiteY3-92" fmla="*/ 19181 h 22650"/>
              <a:gd name="connsiteX4-93" fmla="*/ 17754 w 20370"/>
              <a:gd name="connsiteY4-94" fmla="*/ 9595 h 22650"/>
              <a:gd name="connsiteX5-95" fmla="*/ 14907 w 20370"/>
              <a:gd name="connsiteY5-96" fmla="*/ 0 h 22650"/>
              <a:gd name="connsiteX0-97" fmla="*/ 14407 w 19870"/>
              <a:gd name="connsiteY0-98" fmla="*/ 0 h 22650"/>
              <a:gd name="connsiteX1-99" fmla="*/ 0 w 19870"/>
              <a:gd name="connsiteY1-100" fmla="*/ 4384 h 22650"/>
              <a:gd name="connsiteX2-101" fmla="*/ 4652 w 19870"/>
              <a:gd name="connsiteY2-102" fmla="*/ 22650 h 22650"/>
              <a:gd name="connsiteX3-103" fmla="*/ 19870 w 19870"/>
              <a:gd name="connsiteY3-104" fmla="*/ 19181 h 22650"/>
              <a:gd name="connsiteX4-105" fmla="*/ 17254 w 19870"/>
              <a:gd name="connsiteY4-106" fmla="*/ 9595 h 22650"/>
              <a:gd name="connsiteX5-107" fmla="*/ 14407 w 19870"/>
              <a:gd name="connsiteY5-108" fmla="*/ 0 h 22650"/>
              <a:gd name="connsiteX0-109" fmla="*/ 14407 w 19870"/>
              <a:gd name="connsiteY0-110" fmla="*/ 0 h 23857"/>
              <a:gd name="connsiteX1-111" fmla="*/ 0 w 19870"/>
              <a:gd name="connsiteY1-112" fmla="*/ 4384 h 23857"/>
              <a:gd name="connsiteX2-113" fmla="*/ 4935 w 19870"/>
              <a:gd name="connsiteY2-114" fmla="*/ 23857 h 23857"/>
              <a:gd name="connsiteX3-115" fmla="*/ 19870 w 19870"/>
              <a:gd name="connsiteY3-116" fmla="*/ 19181 h 23857"/>
              <a:gd name="connsiteX4-117" fmla="*/ 17254 w 19870"/>
              <a:gd name="connsiteY4-118" fmla="*/ 9595 h 23857"/>
              <a:gd name="connsiteX5-119" fmla="*/ 14407 w 19870"/>
              <a:gd name="connsiteY5-120" fmla="*/ 0 h 23857"/>
              <a:gd name="connsiteX0-121" fmla="*/ 14407 w 19870"/>
              <a:gd name="connsiteY0-122" fmla="*/ 0 h 23857"/>
              <a:gd name="connsiteX1-123" fmla="*/ 0 w 19870"/>
              <a:gd name="connsiteY1-124" fmla="*/ 4384 h 23857"/>
              <a:gd name="connsiteX2-125" fmla="*/ 4935 w 19870"/>
              <a:gd name="connsiteY2-126" fmla="*/ 23857 h 23857"/>
              <a:gd name="connsiteX3-127" fmla="*/ 19870 w 19870"/>
              <a:gd name="connsiteY3-128" fmla="*/ 19181 h 23857"/>
              <a:gd name="connsiteX4-129" fmla="*/ 17254 w 19870"/>
              <a:gd name="connsiteY4-130" fmla="*/ 9595 h 23857"/>
              <a:gd name="connsiteX5-131" fmla="*/ 14407 w 19870"/>
              <a:gd name="connsiteY5-132" fmla="*/ 0 h 23857"/>
              <a:gd name="connsiteX0-133" fmla="*/ 14407 w 19870"/>
              <a:gd name="connsiteY0-134" fmla="*/ 0 h 23663"/>
              <a:gd name="connsiteX1-135" fmla="*/ 0 w 19870"/>
              <a:gd name="connsiteY1-136" fmla="*/ 4384 h 23663"/>
              <a:gd name="connsiteX2-137" fmla="*/ 4512 w 19870"/>
              <a:gd name="connsiteY2-138" fmla="*/ 23663 h 23663"/>
              <a:gd name="connsiteX3-139" fmla="*/ 19870 w 19870"/>
              <a:gd name="connsiteY3-140" fmla="*/ 19181 h 23663"/>
              <a:gd name="connsiteX4-141" fmla="*/ 17254 w 19870"/>
              <a:gd name="connsiteY4-142" fmla="*/ 9595 h 23663"/>
              <a:gd name="connsiteX5-143" fmla="*/ 14407 w 19870"/>
              <a:gd name="connsiteY5-144" fmla="*/ 0 h 23663"/>
              <a:gd name="connsiteX0-145" fmla="*/ 14407 w 19078"/>
              <a:gd name="connsiteY0-146" fmla="*/ 0 h 23663"/>
              <a:gd name="connsiteX1-147" fmla="*/ 0 w 19078"/>
              <a:gd name="connsiteY1-148" fmla="*/ 4384 h 23663"/>
              <a:gd name="connsiteX2-149" fmla="*/ 4512 w 19078"/>
              <a:gd name="connsiteY2-150" fmla="*/ 23663 h 23663"/>
              <a:gd name="connsiteX3-151" fmla="*/ 19078 w 19078"/>
              <a:gd name="connsiteY3-152" fmla="*/ 19424 h 23663"/>
              <a:gd name="connsiteX4-153" fmla="*/ 17254 w 19078"/>
              <a:gd name="connsiteY4-154" fmla="*/ 9595 h 23663"/>
              <a:gd name="connsiteX5-155" fmla="*/ 14407 w 19078"/>
              <a:gd name="connsiteY5-156" fmla="*/ 0 h 23663"/>
              <a:gd name="connsiteX0-157" fmla="*/ 14407 w 19078"/>
              <a:gd name="connsiteY0-158" fmla="*/ 0 h 23663"/>
              <a:gd name="connsiteX1-159" fmla="*/ 0 w 19078"/>
              <a:gd name="connsiteY1-160" fmla="*/ 4384 h 23663"/>
              <a:gd name="connsiteX2-161" fmla="*/ 4512 w 19078"/>
              <a:gd name="connsiteY2-162" fmla="*/ 23663 h 23663"/>
              <a:gd name="connsiteX3-163" fmla="*/ 19078 w 19078"/>
              <a:gd name="connsiteY3-164" fmla="*/ 19424 h 23663"/>
              <a:gd name="connsiteX4-165" fmla="*/ 16878 w 19078"/>
              <a:gd name="connsiteY4-166" fmla="*/ 9602 h 23663"/>
              <a:gd name="connsiteX5-167" fmla="*/ 14407 w 19078"/>
              <a:gd name="connsiteY5-168" fmla="*/ 0 h 23663"/>
              <a:gd name="connsiteX0-169" fmla="*/ 0 w 19078"/>
              <a:gd name="connsiteY0-170" fmla="*/ 4384 h 23663"/>
              <a:gd name="connsiteX1-171" fmla="*/ 4512 w 19078"/>
              <a:gd name="connsiteY1-172" fmla="*/ 23663 h 23663"/>
              <a:gd name="connsiteX2-173" fmla="*/ 19078 w 19078"/>
              <a:gd name="connsiteY2-174" fmla="*/ 19424 h 23663"/>
              <a:gd name="connsiteX3-175" fmla="*/ 16878 w 19078"/>
              <a:gd name="connsiteY3-176" fmla="*/ 9602 h 23663"/>
              <a:gd name="connsiteX4-177" fmla="*/ 14407 w 19078"/>
              <a:gd name="connsiteY4-178" fmla="*/ 0 h 23663"/>
              <a:gd name="connsiteX5-179" fmla="*/ 587 w 19078"/>
              <a:gd name="connsiteY5-180" fmla="*/ 5055 h 23663"/>
              <a:gd name="connsiteX0-181" fmla="*/ 3925 w 18491"/>
              <a:gd name="connsiteY0-182" fmla="*/ 23663 h 23663"/>
              <a:gd name="connsiteX1-183" fmla="*/ 18491 w 18491"/>
              <a:gd name="connsiteY1-184" fmla="*/ 19424 h 23663"/>
              <a:gd name="connsiteX2-185" fmla="*/ 16291 w 18491"/>
              <a:gd name="connsiteY2-186" fmla="*/ 9602 h 23663"/>
              <a:gd name="connsiteX3-187" fmla="*/ 13820 w 18491"/>
              <a:gd name="connsiteY3-188" fmla="*/ 0 h 23663"/>
              <a:gd name="connsiteX4-189" fmla="*/ 0 w 18491"/>
              <a:gd name="connsiteY4-190" fmla="*/ 5055 h 23663"/>
              <a:gd name="connsiteX0-191" fmla="*/ 0 w 14566"/>
              <a:gd name="connsiteY0-192" fmla="*/ 23663 h 23663"/>
              <a:gd name="connsiteX1-193" fmla="*/ 14566 w 14566"/>
              <a:gd name="connsiteY1-194" fmla="*/ 19424 h 23663"/>
              <a:gd name="connsiteX2-195" fmla="*/ 12366 w 14566"/>
              <a:gd name="connsiteY2-196" fmla="*/ 9602 h 23663"/>
              <a:gd name="connsiteX3-197" fmla="*/ 9895 w 14566"/>
              <a:gd name="connsiteY3-198" fmla="*/ 0 h 23663"/>
              <a:gd name="connsiteX0-199" fmla="*/ 4671 w 4671"/>
              <a:gd name="connsiteY0-200" fmla="*/ 19424 h 19424"/>
              <a:gd name="connsiteX1-201" fmla="*/ 2471 w 4671"/>
              <a:gd name="connsiteY1-202" fmla="*/ 9602 h 19424"/>
              <a:gd name="connsiteX2-203" fmla="*/ 0 w 4671"/>
              <a:gd name="connsiteY2-204" fmla="*/ 0 h 19424"/>
              <a:gd name="connsiteX0-205" fmla="*/ 7486 w 7486"/>
              <a:gd name="connsiteY0-206" fmla="*/ 7669 h 7669"/>
              <a:gd name="connsiteX1-207" fmla="*/ 2776 w 7486"/>
              <a:gd name="connsiteY1-208" fmla="*/ 2612 h 7669"/>
              <a:gd name="connsiteX2-209" fmla="*/ 0 w 7486"/>
              <a:gd name="connsiteY2-210" fmla="*/ 0 h 7669"/>
              <a:gd name="connsiteX0-211" fmla="*/ 8267 w 8267"/>
              <a:gd name="connsiteY0-212" fmla="*/ 7620 h 7620"/>
              <a:gd name="connsiteX1-213" fmla="*/ 3708 w 8267"/>
              <a:gd name="connsiteY1-214" fmla="*/ 3406 h 7620"/>
              <a:gd name="connsiteX2-215" fmla="*/ 0 w 8267"/>
              <a:gd name="connsiteY2-216" fmla="*/ 0 h 7620"/>
              <a:gd name="connsiteX0-217" fmla="*/ 36336 w 36336"/>
              <a:gd name="connsiteY0-218" fmla="*/ 39449 h 39449"/>
              <a:gd name="connsiteX1-219" fmla="*/ 30821 w 36336"/>
              <a:gd name="connsiteY1-220" fmla="*/ 33919 h 39449"/>
              <a:gd name="connsiteX2-221" fmla="*/ 0 w 36336"/>
              <a:gd name="connsiteY2-222" fmla="*/ 0 h 39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336" h="39449" extrusionOk="0">
                <a:moveTo>
                  <a:pt x="36336" y="39449"/>
                </a:moveTo>
                <a:cubicBezTo>
                  <a:pt x="32770" y="36694"/>
                  <a:pt x="34872" y="36713"/>
                  <a:pt x="30821" y="33919"/>
                </a:cubicBezTo>
                <a:cubicBezTo>
                  <a:pt x="27179" y="31407"/>
                  <a:pt x="2908" y="2543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wrap="square" lIns="38088" tIns="38088" rIns="38088" bIns="38088" numCol="1" anchor="ctr">
            <a:noAutofit/>
          </a:bodyPr>
          <a:lstStyle/>
          <a:p>
            <a:pPr defTabSz="4565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5283200" y="4617720"/>
            <a:ext cx="3075940" cy="92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buNone/>
            </a:pPr>
            <a:r>
              <a:rPr lang="zh-CN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跨级关系</a:t>
            </a:r>
            <a:endParaRPr lang="en-US" altLang="zh-CN" sz="2000" dirty="0">
              <a:solidFill>
                <a:srgbClr val="A90303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ctr" defTabSz="1218565" fontAlgn="auto">
              <a:lnSpc>
                <a:spcPts val="2000"/>
              </a:lnSpc>
              <a:buNone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当两个组件跨了多个层级的时候，属于跨级关系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3118485" y="1628140"/>
            <a:ext cx="2879090" cy="114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buNone/>
            </a:pPr>
            <a:r>
              <a:rPr lang="zh-CN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兄弟关系</a:t>
            </a:r>
            <a:endParaRPr lang="en-US" altLang="zh-CN" sz="2000" dirty="0">
              <a:solidFill>
                <a:srgbClr val="015770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ctr" defTabSz="1218565" fontAlgn="auto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当组件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C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与组件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D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同级，且互不调用，那么组件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C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与组件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D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相为兄弟组件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780397" y="4675729"/>
            <a:ext cx="2904490" cy="143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buNone/>
            </a:pPr>
            <a:r>
              <a:rPr lang="zh-CN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父子关系</a:t>
            </a:r>
            <a:endParaRPr lang="en-US" altLang="zh-CN" sz="2000" dirty="0">
              <a:solidFill>
                <a:srgbClr val="A90303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ctr" defTabSz="1218565" fontAlgn="auto">
              <a:lnSpc>
                <a:spcPts val="2000"/>
              </a:lnSpc>
              <a:buNone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当组件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A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中使用到了组件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B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的时候，那么组件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A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就是组件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B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的父组件，组件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B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就是组件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A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的父组件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A5ACD65-D4A2-427D-97D7-BF2BAD8692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65" y="3096640"/>
            <a:ext cx="907449" cy="145466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869900D-BC9E-47D4-81BC-8AE0F53C4A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2" y="3192954"/>
            <a:ext cx="907449" cy="145466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98659E8-FA5F-4A62-A520-010F6477A9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746" y="3129370"/>
            <a:ext cx="907449" cy="145466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338E22C-7625-41E7-9266-2A6E1479AEA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51" y="1782800"/>
            <a:ext cx="3351180" cy="3389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 bldLvl="0" animBg="1"/>
      <p:bldP spid="45" grpId="0"/>
      <p:bldP spid="46" grpId="0"/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叶子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1014">
      <a:dk1>
        <a:srgbClr val="3F3F3F"/>
      </a:dk1>
      <a:lt1>
        <a:srgbClr val="FFFFFF"/>
      </a:lt1>
      <a:dk2>
        <a:srgbClr val="778495"/>
      </a:dk2>
      <a:lt2>
        <a:srgbClr val="F0F0F0"/>
      </a:lt2>
      <a:accent1>
        <a:srgbClr val="3F3F3F"/>
      </a:accent1>
      <a:accent2>
        <a:srgbClr val="D8D8D8"/>
      </a:accent2>
      <a:accent3>
        <a:srgbClr val="7B7B7B"/>
      </a:accent3>
      <a:accent4>
        <a:srgbClr val="A5A5A5"/>
      </a:accent4>
      <a:accent5>
        <a:srgbClr val="7F7F7F"/>
      </a:accent5>
      <a:accent6>
        <a:srgbClr val="595959"/>
      </a:accent6>
      <a:hlink>
        <a:srgbClr val="424242"/>
      </a:hlink>
      <a:folHlink>
        <a:srgbClr val="BFBFBF"/>
      </a:folHlink>
    </a:clrScheme>
    <a:fontScheme name="Temp">
      <a:majorFont>
        <a:latin typeface="迷你简卡通"/>
        <a:ea typeface="迷你简卡通"/>
        <a:cs typeface=""/>
      </a:majorFont>
      <a:minorFont>
        <a:latin typeface="迷你简卡通"/>
        <a:ea typeface="迷你简卡通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1502</Words>
  <Application>Microsoft Macintosh PowerPoint</Application>
  <PresentationFormat>宽屏</PresentationFormat>
  <Paragraphs>170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等线</vt:lpstr>
      <vt:lpstr>等线 Light</vt:lpstr>
      <vt:lpstr>汉仪家书简</vt:lpstr>
      <vt:lpstr>迷你简卡通</vt:lpstr>
      <vt:lpstr>微软雅黑</vt:lpstr>
      <vt:lpstr>Arial</vt:lpstr>
      <vt:lpstr>Calibri</vt:lpstr>
      <vt:lpstr>Calibri Light</vt:lpstr>
      <vt:lpstr>Office 主题​​</vt:lpstr>
      <vt:lpstr>1_Office 主题​​</vt:lpstr>
      <vt:lpstr>2_Office 主题​​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陈 国荣</cp:lastModifiedBy>
  <cp:revision>38</cp:revision>
  <dcterms:created xsi:type="dcterms:W3CDTF">2018-10-18T00:32:00Z</dcterms:created>
  <dcterms:modified xsi:type="dcterms:W3CDTF">2019-03-14T13:16:51Z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