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6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FFFE-5FF8-4C89-BC45-2502291997D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2697-7C3E-4C6D-B73F-79B9CE70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Universidad de La Habana</a:t>
            </a:r>
            <a:endParaRPr lang="en-US" dirty="0"/>
          </a:p>
        </p:txBody>
      </p:sp>
      <p:pic>
        <p:nvPicPr>
          <p:cNvPr id="4" name="Content Placeholder 3" descr="012Habana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78692" y="1600201"/>
            <a:ext cx="6034617" cy="4525963"/>
          </a:xfrm>
        </p:spPr>
      </p:pic>
      <p:pic>
        <p:nvPicPr>
          <p:cNvPr id="5" name="Picture 4" descr="012Ow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5800" y="1219200"/>
            <a:ext cx="2237998" cy="2743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400800" y="2209800"/>
            <a:ext cx="228600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850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Alma Mater</a:t>
            </a:r>
            <a:endParaRPr lang="en-US" dirty="0"/>
          </a:p>
        </p:txBody>
      </p:sp>
      <p:pic>
        <p:nvPicPr>
          <p:cNvPr id="4" name="Content Placeholder 3" descr="013AlmaMa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70164" y="1524000"/>
            <a:ext cx="3907036" cy="5209382"/>
          </a:xfrm>
        </p:spPr>
      </p:pic>
    </p:spTree>
    <p:extLst>
      <p:ext uri="{BB962C8B-B14F-4D97-AF65-F5344CB8AC3E}">
        <p14:creationId xmlns:p14="http://schemas.microsoft.com/office/powerpoint/2010/main" val="14157149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Mulata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014Fa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59724" y="1600201"/>
            <a:ext cx="4072552" cy="4525963"/>
          </a:xfrm>
        </p:spPr>
      </p:pic>
    </p:spTree>
    <p:extLst>
      <p:ext uri="{BB962C8B-B14F-4D97-AF65-F5344CB8AC3E}">
        <p14:creationId xmlns:p14="http://schemas.microsoft.com/office/powerpoint/2010/main" val="24517318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Universidad de La Habana</vt:lpstr>
      <vt:lpstr>Alma Mater</vt:lpstr>
      <vt:lpstr>Mulata?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 Habana</dc:title>
  <dc:creator>Humberto Barreto</dc:creator>
  <cp:lastModifiedBy>Humberto Barreto</cp:lastModifiedBy>
  <cp:revision>1</cp:revision>
  <dcterms:created xsi:type="dcterms:W3CDTF">2018-02-02T18:20:14Z</dcterms:created>
  <dcterms:modified xsi:type="dcterms:W3CDTF">2018-02-02T18:21:55Z</dcterms:modified>
</cp:coreProperties>
</file>