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3858-5F95-C92B-D836-3901DAD4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AB5B2-A1DB-EAE7-7455-24DC4511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7208-7727-3CB8-B64C-E2A43CAF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8676-7933-51F8-24A0-C51E7A90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8FAA-CBCE-8551-629B-B1A09FD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3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0630-C47E-F6B4-645A-1401F422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0C54D-712E-C9DC-F7B3-60DBE03DE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DC8E-2C0F-D12D-B9C3-44F01CD4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50C9-B5BE-7770-4120-39796E32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D544-95EE-41EA-AAB9-CA3EC135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D3B80-5B47-56E2-8EDA-54F08E448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B657F-87ED-E8CA-0427-88C5A091A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2ECF-F720-9E88-F1FE-F459F9ED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8E02-B7B0-0FFA-70CD-FAE9EC62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F26D-6F92-6B71-642D-B7F4805C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63E4-E00D-E937-7B82-7141DF50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770-8754-B11E-C687-164AB032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E106-9BED-A62D-BC78-8461B72F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CE48-1C44-96F3-6D43-0DF550EE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2609-9FD9-DDF8-FB73-C4345718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E9F-398D-3724-90FB-0D2B6802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DD93C-BD00-ABCC-1327-7330595C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EED1-AF04-958A-2767-772894CD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4673-3583-55A5-9BFE-CD5D0C08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0E5BD-3642-E5DE-DCEA-819F3ABB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5FFD-8502-B8E2-AD83-008BA59C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6129-CB35-3836-A995-37E9B0DB5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6584-7454-2ED8-AE3B-BAA8BD8B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619C-A5B9-A351-DF64-4724C4B1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5F12-46B8-9329-FDAE-6C967A89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71ED-BFCF-785E-A360-8E2E045C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1FB-E5C7-7B41-BA0F-AEDB37F0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FD024-A28C-C5CE-2436-A8E212EF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AB85F-2858-96A1-763B-B552190B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40D81-5134-0BBA-9898-D604802E2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7797B-C041-9330-A26D-DC428558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1310B-28AD-88F8-8574-351858F0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9C705-6EA2-3A08-2551-6C1C1920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B8BE-607F-6C6D-2CA5-2EEEEC67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451D-B79F-C41B-34E8-D74F3C57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B15B9-1244-D8A9-53DA-8F50D69B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CB3DC-812A-CC3B-FFB1-4508B44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61BA-1BB0-A751-0653-D722A598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0834A-1458-E92D-16CE-98B84BE3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17A5-F0D7-CEBF-80B8-EA8F0483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F3D0-1237-A11A-F706-F6BC1CC4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99DD-E1B8-C712-8CCE-849DA072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932F-ADA7-F301-CFD1-D7299284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4D7E-5792-6A0E-F1E3-EB2BE7E8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F3C58-68AA-7B1E-9134-1E58DCE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6E84A-6EA2-07AA-B08F-7AEDA2D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6A9B-244F-7C6E-B584-E12C5279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B34-60F6-A0FD-BEAE-DCFDB23C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855FF-A4AF-FEFA-2DD8-BFC36B146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C46EB-B022-C3B3-FC4E-F764FB4D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4605-368D-B354-2FDA-F225A35C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AAE9-548B-A517-5D95-6FEC727E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95D6-0457-D744-97CE-E71FB81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85943-A971-D037-F85D-96438090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6C86-2A6E-CED9-F550-C66C75BF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7DEF-AA69-0DD8-8097-F571D01CD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151-8A50-41B9-BF4C-295BAA23E14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BCCE-57FC-8E11-4C10-8F48F9F57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8F6F-AAF3-CA83-43EB-F28E7CFC5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9B0B-51F2-43C2-92B3-A3187A229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with its headlights on&#10;&#10;Description automatically generated">
            <a:extLst>
              <a:ext uri="{FF2B5EF4-FFF2-40B4-BE49-F238E27FC236}">
                <a16:creationId xmlns:a16="http://schemas.microsoft.com/office/drawing/2014/main" id="{C65DCBA2-0BC3-4BC4-0ABD-6E5DC7CE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8DD67-667C-AB25-14A4-CA3C0F6CA79D}"/>
              </a:ext>
            </a:extLst>
          </p:cNvPr>
          <p:cNvSpPr txBox="1"/>
          <p:nvPr/>
        </p:nvSpPr>
        <p:spPr>
          <a:xfrm>
            <a:off x="6096000" y="288095"/>
            <a:ext cx="609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rgbClr val="0070C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Automatic</a:t>
            </a:r>
            <a:r>
              <a:rPr lang="en-US" sz="2000" dirty="0">
                <a:ln w="0">
                  <a:solidFill>
                    <a:srgbClr val="0070C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en-US" sz="4000" dirty="0">
                <a:ln w="0">
                  <a:solidFill>
                    <a:srgbClr val="0070C0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Vehicle Pricing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2BB6A-FA90-0D8B-128A-879C593EFF9E}"/>
              </a:ext>
            </a:extLst>
          </p:cNvPr>
          <p:cNvSpPr txBox="1"/>
          <p:nvPr/>
        </p:nvSpPr>
        <p:spPr>
          <a:xfrm>
            <a:off x="9706518" y="886510"/>
            <a:ext cx="211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Aptos" panose="020B0004020202020204" pitchFamily="34" charset="0"/>
              </a:rPr>
              <a:t>Barrett Patterson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8B5B-B1F5-44CE-CF23-36D5FBE94E72}"/>
              </a:ext>
            </a:extLst>
          </p:cNvPr>
          <p:cNvSpPr txBox="1"/>
          <p:nvPr/>
        </p:nvSpPr>
        <p:spPr>
          <a:xfrm>
            <a:off x="7951042" y="2268748"/>
            <a:ext cx="2812212" cy="646331"/>
          </a:xfrm>
          <a:prstGeom prst="rect">
            <a:avLst/>
          </a:prstGeom>
          <a:solidFill>
            <a:srgbClr val="77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Aptos" panose="020B0004020202020204" pitchFamily="34" charset="0"/>
              </a:rPr>
              <a:t>Get an instant quote for what your vehicle is worth!</a:t>
            </a:r>
          </a:p>
        </p:txBody>
      </p:sp>
      <p:pic>
        <p:nvPicPr>
          <p:cNvPr id="10" name="Picture 9" descr="A diagram of a used car value&#10;&#10;Description automatically generated">
            <a:extLst>
              <a:ext uri="{FF2B5EF4-FFF2-40B4-BE49-F238E27FC236}">
                <a16:creationId xmlns:a16="http://schemas.microsoft.com/office/drawing/2014/main" id="{AB52059C-FB3A-1776-7505-101DB1C0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3811" r="3424" b="9198"/>
          <a:stretch/>
        </p:blipFill>
        <p:spPr>
          <a:xfrm>
            <a:off x="7847423" y="3250136"/>
            <a:ext cx="3019449" cy="1875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AD9BE-5B28-E1BF-23A6-562A07E80016}"/>
              </a:ext>
            </a:extLst>
          </p:cNvPr>
          <p:cNvSpPr txBox="1"/>
          <p:nvPr/>
        </p:nvSpPr>
        <p:spPr>
          <a:xfrm>
            <a:off x="86264" y="6625910"/>
            <a:ext cx="4382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ptos" panose="020B0004020202020204" pitchFamily="34" charset="0"/>
              </a:rPr>
              <a:t>https://github.com/Barrettcp11/Automatic-Vehicle-Pricing</a:t>
            </a:r>
          </a:p>
        </p:txBody>
      </p:sp>
    </p:spTree>
    <p:extLst>
      <p:ext uri="{BB962C8B-B14F-4D97-AF65-F5344CB8AC3E}">
        <p14:creationId xmlns:p14="http://schemas.microsoft.com/office/powerpoint/2010/main" val="90595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 patterson</dc:creator>
  <cp:lastModifiedBy>barrett patterson</cp:lastModifiedBy>
  <cp:revision>1</cp:revision>
  <dcterms:created xsi:type="dcterms:W3CDTF">2023-11-28T20:07:46Z</dcterms:created>
  <dcterms:modified xsi:type="dcterms:W3CDTF">2023-11-28T20:28:24Z</dcterms:modified>
</cp:coreProperties>
</file>