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</p:sldIdLst>
  <p:sldSz cx="7559675" cy="106918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098" autoAdjust="0"/>
    <p:restoredTop sz="95165" autoAdjust="0"/>
  </p:normalViewPr>
  <p:slideViewPr>
    <p:cSldViewPr snapToGrid="0">
      <p:cViewPr varScale="1">
        <p:scale>
          <a:sx n="55" d="100"/>
          <a:sy n="55" d="100"/>
        </p:scale>
        <p:origin x="2861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76" y="1749795"/>
            <a:ext cx="6425724" cy="3722335"/>
          </a:xfrm>
        </p:spPr>
        <p:txBody>
          <a:bodyPr anchor="b"/>
          <a:lstStyle>
            <a:lvl1pPr algn="ctr">
              <a:defRPr sz="496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5615678"/>
            <a:ext cx="5669756" cy="2581379"/>
          </a:xfrm>
        </p:spPr>
        <p:txBody>
          <a:bodyPr/>
          <a:lstStyle>
            <a:lvl1pPr marL="0" indent="0" algn="ctr">
              <a:buNone/>
              <a:defRPr sz="1984"/>
            </a:lvl1pPr>
            <a:lvl2pPr marL="377967" indent="0" algn="ctr">
              <a:buNone/>
              <a:defRPr sz="1653"/>
            </a:lvl2pPr>
            <a:lvl3pPr marL="755934" indent="0" algn="ctr">
              <a:buNone/>
              <a:defRPr sz="1488"/>
            </a:lvl3pPr>
            <a:lvl4pPr marL="1133902" indent="0" algn="ctr">
              <a:buNone/>
              <a:defRPr sz="1323"/>
            </a:lvl4pPr>
            <a:lvl5pPr marL="1511869" indent="0" algn="ctr">
              <a:buNone/>
              <a:defRPr sz="1323"/>
            </a:lvl5pPr>
            <a:lvl6pPr marL="1889836" indent="0" algn="ctr">
              <a:buNone/>
              <a:defRPr sz="1323"/>
            </a:lvl6pPr>
            <a:lvl7pPr marL="2267803" indent="0" algn="ctr">
              <a:buNone/>
              <a:defRPr sz="1323"/>
            </a:lvl7pPr>
            <a:lvl8pPr marL="2645771" indent="0" algn="ctr">
              <a:buNone/>
              <a:defRPr sz="1323"/>
            </a:lvl8pPr>
            <a:lvl9pPr marL="3023738" indent="0" algn="ctr">
              <a:buNone/>
              <a:defRPr sz="1323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F48FE-5750-4607-B25E-809DF28D6240}" type="datetimeFigureOut">
              <a:rPr lang="fr-FR" smtClean="0"/>
              <a:t>23/02/2024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9B093-FB51-4E48-804F-0EBF2B18FE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5439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F48FE-5750-4607-B25E-809DF28D6240}" type="datetimeFigureOut">
              <a:rPr lang="fr-FR" smtClean="0"/>
              <a:t>23/02/2024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9B093-FB51-4E48-804F-0EBF2B18FE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4022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3" y="569240"/>
            <a:ext cx="1630055" cy="9060817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569240"/>
            <a:ext cx="4795669" cy="9060817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F48FE-5750-4607-B25E-809DF28D6240}" type="datetimeFigureOut">
              <a:rPr lang="fr-FR" smtClean="0"/>
              <a:t>23/02/2024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9B093-FB51-4E48-804F-0EBF2B18FE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0947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F48FE-5750-4607-B25E-809DF28D6240}" type="datetimeFigureOut">
              <a:rPr lang="fr-FR" smtClean="0"/>
              <a:t>23/02/2024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9B093-FB51-4E48-804F-0EBF2B18FE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6162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1" y="2665532"/>
            <a:ext cx="6520220" cy="4447496"/>
          </a:xfrm>
        </p:spPr>
        <p:txBody>
          <a:bodyPr anchor="b"/>
          <a:lstStyle>
            <a:lvl1pPr>
              <a:defRPr sz="496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1" y="7155103"/>
            <a:ext cx="6520220" cy="2338833"/>
          </a:xfrm>
        </p:spPr>
        <p:txBody>
          <a:bodyPr/>
          <a:lstStyle>
            <a:lvl1pPr marL="0" indent="0">
              <a:buNone/>
              <a:defRPr sz="1984">
                <a:solidFill>
                  <a:schemeClr val="tx1"/>
                </a:solidFill>
              </a:defRPr>
            </a:lvl1pPr>
            <a:lvl2pPr marL="377967" indent="0">
              <a:buNone/>
              <a:defRPr sz="1653">
                <a:solidFill>
                  <a:schemeClr val="tx1">
                    <a:tint val="75000"/>
                  </a:schemeClr>
                </a:solidFill>
              </a:defRPr>
            </a:lvl2pPr>
            <a:lvl3pPr marL="755934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3pPr>
            <a:lvl4pPr marL="1133902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1869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8983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7803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577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3738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F48FE-5750-4607-B25E-809DF28D6240}" type="datetimeFigureOut">
              <a:rPr lang="fr-FR" smtClean="0"/>
              <a:t>23/02/2024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9B093-FB51-4E48-804F-0EBF2B18FE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2007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2846200"/>
            <a:ext cx="3212862" cy="678385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2846200"/>
            <a:ext cx="3212862" cy="678385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F48FE-5750-4607-B25E-809DF28D6240}" type="datetimeFigureOut">
              <a:rPr lang="fr-FR" smtClean="0"/>
              <a:t>23/02/2024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9B093-FB51-4E48-804F-0EBF2B18FE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4598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569242"/>
            <a:ext cx="6520220" cy="206659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3" y="2620980"/>
            <a:ext cx="3198096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3" y="3905482"/>
            <a:ext cx="3198096" cy="574437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6" y="2620980"/>
            <a:ext cx="3213847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6" y="3905482"/>
            <a:ext cx="3213847" cy="574437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F48FE-5750-4607-B25E-809DF28D6240}" type="datetimeFigureOut">
              <a:rPr lang="fr-FR" smtClean="0"/>
              <a:t>23/02/2024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9B093-FB51-4E48-804F-0EBF2B18FE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3448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F48FE-5750-4607-B25E-809DF28D6240}" type="datetimeFigureOut">
              <a:rPr lang="fr-FR" smtClean="0"/>
              <a:t>23/02/2024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9B093-FB51-4E48-804F-0EBF2B18FE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4827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F48FE-5750-4607-B25E-809DF28D6240}" type="datetimeFigureOut">
              <a:rPr lang="fr-FR" smtClean="0"/>
              <a:t>23/02/2024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9B093-FB51-4E48-804F-0EBF2B18FE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1913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1539425"/>
            <a:ext cx="3827085" cy="7598117"/>
          </a:xfrm>
        </p:spPr>
        <p:txBody>
          <a:bodyPr/>
          <a:lstStyle>
            <a:lvl1pPr>
              <a:defRPr sz="2645"/>
            </a:lvl1pPr>
            <a:lvl2pPr>
              <a:defRPr sz="2315"/>
            </a:lvl2pPr>
            <a:lvl3pPr>
              <a:defRPr sz="1984"/>
            </a:lvl3pPr>
            <a:lvl4pPr>
              <a:defRPr sz="1653"/>
            </a:lvl4pPr>
            <a:lvl5pPr>
              <a:defRPr sz="1653"/>
            </a:lvl5pPr>
            <a:lvl6pPr>
              <a:defRPr sz="1653"/>
            </a:lvl6pPr>
            <a:lvl7pPr>
              <a:defRPr sz="1653"/>
            </a:lvl7pPr>
            <a:lvl8pPr>
              <a:defRPr sz="1653"/>
            </a:lvl8pPr>
            <a:lvl9pPr>
              <a:defRPr sz="1653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F48FE-5750-4607-B25E-809DF28D6240}" type="datetimeFigureOut">
              <a:rPr lang="fr-FR" smtClean="0"/>
              <a:t>23/02/2024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9B093-FB51-4E48-804F-0EBF2B18FE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0998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1539425"/>
            <a:ext cx="3827085" cy="7598117"/>
          </a:xfrm>
        </p:spPr>
        <p:txBody>
          <a:bodyPr anchor="t"/>
          <a:lstStyle>
            <a:lvl1pPr marL="0" indent="0">
              <a:buNone/>
              <a:defRPr sz="2645"/>
            </a:lvl1pPr>
            <a:lvl2pPr marL="377967" indent="0">
              <a:buNone/>
              <a:defRPr sz="2315"/>
            </a:lvl2pPr>
            <a:lvl3pPr marL="755934" indent="0">
              <a:buNone/>
              <a:defRPr sz="1984"/>
            </a:lvl3pPr>
            <a:lvl4pPr marL="1133902" indent="0">
              <a:buNone/>
              <a:defRPr sz="1653"/>
            </a:lvl4pPr>
            <a:lvl5pPr marL="1511869" indent="0">
              <a:buNone/>
              <a:defRPr sz="1653"/>
            </a:lvl5pPr>
            <a:lvl6pPr marL="1889836" indent="0">
              <a:buNone/>
              <a:defRPr sz="1653"/>
            </a:lvl6pPr>
            <a:lvl7pPr marL="2267803" indent="0">
              <a:buNone/>
              <a:defRPr sz="1653"/>
            </a:lvl7pPr>
            <a:lvl8pPr marL="2645771" indent="0">
              <a:buNone/>
              <a:defRPr sz="1653"/>
            </a:lvl8pPr>
            <a:lvl9pPr marL="3023738" indent="0">
              <a:buNone/>
              <a:defRPr sz="1653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F48FE-5750-4607-B25E-809DF28D6240}" type="datetimeFigureOut">
              <a:rPr lang="fr-FR" smtClean="0"/>
              <a:t>23/02/2024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9B093-FB51-4E48-804F-0EBF2B18FE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2735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569242"/>
            <a:ext cx="6520220" cy="2066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2846200"/>
            <a:ext cx="6520220" cy="6783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DF48FE-5750-4607-B25E-809DF28D6240}" type="datetimeFigureOut">
              <a:rPr lang="fr-FR" smtClean="0"/>
              <a:t>23/02/2024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9909729"/>
            <a:ext cx="2551390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99B093-FB51-4E48-804F-0EBF2B18FE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1555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55934" rtl="0" eaLnBrk="1" latinLnBrk="0" hangingPunct="1">
        <a:lnSpc>
          <a:spcPct val="90000"/>
        </a:lnSpc>
        <a:spcBef>
          <a:spcPct val="0"/>
        </a:spcBef>
        <a:buNone/>
        <a:defRPr sz="363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984" indent="-188984" algn="l" defTabSz="755934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6951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4918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3" kern="1200">
          <a:solidFill>
            <a:schemeClr val="tx1"/>
          </a:solidFill>
          <a:latin typeface="+mn-lt"/>
          <a:ea typeface="+mn-ea"/>
          <a:cs typeface="+mn-cs"/>
        </a:defRPr>
      </a:lvl3pPr>
      <a:lvl4pPr marL="1322885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0853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8820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6787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4754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2722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967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934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902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869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836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7803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5771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3738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A3CCA04-8E64-4367-BFD6-E11E527CA3E9}"/>
              </a:ext>
            </a:extLst>
          </p:cNvPr>
          <p:cNvSpPr/>
          <p:nvPr/>
        </p:nvSpPr>
        <p:spPr>
          <a:xfrm>
            <a:off x="269837" y="150637"/>
            <a:ext cx="7020000" cy="3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E7680F9-CAB9-4EC0-9484-FE71C47F0CDB}"/>
              </a:ext>
            </a:extLst>
          </p:cNvPr>
          <p:cNvSpPr/>
          <p:nvPr/>
        </p:nvSpPr>
        <p:spPr>
          <a:xfrm>
            <a:off x="303032" y="1092925"/>
            <a:ext cx="2520000" cy="1800000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20000" b="-20000"/>
            </a:stretch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90A10585-99B7-4F7E-88BF-C04B46FC4E8C}"/>
              </a:ext>
            </a:extLst>
          </p:cNvPr>
          <p:cNvSpPr txBox="1"/>
          <p:nvPr/>
        </p:nvSpPr>
        <p:spPr>
          <a:xfrm>
            <a:off x="372307" y="3020609"/>
            <a:ext cx="259200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just">
              <a:defRPr sz="1200">
                <a:solidFill>
                  <a:schemeClr val="bg1"/>
                </a:solidFill>
                <a:latin typeface="+mj-lt"/>
              </a:defRPr>
            </a:lvl1pPr>
          </a:lstStyle>
          <a:p>
            <a:pPr algn="ctr"/>
            <a:r>
              <a:rPr lang="fr-FR" b="1" dirty="0">
                <a:solidFill>
                  <a:schemeClr val="accent6"/>
                </a:solidFill>
              </a:rPr>
              <a:t>DIRECTEUR DES OPÉRATIONS</a:t>
            </a:r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16216C58-9DB0-4061-861E-FD063928FFFB}"/>
              </a:ext>
            </a:extLst>
          </p:cNvPr>
          <p:cNvSpPr txBox="1"/>
          <p:nvPr/>
        </p:nvSpPr>
        <p:spPr>
          <a:xfrm>
            <a:off x="300307" y="3310818"/>
            <a:ext cx="2592000" cy="2139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1800"/>
              </a:lnSpc>
            </a:pPr>
            <a:r>
              <a:rPr lang="fr-FR" sz="1050" dirty="0"/>
              <a:t>Lorem ipsum dolor sit amet, consectetuer adipiscing elit. Maecenas porttitor congue massa. Fusce posuere, magna sed pulvinar ultricies, purus lectus malesuada libero, sit amet commodo magna eros quis </a:t>
            </a:r>
            <a:r>
              <a:rPr lang="fr-FR" sz="1050" dirty="0" err="1"/>
              <a:t>urna</a:t>
            </a:r>
            <a:r>
              <a:rPr lang="fr-FR" sz="1050" dirty="0"/>
              <a:t>. Lorem ipsum </a:t>
            </a:r>
            <a:r>
              <a:rPr lang="fr-FR" sz="1050" dirty="0" err="1"/>
              <a:t>dolor</a:t>
            </a:r>
            <a:r>
              <a:rPr lang="fr-FR" sz="1050" dirty="0"/>
              <a:t> </a:t>
            </a:r>
            <a:r>
              <a:rPr lang="fr-FR" sz="1050" dirty="0" err="1"/>
              <a:t>sit</a:t>
            </a:r>
            <a:r>
              <a:rPr lang="fr-FR" sz="1050" dirty="0"/>
              <a:t>, </a:t>
            </a:r>
            <a:r>
              <a:rPr lang="fr-FR" sz="1050" dirty="0" err="1"/>
              <a:t>fusce</a:t>
            </a:r>
            <a:r>
              <a:rPr lang="fr-FR" sz="1050" dirty="0"/>
              <a:t> </a:t>
            </a:r>
            <a:r>
              <a:rPr lang="fr-FR" sz="1050" dirty="0" err="1"/>
              <a:t>posuere</a:t>
            </a:r>
            <a:r>
              <a:rPr lang="fr-FR" sz="1050" dirty="0"/>
              <a:t> </a:t>
            </a:r>
            <a:r>
              <a:rPr lang="fr-FR" sz="1050" dirty="0" err="1"/>
              <a:t>adipiscing</a:t>
            </a:r>
            <a:r>
              <a:rPr lang="fr-FR" sz="1050" dirty="0"/>
              <a:t>, magna pulvinar </a:t>
            </a:r>
            <a:r>
              <a:rPr lang="fr-FR" sz="1050" dirty="0" err="1"/>
              <a:t>ultricies</a:t>
            </a:r>
            <a:r>
              <a:rPr lang="fr-FR" sz="1050" dirty="0"/>
              <a:t>, </a:t>
            </a:r>
            <a:r>
              <a:rPr lang="fr-FR" sz="1050" dirty="0" err="1"/>
              <a:t>consectetuer</a:t>
            </a:r>
            <a:r>
              <a:rPr lang="fr-FR" sz="1050" dirty="0"/>
              <a:t> </a:t>
            </a:r>
            <a:r>
              <a:rPr lang="fr-FR" sz="1050" dirty="0" err="1"/>
              <a:t>adipiscing</a:t>
            </a:r>
            <a:r>
              <a:rPr lang="fr-FR" sz="1050" dirty="0"/>
              <a:t>.</a:t>
            </a:r>
          </a:p>
        </p:txBody>
      </p:sp>
      <p:pic>
        <p:nvPicPr>
          <p:cNvPr id="57" name="Graphique 56" descr="Enveloppe avec un remplissage uni">
            <a:extLst>
              <a:ext uri="{FF2B5EF4-FFF2-40B4-BE49-F238E27FC236}">
                <a16:creationId xmlns:a16="http://schemas.microsoft.com/office/drawing/2014/main" id="{96E5DF15-F123-4974-8669-70657477C31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t="18052" b="19791"/>
          <a:stretch/>
        </p:blipFill>
        <p:spPr>
          <a:xfrm>
            <a:off x="3239837" y="392989"/>
            <a:ext cx="180000" cy="111879"/>
          </a:xfrm>
          <a:prstGeom prst="rect">
            <a:avLst/>
          </a:prstGeom>
        </p:spPr>
      </p:pic>
      <p:sp>
        <p:nvSpPr>
          <p:cNvPr id="58" name="ZoneTexte 57">
            <a:extLst>
              <a:ext uri="{FF2B5EF4-FFF2-40B4-BE49-F238E27FC236}">
                <a16:creationId xmlns:a16="http://schemas.microsoft.com/office/drawing/2014/main" id="{C3D429C2-BAB5-44B5-BF04-DB39B26C871C}"/>
              </a:ext>
            </a:extLst>
          </p:cNvPr>
          <p:cNvSpPr txBox="1"/>
          <p:nvPr/>
        </p:nvSpPr>
        <p:spPr>
          <a:xfrm>
            <a:off x="3496822" y="325818"/>
            <a:ext cx="18375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pivot.casineuve@gmail.com</a:t>
            </a:r>
          </a:p>
        </p:txBody>
      </p:sp>
      <p:pic>
        <p:nvPicPr>
          <p:cNvPr id="59" name="Graphique 58" descr="Smartphone avec un remplissage uni">
            <a:extLst>
              <a:ext uri="{FF2B5EF4-FFF2-40B4-BE49-F238E27FC236}">
                <a16:creationId xmlns:a16="http://schemas.microsoft.com/office/drawing/2014/main" id="{4E7F7C6A-8E2C-47AA-9B11-D3EE2BFD8F0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18454" r="17749"/>
          <a:stretch/>
        </p:blipFill>
        <p:spPr>
          <a:xfrm>
            <a:off x="5344701" y="386225"/>
            <a:ext cx="108000" cy="169288"/>
          </a:xfrm>
          <a:prstGeom prst="rect">
            <a:avLst/>
          </a:prstGeom>
        </p:spPr>
      </p:pic>
      <p:sp>
        <p:nvSpPr>
          <p:cNvPr id="60" name="ZoneTexte 59">
            <a:extLst>
              <a:ext uri="{FF2B5EF4-FFF2-40B4-BE49-F238E27FC236}">
                <a16:creationId xmlns:a16="http://schemas.microsoft.com/office/drawing/2014/main" id="{5A05A9CB-5427-41D7-930B-0B08DCA375E8}"/>
              </a:ext>
            </a:extLst>
          </p:cNvPr>
          <p:cNvSpPr txBox="1"/>
          <p:nvPr/>
        </p:nvSpPr>
        <p:spPr>
          <a:xfrm>
            <a:off x="5521956" y="347759"/>
            <a:ext cx="18375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+33 XXX XXX XXX</a:t>
            </a:r>
          </a:p>
        </p:txBody>
      </p:sp>
      <p:pic>
        <p:nvPicPr>
          <p:cNvPr id="68" name="Graphique 67" descr="Maison avec un remplissage uni">
            <a:extLst>
              <a:ext uri="{FF2B5EF4-FFF2-40B4-BE49-F238E27FC236}">
                <a16:creationId xmlns:a16="http://schemas.microsoft.com/office/drawing/2014/main" id="{92463B84-4EFF-457B-B7A1-2AAD7C6DD11D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 t="1909"/>
          <a:stretch/>
        </p:blipFill>
        <p:spPr>
          <a:xfrm>
            <a:off x="5336690" y="748845"/>
            <a:ext cx="144000" cy="141250"/>
          </a:xfrm>
          <a:prstGeom prst="rect">
            <a:avLst/>
          </a:prstGeom>
        </p:spPr>
      </p:pic>
      <p:sp>
        <p:nvSpPr>
          <p:cNvPr id="71" name="ZoneTexte 70">
            <a:extLst>
              <a:ext uri="{FF2B5EF4-FFF2-40B4-BE49-F238E27FC236}">
                <a16:creationId xmlns:a16="http://schemas.microsoft.com/office/drawing/2014/main" id="{D764B564-7002-4AC1-AF0F-1E3C22A8452D}"/>
              </a:ext>
            </a:extLst>
          </p:cNvPr>
          <p:cNvSpPr txBox="1"/>
          <p:nvPr/>
        </p:nvSpPr>
        <p:spPr>
          <a:xfrm>
            <a:off x="5531945" y="696360"/>
            <a:ext cx="18375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XX Rue de Derick, Lyon</a:t>
            </a:r>
          </a:p>
        </p:txBody>
      </p:sp>
      <p:sp>
        <p:nvSpPr>
          <p:cNvPr id="72" name="ZoneTexte 71">
            <a:extLst>
              <a:ext uri="{FF2B5EF4-FFF2-40B4-BE49-F238E27FC236}">
                <a16:creationId xmlns:a16="http://schemas.microsoft.com/office/drawing/2014/main" id="{47E7136C-DA80-4F9E-878A-545DDD91C722}"/>
              </a:ext>
            </a:extLst>
          </p:cNvPr>
          <p:cNvSpPr txBox="1"/>
          <p:nvPr/>
        </p:nvSpPr>
        <p:spPr>
          <a:xfrm>
            <a:off x="3496822" y="690794"/>
            <a:ext cx="18375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LinkedIn.fr/josuecasineuve</a:t>
            </a:r>
          </a:p>
        </p:txBody>
      </p:sp>
      <p:pic>
        <p:nvPicPr>
          <p:cNvPr id="73" name="Image 72">
            <a:extLst>
              <a:ext uri="{FF2B5EF4-FFF2-40B4-BE49-F238E27FC236}">
                <a16:creationId xmlns:a16="http://schemas.microsoft.com/office/drawing/2014/main" id="{8355DE29-DB4D-476D-B8EA-F6EA7C234B1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3884" y="745636"/>
            <a:ext cx="131907" cy="136536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78" name="ZoneTexte 77">
            <a:extLst>
              <a:ext uri="{FF2B5EF4-FFF2-40B4-BE49-F238E27FC236}">
                <a16:creationId xmlns:a16="http://schemas.microsoft.com/office/drawing/2014/main" id="{574F455F-D90E-4052-99EB-1B2B7071E6E3}"/>
              </a:ext>
            </a:extLst>
          </p:cNvPr>
          <p:cNvSpPr txBox="1"/>
          <p:nvPr/>
        </p:nvSpPr>
        <p:spPr>
          <a:xfrm>
            <a:off x="372307" y="5543329"/>
            <a:ext cx="2520000" cy="276999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fr-FR" sz="1200" b="1" dirty="0">
                <a:solidFill>
                  <a:schemeClr val="accent6"/>
                </a:solidFill>
                <a:latin typeface="+mj-lt"/>
              </a:rPr>
              <a:t>COMPÉTENCES</a:t>
            </a:r>
          </a:p>
        </p:txBody>
      </p:sp>
      <p:sp>
        <p:nvSpPr>
          <p:cNvPr id="79" name="ZoneTexte 78">
            <a:extLst>
              <a:ext uri="{FF2B5EF4-FFF2-40B4-BE49-F238E27FC236}">
                <a16:creationId xmlns:a16="http://schemas.microsoft.com/office/drawing/2014/main" id="{91B037C8-A25C-4900-B197-8E00FF430E6F}"/>
              </a:ext>
            </a:extLst>
          </p:cNvPr>
          <p:cNvSpPr txBox="1"/>
          <p:nvPr/>
        </p:nvSpPr>
        <p:spPr>
          <a:xfrm>
            <a:off x="372307" y="7494654"/>
            <a:ext cx="2520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b="1" dirty="0"/>
              <a:t>Informatiques</a:t>
            </a:r>
          </a:p>
        </p:txBody>
      </p:sp>
      <p:sp>
        <p:nvSpPr>
          <p:cNvPr id="80" name="ZoneTexte 79">
            <a:extLst>
              <a:ext uri="{FF2B5EF4-FFF2-40B4-BE49-F238E27FC236}">
                <a16:creationId xmlns:a16="http://schemas.microsoft.com/office/drawing/2014/main" id="{243351A8-4687-48C2-9729-1D4DB7A24DCD}"/>
              </a:ext>
            </a:extLst>
          </p:cNvPr>
          <p:cNvSpPr txBox="1"/>
          <p:nvPr/>
        </p:nvSpPr>
        <p:spPr>
          <a:xfrm>
            <a:off x="372307" y="6137661"/>
            <a:ext cx="2520000" cy="13419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2000"/>
              </a:lnSpc>
            </a:pPr>
            <a:r>
              <a:rPr lang="fr-FR" sz="1100" dirty="0"/>
              <a:t>Compétence Technique Pertinente 1</a:t>
            </a:r>
          </a:p>
          <a:p>
            <a:pPr algn="r">
              <a:lnSpc>
                <a:spcPts val="2000"/>
              </a:lnSpc>
            </a:pPr>
            <a:r>
              <a:rPr lang="fr-FR" sz="1100" dirty="0"/>
              <a:t>Compétence Technique Pertinente 2</a:t>
            </a:r>
          </a:p>
          <a:p>
            <a:pPr algn="r">
              <a:lnSpc>
                <a:spcPts val="2000"/>
              </a:lnSpc>
            </a:pPr>
            <a:r>
              <a:rPr lang="fr-FR" sz="1100" dirty="0"/>
              <a:t>Compétence Technique Pertinente 3</a:t>
            </a:r>
          </a:p>
          <a:p>
            <a:pPr algn="r">
              <a:lnSpc>
                <a:spcPts val="2000"/>
              </a:lnSpc>
            </a:pPr>
            <a:r>
              <a:rPr lang="fr-FR" sz="1100" dirty="0"/>
              <a:t>Compétence Technique Pertinente 4</a:t>
            </a:r>
          </a:p>
          <a:p>
            <a:pPr algn="r">
              <a:lnSpc>
                <a:spcPts val="2000"/>
              </a:lnSpc>
            </a:pPr>
            <a:r>
              <a:rPr lang="fr-FR" sz="1100" dirty="0"/>
              <a:t>Compétence Technique Pertinente 5</a:t>
            </a:r>
          </a:p>
        </p:txBody>
      </p:sp>
      <p:sp>
        <p:nvSpPr>
          <p:cNvPr id="81" name="ZoneTexte 80">
            <a:extLst>
              <a:ext uri="{FF2B5EF4-FFF2-40B4-BE49-F238E27FC236}">
                <a16:creationId xmlns:a16="http://schemas.microsoft.com/office/drawing/2014/main" id="{6801ACB7-5AA5-43FA-B927-AABF12505C67}"/>
              </a:ext>
            </a:extLst>
          </p:cNvPr>
          <p:cNvSpPr txBox="1"/>
          <p:nvPr/>
        </p:nvSpPr>
        <p:spPr>
          <a:xfrm>
            <a:off x="372307" y="5879545"/>
            <a:ext cx="2520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b="1" dirty="0"/>
              <a:t>Techniques &amp; Soft </a:t>
            </a:r>
            <a:r>
              <a:rPr lang="fr-FR" sz="1100" b="1" dirty="0" err="1"/>
              <a:t>Skills</a:t>
            </a:r>
            <a:endParaRPr lang="fr-FR" sz="1100" b="1" dirty="0"/>
          </a:p>
        </p:txBody>
      </p:sp>
      <p:sp>
        <p:nvSpPr>
          <p:cNvPr id="82" name="ZoneTexte 81">
            <a:extLst>
              <a:ext uri="{FF2B5EF4-FFF2-40B4-BE49-F238E27FC236}">
                <a16:creationId xmlns:a16="http://schemas.microsoft.com/office/drawing/2014/main" id="{FCF850F5-9018-4F22-A7C2-3C3270BEA129}"/>
              </a:ext>
            </a:extLst>
          </p:cNvPr>
          <p:cNvSpPr txBox="1"/>
          <p:nvPr/>
        </p:nvSpPr>
        <p:spPr>
          <a:xfrm>
            <a:off x="372307" y="7733310"/>
            <a:ext cx="2520000" cy="572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2000"/>
              </a:lnSpc>
            </a:pPr>
            <a:r>
              <a:rPr lang="fr-FR" sz="1100" dirty="0"/>
              <a:t>Compétence Informatique 1</a:t>
            </a:r>
          </a:p>
          <a:p>
            <a:pPr algn="r">
              <a:lnSpc>
                <a:spcPts val="2000"/>
              </a:lnSpc>
            </a:pPr>
            <a:r>
              <a:rPr lang="fr-FR" sz="1100" dirty="0"/>
              <a:t>Compétence Informatique 2</a:t>
            </a:r>
          </a:p>
        </p:txBody>
      </p:sp>
      <p:sp>
        <p:nvSpPr>
          <p:cNvPr id="83" name="ZoneTexte 82">
            <a:extLst>
              <a:ext uri="{FF2B5EF4-FFF2-40B4-BE49-F238E27FC236}">
                <a16:creationId xmlns:a16="http://schemas.microsoft.com/office/drawing/2014/main" id="{F9A4FD82-AE86-4D75-9E05-AE388E0849BA}"/>
              </a:ext>
            </a:extLst>
          </p:cNvPr>
          <p:cNvSpPr txBox="1"/>
          <p:nvPr/>
        </p:nvSpPr>
        <p:spPr>
          <a:xfrm>
            <a:off x="372307" y="8342317"/>
            <a:ext cx="2520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b="1" dirty="0"/>
              <a:t>Linguistiques</a:t>
            </a:r>
          </a:p>
        </p:txBody>
      </p:sp>
      <p:sp>
        <p:nvSpPr>
          <p:cNvPr id="84" name="ZoneTexte 83">
            <a:extLst>
              <a:ext uri="{FF2B5EF4-FFF2-40B4-BE49-F238E27FC236}">
                <a16:creationId xmlns:a16="http://schemas.microsoft.com/office/drawing/2014/main" id="{27014BBA-0E9C-4727-A082-6A49FEF4BDD7}"/>
              </a:ext>
            </a:extLst>
          </p:cNvPr>
          <p:cNvSpPr txBox="1"/>
          <p:nvPr/>
        </p:nvSpPr>
        <p:spPr>
          <a:xfrm>
            <a:off x="372307" y="8587504"/>
            <a:ext cx="2520000" cy="572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2000"/>
              </a:lnSpc>
            </a:pPr>
            <a:r>
              <a:rPr lang="fr-FR" sz="1100" b="1" dirty="0"/>
              <a:t>Langue 1  </a:t>
            </a:r>
            <a:r>
              <a:rPr lang="fr-FR" sz="1100" dirty="0"/>
              <a:t>| Niveau</a:t>
            </a:r>
          </a:p>
          <a:p>
            <a:pPr algn="r">
              <a:lnSpc>
                <a:spcPts val="2000"/>
              </a:lnSpc>
            </a:pPr>
            <a:r>
              <a:rPr lang="fr-FR" sz="1100" b="1" dirty="0"/>
              <a:t>Langue 2 </a:t>
            </a:r>
            <a:r>
              <a:rPr lang="fr-FR" sz="1100" dirty="0"/>
              <a:t>| Niveau</a:t>
            </a:r>
          </a:p>
        </p:txBody>
      </p:sp>
      <p:sp>
        <p:nvSpPr>
          <p:cNvPr id="85" name="ZoneTexte 84">
            <a:extLst>
              <a:ext uri="{FF2B5EF4-FFF2-40B4-BE49-F238E27FC236}">
                <a16:creationId xmlns:a16="http://schemas.microsoft.com/office/drawing/2014/main" id="{A78DCB25-473C-4949-8B05-6C48374660BE}"/>
              </a:ext>
            </a:extLst>
          </p:cNvPr>
          <p:cNvSpPr txBox="1"/>
          <p:nvPr/>
        </p:nvSpPr>
        <p:spPr>
          <a:xfrm>
            <a:off x="372307" y="9318363"/>
            <a:ext cx="2520000" cy="276999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fr-FR" sz="1200" b="1" dirty="0">
                <a:solidFill>
                  <a:schemeClr val="accent6"/>
                </a:solidFill>
                <a:latin typeface="+mj-lt"/>
              </a:rPr>
              <a:t>INTÉRÊTS</a:t>
            </a:r>
          </a:p>
        </p:txBody>
      </p:sp>
      <p:sp>
        <p:nvSpPr>
          <p:cNvPr id="86" name="ZoneTexte 85">
            <a:extLst>
              <a:ext uri="{FF2B5EF4-FFF2-40B4-BE49-F238E27FC236}">
                <a16:creationId xmlns:a16="http://schemas.microsoft.com/office/drawing/2014/main" id="{9EEC26E4-23E4-4DFC-BEEB-98A63FF203A5}"/>
              </a:ext>
            </a:extLst>
          </p:cNvPr>
          <p:cNvSpPr txBox="1"/>
          <p:nvPr/>
        </p:nvSpPr>
        <p:spPr>
          <a:xfrm>
            <a:off x="372307" y="9590895"/>
            <a:ext cx="2520000" cy="756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1800"/>
              </a:lnSpc>
            </a:pPr>
            <a:r>
              <a:rPr lang="fr-FR" sz="1050" dirty="0"/>
              <a:t>Formations continues</a:t>
            </a:r>
          </a:p>
          <a:p>
            <a:pPr algn="r">
              <a:lnSpc>
                <a:spcPts val="1800"/>
              </a:lnSpc>
            </a:pPr>
            <a:r>
              <a:rPr lang="fr-FR" sz="1050" dirty="0"/>
              <a:t>Développement personnel</a:t>
            </a:r>
          </a:p>
          <a:p>
            <a:pPr algn="r">
              <a:lnSpc>
                <a:spcPts val="1800"/>
              </a:lnSpc>
            </a:pPr>
            <a:r>
              <a:rPr lang="fr-FR" sz="1050" dirty="0"/>
              <a:t>Technologies Financières - Presse</a:t>
            </a:r>
          </a:p>
        </p:txBody>
      </p:sp>
      <p:sp>
        <p:nvSpPr>
          <p:cNvPr id="87" name="ZoneTexte 86">
            <a:extLst>
              <a:ext uri="{FF2B5EF4-FFF2-40B4-BE49-F238E27FC236}">
                <a16:creationId xmlns:a16="http://schemas.microsoft.com/office/drawing/2014/main" id="{1BEAF411-A46B-4735-AF04-824B9F5623D5}"/>
              </a:ext>
            </a:extLst>
          </p:cNvPr>
          <p:cNvSpPr txBox="1"/>
          <p:nvPr/>
        </p:nvSpPr>
        <p:spPr>
          <a:xfrm>
            <a:off x="3239837" y="1092925"/>
            <a:ext cx="3960000" cy="276999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fr-FR" sz="1200" b="1" dirty="0">
                <a:solidFill>
                  <a:schemeClr val="accent6"/>
                </a:solidFill>
                <a:latin typeface="+mj-lt"/>
              </a:rPr>
              <a:t>EXPÉRIENCES PROFESSIONNELLES</a:t>
            </a:r>
          </a:p>
        </p:txBody>
      </p:sp>
      <p:sp>
        <p:nvSpPr>
          <p:cNvPr id="88" name="ZoneTexte 87">
            <a:extLst>
              <a:ext uri="{FF2B5EF4-FFF2-40B4-BE49-F238E27FC236}">
                <a16:creationId xmlns:a16="http://schemas.microsoft.com/office/drawing/2014/main" id="{88B0D379-7F03-4DE8-8656-2513C8DAF1F0}"/>
              </a:ext>
            </a:extLst>
          </p:cNvPr>
          <p:cNvSpPr txBox="1"/>
          <p:nvPr/>
        </p:nvSpPr>
        <p:spPr>
          <a:xfrm>
            <a:off x="3239837" y="8582715"/>
            <a:ext cx="2520000" cy="276999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lang="fr-FR" sz="1200" b="1" dirty="0">
                <a:solidFill>
                  <a:schemeClr val="accent6"/>
                </a:solidFill>
                <a:latin typeface="+mj-lt"/>
              </a:rPr>
              <a:t>FORMATIONS</a:t>
            </a:r>
          </a:p>
        </p:txBody>
      </p:sp>
      <p:sp>
        <p:nvSpPr>
          <p:cNvPr id="89" name="ZoneTexte 88">
            <a:extLst>
              <a:ext uri="{FF2B5EF4-FFF2-40B4-BE49-F238E27FC236}">
                <a16:creationId xmlns:a16="http://schemas.microsoft.com/office/drawing/2014/main" id="{6486CBAA-7202-484C-B3F0-1DD8E38CB9FC}"/>
              </a:ext>
            </a:extLst>
          </p:cNvPr>
          <p:cNvSpPr txBox="1"/>
          <p:nvPr/>
        </p:nvSpPr>
        <p:spPr>
          <a:xfrm>
            <a:off x="3239837" y="1389040"/>
            <a:ext cx="3960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MM/20XX - MM/20XX | </a:t>
            </a:r>
            <a:r>
              <a:rPr lang="fr-FR" sz="1100" b="1" dirty="0"/>
              <a:t>Intitulé Exact du Poste</a:t>
            </a:r>
          </a:p>
        </p:txBody>
      </p:sp>
      <p:sp>
        <p:nvSpPr>
          <p:cNvPr id="90" name="ZoneTexte 89">
            <a:extLst>
              <a:ext uri="{FF2B5EF4-FFF2-40B4-BE49-F238E27FC236}">
                <a16:creationId xmlns:a16="http://schemas.microsoft.com/office/drawing/2014/main" id="{86B198CA-B4B3-43C4-8994-79AF9ACDBBC8}"/>
              </a:ext>
            </a:extLst>
          </p:cNvPr>
          <p:cNvSpPr txBox="1"/>
          <p:nvPr/>
        </p:nvSpPr>
        <p:spPr>
          <a:xfrm>
            <a:off x="3239837" y="1661357"/>
            <a:ext cx="3960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>
                <a:solidFill>
                  <a:schemeClr val="accent2">
                    <a:lumMod val="75000"/>
                  </a:schemeClr>
                </a:solidFill>
              </a:rPr>
              <a:t>Nom de l’Entreprise (Ville, Pays)</a:t>
            </a:r>
          </a:p>
        </p:txBody>
      </p:sp>
      <p:sp>
        <p:nvSpPr>
          <p:cNvPr id="92" name="ZoneTexte 91">
            <a:extLst>
              <a:ext uri="{FF2B5EF4-FFF2-40B4-BE49-F238E27FC236}">
                <a16:creationId xmlns:a16="http://schemas.microsoft.com/office/drawing/2014/main" id="{C2DE43E8-A954-4460-9DB2-4E6A02D0C5EC}"/>
              </a:ext>
            </a:extLst>
          </p:cNvPr>
          <p:cNvSpPr txBox="1"/>
          <p:nvPr/>
        </p:nvSpPr>
        <p:spPr>
          <a:xfrm>
            <a:off x="3496822" y="1892189"/>
            <a:ext cx="3703015" cy="984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lnSpc>
                <a:spcPts val="1800"/>
              </a:lnSpc>
              <a:buFont typeface="Arial" panose="020B0604020202020204" pitchFamily="34" charset="0"/>
              <a:buChar char="•"/>
            </a:pPr>
            <a:r>
              <a:rPr lang="fr-FR" sz="1000" dirty="0" err="1"/>
              <a:t>Fusce</a:t>
            </a:r>
            <a:r>
              <a:rPr lang="fr-FR" sz="1000" dirty="0"/>
              <a:t> </a:t>
            </a:r>
            <a:r>
              <a:rPr lang="fr-FR" sz="1000" dirty="0" err="1"/>
              <a:t>posuere</a:t>
            </a:r>
            <a:r>
              <a:rPr lang="fr-FR" sz="1000" dirty="0"/>
              <a:t> </a:t>
            </a:r>
            <a:r>
              <a:rPr lang="fr-FR" sz="1000" dirty="0" err="1"/>
              <a:t>adipiscing</a:t>
            </a:r>
            <a:r>
              <a:rPr lang="fr-FR" sz="1000" dirty="0"/>
              <a:t>, magna pulvinar </a:t>
            </a:r>
            <a:r>
              <a:rPr lang="fr-FR" sz="1000" dirty="0" err="1"/>
              <a:t>ultricies</a:t>
            </a:r>
            <a:r>
              <a:rPr lang="fr-FR" sz="1000" dirty="0"/>
              <a:t> </a:t>
            </a:r>
            <a:r>
              <a:rPr lang="fr-FR" sz="1000" dirty="0" err="1"/>
              <a:t>fusce</a:t>
            </a:r>
            <a:r>
              <a:rPr lang="fr-FR" sz="1000" dirty="0"/>
              <a:t> </a:t>
            </a:r>
            <a:r>
              <a:rPr lang="fr-FR" sz="1000" dirty="0" err="1"/>
              <a:t>posuere</a:t>
            </a:r>
            <a:r>
              <a:rPr lang="fr-FR" sz="1000" dirty="0"/>
              <a:t> </a:t>
            </a:r>
            <a:r>
              <a:rPr lang="fr-FR" sz="1000" dirty="0" err="1"/>
              <a:t>adipiscing</a:t>
            </a:r>
            <a:r>
              <a:rPr lang="fr-FR" sz="1000" dirty="0"/>
              <a:t> si magna ;</a:t>
            </a:r>
          </a:p>
          <a:p>
            <a:pPr marL="171450" indent="-171450" algn="just">
              <a:lnSpc>
                <a:spcPts val="1800"/>
              </a:lnSpc>
              <a:buFont typeface="Arial" panose="020B0604020202020204" pitchFamily="34" charset="0"/>
              <a:buChar char="•"/>
            </a:pPr>
            <a:r>
              <a:rPr lang="fr-FR" sz="1000" dirty="0"/>
              <a:t>Lorem ipsum </a:t>
            </a:r>
            <a:r>
              <a:rPr lang="fr-FR" sz="1000" dirty="0" err="1"/>
              <a:t>dolor</a:t>
            </a:r>
            <a:r>
              <a:rPr lang="fr-FR" sz="1000" dirty="0"/>
              <a:t> </a:t>
            </a:r>
            <a:r>
              <a:rPr lang="fr-FR" sz="1000" dirty="0" err="1"/>
              <a:t>sit</a:t>
            </a:r>
            <a:r>
              <a:rPr lang="fr-FR" sz="1000" dirty="0"/>
              <a:t>, </a:t>
            </a:r>
            <a:r>
              <a:rPr lang="fr-FR" sz="1000" dirty="0" err="1"/>
              <a:t>fusce</a:t>
            </a:r>
            <a:r>
              <a:rPr lang="fr-FR" sz="1000" dirty="0"/>
              <a:t> </a:t>
            </a:r>
            <a:r>
              <a:rPr lang="fr-FR" sz="1000" dirty="0" err="1"/>
              <a:t>posuere</a:t>
            </a:r>
            <a:r>
              <a:rPr lang="fr-FR" sz="1000" dirty="0"/>
              <a:t> </a:t>
            </a:r>
            <a:r>
              <a:rPr lang="fr-FR" sz="1000" dirty="0" err="1"/>
              <a:t>adipiscing</a:t>
            </a:r>
            <a:r>
              <a:rPr lang="fr-FR" sz="1000" dirty="0"/>
              <a:t> si magna ;</a:t>
            </a:r>
          </a:p>
          <a:p>
            <a:pPr marL="171450" indent="-171450" algn="just">
              <a:lnSpc>
                <a:spcPts val="1800"/>
              </a:lnSpc>
              <a:buFont typeface="Arial" panose="020B0604020202020204" pitchFamily="34" charset="0"/>
              <a:buChar char="•"/>
            </a:pPr>
            <a:r>
              <a:rPr lang="fr-FR" sz="1000" dirty="0" err="1"/>
              <a:t>Fusce</a:t>
            </a:r>
            <a:r>
              <a:rPr lang="fr-FR" sz="1000" dirty="0"/>
              <a:t> </a:t>
            </a:r>
            <a:r>
              <a:rPr lang="fr-FR" sz="1000" dirty="0" err="1"/>
              <a:t>posuere</a:t>
            </a:r>
            <a:r>
              <a:rPr lang="fr-FR" sz="1000" dirty="0"/>
              <a:t> </a:t>
            </a:r>
            <a:r>
              <a:rPr lang="fr-FR" sz="1000" dirty="0" err="1"/>
              <a:t>adipiscing</a:t>
            </a:r>
            <a:r>
              <a:rPr lang="fr-FR" sz="1000" dirty="0"/>
              <a:t>, </a:t>
            </a:r>
            <a:r>
              <a:rPr lang="fr-FR" sz="1000" dirty="0" err="1"/>
              <a:t>consectetuer</a:t>
            </a:r>
            <a:r>
              <a:rPr lang="fr-FR" sz="1000" dirty="0"/>
              <a:t> pulvinar </a:t>
            </a:r>
            <a:r>
              <a:rPr lang="fr-FR" sz="1000" dirty="0" err="1"/>
              <a:t>ultricies</a:t>
            </a:r>
            <a:r>
              <a:rPr lang="fr-FR" sz="1000" dirty="0"/>
              <a:t>.</a:t>
            </a:r>
          </a:p>
        </p:txBody>
      </p:sp>
      <p:sp>
        <p:nvSpPr>
          <p:cNvPr id="67" name="ZoneTexte 66">
            <a:extLst>
              <a:ext uri="{FF2B5EF4-FFF2-40B4-BE49-F238E27FC236}">
                <a16:creationId xmlns:a16="http://schemas.microsoft.com/office/drawing/2014/main" id="{9A35A65D-E7F3-4D8B-8913-186892D06F74}"/>
              </a:ext>
            </a:extLst>
          </p:cNvPr>
          <p:cNvSpPr txBox="1"/>
          <p:nvPr/>
        </p:nvSpPr>
        <p:spPr>
          <a:xfrm>
            <a:off x="3239837" y="8854758"/>
            <a:ext cx="2412000" cy="754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fr-FR" sz="1050" b="1" dirty="0"/>
              <a:t>Master of Business Administration</a:t>
            </a:r>
          </a:p>
          <a:p>
            <a:pPr>
              <a:lnSpc>
                <a:spcPts val="1800"/>
              </a:lnSpc>
            </a:pPr>
            <a:r>
              <a:rPr lang="fr-FR" sz="1050" dirty="0"/>
              <a:t>Option : Entreprises de Technologies</a:t>
            </a:r>
          </a:p>
          <a:p>
            <a:pPr>
              <a:lnSpc>
                <a:spcPts val="1800"/>
              </a:lnSpc>
            </a:pPr>
            <a:r>
              <a:rPr lang="fr-FR" sz="1050" dirty="0"/>
              <a:t>2018 | Université Harvard</a:t>
            </a:r>
          </a:p>
        </p:txBody>
      </p:sp>
      <p:sp>
        <p:nvSpPr>
          <p:cNvPr id="69" name="ZoneTexte 68">
            <a:extLst>
              <a:ext uri="{FF2B5EF4-FFF2-40B4-BE49-F238E27FC236}">
                <a16:creationId xmlns:a16="http://schemas.microsoft.com/office/drawing/2014/main" id="{F4C30318-DC1E-4EC4-BD29-8C8DE6F43370}"/>
              </a:ext>
            </a:extLst>
          </p:cNvPr>
          <p:cNvSpPr txBox="1"/>
          <p:nvPr/>
        </p:nvSpPr>
        <p:spPr>
          <a:xfrm>
            <a:off x="3239837" y="9592946"/>
            <a:ext cx="2412000" cy="754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fr-FR" sz="1050" b="1" dirty="0"/>
              <a:t>Licence Professionnelle</a:t>
            </a:r>
          </a:p>
          <a:p>
            <a:pPr>
              <a:lnSpc>
                <a:spcPts val="1800"/>
              </a:lnSpc>
            </a:pPr>
            <a:r>
              <a:rPr lang="fr-FR" sz="1050" dirty="0"/>
              <a:t>Option : Gestion des Entreprises</a:t>
            </a:r>
          </a:p>
          <a:p>
            <a:pPr>
              <a:lnSpc>
                <a:spcPts val="1800"/>
              </a:lnSpc>
            </a:pPr>
            <a:r>
              <a:rPr lang="fr-FR" sz="1050" dirty="0"/>
              <a:t>2016 | Université de Lorraine</a:t>
            </a:r>
          </a:p>
        </p:txBody>
      </p:sp>
      <p:sp>
        <p:nvSpPr>
          <p:cNvPr id="70" name="ZoneTexte 69">
            <a:extLst>
              <a:ext uri="{FF2B5EF4-FFF2-40B4-BE49-F238E27FC236}">
                <a16:creationId xmlns:a16="http://schemas.microsoft.com/office/drawing/2014/main" id="{DFAFFB18-260B-4DBE-91A3-2933E6BDE6EB}"/>
              </a:ext>
            </a:extLst>
          </p:cNvPr>
          <p:cNvSpPr txBox="1"/>
          <p:nvPr/>
        </p:nvSpPr>
        <p:spPr>
          <a:xfrm>
            <a:off x="5634303" y="8582715"/>
            <a:ext cx="1565534" cy="276999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fr-FR" sz="1200" b="1" dirty="0">
                <a:solidFill>
                  <a:schemeClr val="accent6"/>
                </a:solidFill>
                <a:latin typeface="+mj-lt"/>
              </a:rPr>
              <a:t>DISTINCTIONS</a:t>
            </a:r>
          </a:p>
        </p:txBody>
      </p:sp>
      <p:sp>
        <p:nvSpPr>
          <p:cNvPr id="74" name="ZoneTexte 73">
            <a:extLst>
              <a:ext uri="{FF2B5EF4-FFF2-40B4-BE49-F238E27FC236}">
                <a16:creationId xmlns:a16="http://schemas.microsoft.com/office/drawing/2014/main" id="{EBABB9D6-9D9D-437B-A89B-0051354B1DE4}"/>
              </a:ext>
            </a:extLst>
          </p:cNvPr>
          <p:cNvSpPr txBox="1"/>
          <p:nvPr/>
        </p:nvSpPr>
        <p:spPr>
          <a:xfrm>
            <a:off x="5759837" y="8854758"/>
            <a:ext cx="1440000" cy="754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1800"/>
              </a:lnSpc>
            </a:pPr>
            <a:r>
              <a:rPr lang="fr-FR" sz="1050" b="1" dirty="0"/>
              <a:t>Intitulé Exact du Prix</a:t>
            </a:r>
          </a:p>
          <a:p>
            <a:pPr algn="r">
              <a:lnSpc>
                <a:spcPts val="1800"/>
              </a:lnSpc>
            </a:pPr>
            <a:r>
              <a:rPr lang="fr-FR" sz="1050" i="1" dirty="0"/>
              <a:t>Institution ou École</a:t>
            </a:r>
          </a:p>
          <a:p>
            <a:pPr algn="r">
              <a:lnSpc>
                <a:spcPts val="1800"/>
              </a:lnSpc>
            </a:pPr>
            <a:r>
              <a:rPr lang="fr-FR" sz="1050" dirty="0"/>
              <a:t>20XX – </a:t>
            </a:r>
            <a:r>
              <a:rPr lang="fr-FR" sz="1050" dirty="0" err="1"/>
              <a:t>20YY</a:t>
            </a:r>
            <a:endParaRPr lang="fr-FR" sz="1050" dirty="0"/>
          </a:p>
        </p:txBody>
      </p:sp>
      <p:sp>
        <p:nvSpPr>
          <p:cNvPr id="91" name="ZoneTexte 90">
            <a:extLst>
              <a:ext uri="{FF2B5EF4-FFF2-40B4-BE49-F238E27FC236}">
                <a16:creationId xmlns:a16="http://schemas.microsoft.com/office/drawing/2014/main" id="{9377AD61-D96F-4E99-A9AD-13A29F225C0E}"/>
              </a:ext>
            </a:extLst>
          </p:cNvPr>
          <p:cNvSpPr txBox="1"/>
          <p:nvPr/>
        </p:nvSpPr>
        <p:spPr>
          <a:xfrm>
            <a:off x="5759837" y="9592946"/>
            <a:ext cx="1440000" cy="754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1800"/>
              </a:lnSpc>
            </a:pPr>
            <a:r>
              <a:rPr lang="fr-FR" sz="1050" b="1" dirty="0"/>
              <a:t>Intitulé Exact du Prix</a:t>
            </a:r>
          </a:p>
          <a:p>
            <a:pPr algn="r">
              <a:lnSpc>
                <a:spcPts val="1800"/>
              </a:lnSpc>
            </a:pPr>
            <a:r>
              <a:rPr lang="fr-FR" sz="1050" i="1" dirty="0"/>
              <a:t>Institution ou École</a:t>
            </a:r>
          </a:p>
          <a:p>
            <a:pPr algn="r">
              <a:lnSpc>
                <a:spcPts val="1800"/>
              </a:lnSpc>
            </a:pPr>
            <a:r>
              <a:rPr lang="fr-FR" sz="1050" dirty="0"/>
              <a:t>20XX – </a:t>
            </a:r>
            <a:r>
              <a:rPr lang="fr-FR" sz="1050" dirty="0" err="1"/>
              <a:t>20YY</a:t>
            </a:r>
            <a:endParaRPr lang="fr-FR" sz="1050" dirty="0"/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F87F7668-D91B-4F22-B7C2-449FE9036DEE}"/>
              </a:ext>
            </a:extLst>
          </p:cNvPr>
          <p:cNvSpPr txBox="1"/>
          <p:nvPr/>
        </p:nvSpPr>
        <p:spPr>
          <a:xfrm>
            <a:off x="303032" y="269679"/>
            <a:ext cx="25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latin typeface="+mj-lt"/>
              </a:rPr>
              <a:t>JEAN-MARIE VIANNEY</a:t>
            </a: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8B7141FF-A34C-4557-91A7-9EBF4FA92D0A}"/>
              </a:ext>
            </a:extLst>
          </p:cNvPr>
          <p:cNvSpPr txBox="1"/>
          <p:nvPr/>
        </p:nvSpPr>
        <p:spPr>
          <a:xfrm>
            <a:off x="303032" y="584687"/>
            <a:ext cx="252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latin typeface="+mj-lt"/>
              </a:rPr>
              <a:t>CASINEUVE</a:t>
            </a:r>
          </a:p>
        </p:txBody>
      </p:sp>
      <p:sp>
        <p:nvSpPr>
          <p:cNvPr id="61" name="ZoneTexte 60">
            <a:extLst>
              <a:ext uri="{FF2B5EF4-FFF2-40B4-BE49-F238E27FC236}">
                <a16:creationId xmlns:a16="http://schemas.microsoft.com/office/drawing/2014/main" id="{061E1BA3-DBF6-40F9-A6F1-EE6758088DDF}"/>
              </a:ext>
            </a:extLst>
          </p:cNvPr>
          <p:cNvSpPr txBox="1"/>
          <p:nvPr/>
        </p:nvSpPr>
        <p:spPr>
          <a:xfrm>
            <a:off x="3239837" y="2959016"/>
            <a:ext cx="3960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MM/20XX - MM/20XX | </a:t>
            </a:r>
            <a:r>
              <a:rPr lang="fr-FR" sz="1100" b="1" dirty="0"/>
              <a:t>Intitulé Exact du Poste</a:t>
            </a:r>
          </a:p>
        </p:txBody>
      </p:sp>
      <p:sp>
        <p:nvSpPr>
          <p:cNvPr id="62" name="ZoneTexte 61">
            <a:extLst>
              <a:ext uri="{FF2B5EF4-FFF2-40B4-BE49-F238E27FC236}">
                <a16:creationId xmlns:a16="http://schemas.microsoft.com/office/drawing/2014/main" id="{BF7A5E13-AD29-48B6-A250-9F71B321A053}"/>
              </a:ext>
            </a:extLst>
          </p:cNvPr>
          <p:cNvSpPr txBox="1"/>
          <p:nvPr/>
        </p:nvSpPr>
        <p:spPr>
          <a:xfrm>
            <a:off x="3239837" y="3231333"/>
            <a:ext cx="3960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>
                <a:solidFill>
                  <a:schemeClr val="accent2">
                    <a:lumMod val="75000"/>
                  </a:schemeClr>
                </a:solidFill>
              </a:rPr>
              <a:t>Nom de l’Entreprise (Ville, Pays)</a:t>
            </a:r>
          </a:p>
        </p:txBody>
      </p:sp>
      <p:sp>
        <p:nvSpPr>
          <p:cNvPr id="63" name="ZoneTexte 62">
            <a:extLst>
              <a:ext uri="{FF2B5EF4-FFF2-40B4-BE49-F238E27FC236}">
                <a16:creationId xmlns:a16="http://schemas.microsoft.com/office/drawing/2014/main" id="{755E7555-206B-49A1-943F-F9826A4326F3}"/>
              </a:ext>
            </a:extLst>
          </p:cNvPr>
          <p:cNvSpPr txBox="1"/>
          <p:nvPr/>
        </p:nvSpPr>
        <p:spPr>
          <a:xfrm>
            <a:off x="3496822" y="3462165"/>
            <a:ext cx="3703015" cy="984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lnSpc>
                <a:spcPts val="1800"/>
              </a:lnSpc>
              <a:buFont typeface="Arial" panose="020B0604020202020204" pitchFamily="34" charset="0"/>
              <a:buChar char="•"/>
            </a:pPr>
            <a:r>
              <a:rPr lang="fr-FR" sz="1000" dirty="0" err="1"/>
              <a:t>Fusce</a:t>
            </a:r>
            <a:r>
              <a:rPr lang="fr-FR" sz="1000" dirty="0"/>
              <a:t> </a:t>
            </a:r>
            <a:r>
              <a:rPr lang="fr-FR" sz="1000" dirty="0" err="1"/>
              <a:t>posuere</a:t>
            </a:r>
            <a:r>
              <a:rPr lang="fr-FR" sz="1000" dirty="0"/>
              <a:t> </a:t>
            </a:r>
            <a:r>
              <a:rPr lang="fr-FR" sz="1000" dirty="0" err="1"/>
              <a:t>adipiscing</a:t>
            </a:r>
            <a:r>
              <a:rPr lang="fr-FR" sz="1000" dirty="0"/>
              <a:t>, magna pulvinar </a:t>
            </a:r>
            <a:r>
              <a:rPr lang="fr-FR" sz="1000" dirty="0" err="1"/>
              <a:t>ultricies</a:t>
            </a:r>
            <a:r>
              <a:rPr lang="fr-FR" sz="1000" dirty="0"/>
              <a:t> </a:t>
            </a:r>
            <a:r>
              <a:rPr lang="fr-FR" sz="1000" dirty="0" err="1"/>
              <a:t>fusce</a:t>
            </a:r>
            <a:r>
              <a:rPr lang="fr-FR" sz="1000" dirty="0"/>
              <a:t> </a:t>
            </a:r>
            <a:r>
              <a:rPr lang="fr-FR" sz="1000" dirty="0" err="1"/>
              <a:t>posuere</a:t>
            </a:r>
            <a:r>
              <a:rPr lang="fr-FR" sz="1000" dirty="0"/>
              <a:t> </a:t>
            </a:r>
            <a:r>
              <a:rPr lang="fr-FR" sz="1000" dirty="0" err="1"/>
              <a:t>adipiscing</a:t>
            </a:r>
            <a:r>
              <a:rPr lang="fr-FR" sz="1000" dirty="0"/>
              <a:t> si magna ;</a:t>
            </a:r>
          </a:p>
          <a:p>
            <a:pPr marL="171450" indent="-171450" algn="just">
              <a:lnSpc>
                <a:spcPts val="1800"/>
              </a:lnSpc>
              <a:buFont typeface="Arial" panose="020B0604020202020204" pitchFamily="34" charset="0"/>
              <a:buChar char="•"/>
            </a:pPr>
            <a:r>
              <a:rPr lang="fr-FR" sz="1000" dirty="0"/>
              <a:t>Lorem ipsum </a:t>
            </a:r>
            <a:r>
              <a:rPr lang="fr-FR" sz="1000" dirty="0" err="1"/>
              <a:t>dolor</a:t>
            </a:r>
            <a:r>
              <a:rPr lang="fr-FR" sz="1000" dirty="0"/>
              <a:t> </a:t>
            </a:r>
            <a:r>
              <a:rPr lang="fr-FR" sz="1000" dirty="0" err="1"/>
              <a:t>sit</a:t>
            </a:r>
            <a:r>
              <a:rPr lang="fr-FR" sz="1000" dirty="0"/>
              <a:t>, </a:t>
            </a:r>
            <a:r>
              <a:rPr lang="fr-FR" sz="1000" dirty="0" err="1"/>
              <a:t>fusce</a:t>
            </a:r>
            <a:r>
              <a:rPr lang="fr-FR" sz="1000" dirty="0"/>
              <a:t> </a:t>
            </a:r>
            <a:r>
              <a:rPr lang="fr-FR" sz="1000" dirty="0" err="1"/>
              <a:t>posuere</a:t>
            </a:r>
            <a:r>
              <a:rPr lang="fr-FR" sz="1000" dirty="0"/>
              <a:t> </a:t>
            </a:r>
            <a:r>
              <a:rPr lang="fr-FR" sz="1000" dirty="0" err="1"/>
              <a:t>adipiscing</a:t>
            </a:r>
            <a:r>
              <a:rPr lang="fr-FR" sz="1000" dirty="0"/>
              <a:t> si magna ;</a:t>
            </a:r>
          </a:p>
          <a:p>
            <a:pPr marL="171450" indent="-171450" algn="just">
              <a:lnSpc>
                <a:spcPts val="1800"/>
              </a:lnSpc>
              <a:buFont typeface="Arial" panose="020B0604020202020204" pitchFamily="34" charset="0"/>
              <a:buChar char="•"/>
            </a:pPr>
            <a:r>
              <a:rPr lang="fr-FR" sz="1000" dirty="0" err="1"/>
              <a:t>Fusce</a:t>
            </a:r>
            <a:r>
              <a:rPr lang="fr-FR" sz="1000" dirty="0"/>
              <a:t> </a:t>
            </a:r>
            <a:r>
              <a:rPr lang="fr-FR" sz="1000" dirty="0" err="1"/>
              <a:t>posuere</a:t>
            </a:r>
            <a:r>
              <a:rPr lang="fr-FR" sz="1000" dirty="0"/>
              <a:t> </a:t>
            </a:r>
            <a:r>
              <a:rPr lang="fr-FR" sz="1000" dirty="0" err="1"/>
              <a:t>adipiscing</a:t>
            </a:r>
            <a:r>
              <a:rPr lang="fr-FR" sz="1000" dirty="0"/>
              <a:t>, </a:t>
            </a:r>
            <a:r>
              <a:rPr lang="fr-FR" sz="1000" dirty="0" err="1"/>
              <a:t>consectetuer</a:t>
            </a:r>
            <a:r>
              <a:rPr lang="fr-FR" sz="1000" dirty="0"/>
              <a:t> pulvinar </a:t>
            </a:r>
            <a:r>
              <a:rPr lang="fr-FR" sz="1000" dirty="0" err="1"/>
              <a:t>ultricies</a:t>
            </a:r>
            <a:r>
              <a:rPr lang="fr-FR" sz="1000" dirty="0"/>
              <a:t>.</a:t>
            </a:r>
          </a:p>
        </p:txBody>
      </p:sp>
      <p:sp>
        <p:nvSpPr>
          <p:cNvPr id="64" name="ZoneTexte 63">
            <a:extLst>
              <a:ext uri="{FF2B5EF4-FFF2-40B4-BE49-F238E27FC236}">
                <a16:creationId xmlns:a16="http://schemas.microsoft.com/office/drawing/2014/main" id="{1FA61D5F-2134-45C1-882F-5E484E5A5959}"/>
              </a:ext>
            </a:extLst>
          </p:cNvPr>
          <p:cNvSpPr txBox="1"/>
          <p:nvPr/>
        </p:nvSpPr>
        <p:spPr>
          <a:xfrm>
            <a:off x="3239837" y="4528992"/>
            <a:ext cx="3960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MM/20XX - MM/20XX | </a:t>
            </a:r>
            <a:r>
              <a:rPr lang="fr-FR" sz="1100" b="1" dirty="0"/>
              <a:t>Intitulé Exact du Poste</a:t>
            </a:r>
          </a:p>
        </p:txBody>
      </p:sp>
      <p:sp>
        <p:nvSpPr>
          <p:cNvPr id="65" name="ZoneTexte 64">
            <a:extLst>
              <a:ext uri="{FF2B5EF4-FFF2-40B4-BE49-F238E27FC236}">
                <a16:creationId xmlns:a16="http://schemas.microsoft.com/office/drawing/2014/main" id="{CC21A6E1-7041-42CC-BAF2-6BC8B3CE53F2}"/>
              </a:ext>
            </a:extLst>
          </p:cNvPr>
          <p:cNvSpPr txBox="1"/>
          <p:nvPr/>
        </p:nvSpPr>
        <p:spPr>
          <a:xfrm>
            <a:off x="3239837" y="4801309"/>
            <a:ext cx="3960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>
                <a:solidFill>
                  <a:schemeClr val="accent2">
                    <a:lumMod val="75000"/>
                  </a:schemeClr>
                </a:solidFill>
              </a:rPr>
              <a:t>Nom de l’Entreprise (Ville, Pays)</a:t>
            </a:r>
          </a:p>
        </p:txBody>
      </p:sp>
      <p:sp>
        <p:nvSpPr>
          <p:cNvPr id="66" name="ZoneTexte 65">
            <a:extLst>
              <a:ext uri="{FF2B5EF4-FFF2-40B4-BE49-F238E27FC236}">
                <a16:creationId xmlns:a16="http://schemas.microsoft.com/office/drawing/2014/main" id="{8CFFD255-EE66-430D-9719-7980A5669AD8}"/>
              </a:ext>
            </a:extLst>
          </p:cNvPr>
          <p:cNvSpPr txBox="1"/>
          <p:nvPr/>
        </p:nvSpPr>
        <p:spPr>
          <a:xfrm>
            <a:off x="3496822" y="5032141"/>
            <a:ext cx="3703015" cy="753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lnSpc>
                <a:spcPts val="1800"/>
              </a:lnSpc>
              <a:buFont typeface="Arial" panose="020B0604020202020204" pitchFamily="34" charset="0"/>
              <a:buChar char="•"/>
            </a:pPr>
            <a:r>
              <a:rPr lang="fr-FR" sz="1000" dirty="0" err="1"/>
              <a:t>Fusce</a:t>
            </a:r>
            <a:r>
              <a:rPr lang="fr-FR" sz="1000" dirty="0"/>
              <a:t> </a:t>
            </a:r>
            <a:r>
              <a:rPr lang="fr-FR" sz="1000" dirty="0" err="1"/>
              <a:t>posuere</a:t>
            </a:r>
            <a:r>
              <a:rPr lang="fr-FR" sz="1000" dirty="0"/>
              <a:t> </a:t>
            </a:r>
            <a:r>
              <a:rPr lang="fr-FR" sz="1000" dirty="0" err="1"/>
              <a:t>adipiscing</a:t>
            </a:r>
            <a:r>
              <a:rPr lang="fr-FR" sz="1000" dirty="0"/>
              <a:t>, magna pulvinar </a:t>
            </a:r>
            <a:r>
              <a:rPr lang="fr-FR" sz="1000" dirty="0" err="1"/>
              <a:t>ultricies</a:t>
            </a:r>
            <a:r>
              <a:rPr lang="fr-FR" sz="1000" dirty="0"/>
              <a:t> </a:t>
            </a:r>
            <a:r>
              <a:rPr lang="fr-FR" sz="1000" dirty="0" err="1"/>
              <a:t>fusce</a:t>
            </a:r>
            <a:r>
              <a:rPr lang="fr-FR" sz="1000" dirty="0"/>
              <a:t> </a:t>
            </a:r>
            <a:r>
              <a:rPr lang="fr-FR" sz="1000" dirty="0" err="1"/>
              <a:t>posuere</a:t>
            </a:r>
            <a:r>
              <a:rPr lang="fr-FR" sz="1000" dirty="0"/>
              <a:t> </a:t>
            </a:r>
            <a:r>
              <a:rPr lang="fr-FR" sz="1000" dirty="0" err="1"/>
              <a:t>adipiscing</a:t>
            </a:r>
            <a:r>
              <a:rPr lang="fr-FR" sz="1000" dirty="0"/>
              <a:t> si magna ;</a:t>
            </a:r>
          </a:p>
          <a:p>
            <a:pPr marL="171450" indent="-171450" algn="just">
              <a:lnSpc>
                <a:spcPts val="1800"/>
              </a:lnSpc>
              <a:buFont typeface="Arial" panose="020B0604020202020204" pitchFamily="34" charset="0"/>
              <a:buChar char="•"/>
            </a:pPr>
            <a:r>
              <a:rPr lang="fr-FR" sz="1000" dirty="0"/>
              <a:t>Lorem ipsum </a:t>
            </a:r>
            <a:r>
              <a:rPr lang="fr-FR" sz="1000" dirty="0" err="1"/>
              <a:t>dolor</a:t>
            </a:r>
            <a:r>
              <a:rPr lang="fr-FR" sz="1000" dirty="0"/>
              <a:t> </a:t>
            </a:r>
            <a:r>
              <a:rPr lang="fr-FR" sz="1000" dirty="0" err="1"/>
              <a:t>sit</a:t>
            </a:r>
            <a:r>
              <a:rPr lang="fr-FR" sz="1000" dirty="0"/>
              <a:t>, </a:t>
            </a:r>
            <a:r>
              <a:rPr lang="fr-FR" sz="1000" dirty="0" err="1"/>
              <a:t>fusce</a:t>
            </a:r>
            <a:r>
              <a:rPr lang="fr-FR" sz="1000" dirty="0"/>
              <a:t> </a:t>
            </a:r>
            <a:r>
              <a:rPr lang="fr-FR" sz="1000" dirty="0" err="1"/>
              <a:t>posuere</a:t>
            </a:r>
            <a:r>
              <a:rPr lang="fr-FR" sz="1000" dirty="0"/>
              <a:t> </a:t>
            </a:r>
            <a:r>
              <a:rPr lang="fr-FR" sz="1000" dirty="0" err="1"/>
              <a:t>adipiscing</a:t>
            </a:r>
            <a:r>
              <a:rPr lang="fr-FR" sz="1000" dirty="0"/>
              <a:t> si magna.</a:t>
            </a:r>
          </a:p>
        </p:txBody>
      </p:sp>
      <p:sp>
        <p:nvSpPr>
          <p:cNvPr id="75" name="ZoneTexte 74">
            <a:extLst>
              <a:ext uri="{FF2B5EF4-FFF2-40B4-BE49-F238E27FC236}">
                <a16:creationId xmlns:a16="http://schemas.microsoft.com/office/drawing/2014/main" id="{3AC2AD07-0AC0-485B-B8DB-3F2D0804BBA0}"/>
              </a:ext>
            </a:extLst>
          </p:cNvPr>
          <p:cNvSpPr txBox="1"/>
          <p:nvPr/>
        </p:nvSpPr>
        <p:spPr>
          <a:xfrm>
            <a:off x="3239837" y="5868136"/>
            <a:ext cx="3960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MM/20XX - MM/20XX | </a:t>
            </a:r>
            <a:r>
              <a:rPr lang="fr-FR" sz="1100" b="1" dirty="0"/>
              <a:t>Intitulé Exact du Poste</a:t>
            </a:r>
          </a:p>
        </p:txBody>
      </p:sp>
      <p:sp>
        <p:nvSpPr>
          <p:cNvPr id="76" name="ZoneTexte 75">
            <a:extLst>
              <a:ext uri="{FF2B5EF4-FFF2-40B4-BE49-F238E27FC236}">
                <a16:creationId xmlns:a16="http://schemas.microsoft.com/office/drawing/2014/main" id="{E90C33C1-15B7-4BC4-B469-926FD8A2B443}"/>
              </a:ext>
            </a:extLst>
          </p:cNvPr>
          <p:cNvSpPr txBox="1"/>
          <p:nvPr/>
        </p:nvSpPr>
        <p:spPr>
          <a:xfrm>
            <a:off x="3239837" y="6140453"/>
            <a:ext cx="3960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>
                <a:solidFill>
                  <a:schemeClr val="accent2">
                    <a:lumMod val="75000"/>
                  </a:schemeClr>
                </a:solidFill>
              </a:rPr>
              <a:t>Nom de l’Entreprise (Ville, Pays)</a:t>
            </a:r>
          </a:p>
        </p:txBody>
      </p:sp>
      <p:sp>
        <p:nvSpPr>
          <p:cNvPr id="77" name="ZoneTexte 76">
            <a:extLst>
              <a:ext uri="{FF2B5EF4-FFF2-40B4-BE49-F238E27FC236}">
                <a16:creationId xmlns:a16="http://schemas.microsoft.com/office/drawing/2014/main" id="{7F624A47-6B2C-4FC6-994E-F50379FE22AD}"/>
              </a:ext>
            </a:extLst>
          </p:cNvPr>
          <p:cNvSpPr txBox="1"/>
          <p:nvPr/>
        </p:nvSpPr>
        <p:spPr>
          <a:xfrm>
            <a:off x="3496822" y="6371285"/>
            <a:ext cx="3703015" cy="753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lnSpc>
                <a:spcPts val="1800"/>
              </a:lnSpc>
              <a:buFont typeface="Arial" panose="020B0604020202020204" pitchFamily="34" charset="0"/>
              <a:buChar char="•"/>
            </a:pPr>
            <a:r>
              <a:rPr lang="fr-FR" sz="1000" dirty="0" err="1"/>
              <a:t>Fusce</a:t>
            </a:r>
            <a:r>
              <a:rPr lang="fr-FR" sz="1000" dirty="0"/>
              <a:t> </a:t>
            </a:r>
            <a:r>
              <a:rPr lang="fr-FR" sz="1000" dirty="0" err="1"/>
              <a:t>posuere</a:t>
            </a:r>
            <a:r>
              <a:rPr lang="fr-FR" sz="1000" dirty="0"/>
              <a:t> </a:t>
            </a:r>
            <a:r>
              <a:rPr lang="fr-FR" sz="1000" dirty="0" err="1"/>
              <a:t>adipiscing</a:t>
            </a:r>
            <a:r>
              <a:rPr lang="fr-FR" sz="1000" dirty="0"/>
              <a:t>, magna pulvinar </a:t>
            </a:r>
            <a:r>
              <a:rPr lang="fr-FR" sz="1000" dirty="0" err="1"/>
              <a:t>ultricies</a:t>
            </a:r>
            <a:r>
              <a:rPr lang="fr-FR" sz="1000" dirty="0"/>
              <a:t> </a:t>
            </a:r>
            <a:r>
              <a:rPr lang="fr-FR" sz="1000" dirty="0" err="1"/>
              <a:t>fusce</a:t>
            </a:r>
            <a:r>
              <a:rPr lang="fr-FR" sz="1000" dirty="0"/>
              <a:t> </a:t>
            </a:r>
            <a:r>
              <a:rPr lang="fr-FR" sz="1000" dirty="0" err="1"/>
              <a:t>posuere</a:t>
            </a:r>
            <a:r>
              <a:rPr lang="fr-FR" sz="1000" dirty="0"/>
              <a:t> </a:t>
            </a:r>
            <a:r>
              <a:rPr lang="fr-FR" sz="1000" dirty="0" err="1"/>
              <a:t>adipiscing</a:t>
            </a:r>
            <a:r>
              <a:rPr lang="fr-FR" sz="1000" dirty="0"/>
              <a:t> si magna ;</a:t>
            </a:r>
          </a:p>
          <a:p>
            <a:pPr marL="171450" indent="-171450" algn="just">
              <a:lnSpc>
                <a:spcPts val="1800"/>
              </a:lnSpc>
              <a:buFont typeface="Arial" panose="020B0604020202020204" pitchFamily="34" charset="0"/>
              <a:buChar char="•"/>
            </a:pPr>
            <a:r>
              <a:rPr lang="fr-FR" sz="1000" dirty="0"/>
              <a:t>Lorem ipsum </a:t>
            </a:r>
            <a:r>
              <a:rPr lang="fr-FR" sz="1000" dirty="0" err="1"/>
              <a:t>dolor</a:t>
            </a:r>
            <a:r>
              <a:rPr lang="fr-FR" sz="1000" dirty="0"/>
              <a:t> </a:t>
            </a:r>
            <a:r>
              <a:rPr lang="fr-FR" sz="1000" dirty="0" err="1"/>
              <a:t>sit</a:t>
            </a:r>
            <a:r>
              <a:rPr lang="fr-FR" sz="1000" dirty="0"/>
              <a:t>, </a:t>
            </a:r>
            <a:r>
              <a:rPr lang="fr-FR" sz="1000" dirty="0" err="1"/>
              <a:t>fusce</a:t>
            </a:r>
            <a:r>
              <a:rPr lang="fr-FR" sz="1000" dirty="0"/>
              <a:t> </a:t>
            </a:r>
            <a:r>
              <a:rPr lang="fr-FR" sz="1000" dirty="0" err="1"/>
              <a:t>posuere</a:t>
            </a:r>
            <a:r>
              <a:rPr lang="fr-FR" sz="1000" dirty="0"/>
              <a:t> </a:t>
            </a:r>
            <a:r>
              <a:rPr lang="fr-FR" sz="1000" dirty="0" err="1"/>
              <a:t>adipiscing</a:t>
            </a:r>
            <a:r>
              <a:rPr lang="fr-FR" sz="1000" dirty="0"/>
              <a:t> si magna.</a:t>
            </a:r>
          </a:p>
        </p:txBody>
      </p:sp>
      <p:sp>
        <p:nvSpPr>
          <p:cNvPr id="102" name="ZoneTexte 101">
            <a:extLst>
              <a:ext uri="{FF2B5EF4-FFF2-40B4-BE49-F238E27FC236}">
                <a16:creationId xmlns:a16="http://schemas.microsoft.com/office/drawing/2014/main" id="{DB1D865E-4E27-46B2-8E72-2D9596BA3410}"/>
              </a:ext>
            </a:extLst>
          </p:cNvPr>
          <p:cNvSpPr txBox="1"/>
          <p:nvPr/>
        </p:nvSpPr>
        <p:spPr>
          <a:xfrm>
            <a:off x="3239837" y="7207280"/>
            <a:ext cx="3960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MM/20XX - MM/20XX | </a:t>
            </a:r>
            <a:r>
              <a:rPr lang="fr-FR" sz="1100" b="1" dirty="0"/>
              <a:t>Intitulé Exact du Poste</a:t>
            </a:r>
          </a:p>
        </p:txBody>
      </p:sp>
      <p:sp>
        <p:nvSpPr>
          <p:cNvPr id="103" name="ZoneTexte 102">
            <a:extLst>
              <a:ext uri="{FF2B5EF4-FFF2-40B4-BE49-F238E27FC236}">
                <a16:creationId xmlns:a16="http://schemas.microsoft.com/office/drawing/2014/main" id="{144586C9-6155-47AB-8CE3-463AD18D52ED}"/>
              </a:ext>
            </a:extLst>
          </p:cNvPr>
          <p:cNvSpPr txBox="1"/>
          <p:nvPr/>
        </p:nvSpPr>
        <p:spPr>
          <a:xfrm>
            <a:off x="3239837" y="7479597"/>
            <a:ext cx="3960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>
                <a:solidFill>
                  <a:schemeClr val="accent2">
                    <a:lumMod val="75000"/>
                  </a:schemeClr>
                </a:solidFill>
              </a:rPr>
              <a:t>Nom de l’Entreprise (Ville, Pays)</a:t>
            </a:r>
          </a:p>
        </p:txBody>
      </p:sp>
      <p:sp>
        <p:nvSpPr>
          <p:cNvPr id="104" name="ZoneTexte 103">
            <a:extLst>
              <a:ext uri="{FF2B5EF4-FFF2-40B4-BE49-F238E27FC236}">
                <a16:creationId xmlns:a16="http://schemas.microsoft.com/office/drawing/2014/main" id="{B89E3895-FF59-4041-9E6A-4C843C12F7AF}"/>
              </a:ext>
            </a:extLst>
          </p:cNvPr>
          <p:cNvSpPr txBox="1"/>
          <p:nvPr/>
        </p:nvSpPr>
        <p:spPr>
          <a:xfrm>
            <a:off x="3496822" y="7710429"/>
            <a:ext cx="3703015" cy="753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lnSpc>
                <a:spcPts val="1800"/>
              </a:lnSpc>
              <a:buFont typeface="Arial" panose="020B0604020202020204" pitchFamily="34" charset="0"/>
              <a:buChar char="•"/>
            </a:pPr>
            <a:r>
              <a:rPr lang="fr-FR" sz="1000" dirty="0" err="1"/>
              <a:t>Fusce</a:t>
            </a:r>
            <a:r>
              <a:rPr lang="fr-FR" sz="1000" dirty="0"/>
              <a:t> </a:t>
            </a:r>
            <a:r>
              <a:rPr lang="fr-FR" sz="1000" dirty="0" err="1"/>
              <a:t>posuere</a:t>
            </a:r>
            <a:r>
              <a:rPr lang="fr-FR" sz="1000" dirty="0"/>
              <a:t> </a:t>
            </a:r>
            <a:r>
              <a:rPr lang="fr-FR" sz="1000" dirty="0" err="1"/>
              <a:t>adipiscing</a:t>
            </a:r>
            <a:r>
              <a:rPr lang="fr-FR" sz="1000" dirty="0"/>
              <a:t>, magna pulvinar </a:t>
            </a:r>
            <a:r>
              <a:rPr lang="fr-FR" sz="1000" dirty="0" err="1"/>
              <a:t>ultricies</a:t>
            </a:r>
            <a:r>
              <a:rPr lang="fr-FR" sz="1000" dirty="0"/>
              <a:t> </a:t>
            </a:r>
            <a:r>
              <a:rPr lang="fr-FR" sz="1000" dirty="0" err="1"/>
              <a:t>fusce</a:t>
            </a:r>
            <a:r>
              <a:rPr lang="fr-FR" sz="1000" dirty="0"/>
              <a:t> </a:t>
            </a:r>
            <a:r>
              <a:rPr lang="fr-FR" sz="1000" dirty="0" err="1"/>
              <a:t>posuere</a:t>
            </a:r>
            <a:r>
              <a:rPr lang="fr-FR" sz="1000" dirty="0"/>
              <a:t> </a:t>
            </a:r>
            <a:r>
              <a:rPr lang="fr-FR" sz="1000" dirty="0" err="1"/>
              <a:t>adipiscing</a:t>
            </a:r>
            <a:r>
              <a:rPr lang="fr-FR" sz="1000" dirty="0"/>
              <a:t> si magna ;</a:t>
            </a:r>
          </a:p>
          <a:p>
            <a:pPr marL="171450" indent="-171450" algn="just">
              <a:lnSpc>
                <a:spcPts val="1800"/>
              </a:lnSpc>
              <a:buFont typeface="Arial" panose="020B0604020202020204" pitchFamily="34" charset="0"/>
              <a:buChar char="•"/>
            </a:pPr>
            <a:r>
              <a:rPr lang="fr-FR" sz="1000" dirty="0"/>
              <a:t>Lorem ipsum </a:t>
            </a:r>
            <a:r>
              <a:rPr lang="fr-FR" sz="1000" dirty="0" err="1"/>
              <a:t>dolor</a:t>
            </a:r>
            <a:r>
              <a:rPr lang="fr-FR" sz="1000" dirty="0"/>
              <a:t> </a:t>
            </a:r>
            <a:r>
              <a:rPr lang="fr-FR" sz="1000" dirty="0" err="1"/>
              <a:t>sit</a:t>
            </a:r>
            <a:r>
              <a:rPr lang="fr-FR" sz="1000" dirty="0"/>
              <a:t>, </a:t>
            </a:r>
            <a:r>
              <a:rPr lang="fr-FR" sz="1000" dirty="0" err="1"/>
              <a:t>fusce</a:t>
            </a:r>
            <a:r>
              <a:rPr lang="fr-FR" sz="1000" dirty="0"/>
              <a:t> </a:t>
            </a:r>
            <a:r>
              <a:rPr lang="fr-FR" sz="1000" dirty="0" err="1"/>
              <a:t>posuere</a:t>
            </a:r>
            <a:r>
              <a:rPr lang="fr-FR" sz="1000" dirty="0"/>
              <a:t> </a:t>
            </a:r>
            <a:r>
              <a:rPr lang="fr-FR" sz="1000" dirty="0" err="1"/>
              <a:t>adipiscing</a:t>
            </a:r>
            <a:r>
              <a:rPr lang="fr-FR" sz="1000" dirty="0"/>
              <a:t> si magna.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589C904A-E68F-4E45-AAEA-22751E4A3EC5}"/>
              </a:ext>
            </a:extLst>
          </p:cNvPr>
          <p:cNvSpPr/>
          <p:nvPr/>
        </p:nvSpPr>
        <p:spPr>
          <a:xfrm>
            <a:off x="269837" y="10505175"/>
            <a:ext cx="7020000" cy="3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794679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leu vert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Personnalisé 4">
      <a:majorFont>
        <a:latin typeface="Bahnschrift"/>
        <a:ea typeface=""/>
        <a:cs typeface=""/>
      </a:majorFont>
      <a:minorFont>
        <a:latin typeface="Bahnschrift"/>
        <a:ea typeface=""/>
        <a:cs typeface="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227</TotalTime>
  <Words>416</Words>
  <Application>Microsoft Office PowerPoint</Application>
  <PresentationFormat>Personnalisé</PresentationFormat>
  <Paragraphs>62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4" baseType="lpstr">
      <vt:lpstr>Arial</vt:lpstr>
      <vt:lpstr>Bahnschrift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Josué YAOVI</dc:creator>
  <cp:lastModifiedBy>Josué YAOVI</cp:lastModifiedBy>
  <cp:revision>52</cp:revision>
  <dcterms:created xsi:type="dcterms:W3CDTF">2024-02-22T14:31:24Z</dcterms:created>
  <dcterms:modified xsi:type="dcterms:W3CDTF">2024-02-23T12:08:40Z</dcterms:modified>
</cp:coreProperties>
</file>