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165" autoAdjust="0"/>
  </p:normalViewPr>
  <p:slideViewPr>
    <p:cSldViewPr snapToGrid="0">
      <p:cViewPr varScale="1">
        <p:scale>
          <a:sx n="55" d="100"/>
          <a:sy n="55" d="100"/>
        </p:scale>
        <p:origin x="2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269837" y="150637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680F9-CAB9-4EC0-9484-FE71C47F0CDB}"/>
              </a:ext>
            </a:extLst>
          </p:cNvPr>
          <p:cNvSpPr/>
          <p:nvPr/>
        </p:nvSpPr>
        <p:spPr>
          <a:xfrm>
            <a:off x="303032" y="1092925"/>
            <a:ext cx="2520000" cy="18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2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A10585-99B7-4F7E-88BF-C04B46FC4E8C}"/>
              </a:ext>
            </a:extLst>
          </p:cNvPr>
          <p:cNvSpPr txBox="1"/>
          <p:nvPr/>
        </p:nvSpPr>
        <p:spPr>
          <a:xfrm>
            <a:off x="372307" y="3020609"/>
            <a:ext cx="259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fr-FR" b="1" dirty="0">
                <a:solidFill>
                  <a:schemeClr val="tx1"/>
                </a:solidFill>
              </a:rPr>
              <a:t>DIRECTEUR DES OPÉRATIONS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6216C58-9DB0-4061-861E-FD063928FFFB}"/>
              </a:ext>
            </a:extLst>
          </p:cNvPr>
          <p:cNvSpPr txBox="1"/>
          <p:nvPr/>
        </p:nvSpPr>
        <p:spPr>
          <a:xfrm>
            <a:off x="300307" y="3310818"/>
            <a:ext cx="2592000" cy="213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fr-FR" sz="1050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sz="1050" dirty="0" err="1"/>
              <a:t>urna</a:t>
            </a:r>
            <a:r>
              <a:rPr lang="fr-FR" sz="1050" dirty="0"/>
              <a:t>. Lorem ipsum </a:t>
            </a:r>
            <a:r>
              <a:rPr lang="fr-FR" sz="1050" dirty="0" err="1"/>
              <a:t>dolor</a:t>
            </a:r>
            <a:r>
              <a:rPr lang="fr-FR" sz="1050" dirty="0"/>
              <a:t> </a:t>
            </a:r>
            <a:r>
              <a:rPr lang="fr-FR" sz="1050" dirty="0" err="1"/>
              <a:t>sit</a:t>
            </a:r>
            <a:r>
              <a:rPr lang="fr-FR" sz="1050" dirty="0"/>
              <a:t>, </a:t>
            </a:r>
            <a:r>
              <a:rPr lang="fr-FR" sz="1050" dirty="0" err="1"/>
              <a:t>fusce</a:t>
            </a:r>
            <a:r>
              <a:rPr lang="fr-FR" sz="1050" dirty="0"/>
              <a:t> </a:t>
            </a:r>
            <a:r>
              <a:rPr lang="fr-FR" sz="1050" dirty="0" err="1"/>
              <a:t>posuere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, magna pulvinar </a:t>
            </a:r>
            <a:r>
              <a:rPr lang="fr-FR" sz="1050" dirty="0" err="1"/>
              <a:t>ultricies</a:t>
            </a:r>
            <a:r>
              <a:rPr lang="fr-FR" sz="1050" dirty="0"/>
              <a:t>, </a:t>
            </a:r>
            <a:r>
              <a:rPr lang="fr-FR" sz="1050" dirty="0" err="1"/>
              <a:t>consectetuer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.</a:t>
            </a:r>
          </a:p>
        </p:txBody>
      </p:sp>
      <p:pic>
        <p:nvPicPr>
          <p:cNvPr id="57" name="Graphique 56" descr="Enveloppe avec un remplissage uni">
            <a:extLst>
              <a:ext uri="{FF2B5EF4-FFF2-40B4-BE49-F238E27FC236}">
                <a16:creationId xmlns:a16="http://schemas.microsoft.com/office/drawing/2014/main" id="{96E5DF15-F123-4974-8669-70657477C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3239837" y="392989"/>
            <a:ext cx="180000" cy="111879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C3D429C2-BAB5-44B5-BF04-DB39B26C871C}"/>
              </a:ext>
            </a:extLst>
          </p:cNvPr>
          <p:cNvSpPr txBox="1"/>
          <p:nvPr/>
        </p:nvSpPr>
        <p:spPr>
          <a:xfrm>
            <a:off x="3496822" y="325818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pivot.casineuve@gmail.com</a:t>
            </a:r>
          </a:p>
        </p:txBody>
      </p:sp>
      <p:pic>
        <p:nvPicPr>
          <p:cNvPr id="59" name="Graphique 58" descr="Smartphone avec un remplissage uni">
            <a:extLst>
              <a:ext uri="{FF2B5EF4-FFF2-40B4-BE49-F238E27FC236}">
                <a16:creationId xmlns:a16="http://schemas.microsoft.com/office/drawing/2014/main" id="{4E7F7C6A-8E2C-47AA-9B11-D3EE2BFD8F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5344701" y="386225"/>
            <a:ext cx="108000" cy="169288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5A05A9CB-5427-41D7-930B-0B08DCA375E8}"/>
              </a:ext>
            </a:extLst>
          </p:cNvPr>
          <p:cNvSpPr txBox="1"/>
          <p:nvPr/>
        </p:nvSpPr>
        <p:spPr>
          <a:xfrm>
            <a:off x="5521956" y="347759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+33 XXX XXX XXX</a:t>
            </a:r>
          </a:p>
        </p:txBody>
      </p:sp>
      <p:pic>
        <p:nvPicPr>
          <p:cNvPr id="68" name="Graphique 67" descr="Maison avec un remplissage uni">
            <a:extLst>
              <a:ext uri="{FF2B5EF4-FFF2-40B4-BE49-F238E27FC236}">
                <a16:creationId xmlns:a16="http://schemas.microsoft.com/office/drawing/2014/main" id="{92463B84-4EFF-457B-B7A1-2AAD7C6DD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5336690" y="748845"/>
            <a:ext cx="144000" cy="14125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D764B564-7002-4AC1-AF0F-1E3C22A8452D}"/>
              </a:ext>
            </a:extLst>
          </p:cNvPr>
          <p:cNvSpPr txBox="1"/>
          <p:nvPr/>
        </p:nvSpPr>
        <p:spPr>
          <a:xfrm>
            <a:off x="5531945" y="696360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XX Rue de Derick, Lyon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7E7136C-DA80-4F9E-878A-545DDD91C722}"/>
              </a:ext>
            </a:extLst>
          </p:cNvPr>
          <p:cNvSpPr txBox="1"/>
          <p:nvPr/>
        </p:nvSpPr>
        <p:spPr>
          <a:xfrm>
            <a:off x="3496822" y="690794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LinkedIn.fr/josuecasineuve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355DE29-DB4D-476D-B8EA-F6EA7C234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84" y="745636"/>
            <a:ext cx="131907" cy="1365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574F455F-D90E-4052-99EB-1B2B7071E6E3}"/>
              </a:ext>
            </a:extLst>
          </p:cNvPr>
          <p:cNvSpPr txBox="1"/>
          <p:nvPr/>
        </p:nvSpPr>
        <p:spPr>
          <a:xfrm>
            <a:off x="372307" y="5543329"/>
            <a:ext cx="252000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latin typeface="+mj-lt"/>
              </a:rPr>
              <a:t>COMPÉTENCES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1B037C8-A25C-4900-B197-8E00FF430E6F}"/>
              </a:ext>
            </a:extLst>
          </p:cNvPr>
          <p:cNvSpPr txBox="1"/>
          <p:nvPr/>
        </p:nvSpPr>
        <p:spPr>
          <a:xfrm>
            <a:off x="372307" y="749465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Informatiques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43351A8-4687-48C2-9729-1D4DB7A24DCD}"/>
              </a:ext>
            </a:extLst>
          </p:cNvPr>
          <p:cNvSpPr txBox="1"/>
          <p:nvPr/>
        </p:nvSpPr>
        <p:spPr>
          <a:xfrm>
            <a:off x="372307" y="6137661"/>
            <a:ext cx="2520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2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3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4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01ACB7-5AA5-43FA-B927-AABF12505C67}"/>
              </a:ext>
            </a:extLst>
          </p:cNvPr>
          <p:cNvSpPr txBox="1"/>
          <p:nvPr/>
        </p:nvSpPr>
        <p:spPr>
          <a:xfrm>
            <a:off x="372307" y="587954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Techniques &amp; Soft </a:t>
            </a:r>
            <a:r>
              <a:rPr lang="fr-FR" sz="1100" b="1" dirty="0" err="1">
                <a:solidFill>
                  <a:schemeClr val="bg2">
                    <a:lumMod val="50000"/>
                  </a:schemeClr>
                </a:solidFill>
              </a:rPr>
              <a:t>Skills</a:t>
            </a:r>
            <a:endParaRPr lang="fr-FR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F850F5-9018-4F22-A7C2-3C3270BEA129}"/>
              </a:ext>
            </a:extLst>
          </p:cNvPr>
          <p:cNvSpPr txBox="1"/>
          <p:nvPr/>
        </p:nvSpPr>
        <p:spPr>
          <a:xfrm>
            <a:off x="372307" y="7733310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9A4FD82-AE86-4D75-9E05-AE388E0849BA}"/>
              </a:ext>
            </a:extLst>
          </p:cNvPr>
          <p:cNvSpPr txBox="1"/>
          <p:nvPr/>
        </p:nvSpPr>
        <p:spPr>
          <a:xfrm>
            <a:off x="372307" y="8342317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Linguistiques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7014BBA-0E9C-4727-A082-6A49FEF4BDD7}"/>
              </a:ext>
            </a:extLst>
          </p:cNvPr>
          <p:cNvSpPr txBox="1"/>
          <p:nvPr/>
        </p:nvSpPr>
        <p:spPr>
          <a:xfrm>
            <a:off x="372307" y="8587504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b="1" dirty="0"/>
              <a:t>Langue 1  </a:t>
            </a:r>
            <a:r>
              <a:rPr lang="fr-FR" sz="1100" dirty="0"/>
              <a:t>| Niveau</a:t>
            </a:r>
          </a:p>
          <a:p>
            <a:pPr algn="r">
              <a:lnSpc>
                <a:spcPts val="2000"/>
              </a:lnSpc>
            </a:pPr>
            <a:r>
              <a:rPr lang="fr-FR" sz="1100" b="1" dirty="0"/>
              <a:t>Langue 2 </a:t>
            </a:r>
            <a:r>
              <a:rPr lang="fr-FR" sz="1100" dirty="0"/>
              <a:t>| Niveau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A78DCB25-473C-4949-8B05-6C48374660BE}"/>
              </a:ext>
            </a:extLst>
          </p:cNvPr>
          <p:cNvSpPr txBox="1"/>
          <p:nvPr/>
        </p:nvSpPr>
        <p:spPr>
          <a:xfrm>
            <a:off x="372307" y="9318363"/>
            <a:ext cx="252000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latin typeface="+mj-lt"/>
              </a:rPr>
              <a:t>INTÉRÊTS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EEC26E4-23E4-4DFC-BEEB-98A63FF203A5}"/>
              </a:ext>
            </a:extLst>
          </p:cNvPr>
          <p:cNvSpPr txBox="1"/>
          <p:nvPr/>
        </p:nvSpPr>
        <p:spPr>
          <a:xfrm>
            <a:off x="372307" y="9590895"/>
            <a:ext cx="2520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dirty="0"/>
              <a:t>Formations continues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Technologies Financières - Presse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BEAF411-A46B-4735-AF04-824B9F5623D5}"/>
              </a:ext>
            </a:extLst>
          </p:cNvPr>
          <p:cNvSpPr txBox="1"/>
          <p:nvPr/>
        </p:nvSpPr>
        <p:spPr>
          <a:xfrm>
            <a:off x="3239837" y="1092925"/>
            <a:ext cx="396000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>
                <a:latin typeface="+mj-lt"/>
              </a:rPr>
              <a:t>EXPÉRIENCES PROFESSIONNELLES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8B0D379-7F03-4DE8-8656-2513C8DAF1F0}"/>
              </a:ext>
            </a:extLst>
          </p:cNvPr>
          <p:cNvSpPr txBox="1"/>
          <p:nvPr/>
        </p:nvSpPr>
        <p:spPr>
          <a:xfrm>
            <a:off x="3239837" y="8582715"/>
            <a:ext cx="252000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+mj-lt"/>
              </a:rPr>
              <a:t>FORMATIONS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486CBAA-7202-484C-B3F0-1DD8E38CB9FC}"/>
              </a:ext>
            </a:extLst>
          </p:cNvPr>
          <p:cNvSpPr txBox="1"/>
          <p:nvPr/>
        </p:nvSpPr>
        <p:spPr>
          <a:xfrm>
            <a:off x="3239837" y="138904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6B198CA-B4B3-43C4-8994-79AF9ACDBBC8}"/>
              </a:ext>
            </a:extLst>
          </p:cNvPr>
          <p:cNvSpPr txBox="1"/>
          <p:nvPr/>
        </p:nvSpPr>
        <p:spPr>
          <a:xfrm>
            <a:off x="3239837" y="166135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2DE43E8-A954-4460-9DB2-4E6A02D0C5EC}"/>
              </a:ext>
            </a:extLst>
          </p:cNvPr>
          <p:cNvSpPr txBox="1"/>
          <p:nvPr/>
        </p:nvSpPr>
        <p:spPr>
          <a:xfrm>
            <a:off x="3496822" y="1892189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A35A65D-E7F3-4D8B-8913-186892D06F74}"/>
              </a:ext>
            </a:extLst>
          </p:cNvPr>
          <p:cNvSpPr txBox="1"/>
          <p:nvPr/>
        </p:nvSpPr>
        <p:spPr>
          <a:xfrm>
            <a:off x="3239837" y="8854758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Master of Business Administration</a:t>
            </a:r>
          </a:p>
          <a:p>
            <a:pPr>
              <a:lnSpc>
                <a:spcPts val="1800"/>
              </a:lnSpc>
            </a:pPr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Option : Entreprises de Technologies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2018 | Université Harvard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4C30318-DC1E-4EC4-BD29-8C8DE6F43370}"/>
              </a:ext>
            </a:extLst>
          </p:cNvPr>
          <p:cNvSpPr txBox="1"/>
          <p:nvPr/>
        </p:nvSpPr>
        <p:spPr>
          <a:xfrm>
            <a:off x="3239837" y="9592946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Licence Professionnelle</a:t>
            </a:r>
          </a:p>
          <a:p>
            <a:pPr>
              <a:lnSpc>
                <a:spcPts val="1800"/>
              </a:lnSpc>
            </a:pPr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Option : Gestion des Entreprises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2016 | Université de Lorraine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FAFFB18-260B-4DBE-91A3-2933E6BDE6EB}"/>
              </a:ext>
            </a:extLst>
          </p:cNvPr>
          <p:cNvSpPr txBox="1"/>
          <p:nvPr/>
        </p:nvSpPr>
        <p:spPr>
          <a:xfrm>
            <a:off x="5634303" y="8582715"/>
            <a:ext cx="1565534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latin typeface="+mj-lt"/>
              </a:rPr>
              <a:t>DISTINCTIONS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BABB9D6-9D9D-437B-A89B-0051354B1DE4}"/>
              </a:ext>
            </a:extLst>
          </p:cNvPr>
          <p:cNvSpPr txBox="1"/>
          <p:nvPr/>
        </p:nvSpPr>
        <p:spPr>
          <a:xfrm>
            <a:off x="5759837" y="8854758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>
                <a:solidFill>
                  <a:schemeClr val="bg2">
                    <a:lumMod val="50000"/>
                  </a:schemeClr>
                </a:solidFill>
              </a:rPr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77AD61-D96F-4E99-A9AD-13A29F225C0E}"/>
              </a:ext>
            </a:extLst>
          </p:cNvPr>
          <p:cNvSpPr txBox="1"/>
          <p:nvPr/>
        </p:nvSpPr>
        <p:spPr>
          <a:xfrm>
            <a:off x="5759837" y="9592946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>
                <a:solidFill>
                  <a:schemeClr val="bg2">
                    <a:lumMod val="50000"/>
                  </a:schemeClr>
                </a:solidFill>
              </a:rPr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7F7668-D91B-4F22-B7C2-449FE9036DEE}"/>
              </a:ext>
            </a:extLst>
          </p:cNvPr>
          <p:cNvSpPr txBox="1"/>
          <p:nvPr/>
        </p:nvSpPr>
        <p:spPr>
          <a:xfrm>
            <a:off x="303032" y="269679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JEAN-MARIE VIANNEY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B7141FF-A34C-4557-91A7-9EBF4FA92D0A}"/>
              </a:ext>
            </a:extLst>
          </p:cNvPr>
          <p:cNvSpPr txBox="1"/>
          <p:nvPr/>
        </p:nvSpPr>
        <p:spPr>
          <a:xfrm>
            <a:off x="303032" y="584687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+mj-lt"/>
              </a:rPr>
              <a:t>CASINEUVE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61E1BA3-DBF6-40F9-A6F1-EE6758088DDF}"/>
              </a:ext>
            </a:extLst>
          </p:cNvPr>
          <p:cNvSpPr txBox="1"/>
          <p:nvPr/>
        </p:nvSpPr>
        <p:spPr>
          <a:xfrm>
            <a:off x="3239837" y="295901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F7A5E13-AD29-48B6-A250-9F71B321A053}"/>
              </a:ext>
            </a:extLst>
          </p:cNvPr>
          <p:cNvSpPr txBox="1"/>
          <p:nvPr/>
        </p:nvSpPr>
        <p:spPr>
          <a:xfrm>
            <a:off x="3239837" y="323133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55E7555-206B-49A1-943F-F9826A4326F3}"/>
              </a:ext>
            </a:extLst>
          </p:cNvPr>
          <p:cNvSpPr txBox="1"/>
          <p:nvPr/>
        </p:nvSpPr>
        <p:spPr>
          <a:xfrm>
            <a:off x="3496822" y="3462165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FA61D5F-2134-45C1-882F-5E484E5A5959}"/>
              </a:ext>
            </a:extLst>
          </p:cNvPr>
          <p:cNvSpPr txBox="1"/>
          <p:nvPr/>
        </p:nvSpPr>
        <p:spPr>
          <a:xfrm>
            <a:off x="3239837" y="4528992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C21A6E1-7041-42CC-BAF2-6BC8B3CE53F2}"/>
              </a:ext>
            </a:extLst>
          </p:cNvPr>
          <p:cNvSpPr txBox="1"/>
          <p:nvPr/>
        </p:nvSpPr>
        <p:spPr>
          <a:xfrm>
            <a:off x="3239837" y="4801309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CFFD255-EE66-430D-9719-7980A5669AD8}"/>
              </a:ext>
            </a:extLst>
          </p:cNvPr>
          <p:cNvSpPr txBox="1"/>
          <p:nvPr/>
        </p:nvSpPr>
        <p:spPr>
          <a:xfrm>
            <a:off x="3496822" y="5032141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C2AD07-0AC0-485B-B8DB-3F2D0804BBA0}"/>
              </a:ext>
            </a:extLst>
          </p:cNvPr>
          <p:cNvSpPr txBox="1"/>
          <p:nvPr/>
        </p:nvSpPr>
        <p:spPr>
          <a:xfrm>
            <a:off x="3239837" y="586813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90C33C1-15B7-4BC4-B469-926FD8A2B443}"/>
              </a:ext>
            </a:extLst>
          </p:cNvPr>
          <p:cNvSpPr txBox="1"/>
          <p:nvPr/>
        </p:nvSpPr>
        <p:spPr>
          <a:xfrm>
            <a:off x="3239837" y="614045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F624A47-6B2C-4FC6-994E-F50379FE22AD}"/>
              </a:ext>
            </a:extLst>
          </p:cNvPr>
          <p:cNvSpPr txBox="1"/>
          <p:nvPr/>
        </p:nvSpPr>
        <p:spPr>
          <a:xfrm>
            <a:off x="3496822" y="6371285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B1D865E-4E27-46B2-8E72-2D9596BA3410}"/>
              </a:ext>
            </a:extLst>
          </p:cNvPr>
          <p:cNvSpPr txBox="1"/>
          <p:nvPr/>
        </p:nvSpPr>
        <p:spPr>
          <a:xfrm>
            <a:off x="3239837" y="720728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44586C9-6155-47AB-8CE3-463AD18D52ED}"/>
              </a:ext>
            </a:extLst>
          </p:cNvPr>
          <p:cNvSpPr txBox="1"/>
          <p:nvPr/>
        </p:nvSpPr>
        <p:spPr>
          <a:xfrm>
            <a:off x="3239837" y="747959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89E3895-FF59-4041-9E6A-4C843C12F7AF}"/>
              </a:ext>
            </a:extLst>
          </p:cNvPr>
          <p:cNvSpPr txBox="1"/>
          <p:nvPr/>
        </p:nvSpPr>
        <p:spPr>
          <a:xfrm>
            <a:off x="3496822" y="7710429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C904A-E68F-4E45-AAEA-22751E4A3EC5}"/>
              </a:ext>
            </a:extLst>
          </p:cNvPr>
          <p:cNvSpPr/>
          <p:nvPr/>
        </p:nvSpPr>
        <p:spPr>
          <a:xfrm>
            <a:off x="269837" y="10505175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467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nalisé 4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416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Bahnschrift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51</cp:revision>
  <dcterms:created xsi:type="dcterms:W3CDTF">2024-02-22T14:31:24Z</dcterms:created>
  <dcterms:modified xsi:type="dcterms:W3CDTF">2024-02-23T09:48:29Z</dcterms:modified>
</cp:coreProperties>
</file>