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5" r:id="rId2"/>
    <p:sldId id="328" r:id="rId3"/>
    <p:sldId id="324" r:id="rId4"/>
    <p:sldId id="323" r:id="rId5"/>
  </p:sldIdLst>
  <p:sldSz cx="7920038" cy="989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066"/>
    <a:srgbClr val="780101"/>
    <a:srgbClr val="373472"/>
    <a:srgbClr val="276F8B"/>
    <a:srgbClr val="00B050"/>
    <a:srgbClr val="FF0000"/>
    <a:srgbClr val="E430BD"/>
    <a:srgbClr val="029676"/>
    <a:srgbClr val="3494BA"/>
    <a:srgbClr val="FFE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5165" autoAdjust="0"/>
  </p:normalViewPr>
  <p:slideViewPr>
    <p:cSldViewPr snapToGrid="0">
      <p:cViewPr varScale="1">
        <p:scale>
          <a:sx n="56" d="100"/>
          <a:sy n="56" d="100"/>
        </p:scale>
        <p:origin x="281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2817E1-B564-4393-ACA3-CE6B5C51CC28}"/>
              </a:ext>
            </a:extLst>
          </p:cNvPr>
          <p:cNvSpPr/>
          <p:nvPr userDrawn="1"/>
        </p:nvSpPr>
        <p:spPr>
          <a:xfrm>
            <a:off x="0" y="1"/>
            <a:ext cx="7920038" cy="50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82123-705E-4D7E-B20A-D73ECF66B400}"/>
              </a:ext>
            </a:extLst>
          </p:cNvPr>
          <p:cNvSpPr/>
          <p:nvPr userDrawn="1"/>
        </p:nvSpPr>
        <p:spPr>
          <a:xfrm>
            <a:off x="0" y="5040000"/>
            <a:ext cx="7920038" cy="4859649"/>
          </a:xfrm>
          <a:prstGeom prst="rect">
            <a:avLst/>
          </a:prstGeom>
          <a:solidFill>
            <a:srgbClr val="373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13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2022298-6BA1-4966-BE47-70D0267CE0D8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C159B72-3345-49AD-B030-6DFD752D2B5E}"/>
              </a:ext>
            </a:extLst>
          </p:cNvPr>
          <p:cNvSpPr txBox="1"/>
          <p:nvPr userDrawn="1"/>
        </p:nvSpPr>
        <p:spPr>
          <a:xfrm>
            <a:off x="3060019" y="9316658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chemeClr val="bg1"/>
                </a:solidFill>
                <a:latin typeface="Tw Cen MT" panose="020B0602020104020603" pitchFamily="34" charset="0"/>
              </a:rPr>
              <a:t>MODÈLE DE CV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ECFC85A-F523-4875-96E1-BF5AC704167E}"/>
              </a:ext>
            </a:extLst>
          </p:cNvPr>
          <p:cNvGrpSpPr/>
          <p:nvPr userDrawn="1"/>
        </p:nvGrpSpPr>
        <p:grpSpPr>
          <a:xfrm>
            <a:off x="192746" y="2627039"/>
            <a:ext cx="576000" cy="540000"/>
            <a:chOff x="2004787" y="2253001"/>
            <a:chExt cx="576000" cy="54000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BFA2B5C-4C36-41AE-AAD6-C5F0CAFDE90D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Graphique 24">
              <a:extLst>
                <a:ext uri="{FF2B5EF4-FFF2-40B4-BE49-F238E27FC236}">
                  <a16:creationId xmlns:a16="http://schemas.microsoft.com/office/drawing/2014/main" id="{F8E1E20B-3625-47FE-8716-125CA28C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C00603D-2EF9-4B0F-B8C3-AB2350D414C2}"/>
              </a:ext>
            </a:extLst>
          </p:cNvPr>
          <p:cNvGrpSpPr/>
          <p:nvPr userDrawn="1"/>
        </p:nvGrpSpPr>
        <p:grpSpPr>
          <a:xfrm>
            <a:off x="192746" y="1130243"/>
            <a:ext cx="576000" cy="540000"/>
            <a:chOff x="3853465" y="2253001"/>
            <a:chExt cx="576000" cy="54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9A490346-D57B-4192-99A9-61D1A1D1315D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8" name="Graphique 27">
              <a:extLst>
                <a:ext uri="{FF2B5EF4-FFF2-40B4-BE49-F238E27FC236}">
                  <a16:creationId xmlns:a16="http://schemas.microsoft.com/office/drawing/2014/main" id="{749C1CDA-7C94-40B0-8A79-936D9E63C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FAA122C-03ED-48AE-8E86-FFD662C7A50A}"/>
              </a:ext>
            </a:extLst>
          </p:cNvPr>
          <p:cNvGrpSpPr/>
          <p:nvPr userDrawn="1"/>
        </p:nvGrpSpPr>
        <p:grpSpPr>
          <a:xfrm>
            <a:off x="192746" y="1878641"/>
            <a:ext cx="576000" cy="540000"/>
            <a:chOff x="2929126" y="2253001"/>
            <a:chExt cx="576000" cy="540000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4454E1A-4193-4C61-BB85-B883D72D407A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2C10E84A-2881-437B-B0C2-04D4B27B9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14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8012B2-F484-48DA-A768-723BBDD2E70D}"/>
              </a:ext>
            </a:extLst>
          </p:cNvPr>
          <p:cNvSpPr/>
          <p:nvPr userDrawn="1"/>
        </p:nvSpPr>
        <p:spPr>
          <a:xfrm>
            <a:off x="0" y="1"/>
            <a:ext cx="7920038" cy="50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1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9502CE-9FC7-414A-B461-D175CF08A5F6}"/>
              </a:ext>
            </a:extLst>
          </p:cNvPr>
          <p:cNvSpPr/>
          <p:nvPr userDrawn="1"/>
        </p:nvSpPr>
        <p:spPr>
          <a:xfrm>
            <a:off x="0" y="5040000"/>
            <a:ext cx="7920038" cy="4859649"/>
          </a:xfrm>
          <a:prstGeom prst="rect">
            <a:avLst/>
          </a:prstGeom>
          <a:solidFill>
            <a:srgbClr val="78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13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E1C369-2A3C-42FE-97B5-FDF510AD8A2D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83E18D-9B23-4A3C-ACBF-73819B9213D0}"/>
              </a:ext>
            </a:extLst>
          </p:cNvPr>
          <p:cNvSpPr txBox="1"/>
          <p:nvPr userDrawn="1"/>
        </p:nvSpPr>
        <p:spPr>
          <a:xfrm>
            <a:off x="3060019" y="9316658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chemeClr val="bg1"/>
                </a:solidFill>
                <a:latin typeface="Tw Cen MT" panose="020B0602020104020603" pitchFamily="34" charset="0"/>
              </a:rPr>
              <a:t>MODÈLE DE CV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8F1F6AE-6548-4A8F-A13C-9C2DE5798504}"/>
              </a:ext>
            </a:extLst>
          </p:cNvPr>
          <p:cNvGrpSpPr/>
          <p:nvPr userDrawn="1"/>
        </p:nvGrpSpPr>
        <p:grpSpPr>
          <a:xfrm>
            <a:off x="192746" y="2627039"/>
            <a:ext cx="576000" cy="540000"/>
            <a:chOff x="2004787" y="2253001"/>
            <a:chExt cx="576000" cy="54000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45BDB0F9-2286-423D-AEB7-A84CF4749EF6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Graphique 17">
              <a:extLst>
                <a:ext uri="{FF2B5EF4-FFF2-40B4-BE49-F238E27FC236}">
                  <a16:creationId xmlns:a16="http://schemas.microsoft.com/office/drawing/2014/main" id="{E2682FE6-1D6C-4276-B46A-99B22624A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24CE2D4-962E-4BC7-8804-AB844D42FE2B}"/>
              </a:ext>
            </a:extLst>
          </p:cNvPr>
          <p:cNvGrpSpPr/>
          <p:nvPr userDrawn="1"/>
        </p:nvGrpSpPr>
        <p:grpSpPr>
          <a:xfrm>
            <a:off x="192746" y="1130243"/>
            <a:ext cx="576000" cy="540000"/>
            <a:chOff x="3853465" y="2253001"/>
            <a:chExt cx="576000" cy="5400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3CA2B26E-C5F0-46A0-9D54-7B28D40F7B4C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Graphique 20">
              <a:extLst>
                <a:ext uri="{FF2B5EF4-FFF2-40B4-BE49-F238E27FC236}">
                  <a16:creationId xmlns:a16="http://schemas.microsoft.com/office/drawing/2014/main" id="{30E54228-D130-4EE0-91E9-797C7282D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8571175-C9C4-44B9-8345-A21C48D8F895}"/>
              </a:ext>
            </a:extLst>
          </p:cNvPr>
          <p:cNvGrpSpPr/>
          <p:nvPr userDrawn="1"/>
        </p:nvGrpSpPr>
        <p:grpSpPr>
          <a:xfrm>
            <a:off x="192746" y="1878641"/>
            <a:ext cx="576000" cy="540000"/>
            <a:chOff x="2929126" y="2253001"/>
            <a:chExt cx="576000" cy="540000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7C16B42-1336-4D92-8BF3-73CDD3F0E60C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" name="Graphique 23">
              <a:extLst>
                <a:ext uri="{FF2B5EF4-FFF2-40B4-BE49-F238E27FC236}">
                  <a16:creationId xmlns:a16="http://schemas.microsoft.com/office/drawing/2014/main" id="{CACD2AA6-2977-4839-8A9D-E6F7B16E8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1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349236-3A25-4DB4-866C-CAE13E413838}"/>
              </a:ext>
            </a:extLst>
          </p:cNvPr>
          <p:cNvSpPr/>
          <p:nvPr userDrawn="1"/>
        </p:nvSpPr>
        <p:spPr>
          <a:xfrm>
            <a:off x="0" y="0"/>
            <a:ext cx="7920038" cy="50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86FB7-A467-42DF-A07A-8321239D178F}"/>
              </a:ext>
            </a:extLst>
          </p:cNvPr>
          <p:cNvSpPr/>
          <p:nvPr userDrawn="1"/>
        </p:nvSpPr>
        <p:spPr>
          <a:xfrm>
            <a:off x="0" y="5040000"/>
            <a:ext cx="7920038" cy="4859650"/>
          </a:xfrm>
          <a:prstGeom prst="rect">
            <a:avLst/>
          </a:prstGeom>
          <a:solidFill>
            <a:srgbClr val="26606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0671E2-21A5-48FA-B80B-257C8D145396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F46850-1252-4709-B403-6821EE840C59}"/>
              </a:ext>
            </a:extLst>
          </p:cNvPr>
          <p:cNvSpPr txBox="1"/>
          <p:nvPr userDrawn="1"/>
        </p:nvSpPr>
        <p:spPr>
          <a:xfrm>
            <a:off x="3060019" y="9316658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chemeClr val="bg1"/>
                </a:solidFill>
                <a:latin typeface="Tw Cen MT" panose="020B0602020104020603" pitchFamily="34" charset="0"/>
              </a:rPr>
              <a:t>MODÈLE DE CV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F300280-ABE0-4B34-BAD0-ED1BEEA63D69}"/>
              </a:ext>
            </a:extLst>
          </p:cNvPr>
          <p:cNvGrpSpPr/>
          <p:nvPr userDrawn="1"/>
        </p:nvGrpSpPr>
        <p:grpSpPr>
          <a:xfrm>
            <a:off x="192746" y="2627039"/>
            <a:ext cx="576000" cy="540000"/>
            <a:chOff x="2004787" y="2253001"/>
            <a:chExt cx="576000" cy="54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C1DF05DE-DF6B-457C-A610-767CE7A63D80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que 27">
              <a:extLst>
                <a:ext uri="{FF2B5EF4-FFF2-40B4-BE49-F238E27FC236}">
                  <a16:creationId xmlns:a16="http://schemas.microsoft.com/office/drawing/2014/main" id="{DCA6DC79-814C-4E2D-B63B-8C64415B6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AB26701-C94D-457F-A577-C32DB5468820}"/>
              </a:ext>
            </a:extLst>
          </p:cNvPr>
          <p:cNvGrpSpPr/>
          <p:nvPr userDrawn="1"/>
        </p:nvGrpSpPr>
        <p:grpSpPr>
          <a:xfrm>
            <a:off x="192746" y="1130243"/>
            <a:ext cx="576000" cy="540000"/>
            <a:chOff x="3853465" y="2253001"/>
            <a:chExt cx="576000" cy="540000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561F21EE-6312-413D-A40A-2953672364BE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35BF7D8C-984F-44D7-A08C-A0EC56562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37DD091-0E97-4101-BAAC-5E16E96CA628}"/>
              </a:ext>
            </a:extLst>
          </p:cNvPr>
          <p:cNvGrpSpPr/>
          <p:nvPr userDrawn="1"/>
        </p:nvGrpSpPr>
        <p:grpSpPr>
          <a:xfrm>
            <a:off x="192746" y="1878641"/>
            <a:ext cx="576000" cy="540000"/>
            <a:chOff x="2929126" y="2253001"/>
            <a:chExt cx="576000" cy="540000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694ADE59-5E3C-4209-8EB4-32F978E586DD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0BCFBE04-69EC-4D0E-B10F-C277828C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398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349236-3A25-4DB4-866C-CAE13E413838}"/>
              </a:ext>
            </a:extLst>
          </p:cNvPr>
          <p:cNvSpPr/>
          <p:nvPr userDrawn="1"/>
        </p:nvSpPr>
        <p:spPr>
          <a:xfrm>
            <a:off x="0" y="0"/>
            <a:ext cx="7920038" cy="50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86FB7-A467-42DF-A07A-8321239D178F}"/>
              </a:ext>
            </a:extLst>
          </p:cNvPr>
          <p:cNvSpPr/>
          <p:nvPr userDrawn="1"/>
        </p:nvSpPr>
        <p:spPr>
          <a:xfrm>
            <a:off x="0" y="5040000"/>
            <a:ext cx="7920038" cy="485965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0671E2-21A5-48FA-B80B-257C8D145396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F46850-1252-4709-B403-6821EE840C59}"/>
              </a:ext>
            </a:extLst>
          </p:cNvPr>
          <p:cNvSpPr txBox="1"/>
          <p:nvPr userDrawn="1"/>
        </p:nvSpPr>
        <p:spPr>
          <a:xfrm>
            <a:off x="3060019" y="9316658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chemeClr val="bg1"/>
                </a:solidFill>
                <a:latin typeface="Tw Cen MT" panose="020B0602020104020603" pitchFamily="34" charset="0"/>
              </a:rPr>
              <a:t>MODÈLE DE CV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F300280-ABE0-4B34-BAD0-ED1BEEA63D69}"/>
              </a:ext>
            </a:extLst>
          </p:cNvPr>
          <p:cNvGrpSpPr/>
          <p:nvPr userDrawn="1"/>
        </p:nvGrpSpPr>
        <p:grpSpPr>
          <a:xfrm>
            <a:off x="192746" y="2627039"/>
            <a:ext cx="576000" cy="540000"/>
            <a:chOff x="2004787" y="2253001"/>
            <a:chExt cx="576000" cy="54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C1DF05DE-DF6B-457C-A610-767CE7A63D80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que 27">
              <a:extLst>
                <a:ext uri="{FF2B5EF4-FFF2-40B4-BE49-F238E27FC236}">
                  <a16:creationId xmlns:a16="http://schemas.microsoft.com/office/drawing/2014/main" id="{DCA6DC79-814C-4E2D-B63B-8C64415B6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AB26701-C94D-457F-A577-C32DB5468820}"/>
              </a:ext>
            </a:extLst>
          </p:cNvPr>
          <p:cNvGrpSpPr/>
          <p:nvPr userDrawn="1"/>
        </p:nvGrpSpPr>
        <p:grpSpPr>
          <a:xfrm>
            <a:off x="192746" y="1130243"/>
            <a:ext cx="576000" cy="540000"/>
            <a:chOff x="3853465" y="2253001"/>
            <a:chExt cx="576000" cy="540000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561F21EE-6312-413D-A40A-2953672364BE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35BF7D8C-984F-44D7-A08C-A0EC56562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37DD091-0E97-4101-BAAC-5E16E96CA628}"/>
              </a:ext>
            </a:extLst>
          </p:cNvPr>
          <p:cNvGrpSpPr/>
          <p:nvPr userDrawn="1"/>
        </p:nvGrpSpPr>
        <p:grpSpPr>
          <a:xfrm>
            <a:off x="192746" y="1878641"/>
            <a:ext cx="576000" cy="540000"/>
            <a:chOff x="2929126" y="2253001"/>
            <a:chExt cx="576000" cy="540000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694ADE59-5E3C-4209-8EB4-32F978E586DD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0BCFBE04-69EC-4D0E-B10F-C277828C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349236-3A25-4DB4-866C-CAE13E413838}"/>
              </a:ext>
            </a:extLst>
          </p:cNvPr>
          <p:cNvSpPr/>
          <p:nvPr userDrawn="1"/>
        </p:nvSpPr>
        <p:spPr>
          <a:xfrm>
            <a:off x="0" y="0"/>
            <a:ext cx="7920038" cy="50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86FB7-A467-42DF-A07A-8321239D178F}"/>
              </a:ext>
            </a:extLst>
          </p:cNvPr>
          <p:cNvSpPr/>
          <p:nvPr userDrawn="1"/>
        </p:nvSpPr>
        <p:spPr>
          <a:xfrm>
            <a:off x="0" y="5040000"/>
            <a:ext cx="7920038" cy="4859650"/>
          </a:xfrm>
          <a:prstGeom prst="rect">
            <a:avLst/>
          </a:prstGeom>
          <a:solidFill>
            <a:srgbClr val="02967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0671E2-21A5-48FA-B80B-257C8D145396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F46850-1252-4709-B403-6821EE840C59}"/>
              </a:ext>
            </a:extLst>
          </p:cNvPr>
          <p:cNvSpPr txBox="1"/>
          <p:nvPr userDrawn="1"/>
        </p:nvSpPr>
        <p:spPr>
          <a:xfrm>
            <a:off x="3060019" y="9316658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chemeClr val="bg1"/>
                </a:solidFill>
                <a:latin typeface="Tw Cen MT" panose="020B0602020104020603" pitchFamily="34" charset="0"/>
              </a:rPr>
              <a:t>MODÈLE DE CV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F300280-ABE0-4B34-BAD0-ED1BEEA63D69}"/>
              </a:ext>
            </a:extLst>
          </p:cNvPr>
          <p:cNvGrpSpPr/>
          <p:nvPr userDrawn="1"/>
        </p:nvGrpSpPr>
        <p:grpSpPr>
          <a:xfrm>
            <a:off x="192746" y="2627039"/>
            <a:ext cx="576000" cy="540000"/>
            <a:chOff x="2004787" y="2253001"/>
            <a:chExt cx="576000" cy="54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C1DF05DE-DF6B-457C-A610-767CE7A63D80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que 27">
              <a:extLst>
                <a:ext uri="{FF2B5EF4-FFF2-40B4-BE49-F238E27FC236}">
                  <a16:creationId xmlns:a16="http://schemas.microsoft.com/office/drawing/2014/main" id="{DCA6DC79-814C-4E2D-B63B-8C64415B6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AB26701-C94D-457F-A577-C32DB5468820}"/>
              </a:ext>
            </a:extLst>
          </p:cNvPr>
          <p:cNvGrpSpPr/>
          <p:nvPr userDrawn="1"/>
        </p:nvGrpSpPr>
        <p:grpSpPr>
          <a:xfrm>
            <a:off x="192746" y="1130243"/>
            <a:ext cx="576000" cy="540000"/>
            <a:chOff x="3853465" y="2253001"/>
            <a:chExt cx="576000" cy="540000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561F21EE-6312-413D-A40A-2953672364BE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35BF7D8C-984F-44D7-A08C-A0EC56562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37DD091-0E97-4101-BAAC-5E16E96CA628}"/>
              </a:ext>
            </a:extLst>
          </p:cNvPr>
          <p:cNvGrpSpPr/>
          <p:nvPr userDrawn="1"/>
        </p:nvGrpSpPr>
        <p:grpSpPr>
          <a:xfrm>
            <a:off x="192746" y="1878641"/>
            <a:ext cx="576000" cy="540000"/>
            <a:chOff x="2929126" y="2253001"/>
            <a:chExt cx="576000" cy="540000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694ADE59-5E3C-4209-8EB4-32F978E586DD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0BCFBE04-69EC-4D0E-B10F-C277828C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430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B7051C-693E-41FD-8E38-7C2E03D7DB9E}"/>
              </a:ext>
            </a:extLst>
          </p:cNvPr>
          <p:cNvSpPr/>
          <p:nvPr userDrawn="1"/>
        </p:nvSpPr>
        <p:spPr>
          <a:xfrm>
            <a:off x="0" y="0"/>
            <a:ext cx="7920038" cy="9899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61194A-A4B8-4156-BF6B-ADF21093F382}"/>
              </a:ext>
            </a:extLst>
          </p:cNvPr>
          <p:cNvSpPr/>
          <p:nvPr userDrawn="1"/>
        </p:nvSpPr>
        <p:spPr>
          <a:xfrm>
            <a:off x="0" y="3637280"/>
            <a:ext cx="7920038" cy="3312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D456C8-E946-420A-946E-CF6CA534FECB}"/>
              </a:ext>
            </a:extLst>
          </p:cNvPr>
          <p:cNvSpPr txBox="1"/>
          <p:nvPr userDrawn="1"/>
        </p:nvSpPr>
        <p:spPr>
          <a:xfrm>
            <a:off x="710357" y="7237193"/>
            <a:ext cx="3242518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fr-FR" sz="2000" b="1" dirty="0">
                <a:latin typeface="Tw Cen MT" panose="020B0602020104020603" pitchFamily="34" charset="0"/>
              </a:rPr>
              <a:t>MODÈLES DE CV À REMPLIR </a:t>
            </a:r>
            <a:r>
              <a:rPr lang="fr-FR" sz="1800" b="0" dirty="0">
                <a:latin typeface="Tw Cen MT" panose="020B0602020104020603" pitchFamily="34" charset="0"/>
              </a:rPr>
              <a:t>100% COMPATIBLES AUX ATS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E769BC6-8DBF-4C45-BBE6-C0E024155132}"/>
              </a:ext>
            </a:extLst>
          </p:cNvPr>
          <p:cNvGrpSpPr/>
          <p:nvPr userDrawn="1"/>
        </p:nvGrpSpPr>
        <p:grpSpPr>
          <a:xfrm>
            <a:off x="3376875" y="6280857"/>
            <a:ext cx="576000" cy="540000"/>
            <a:chOff x="2004787" y="2253001"/>
            <a:chExt cx="576000" cy="540000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04D3A901-4892-45F7-99A8-2C92CF4A667E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Graphique 25">
              <a:extLst>
                <a:ext uri="{FF2B5EF4-FFF2-40B4-BE49-F238E27FC236}">
                  <a16:creationId xmlns:a16="http://schemas.microsoft.com/office/drawing/2014/main" id="{453A13F4-8864-45B0-8871-88D896DF3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B1F7AF8-85E5-42E4-84FF-80E4F1F6B367}"/>
              </a:ext>
            </a:extLst>
          </p:cNvPr>
          <p:cNvGrpSpPr/>
          <p:nvPr userDrawn="1"/>
        </p:nvGrpSpPr>
        <p:grpSpPr>
          <a:xfrm>
            <a:off x="710357" y="6280857"/>
            <a:ext cx="576000" cy="540000"/>
            <a:chOff x="3853465" y="2253001"/>
            <a:chExt cx="576000" cy="540000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6A2772-4ED1-4801-A039-31123ABF15A5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52C8D8A4-CADB-4F62-9D46-568775490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A4B7DBC-A3FA-4075-9525-63BCC0168A9F}"/>
              </a:ext>
            </a:extLst>
          </p:cNvPr>
          <p:cNvGrpSpPr/>
          <p:nvPr userDrawn="1"/>
        </p:nvGrpSpPr>
        <p:grpSpPr>
          <a:xfrm>
            <a:off x="2043616" y="6280857"/>
            <a:ext cx="576000" cy="540000"/>
            <a:chOff x="2929126" y="2253001"/>
            <a:chExt cx="576000" cy="5400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5C24511A-E1EE-4E72-A996-030C4C62E55B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1CBB4D72-E84D-411F-9B54-82418EF29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A2DBF30-31D2-444F-91E5-DB796C119BE7}"/>
              </a:ext>
            </a:extLst>
          </p:cNvPr>
          <p:cNvSpPr txBox="1"/>
          <p:nvPr userDrawn="1"/>
        </p:nvSpPr>
        <p:spPr>
          <a:xfrm>
            <a:off x="710357" y="8204751"/>
            <a:ext cx="3242518" cy="83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fr-FR" sz="2000" b="1" dirty="0">
                <a:solidFill>
                  <a:srgbClr val="FF0000"/>
                </a:solidFill>
                <a:latin typeface="Tw Cen MT" panose="020B0602020104020603" pitchFamily="34" charset="0"/>
              </a:rPr>
              <a:t>NOTRE JOB, VOUS OBTENIR LE VÔTRE !</a:t>
            </a:r>
          </a:p>
        </p:txBody>
      </p:sp>
    </p:spTree>
    <p:extLst>
      <p:ext uri="{BB962C8B-B14F-4D97-AF65-F5344CB8AC3E}">
        <p14:creationId xmlns:p14="http://schemas.microsoft.com/office/powerpoint/2010/main" val="69128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B7051C-693E-41FD-8E38-7C2E03D7DB9E}"/>
              </a:ext>
            </a:extLst>
          </p:cNvPr>
          <p:cNvSpPr/>
          <p:nvPr userDrawn="1"/>
        </p:nvSpPr>
        <p:spPr>
          <a:xfrm>
            <a:off x="0" y="0"/>
            <a:ext cx="7920038" cy="9899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61194A-A4B8-4156-BF6B-ADF21093F382}"/>
              </a:ext>
            </a:extLst>
          </p:cNvPr>
          <p:cNvSpPr/>
          <p:nvPr userDrawn="1"/>
        </p:nvSpPr>
        <p:spPr>
          <a:xfrm>
            <a:off x="0" y="3728721"/>
            <a:ext cx="7920038" cy="3312159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D456C8-E946-420A-946E-CF6CA534FECB}"/>
              </a:ext>
            </a:extLst>
          </p:cNvPr>
          <p:cNvSpPr txBox="1"/>
          <p:nvPr userDrawn="1"/>
        </p:nvSpPr>
        <p:spPr>
          <a:xfrm>
            <a:off x="618916" y="7328634"/>
            <a:ext cx="3242518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fr-FR" sz="2000" b="1" dirty="0">
                <a:latin typeface="Tw Cen MT" panose="020B0602020104020603" pitchFamily="34" charset="0"/>
              </a:rPr>
              <a:t>MODÈLES DE CV À REMPLIR </a:t>
            </a:r>
            <a:r>
              <a:rPr lang="fr-FR" sz="1800" b="0" dirty="0">
                <a:latin typeface="Tw Cen MT" panose="020B0602020104020603" pitchFamily="34" charset="0"/>
              </a:rPr>
              <a:t>100% COMPATIBLES AUX ATS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E769BC6-8DBF-4C45-BBE6-C0E024155132}"/>
              </a:ext>
            </a:extLst>
          </p:cNvPr>
          <p:cNvGrpSpPr/>
          <p:nvPr userDrawn="1"/>
        </p:nvGrpSpPr>
        <p:grpSpPr>
          <a:xfrm>
            <a:off x="3285434" y="6372298"/>
            <a:ext cx="576000" cy="540000"/>
            <a:chOff x="2004787" y="2253001"/>
            <a:chExt cx="576000" cy="540000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04D3A901-4892-45F7-99A8-2C92CF4A667E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Graphique 25">
              <a:extLst>
                <a:ext uri="{FF2B5EF4-FFF2-40B4-BE49-F238E27FC236}">
                  <a16:creationId xmlns:a16="http://schemas.microsoft.com/office/drawing/2014/main" id="{453A13F4-8864-45B0-8871-88D896DF3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B1F7AF8-85E5-42E4-84FF-80E4F1F6B367}"/>
              </a:ext>
            </a:extLst>
          </p:cNvPr>
          <p:cNvGrpSpPr/>
          <p:nvPr userDrawn="1"/>
        </p:nvGrpSpPr>
        <p:grpSpPr>
          <a:xfrm>
            <a:off x="618916" y="6372298"/>
            <a:ext cx="576000" cy="540000"/>
            <a:chOff x="3853465" y="2253001"/>
            <a:chExt cx="576000" cy="540000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6A2772-4ED1-4801-A039-31123ABF15A5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52C8D8A4-CADB-4F62-9D46-568775490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A4B7DBC-A3FA-4075-9525-63BCC0168A9F}"/>
              </a:ext>
            </a:extLst>
          </p:cNvPr>
          <p:cNvGrpSpPr/>
          <p:nvPr userDrawn="1"/>
        </p:nvGrpSpPr>
        <p:grpSpPr>
          <a:xfrm>
            <a:off x="1952175" y="6372298"/>
            <a:ext cx="576000" cy="540000"/>
            <a:chOff x="2929126" y="2253001"/>
            <a:chExt cx="576000" cy="5400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5C24511A-E1EE-4E72-A996-030C4C62E55B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1CBB4D72-E84D-411F-9B54-82418EF29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A2DBF30-31D2-444F-91E5-DB796C119BE7}"/>
              </a:ext>
            </a:extLst>
          </p:cNvPr>
          <p:cNvSpPr txBox="1"/>
          <p:nvPr userDrawn="1"/>
        </p:nvSpPr>
        <p:spPr>
          <a:xfrm>
            <a:off x="618916" y="8296192"/>
            <a:ext cx="3242518" cy="83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fr-FR" sz="2000" b="1" dirty="0">
                <a:solidFill>
                  <a:srgbClr val="FF0000"/>
                </a:solidFill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B53F31-3ECD-4B1E-906B-E166C1901167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</p:spTree>
    <p:extLst>
      <p:ext uri="{BB962C8B-B14F-4D97-AF65-F5344CB8AC3E}">
        <p14:creationId xmlns:p14="http://schemas.microsoft.com/office/powerpoint/2010/main" val="8045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9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0" r:id="rId3"/>
    <p:sldLayoutId id="2147483687" r:id="rId4"/>
    <p:sldLayoutId id="2147483686" r:id="rId5"/>
    <p:sldLayoutId id="2147483681" r:id="rId6"/>
    <p:sldLayoutId id="2147483685" r:id="rId7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age">
            <a:extLst>
              <a:ext uri="{FF2B5EF4-FFF2-40B4-BE49-F238E27FC236}">
                <a16:creationId xmlns:a16="http://schemas.microsoft.com/office/drawing/2014/main" id="{E9FDAFB1-B487-4F77-983E-D7009B5FA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0790" y="1163613"/>
            <a:ext cx="5358452" cy="7578768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46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age">
            <a:extLst>
              <a:ext uri="{FF2B5EF4-FFF2-40B4-BE49-F238E27FC236}">
                <a16:creationId xmlns:a16="http://schemas.microsoft.com/office/drawing/2014/main" id="{4E91A318-862A-4FC5-B6C6-C7BD6B9EC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0790" y="1163613"/>
            <a:ext cx="5358452" cy="7578767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90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image">
            <a:extLst>
              <a:ext uri="{FF2B5EF4-FFF2-40B4-BE49-F238E27FC236}">
                <a16:creationId xmlns:a16="http://schemas.microsoft.com/office/drawing/2014/main" id="{D303CF8F-2214-43C9-84E7-49F12DB47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0791" y="1160440"/>
            <a:ext cx="5358452" cy="7578767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432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age">
            <a:extLst>
              <a:ext uri="{FF2B5EF4-FFF2-40B4-BE49-F238E27FC236}">
                <a16:creationId xmlns:a16="http://schemas.microsoft.com/office/drawing/2014/main" id="{4687FAD0-3DAC-4AD3-8E40-BCBFEC39E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38" y="1081822"/>
            <a:ext cx="3618751" cy="5118208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  <p:pic>
        <p:nvPicPr>
          <p:cNvPr id="3" name="!!image">
            <a:extLst>
              <a:ext uri="{FF2B5EF4-FFF2-40B4-BE49-F238E27FC236}">
                <a16:creationId xmlns:a16="http://schemas.microsoft.com/office/drawing/2014/main" id="{C2BF5CA4-D94C-44AC-B07F-442A038F8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165" y="1081822"/>
            <a:ext cx="2815124" cy="3981593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  <p:pic>
        <p:nvPicPr>
          <p:cNvPr id="4" name="!!image">
            <a:extLst>
              <a:ext uri="{FF2B5EF4-FFF2-40B4-BE49-F238E27FC236}">
                <a16:creationId xmlns:a16="http://schemas.microsoft.com/office/drawing/2014/main" id="{D56FE13A-9076-421A-80AE-AC83D74B7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165" y="5272251"/>
            <a:ext cx="2815124" cy="3981593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52491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3237</TotalTime>
  <Words>0</Words>
  <Application>Microsoft Office PowerPoint</Application>
  <PresentationFormat>Personnalisé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Josué YAOVI</dc:creator>
  <cp:lastModifiedBy>Josué YAOVI</cp:lastModifiedBy>
  <cp:revision>79</cp:revision>
  <dcterms:created xsi:type="dcterms:W3CDTF">2023-09-22T19:42:12Z</dcterms:created>
  <dcterms:modified xsi:type="dcterms:W3CDTF">2024-02-28T14:20:12Z</dcterms:modified>
</cp:coreProperties>
</file>