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F81ED-E71E-4BF4-8AF5-F9219B1B8CCC}"/>
              </a:ext>
            </a:extLst>
          </p:cNvPr>
          <p:cNvSpPr/>
          <p:nvPr/>
        </p:nvSpPr>
        <p:spPr>
          <a:xfrm>
            <a:off x="1653163" y="1844485"/>
            <a:ext cx="5906512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0B8076-E5A5-401B-8298-2F8D493CC03D}"/>
              </a:ext>
            </a:extLst>
          </p:cNvPr>
          <p:cNvSpPr txBox="1"/>
          <p:nvPr/>
        </p:nvSpPr>
        <p:spPr>
          <a:xfrm>
            <a:off x="539837" y="193961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Calvin Déo-Gracias </a:t>
            </a:r>
            <a:r>
              <a:rPr lang="fr-FR" sz="2800" b="1" dirty="0">
                <a:latin typeface="+mj-lt"/>
              </a:rPr>
              <a:t>CASINEUVE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228012-85AD-40CE-BC86-ED72FB6183E1}"/>
              </a:ext>
            </a:extLst>
          </p:cNvPr>
          <p:cNvSpPr txBox="1"/>
          <p:nvPr/>
        </p:nvSpPr>
        <p:spPr>
          <a:xfrm>
            <a:off x="539837" y="783199"/>
            <a:ext cx="64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AUDITEUR COMPTABLE ET FINANCIER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0" y="1330033"/>
            <a:ext cx="7559675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C8EA71-2B4B-4773-B942-5EAD196175B6}"/>
              </a:ext>
            </a:extLst>
          </p:cNvPr>
          <p:cNvSpPr/>
          <p:nvPr/>
        </p:nvSpPr>
        <p:spPr>
          <a:xfrm>
            <a:off x="392201" y="1574485"/>
            <a:ext cx="1620000" cy="162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Enveloppe avec un remplissage uni">
            <a:extLst>
              <a:ext uri="{FF2B5EF4-FFF2-40B4-BE49-F238E27FC236}">
                <a16:creationId xmlns:a16="http://schemas.microsoft.com/office/drawing/2014/main" id="{2E47ADD0-48B4-4BF2-807A-05A15B83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7193336" y="1949071"/>
            <a:ext cx="180000" cy="1118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3E5C130-AE94-449D-8DB6-6A2DFB9167D2}"/>
              </a:ext>
            </a:extLst>
          </p:cNvPr>
          <p:cNvSpPr txBox="1"/>
          <p:nvPr/>
        </p:nvSpPr>
        <p:spPr>
          <a:xfrm>
            <a:off x="5065665" y="1881900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calvincasineuve@gmail.com</a:t>
            </a:r>
          </a:p>
        </p:txBody>
      </p:sp>
      <p:pic>
        <p:nvPicPr>
          <p:cNvPr id="12" name="Graphique 11" descr="Smartphone avec un remplissage uni">
            <a:extLst>
              <a:ext uri="{FF2B5EF4-FFF2-40B4-BE49-F238E27FC236}">
                <a16:creationId xmlns:a16="http://schemas.microsoft.com/office/drawing/2014/main" id="{77DCDA01-FE5F-4BCE-81B0-DFD45B02D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7229336" y="2181025"/>
            <a:ext cx="108000" cy="1692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F78548-5F2A-4A0C-B38A-023BA6DAEDFB}"/>
              </a:ext>
            </a:extLst>
          </p:cNvPr>
          <p:cNvSpPr txBox="1"/>
          <p:nvPr/>
        </p:nvSpPr>
        <p:spPr>
          <a:xfrm>
            <a:off x="5065665" y="2142559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+33 646 581 111</a:t>
            </a:r>
          </a:p>
        </p:txBody>
      </p:sp>
      <p:pic>
        <p:nvPicPr>
          <p:cNvPr id="14" name="Graphique 13" descr="Maison avec un remplissage uni">
            <a:extLst>
              <a:ext uri="{FF2B5EF4-FFF2-40B4-BE49-F238E27FC236}">
                <a16:creationId xmlns:a16="http://schemas.microsoft.com/office/drawing/2014/main" id="{A411B482-2517-4A8A-807A-6AB99DEF46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7211336" y="2716362"/>
            <a:ext cx="144000" cy="141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09077C-7829-4799-BCEA-B6BC8AAA66E3}"/>
              </a:ext>
            </a:extLst>
          </p:cNvPr>
          <p:cNvSpPr txBox="1"/>
          <p:nvPr/>
        </p:nvSpPr>
        <p:spPr>
          <a:xfrm>
            <a:off x="5065665" y="2663877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XX Rue de Saurupt, Lyon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BAA2A1-CDD1-42BE-9325-E08EECE938FD}"/>
              </a:ext>
            </a:extLst>
          </p:cNvPr>
          <p:cNvSpPr txBox="1"/>
          <p:nvPr/>
        </p:nvSpPr>
        <p:spPr>
          <a:xfrm>
            <a:off x="5065665" y="2403218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LinkedIn.fr/josuecasineuve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D922202-4E32-4022-9CCD-BF4FC6902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7" y="2458060"/>
            <a:ext cx="131907" cy="1365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1F42D1E-219E-43F7-87ED-3091EE3B793D}"/>
              </a:ext>
            </a:extLst>
          </p:cNvPr>
          <p:cNvSpPr txBox="1"/>
          <p:nvPr/>
        </p:nvSpPr>
        <p:spPr>
          <a:xfrm>
            <a:off x="2162904" y="1870176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Fort de 10 ans d’expérience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11BAB8-0EE2-40CF-B9F8-D0A233CC3832}"/>
              </a:ext>
            </a:extLst>
          </p:cNvPr>
          <p:cNvSpPr txBox="1"/>
          <p:nvPr/>
        </p:nvSpPr>
        <p:spPr>
          <a:xfrm>
            <a:off x="2162904" y="2130835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Expertise en audit et budgétisation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B5FA03-127D-43FF-91D2-3C45949D479E}"/>
              </a:ext>
            </a:extLst>
          </p:cNvPr>
          <p:cNvSpPr txBox="1"/>
          <p:nvPr/>
        </p:nvSpPr>
        <p:spPr>
          <a:xfrm>
            <a:off x="2162904" y="2391494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Conformité aux normes (IFRS/IPSAS)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0BB00C-56A1-41F3-9835-46B2A9A951B7}"/>
              </a:ext>
            </a:extLst>
          </p:cNvPr>
          <p:cNvSpPr txBox="1"/>
          <p:nvPr/>
        </p:nvSpPr>
        <p:spPr>
          <a:xfrm>
            <a:off x="2162904" y="2652153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Gestion de ressources et moyens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7261A-1E92-4F16-A23D-CC4FD87C471C}"/>
              </a:ext>
            </a:extLst>
          </p:cNvPr>
          <p:cNvSpPr/>
          <p:nvPr/>
        </p:nvSpPr>
        <p:spPr>
          <a:xfrm>
            <a:off x="4873655" y="3370423"/>
            <a:ext cx="18000" cy="712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913260-3E02-46C4-878E-28996AB8F800}"/>
              </a:ext>
            </a:extLst>
          </p:cNvPr>
          <p:cNvSpPr txBox="1"/>
          <p:nvPr/>
        </p:nvSpPr>
        <p:spPr>
          <a:xfrm>
            <a:off x="5240169" y="3402937"/>
            <a:ext cx="1872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FORMATIONS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EFB9C6-C8A3-4BFA-9DF5-E8646B6C4083}"/>
              </a:ext>
            </a:extLst>
          </p:cNvPr>
          <p:cNvSpPr txBox="1"/>
          <p:nvPr/>
        </p:nvSpPr>
        <p:spPr>
          <a:xfrm>
            <a:off x="4952169" y="3668349"/>
            <a:ext cx="2448000" cy="86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fr-FR" sz="1100" b="1" dirty="0"/>
              <a:t>Master of Business Administration</a:t>
            </a:r>
          </a:p>
          <a:p>
            <a:pPr algn="ctr">
              <a:lnSpc>
                <a:spcPts val="21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Audit Contrôle Gestion</a:t>
            </a:r>
          </a:p>
          <a:p>
            <a:pPr algn="ctr">
              <a:lnSpc>
                <a:spcPts val="21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2018 | Université Harvard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A5B69E-D466-4C55-92C2-BAE14C40555D}"/>
              </a:ext>
            </a:extLst>
          </p:cNvPr>
          <p:cNvSpPr txBox="1"/>
          <p:nvPr/>
        </p:nvSpPr>
        <p:spPr>
          <a:xfrm>
            <a:off x="4952169" y="4527598"/>
            <a:ext cx="2448000" cy="8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b="1" dirty="0"/>
              <a:t>Licence Professionnelle</a:t>
            </a:r>
          </a:p>
          <a:p>
            <a:pPr algn="ctr">
              <a:lnSpc>
                <a:spcPts val="20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Gestion des Entreprises</a:t>
            </a:r>
          </a:p>
          <a:p>
            <a:pPr algn="ctr">
              <a:lnSpc>
                <a:spcPts val="20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2016 | Université de Lorraine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D40616-4BA5-4FC1-92E3-AECD573E63AB}"/>
              </a:ext>
            </a:extLst>
          </p:cNvPr>
          <p:cNvSpPr txBox="1"/>
          <p:nvPr/>
        </p:nvSpPr>
        <p:spPr>
          <a:xfrm>
            <a:off x="5240169" y="5507476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COMPÉTENCES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956FFC8-2341-4DB8-8D5F-E0C9D0CACE3D}"/>
              </a:ext>
            </a:extLst>
          </p:cNvPr>
          <p:cNvSpPr txBox="1"/>
          <p:nvPr/>
        </p:nvSpPr>
        <p:spPr>
          <a:xfrm>
            <a:off x="4952169" y="7465776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Informatiques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8F835FE-0B4F-4B95-99EE-3AE98E5923C9}"/>
              </a:ext>
            </a:extLst>
          </p:cNvPr>
          <p:cNvSpPr txBox="1"/>
          <p:nvPr/>
        </p:nvSpPr>
        <p:spPr>
          <a:xfrm>
            <a:off x="4952169" y="6063063"/>
            <a:ext cx="2448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T1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T2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T3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T4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T5</a:t>
            </a:r>
            <a:endParaRPr lang="fr-FR" sz="11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B7394E-70A1-4E5A-87A1-31A3EAD54C1C}"/>
              </a:ext>
            </a:extLst>
          </p:cNvPr>
          <p:cNvSpPr txBox="1"/>
          <p:nvPr/>
        </p:nvSpPr>
        <p:spPr>
          <a:xfrm>
            <a:off x="4952169" y="5804947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Techniques &amp; Soft </a:t>
            </a:r>
            <a:r>
              <a:rPr lang="fr-FR" sz="1100" b="1" dirty="0" err="1">
                <a:solidFill>
                  <a:schemeClr val="accent2">
                    <a:lumMod val="75000"/>
                  </a:schemeClr>
                </a:solidFill>
              </a:rPr>
              <a:t>Skills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E99824-410F-4F24-B346-A93348ECB4C9}"/>
              </a:ext>
            </a:extLst>
          </p:cNvPr>
          <p:cNvSpPr txBox="1"/>
          <p:nvPr/>
        </p:nvSpPr>
        <p:spPr>
          <a:xfrm>
            <a:off x="4952169" y="7704432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D1DDE6B-1D9E-49AC-8B50-0F1C7EEE7D0D}"/>
              </a:ext>
            </a:extLst>
          </p:cNvPr>
          <p:cNvSpPr txBox="1"/>
          <p:nvPr/>
        </p:nvSpPr>
        <p:spPr>
          <a:xfrm>
            <a:off x="4952169" y="8358693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Linguistiques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5790521-858D-4B9C-B0D6-D9C69CDE5868}"/>
              </a:ext>
            </a:extLst>
          </p:cNvPr>
          <p:cNvSpPr txBox="1"/>
          <p:nvPr/>
        </p:nvSpPr>
        <p:spPr>
          <a:xfrm>
            <a:off x="4952169" y="8603880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Langue 1 | Niveau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Langue 2 | Niveau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48B6CB-A6B6-489E-ACA5-B9C16DB23E6B}"/>
              </a:ext>
            </a:extLst>
          </p:cNvPr>
          <p:cNvSpPr txBox="1"/>
          <p:nvPr/>
        </p:nvSpPr>
        <p:spPr>
          <a:xfrm>
            <a:off x="5234801" y="9382233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INTÉRÊTS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3DB469B-2FF2-4E51-8924-A2FD51F9D98E}"/>
              </a:ext>
            </a:extLst>
          </p:cNvPr>
          <p:cNvSpPr txBox="1"/>
          <p:nvPr/>
        </p:nvSpPr>
        <p:spPr>
          <a:xfrm>
            <a:off x="4946801" y="9654765"/>
            <a:ext cx="2448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Formations continues</a:t>
            </a:r>
          </a:p>
          <a:p>
            <a:pPr algn="ct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Technologies Financières </a:t>
            </a:r>
            <a:r>
              <a:rPr lang="fr-FR" sz="1050" dirty="0"/>
              <a:t>- Presse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451F07A-B835-4645-A79C-CE13E74D1FFC}"/>
              </a:ext>
            </a:extLst>
          </p:cNvPr>
          <p:cNvSpPr txBox="1"/>
          <p:nvPr/>
        </p:nvSpPr>
        <p:spPr>
          <a:xfrm>
            <a:off x="392201" y="3402937"/>
            <a:ext cx="43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latin typeface="+mj-lt"/>
              </a:rPr>
              <a:t>EXPÉRIENCES PROFESSIONNELLES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8D9DF4-052E-47DE-B011-5E1C036CC1BA}"/>
              </a:ext>
            </a:extLst>
          </p:cNvPr>
          <p:cNvSpPr txBox="1"/>
          <p:nvPr/>
        </p:nvSpPr>
        <p:spPr>
          <a:xfrm>
            <a:off x="392201" y="371902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516FBB0-FD5D-4949-9C33-0739331F08DA}"/>
              </a:ext>
            </a:extLst>
          </p:cNvPr>
          <p:cNvSpPr txBox="1"/>
          <p:nvPr/>
        </p:nvSpPr>
        <p:spPr>
          <a:xfrm>
            <a:off x="392201" y="399134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1B29C09-6690-45C6-B698-437719162C82}"/>
              </a:ext>
            </a:extLst>
          </p:cNvPr>
          <p:cNvSpPr txBox="1"/>
          <p:nvPr/>
        </p:nvSpPr>
        <p:spPr>
          <a:xfrm>
            <a:off x="392201" y="421957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BD33057-C47B-488E-821E-2AB2B1180D74}"/>
              </a:ext>
            </a:extLst>
          </p:cNvPr>
          <p:cNvSpPr txBox="1"/>
          <p:nvPr/>
        </p:nvSpPr>
        <p:spPr>
          <a:xfrm>
            <a:off x="572201" y="4975862"/>
            <a:ext cx="4140000" cy="121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74F2D26-DB25-4E4C-9B5D-30C6E096D057}"/>
              </a:ext>
            </a:extLst>
          </p:cNvPr>
          <p:cNvSpPr txBox="1"/>
          <p:nvPr/>
        </p:nvSpPr>
        <p:spPr>
          <a:xfrm>
            <a:off x="392201" y="449612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08 Chargé.es de Finance de Services et 07 Alternants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BEC4D30-1CBE-4B30-845B-0416844927BD}"/>
              </a:ext>
            </a:extLst>
          </p:cNvPr>
          <p:cNvSpPr txBox="1"/>
          <p:nvPr/>
        </p:nvSpPr>
        <p:spPr>
          <a:xfrm>
            <a:off x="392201" y="631036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BDCEA64-7FAF-49C9-938C-99FB91DD15E3}"/>
              </a:ext>
            </a:extLst>
          </p:cNvPr>
          <p:cNvSpPr txBox="1"/>
          <p:nvPr/>
        </p:nvSpPr>
        <p:spPr>
          <a:xfrm>
            <a:off x="392201" y="658268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B64312E-9C9E-417E-8603-A3F7341CB116}"/>
              </a:ext>
            </a:extLst>
          </p:cNvPr>
          <p:cNvSpPr txBox="1"/>
          <p:nvPr/>
        </p:nvSpPr>
        <p:spPr>
          <a:xfrm>
            <a:off x="392201" y="681091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0248869-5424-41BE-82DC-79A42EB97580}"/>
              </a:ext>
            </a:extLst>
          </p:cNvPr>
          <p:cNvSpPr txBox="1"/>
          <p:nvPr/>
        </p:nvSpPr>
        <p:spPr>
          <a:xfrm>
            <a:off x="572201" y="7567202"/>
            <a:ext cx="414000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ipsum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7CEC011-7940-4992-AC38-0E90D09A240A}"/>
              </a:ext>
            </a:extLst>
          </p:cNvPr>
          <p:cNvSpPr txBox="1"/>
          <p:nvPr/>
        </p:nvSpPr>
        <p:spPr>
          <a:xfrm>
            <a:off x="392201" y="708746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04 Chargé.es de Finance de Services et 05 Stagiaires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2FF4CB0-591C-449E-ADF9-0E36ECB66ADF}"/>
              </a:ext>
            </a:extLst>
          </p:cNvPr>
          <p:cNvSpPr txBox="1"/>
          <p:nvPr/>
        </p:nvSpPr>
        <p:spPr>
          <a:xfrm>
            <a:off x="392201" y="8670874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5FEA12B-D361-4423-9C04-2D47CCB67BE1}"/>
              </a:ext>
            </a:extLst>
          </p:cNvPr>
          <p:cNvSpPr txBox="1"/>
          <p:nvPr/>
        </p:nvSpPr>
        <p:spPr>
          <a:xfrm>
            <a:off x="392201" y="8943191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D359686-230B-4674-BF93-BE5B9B9161A2}"/>
              </a:ext>
            </a:extLst>
          </p:cNvPr>
          <p:cNvSpPr txBox="1"/>
          <p:nvPr/>
        </p:nvSpPr>
        <p:spPr>
          <a:xfrm>
            <a:off x="572201" y="9656175"/>
            <a:ext cx="4140000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84E88A4-6790-46F3-BC95-283E6934E99C}"/>
              </a:ext>
            </a:extLst>
          </p:cNvPr>
          <p:cNvSpPr txBox="1"/>
          <p:nvPr/>
        </p:nvSpPr>
        <p:spPr>
          <a:xfrm>
            <a:off x="392201" y="9176434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Réalisation Notable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Lorem ipsum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dolor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sit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fusce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posuere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adipiscing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magna pulvinar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ultricies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consectetuer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4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344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14</cp:revision>
  <dcterms:created xsi:type="dcterms:W3CDTF">2024-02-22T14:31:24Z</dcterms:created>
  <dcterms:modified xsi:type="dcterms:W3CDTF">2024-02-23T12:15:23Z</dcterms:modified>
</cp:coreProperties>
</file>