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55" d="100"/>
          <a:sy n="55" d="100"/>
        </p:scale>
        <p:origin x="286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3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9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00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59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44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82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91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99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73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1F81ED-E71E-4BF4-8AF5-F9219B1B8CCC}"/>
              </a:ext>
            </a:extLst>
          </p:cNvPr>
          <p:cNvSpPr/>
          <p:nvPr/>
        </p:nvSpPr>
        <p:spPr>
          <a:xfrm>
            <a:off x="1653163" y="1844485"/>
            <a:ext cx="5906512" cy="10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0B8076-E5A5-401B-8298-2F8D493CC03D}"/>
              </a:ext>
            </a:extLst>
          </p:cNvPr>
          <p:cNvSpPr txBox="1"/>
          <p:nvPr/>
        </p:nvSpPr>
        <p:spPr>
          <a:xfrm>
            <a:off x="539837" y="193961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+mj-lt"/>
              </a:rPr>
              <a:t>Calvin Déo-Gracias </a:t>
            </a:r>
            <a:r>
              <a:rPr lang="fr-FR" sz="2800" b="1" dirty="0">
                <a:latin typeface="+mj-lt"/>
              </a:rPr>
              <a:t>CASINEUVE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228012-85AD-40CE-BC86-ED72FB6183E1}"/>
              </a:ext>
            </a:extLst>
          </p:cNvPr>
          <p:cNvSpPr txBox="1"/>
          <p:nvPr/>
        </p:nvSpPr>
        <p:spPr>
          <a:xfrm>
            <a:off x="539837" y="783199"/>
            <a:ext cx="64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AUDITEUR COMPTABLE ET FINANCIER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CCA04-8E64-4367-BFD6-E11E527CA3E9}"/>
              </a:ext>
            </a:extLst>
          </p:cNvPr>
          <p:cNvSpPr/>
          <p:nvPr/>
        </p:nvSpPr>
        <p:spPr>
          <a:xfrm>
            <a:off x="0" y="1330033"/>
            <a:ext cx="7559675" cy="1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2C8EA71-2B4B-4773-B942-5EAD196175B6}"/>
              </a:ext>
            </a:extLst>
          </p:cNvPr>
          <p:cNvSpPr/>
          <p:nvPr/>
        </p:nvSpPr>
        <p:spPr>
          <a:xfrm>
            <a:off x="392201" y="1574485"/>
            <a:ext cx="1620000" cy="162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Enveloppe avec un remplissage uni">
            <a:extLst>
              <a:ext uri="{FF2B5EF4-FFF2-40B4-BE49-F238E27FC236}">
                <a16:creationId xmlns:a16="http://schemas.microsoft.com/office/drawing/2014/main" id="{2E47ADD0-48B4-4BF2-807A-05A15B83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8052" b="19791"/>
          <a:stretch/>
        </p:blipFill>
        <p:spPr>
          <a:xfrm>
            <a:off x="7193336" y="1949071"/>
            <a:ext cx="180000" cy="11187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3E5C130-AE94-449D-8DB6-6A2DFB9167D2}"/>
              </a:ext>
            </a:extLst>
          </p:cNvPr>
          <p:cNvSpPr txBox="1"/>
          <p:nvPr/>
        </p:nvSpPr>
        <p:spPr>
          <a:xfrm>
            <a:off x="5065665" y="1881900"/>
            <a:ext cx="208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calvincasineuve@gmail.com</a:t>
            </a:r>
          </a:p>
        </p:txBody>
      </p:sp>
      <p:pic>
        <p:nvPicPr>
          <p:cNvPr id="12" name="Graphique 11" descr="Smartphone avec un remplissage uni">
            <a:extLst>
              <a:ext uri="{FF2B5EF4-FFF2-40B4-BE49-F238E27FC236}">
                <a16:creationId xmlns:a16="http://schemas.microsoft.com/office/drawing/2014/main" id="{77DCDA01-FE5F-4BCE-81B0-DFD45B02D3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8454" r="17749"/>
          <a:stretch/>
        </p:blipFill>
        <p:spPr>
          <a:xfrm>
            <a:off x="7229336" y="2181025"/>
            <a:ext cx="108000" cy="1692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3F78548-5F2A-4A0C-B38A-023BA6DAEDFB}"/>
              </a:ext>
            </a:extLst>
          </p:cNvPr>
          <p:cNvSpPr txBox="1"/>
          <p:nvPr/>
        </p:nvSpPr>
        <p:spPr>
          <a:xfrm>
            <a:off x="5065665" y="2142559"/>
            <a:ext cx="208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+33 646 581 111</a:t>
            </a:r>
          </a:p>
        </p:txBody>
      </p:sp>
      <p:pic>
        <p:nvPicPr>
          <p:cNvPr id="14" name="Graphique 13" descr="Maison avec un remplissage uni">
            <a:extLst>
              <a:ext uri="{FF2B5EF4-FFF2-40B4-BE49-F238E27FC236}">
                <a16:creationId xmlns:a16="http://schemas.microsoft.com/office/drawing/2014/main" id="{A411B482-2517-4A8A-807A-6AB99DEF46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09"/>
          <a:stretch/>
        </p:blipFill>
        <p:spPr>
          <a:xfrm>
            <a:off x="7211336" y="2716362"/>
            <a:ext cx="144000" cy="1412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909077C-7829-4799-BCEA-B6BC8AAA66E3}"/>
              </a:ext>
            </a:extLst>
          </p:cNvPr>
          <p:cNvSpPr txBox="1"/>
          <p:nvPr/>
        </p:nvSpPr>
        <p:spPr>
          <a:xfrm>
            <a:off x="5065665" y="2663877"/>
            <a:ext cx="208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XX Rue de Saurupt, Lyon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BAA2A1-CDD1-42BE-9325-E08EECE938FD}"/>
              </a:ext>
            </a:extLst>
          </p:cNvPr>
          <p:cNvSpPr txBox="1"/>
          <p:nvPr/>
        </p:nvSpPr>
        <p:spPr>
          <a:xfrm>
            <a:off x="5065665" y="2403218"/>
            <a:ext cx="208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LinkedIn.fr/josuecasineuve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D922202-4E32-4022-9CCD-BF4FC69029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47" y="2458060"/>
            <a:ext cx="131907" cy="13653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1F42D1E-219E-43F7-87ED-3091EE3B793D}"/>
              </a:ext>
            </a:extLst>
          </p:cNvPr>
          <p:cNvSpPr txBox="1"/>
          <p:nvPr/>
        </p:nvSpPr>
        <p:spPr>
          <a:xfrm>
            <a:off x="2162904" y="1870176"/>
            <a:ext cx="270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</a:rPr>
              <a:t>Fort de 10 ans d’expérience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411BAB8-0EE2-40CF-B9F8-D0A233CC3832}"/>
              </a:ext>
            </a:extLst>
          </p:cNvPr>
          <p:cNvSpPr txBox="1"/>
          <p:nvPr/>
        </p:nvSpPr>
        <p:spPr>
          <a:xfrm>
            <a:off x="2162904" y="2130835"/>
            <a:ext cx="270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</a:rPr>
              <a:t>Expertise en audit et budgétisation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8B5FA03-127D-43FF-91D2-3C45949D479E}"/>
              </a:ext>
            </a:extLst>
          </p:cNvPr>
          <p:cNvSpPr txBox="1"/>
          <p:nvPr/>
        </p:nvSpPr>
        <p:spPr>
          <a:xfrm>
            <a:off x="2162904" y="2391494"/>
            <a:ext cx="270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</a:rPr>
              <a:t>Conformité aux normes (IFRS/IPSAS)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0BB00C-56A1-41F3-9835-46B2A9A951B7}"/>
              </a:ext>
            </a:extLst>
          </p:cNvPr>
          <p:cNvSpPr txBox="1"/>
          <p:nvPr/>
        </p:nvSpPr>
        <p:spPr>
          <a:xfrm>
            <a:off x="2162904" y="2652153"/>
            <a:ext cx="270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</a:rPr>
              <a:t>Gestion de ressources et moyens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E7261A-1E92-4F16-A23D-CC4FD87C471C}"/>
              </a:ext>
            </a:extLst>
          </p:cNvPr>
          <p:cNvSpPr/>
          <p:nvPr/>
        </p:nvSpPr>
        <p:spPr>
          <a:xfrm>
            <a:off x="4873655" y="3370423"/>
            <a:ext cx="18000" cy="712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913260-3E02-46C4-878E-28996AB8F800}"/>
              </a:ext>
            </a:extLst>
          </p:cNvPr>
          <p:cNvSpPr txBox="1"/>
          <p:nvPr/>
        </p:nvSpPr>
        <p:spPr>
          <a:xfrm>
            <a:off x="5240169" y="3402937"/>
            <a:ext cx="1872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+mj-lt"/>
              </a:rPr>
              <a:t>FORMATIONS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DEFB9C6-C8A3-4BFA-9DF5-E8646B6C4083}"/>
              </a:ext>
            </a:extLst>
          </p:cNvPr>
          <p:cNvSpPr txBox="1"/>
          <p:nvPr/>
        </p:nvSpPr>
        <p:spPr>
          <a:xfrm>
            <a:off x="4952169" y="3668349"/>
            <a:ext cx="2448000" cy="86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fr-FR" sz="1100" b="1" dirty="0"/>
              <a:t>Master of Business Administration</a:t>
            </a:r>
          </a:p>
          <a:p>
            <a:pPr algn="ctr">
              <a:lnSpc>
                <a:spcPts val="2100"/>
              </a:lnSpc>
            </a:pPr>
            <a:r>
              <a:rPr lang="fr-FR" sz="1100" b="1" i="1" dirty="0"/>
              <a:t>Option : </a:t>
            </a:r>
            <a:r>
              <a:rPr lang="fr-FR" sz="1100" i="1" dirty="0"/>
              <a:t>Audit Contrôle Gestion</a:t>
            </a:r>
          </a:p>
          <a:p>
            <a:pPr algn="ctr">
              <a:lnSpc>
                <a:spcPts val="2100"/>
              </a:lnSpc>
            </a:pPr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2018 | Université Harvard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BA5B69E-D466-4C55-92C2-BAE14C40555D}"/>
              </a:ext>
            </a:extLst>
          </p:cNvPr>
          <p:cNvSpPr txBox="1"/>
          <p:nvPr/>
        </p:nvSpPr>
        <p:spPr>
          <a:xfrm>
            <a:off x="4952169" y="4527598"/>
            <a:ext cx="2448000" cy="8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fr-FR" sz="1100" b="1" dirty="0"/>
              <a:t>Licence Professionnelle</a:t>
            </a:r>
          </a:p>
          <a:p>
            <a:pPr algn="ctr">
              <a:lnSpc>
                <a:spcPts val="2000"/>
              </a:lnSpc>
            </a:pPr>
            <a:r>
              <a:rPr lang="fr-FR" sz="1100" b="1" i="1" dirty="0"/>
              <a:t>Option : </a:t>
            </a:r>
            <a:r>
              <a:rPr lang="fr-FR" sz="1100" i="1" dirty="0"/>
              <a:t>Gestion des Entreprises</a:t>
            </a:r>
          </a:p>
          <a:p>
            <a:pPr algn="ctr">
              <a:lnSpc>
                <a:spcPts val="2000"/>
              </a:lnSpc>
            </a:pPr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2016 | Université de Lorraine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6D40616-4BA5-4FC1-92E3-AECD573E63AB}"/>
              </a:ext>
            </a:extLst>
          </p:cNvPr>
          <p:cNvSpPr txBox="1"/>
          <p:nvPr/>
        </p:nvSpPr>
        <p:spPr>
          <a:xfrm>
            <a:off x="5240169" y="5507476"/>
            <a:ext cx="18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+mj-lt"/>
              </a:rPr>
              <a:t>COMPÉTENCES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956FFC8-2341-4DB8-8D5F-E0C9D0CACE3D}"/>
              </a:ext>
            </a:extLst>
          </p:cNvPr>
          <p:cNvSpPr txBox="1"/>
          <p:nvPr/>
        </p:nvSpPr>
        <p:spPr>
          <a:xfrm>
            <a:off x="4952169" y="7465776"/>
            <a:ext cx="24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Informatiques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8F835FE-0B4F-4B95-99EE-3AE98E5923C9}"/>
              </a:ext>
            </a:extLst>
          </p:cNvPr>
          <p:cNvSpPr txBox="1"/>
          <p:nvPr/>
        </p:nvSpPr>
        <p:spPr>
          <a:xfrm>
            <a:off x="4952169" y="6063063"/>
            <a:ext cx="24480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T1</a:t>
            </a:r>
            <a:endParaRPr lang="fr-FR" sz="1100" dirty="0"/>
          </a:p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T2</a:t>
            </a:r>
            <a:endParaRPr lang="fr-FR" sz="1100" dirty="0"/>
          </a:p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T3</a:t>
            </a:r>
            <a:endParaRPr lang="fr-FR" sz="1100" dirty="0"/>
          </a:p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T4</a:t>
            </a:r>
            <a:endParaRPr lang="fr-FR" sz="1100" dirty="0"/>
          </a:p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T5</a:t>
            </a:r>
            <a:endParaRPr lang="fr-FR" sz="11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3B7394E-70A1-4E5A-87A1-31A3EAD54C1C}"/>
              </a:ext>
            </a:extLst>
          </p:cNvPr>
          <p:cNvSpPr txBox="1"/>
          <p:nvPr/>
        </p:nvSpPr>
        <p:spPr>
          <a:xfrm>
            <a:off x="4952169" y="5804947"/>
            <a:ext cx="24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Techniques &amp; Soft </a:t>
            </a:r>
            <a:r>
              <a:rPr lang="fr-FR" sz="1100" b="1" dirty="0" err="1">
                <a:solidFill>
                  <a:schemeClr val="accent2">
                    <a:lumMod val="75000"/>
                  </a:schemeClr>
                </a:solidFill>
              </a:rPr>
              <a:t>Skills</a:t>
            </a:r>
            <a:endParaRPr lang="fr-FR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9E99824-410F-4F24-B346-A93348ECB4C9}"/>
              </a:ext>
            </a:extLst>
          </p:cNvPr>
          <p:cNvSpPr txBox="1"/>
          <p:nvPr/>
        </p:nvSpPr>
        <p:spPr>
          <a:xfrm>
            <a:off x="4952169" y="7704432"/>
            <a:ext cx="24480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fr-FR" sz="1100" dirty="0"/>
              <a:t>Compétence Informatique 1</a:t>
            </a:r>
          </a:p>
          <a:p>
            <a:pPr algn="ctr">
              <a:lnSpc>
                <a:spcPts val="2000"/>
              </a:lnSpc>
            </a:pPr>
            <a:r>
              <a:rPr lang="fr-FR" sz="1100" dirty="0"/>
              <a:t>Compétence Informatique 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D1DDE6B-1D9E-49AC-8B50-0F1C7EEE7D0D}"/>
              </a:ext>
            </a:extLst>
          </p:cNvPr>
          <p:cNvSpPr txBox="1"/>
          <p:nvPr/>
        </p:nvSpPr>
        <p:spPr>
          <a:xfrm>
            <a:off x="4952169" y="8358693"/>
            <a:ext cx="24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Linguistiques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5790521-858D-4B9C-B0D6-D9C69CDE5868}"/>
              </a:ext>
            </a:extLst>
          </p:cNvPr>
          <p:cNvSpPr txBox="1"/>
          <p:nvPr/>
        </p:nvSpPr>
        <p:spPr>
          <a:xfrm>
            <a:off x="4952169" y="8603880"/>
            <a:ext cx="24480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fr-FR" sz="1100" dirty="0"/>
              <a:t>Langue 1 | Niveau</a:t>
            </a:r>
          </a:p>
          <a:p>
            <a:pPr algn="ctr">
              <a:lnSpc>
                <a:spcPts val="2000"/>
              </a:lnSpc>
            </a:pPr>
            <a:r>
              <a:rPr lang="fr-FR" sz="1100" dirty="0"/>
              <a:t>Langue 2 | Niveau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948B6CB-A6B6-489E-ACA5-B9C16DB23E6B}"/>
              </a:ext>
            </a:extLst>
          </p:cNvPr>
          <p:cNvSpPr txBox="1"/>
          <p:nvPr/>
        </p:nvSpPr>
        <p:spPr>
          <a:xfrm>
            <a:off x="5234801" y="9382233"/>
            <a:ext cx="18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+mj-lt"/>
              </a:rPr>
              <a:t>INTÉRÊTS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3DB469B-2FF2-4E51-8924-A2FD51F9D98E}"/>
              </a:ext>
            </a:extLst>
          </p:cNvPr>
          <p:cNvSpPr txBox="1"/>
          <p:nvPr/>
        </p:nvSpPr>
        <p:spPr>
          <a:xfrm>
            <a:off x="4946801" y="9654765"/>
            <a:ext cx="2448000" cy="75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Formations continues</a:t>
            </a:r>
          </a:p>
          <a:p>
            <a:pPr algn="ctr">
              <a:lnSpc>
                <a:spcPts val="1800"/>
              </a:lnSpc>
            </a:pPr>
            <a:r>
              <a:rPr lang="fr-FR" sz="1050" dirty="0"/>
              <a:t>Développement personnel</a:t>
            </a:r>
          </a:p>
          <a:p>
            <a:pPr algn="ctr">
              <a:lnSpc>
                <a:spcPts val="1800"/>
              </a:lnSpc>
            </a:pP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Technologies Financières </a:t>
            </a:r>
            <a:r>
              <a:rPr lang="fr-FR" sz="1050" dirty="0"/>
              <a:t>- Presse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451F07A-B835-4645-A79C-CE13E74D1FFC}"/>
              </a:ext>
            </a:extLst>
          </p:cNvPr>
          <p:cNvSpPr txBox="1"/>
          <p:nvPr/>
        </p:nvSpPr>
        <p:spPr>
          <a:xfrm>
            <a:off x="392201" y="3402937"/>
            <a:ext cx="43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latin typeface="+mj-lt"/>
              </a:rPr>
              <a:t>EXPÉRIENCES PROFESSIONNELLES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F8D9DF4-052E-47DE-B011-5E1C036CC1BA}"/>
              </a:ext>
            </a:extLst>
          </p:cNvPr>
          <p:cNvSpPr txBox="1"/>
          <p:nvPr/>
        </p:nvSpPr>
        <p:spPr>
          <a:xfrm>
            <a:off x="392201" y="3719028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- 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| </a:t>
            </a:r>
            <a:r>
              <a:rPr lang="fr-FR" sz="1100" b="1" dirty="0">
                <a:latin typeface="+mj-lt"/>
              </a:rPr>
              <a:t>INTITULÉ EXACT DU POSTE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516FBB0-FD5D-4949-9C33-0739331F08DA}"/>
              </a:ext>
            </a:extLst>
          </p:cNvPr>
          <p:cNvSpPr txBox="1"/>
          <p:nvPr/>
        </p:nvSpPr>
        <p:spPr>
          <a:xfrm>
            <a:off x="392201" y="3991345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Nom de l’Entreprise | Ville, Pays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1B29C09-6690-45C6-B698-437719162C82}"/>
              </a:ext>
            </a:extLst>
          </p:cNvPr>
          <p:cNvSpPr txBox="1"/>
          <p:nvPr/>
        </p:nvSpPr>
        <p:spPr>
          <a:xfrm>
            <a:off x="392201" y="4219571"/>
            <a:ext cx="4320000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Budget Annuel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Moyenne de 5 millions de dollar US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BD33057-C47B-488E-821E-2AB2B1180D74}"/>
              </a:ext>
            </a:extLst>
          </p:cNvPr>
          <p:cNvSpPr txBox="1"/>
          <p:nvPr/>
        </p:nvSpPr>
        <p:spPr>
          <a:xfrm>
            <a:off x="572201" y="4975862"/>
            <a:ext cx="4140000" cy="121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consectetuer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Maecenas</a:t>
            </a:r>
            <a:r>
              <a:rPr lang="fr-FR" sz="1000" dirty="0">
                <a:latin typeface="+mj-lt"/>
              </a:rPr>
              <a:t> porttitor </a:t>
            </a:r>
            <a:r>
              <a:rPr lang="fr-FR" sz="1000" dirty="0" err="1">
                <a:latin typeface="+mj-lt"/>
              </a:rPr>
              <a:t>congue</a:t>
            </a:r>
            <a:r>
              <a:rPr lang="fr-FR" sz="1000" dirty="0">
                <a:latin typeface="+mj-lt"/>
              </a:rPr>
              <a:t> massa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.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74F2D26-DB25-4E4C-9B5D-30C6E096D057}"/>
              </a:ext>
            </a:extLst>
          </p:cNvPr>
          <p:cNvSpPr txBox="1"/>
          <p:nvPr/>
        </p:nvSpPr>
        <p:spPr>
          <a:xfrm>
            <a:off x="392201" y="4496121"/>
            <a:ext cx="4320000" cy="52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Équipe supervisée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02 Responsables Financiers et 08 Chargé.es de Finance de Services et 07 Alternants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BEC4D30-1CBE-4B30-845B-0416844927BD}"/>
              </a:ext>
            </a:extLst>
          </p:cNvPr>
          <p:cNvSpPr txBox="1"/>
          <p:nvPr/>
        </p:nvSpPr>
        <p:spPr>
          <a:xfrm>
            <a:off x="392201" y="6310368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- 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| </a:t>
            </a:r>
            <a:r>
              <a:rPr lang="fr-FR" sz="1100" b="1" dirty="0">
                <a:latin typeface="+mj-lt"/>
              </a:rPr>
              <a:t>INTITULÉ EXACT DU POSTE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BDCEA64-7FAF-49C9-938C-99FB91DD15E3}"/>
              </a:ext>
            </a:extLst>
          </p:cNvPr>
          <p:cNvSpPr txBox="1"/>
          <p:nvPr/>
        </p:nvSpPr>
        <p:spPr>
          <a:xfrm>
            <a:off x="392201" y="6582685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Nom de l’Entreprise | Ville, Pays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B64312E-9C9E-417E-8603-A3F7341CB116}"/>
              </a:ext>
            </a:extLst>
          </p:cNvPr>
          <p:cNvSpPr txBox="1"/>
          <p:nvPr/>
        </p:nvSpPr>
        <p:spPr>
          <a:xfrm>
            <a:off x="392201" y="6810911"/>
            <a:ext cx="4320000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Budget Annuel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Moyenne de 5 millions de dollar US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0248869-5424-41BE-82DC-79A42EB97580}"/>
              </a:ext>
            </a:extLst>
          </p:cNvPr>
          <p:cNvSpPr txBox="1"/>
          <p:nvPr/>
        </p:nvSpPr>
        <p:spPr>
          <a:xfrm>
            <a:off x="572201" y="7567202"/>
            <a:ext cx="4140000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Maecenas</a:t>
            </a:r>
            <a:r>
              <a:rPr lang="fr-FR" sz="1000" dirty="0">
                <a:latin typeface="+mj-lt"/>
              </a:rPr>
              <a:t> porttitor </a:t>
            </a:r>
            <a:r>
              <a:rPr lang="fr-FR" sz="1000" dirty="0" err="1">
                <a:latin typeface="+mj-lt"/>
              </a:rPr>
              <a:t>congue</a:t>
            </a:r>
            <a:r>
              <a:rPr lang="fr-FR" sz="1000" dirty="0">
                <a:latin typeface="+mj-lt"/>
              </a:rPr>
              <a:t> massa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ipsum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.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7CEC011-7940-4992-AC38-0E90D09A240A}"/>
              </a:ext>
            </a:extLst>
          </p:cNvPr>
          <p:cNvSpPr txBox="1"/>
          <p:nvPr/>
        </p:nvSpPr>
        <p:spPr>
          <a:xfrm>
            <a:off x="392201" y="7087461"/>
            <a:ext cx="4320000" cy="52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Équipe supervisée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02 Responsables Financiers et 04 Chargé.es de Finance de Services et 05 Stagiaires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D2FF4CB0-591C-449E-ADF9-0E36ECB66ADF}"/>
              </a:ext>
            </a:extLst>
          </p:cNvPr>
          <p:cNvSpPr txBox="1"/>
          <p:nvPr/>
        </p:nvSpPr>
        <p:spPr>
          <a:xfrm>
            <a:off x="392201" y="8670874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- 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| </a:t>
            </a:r>
            <a:r>
              <a:rPr lang="fr-FR" sz="1100" b="1" dirty="0">
                <a:latin typeface="+mj-lt"/>
              </a:rPr>
              <a:t>INTITULÉ EXACT DU POSTE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5FEA12B-D361-4423-9C04-2D47CCB67BE1}"/>
              </a:ext>
            </a:extLst>
          </p:cNvPr>
          <p:cNvSpPr txBox="1"/>
          <p:nvPr/>
        </p:nvSpPr>
        <p:spPr>
          <a:xfrm>
            <a:off x="392201" y="8943191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Nom de l’Entreprise | Ville, Pays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D359686-230B-4674-BF93-BE5B9B9161A2}"/>
              </a:ext>
            </a:extLst>
          </p:cNvPr>
          <p:cNvSpPr txBox="1"/>
          <p:nvPr/>
        </p:nvSpPr>
        <p:spPr>
          <a:xfrm>
            <a:off x="572201" y="9656175"/>
            <a:ext cx="4140000" cy="75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consectetuer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.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284E88A4-6790-46F3-BC95-283E6934E99C}"/>
              </a:ext>
            </a:extLst>
          </p:cNvPr>
          <p:cNvSpPr txBox="1"/>
          <p:nvPr/>
        </p:nvSpPr>
        <p:spPr>
          <a:xfrm>
            <a:off x="392201" y="9176434"/>
            <a:ext cx="4320000" cy="52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Réalisation Notable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Lorem ipsum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dolor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sit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fusce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posuere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adipiscing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, magna pulvinar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ultricies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consectetuer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4659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6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C00000"/>
      </a:accent1>
      <a:accent2>
        <a:srgbClr val="F00202"/>
      </a:accent2>
      <a:accent3>
        <a:srgbClr val="F480C0"/>
      </a:accent3>
      <a:accent4>
        <a:srgbClr val="7A8C8E"/>
      </a:accent4>
      <a:accent5>
        <a:srgbClr val="84ACB6"/>
      </a:accent5>
      <a:accent6>
        <a:srgbClr val="C00000"/>
      </a:accent6>
      <a:hlink>
        <a:srgbClr val="6B9F25"/>
      </a:hlink>
      <a:folHlink>
        <a:srgbClr val="9F67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344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Josué YAOVI</dc:creator>
  <cp:lastModifiedBy>Josué YAOVI</cp:lastModifiedBy>
  <cp:revision>18</cp:revision>
  <dcterms:created xsi:type="dcterms:W3CDTF">2024-02-22T14:31:24Z</dcterms:created>
  <dcterms:modified xsi:type="dcterms:W3CDTF">2024-02-23T12:16:55Z</dcterms:modified>
</cp:coreProperties>
</file>