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25"/>
            <a:ext cx="4572000" cy="5143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Chains of Blood</a:t>
            </a:r>
          </a:p>
        </p:txBody>
      </p:sp>
      <p:sp>
        <p:nvSpPr>
          <p:cNvPr id="51" name="Shape 5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By Cory Morales, Jorge Benavides, Andrew Lee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Progress Report</a:t>
            </a:r>
          </a:p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Game Description: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Metriodvania style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2D side scroller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Medieval setting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Levelling/ powerup system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Achievement system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Main Goals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Collect Gold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Defeat main boss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7667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Progress Report cont.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Map sketched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Platforming program operational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1850" y="1152475"/>
            <a:ext cx="4310446" cy="3232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