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D7AC17E4-0CCE-4316-BC3F-638B29C56637}" type="datetimeFigureOut">
              <a:rPr lang="en-US" smtClean="0"/>
              <a:t>6/3/2019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918F9CE-DE63-4E58-8367-63030E3C9ABB}"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AC17E4-0CCE-4316-BC3F-638B29C56637}"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8F9CE-DE63-4E58-8367-63030E3C9A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C17E4-0CCE-4316-BC3F-638B29C56637}"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918F9CE-DE63-4E58-8367-63030E3C9A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C17E4-0CCE-4316-BC3F-638B29C56637}"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8F9CE-DE63-4E58-8367-63030E3C9AB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D7AC17E4-0CCE-4316-BC3F-638B29C56637}" type="datetimeFigureOut">
              <a:rPr lang="en-US" smtClean="0"/>
              <a:t>6/3/2019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918F9CE-DE63-4E58-8367-63030E3C9ABB}"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AC17E4-0CCE-4316-BC3F-638B29C56637}"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8F9CE-DE63-4E58-8367-63030E3C9AB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AC17E4-0CCE-4316-BC3F-638B29C56637}" type="datetimeFigureOut">
              <a:rPr lang="en-US" smtClean="0"/>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8F9CE-DE63-4E58-8367-63030E3C9AB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AC17E4-0CCE-4316-BC3F-638B29C56637}" type="datetimeFigureOut">
              <a:rPr lang="en-US" smtClean="0"/>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8F9CE-DE63-4E58-8367-63030E3C9ABB}"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7AC17E4-0CCE-4316-BC3F-638B29C56637}" type="datetimeFigureOut">
              <a:rPr lang="en-US" smtClean="0"/>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8F9CE-DE63-4E58-8367-63030E3C9A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C17E4-0CCE-4316-BC3F-638B29C56637}"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918F9CE-DE63-4E58-8367-63030E3C9ABB}"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C17E4-0CCE-4316-BC3F-638B29C56637}"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8F9CE-DE63-4E58-8367-63030E3C9ABB}"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D7AC17E4-0CCE-4316-BC3F-638B29C56637}" type="datetimeFigureOut">
              <a:rPr lang="en-US" smtClean="0"/>
              <a:t>6/3/2019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918F9CE-DE63-4E58-8367-63030E3C9AB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Post Mortem</a:t>
            </a:r>
            <a:endParaRPr lang="en-US" dirty="0"/>
          </a:p>
        </p:txBody>
      </p:sp>
      <p:sp>
        <p:nvSpPr>
          <p:cNvPr id="2" name="Title 1"/>
          <p:cNvSpPr>
            <a:spLocks noGrp="1"/>
          </p:cNvSpPr>
          <p:nvPr>
            <p:ph type="title"/>
          </p:nvPr>
        </p:nvSpPr>
        <p:spPr/>
        <p:txBody>
          <a:bodyPr/>
          <a:lstStyle/>
          <a:p>
            <a:r>
              <a:rPr lang="en-US" dirty="0" smtClean="0"/>
              <a:t>Super Hyper Rem </a:t>
            </a:r>
            <a:r>
              <a:rPr lang="en-US" dirty="0" err="1" smtClean="0"/>
              <a:t>Lezar</a:t>
            </a:r>
            <a:r>
              <a:rPr lang="en-US" dirty="0" smtClean="0"/>
              <a:t> Turbo Mega Tournament Edition</a:t>
            </a:r>
            <a:endParaRPr lang="en-US" dirty="0"/>
          </a:p>
        </p:txBody>
      </p:sp>
    </p:spTree>
    <p:extLst>
      <p:ext uri="{BB962C8B-B14F-4D97-AF65-F5344CB8AC3E}">
        <p14:creationId xmlns:p14="http://schemas.microsoft.com/office/powerpoint/2010/main" val="343424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Despite our lack of programming knowledge we actually did pretty good.  We were able to implement most of our ideas into the game, and if we had more time or experience we would have gotten them all in.</a:t>
            </a:r>
          </a:p>
          <a:p>
            <a:r>
              <a:rPr lang="en-US" dirty="0" smtClean="0"/>
              <a:t>The character ships model is a strong design the only changes I would make is a better texture.</a:t>
            </a:r>
          </a:p>
          <a:p>
            <a:r>
              <a:rPr lang="en-US" dirty="0" smtClean="0"/>
              <a:t>The game we have so far does have fun elements in it which is the most important thing.  A game without the fun is a pointless thing to exist and needs to be majorly changed.</a:t>
            </a:r>
            <a:endParaRPr lang="en-US" dirty="0"/>
          </a:p>
        </p:txBody>
      </p:sp>
      <p:sp>
        <p:nvSpPr>
          <p:cNvPr id="3" name="Title 2"/>
          <p:cNvSpPr>
            <a:spLocks noGrp="1"/>
          </p:cNvSpPr>
          <p:nvPr>
            <p:ph type="title"/>
          </p:nvPr>
        </p:nvSpPr>
        <p:spPr/>
        <p:txBody>
          <a:bodyPr/>
          <a:lstStyle/>
          <a:p>
            <a:r>
              <a:rPr lang="en-US" dirty="0" smtClean="0"/>
              <a:t>What went right</a:t>
            </a:r>
            <a:endParaRPr lang="en-US" dirty="0"/>
          </a:p>
        </p:txBody>
      </p:sp>
    </p:spTree>
    <p:extLst>
      <p:ext uri="{BB962C8B-B14F-4D97-AF65-F5344CB8AC3E}">
        <p14:creationId xmlns:p14="http://schemas.microsoft.com/office/powerpoint/2010/main" val="128150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major problem is no one was a programmer so we had to brute force everything we did.</a:t>
            </a:r>
          </a:p>
          <a:p>
            <a:r>
              <a:rPr lang="en-US" dirty="0" smtClean="0"/>
              <a:t>The enemy ship designs are ok but could be much better and their textures were very rushed.</a:t>
            </a:r>
          </a:p>
          <a:p>
            <a:r>
              <a:rPr lang="en-US" dirty="0" smtClean="0"/>
              <a:t>Some members did not do the work they were supposed to do which slowed us way down.</a:t>
            </a:r>
          </a:p>
          <a:p>
            <a:r>
              <a:rPr lang="en-US" dirty="0" smtClean="0"/>
              <a:t>We had the smallest team and from the lack of work from some people the team was effectively even smaller.</a:t>
            </a:r>
          </a:p>
          <a:p>
            <a:r>
              <a:rPr lang="en-US" dirty="0" smtClean="0"/>
              <a:t>Some people never communicate ever even though they have the means to. </a:t>
            </a:r>
            <a:endParaRPr lang="en-US" dirty="0"/>
          </a:p>
        </p:txBody>
      </p:sp>
      <p:sp>
        <p:nvSpPr>
          <p:cNvPr id="3" name="Title 2"/>
          <p:cNvSpPr>
            <a:spLocks noGrp="1"/>
          </p:cNvSpPr>
          <p:nvPr>
            <p:ph type="title"/>
          </p:nvPr>
        </p:nvSpPr>
        <p:spPr/>
        <p:txBody>
          <a:bodyPr/>
          <a:lstStyle/>
          <a:p>
            <a:r>
              <a:rPr lang="en-US" dirty="0" smtClean="0"/>
              <a:t>What went wrong</a:t>
            </a:r>
            <a:endParaRPr lang="en-US" dirty="0"/>
          </a:p>
        </p:txBody>
      </p:sp>
    </p:spTree>
    <p:extLst>
      <p:ext uri="{BB962C8B-B14F-4D97-AF65-F5344CB8AC3E}">
        <p14:creationId xmlns:p14="http://schemas.microsoft.com/office/powerpoint/2010/main" val="315459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overall picture even though there was many screw ups was fairly good.</a:t>
            </a:r>
          </a:p>
          <a:p>
            <a:r>
              <a:rPr lang="en-US" dirty="0" smtClean="0"/>
              <a:t>The frame work to make a good game is all here and is possible to be done with the right amount of time and effort.</a:t>
            </a:r>
          </a:p>
          <a:p>
            <a:r>
              <a:rPr lang="en-US" dirty="0" smtClean="0"/>
              <a:t>Having a level of fun already in the game at this early stage is a good sign and shows this </a:t>
            </a:r>
            <a:r>
              <a:rPr lang="en-US" smtClean="0"/>
              <a:t>has promise.</a:t>
            </a:r>
            <a:endParaRPr lang="en-US"/>
          </a:p>
        </p:txBody>
      </p:sp>
      <p:sp>
        <p:nvSpPr>
          <p:cNvPr id="3" name="Title 2"/>
          <p:cNvSpPr>
            <a:spLocks noGrp="1"/>
          </p:cNvSpPr>
          <p:nvPr>
            <p:ph type="title"/>
          </p:nvPr>
        </p:nvSpPr>
        <p:spPr/>
        <p:txBody>
          <a:bodyPr/>
          <a:lstStyle/>
          <a:p>
            <a:r>
              <a:rPr lang="en-US" dirty="0" smtClean="0"/>
              <a:t>Overall</a:t>
            </a:r>
            <a:endParaRPr lang="en-US" dirty="0"/>
          </a:p>
        </p:txBody>
      </p:sp>
    </p:spTree>
    <p:extLst>
      <p:ext uri="{BB962C8B-B14F-4D97-AF65-F5344CB8AC3E}">
        <p14:creationId xmlns:p14="http://schemas.microsoft.com/office/powerpoint/2010/main" val="2117802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14</TotalTime>
  <Words>266</Words>
  <Application>Microsoft Office PowerPoint</Application>
  <PresentationFormat>On-screen Show (4:3)</PresentationFormat>
  <Paragraphs>16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Grid</vt:lpstr>
      <vt:lpstr>Super Hyper Rem Lezar Turbo Mega Tournament Edition</vt:lpstr>
      <vt:lpstr>What went right</vt:lpstr>
      <vt:lpstr>What went wrong</vt:lpstr>
      <vt:lpstr>Overall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Hyper Rem Lezar Turbo Mega Tournament Edition</dc:title>
  <dc:creator>Ryan</dc:creator>
  <cp:lastModifiedBy>Ryan</cp:lastModifiedBy>
  <cp:revision>2</cp:revision>
  <dcterms:created xsi:type="dcterms:W3CDTF">2019-06-03T20:58:23Z</dcterms:created>
  <dcterms:modified xsi:type="dcterms:W3CDTF">2019-06-03T21:13:08Z</dcterms:modified>
</cp:coreProperties>
</file>