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9232" autoAdjust="0"/>
  </p:normalViewPr>
  <p:slideViewPr>
    <p:cSldViewPr snapToGrid="0">
      <p:cViewPr varScale="1">
        <p:scale>
          <a:sx n="102" d="100"/>
          <a:sy n="102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4BCC5-CCE9-4979-9CE1-F1BA2AAAB03F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C28F-6CCF-42C2-9691-0E5F2BDF1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9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C28F-6CCF-42C2-9691-0E5F2BDF1B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C28F-6CCF-42C2-9691-0E5F2BDF1B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1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C28F-6CCF-42C2-9691-0E5F2BDF1B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4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C28F-6CCF-42C2-9691-0E5F2BDF1BA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1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C28F-6CCF-42C2-9691-0E5F2BDF1B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4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C28F-6CCF-42C2-9691-0E5F2BDF1BA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93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C28F-6CCF-42C2-9691-0E5F2BDF1B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3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6BCA-44A8-5670-313A-A543CA38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D594F-47E5-E876-25C9-EC32EFA15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3BEA-3EC9-228E-7510-3D45AF0F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EA2A-FD5D-4B24-AF8F-56360F4C0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9162-40BD-4F9F-12F8-F7C77160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A6E0-4537-55EF-7719-D91573A2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31F-56AD-44D3-9956-DAB1BCD99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8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60F3-8799-ABFA-BED5-75A41821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9C030-34FE-A0E0-319C-B47303460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50054-BEC3-F6FA-2866-5B107635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EA2A-FD5D-4B24-AF8F-56360F4C0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17D7-11B7-EC89-A2F1-E9ECDC3D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8B60-9BB1-87EA-51A6-3388F2B7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31F-56AD-44D3-9956-DAB1BCD99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7D456-92B9-9C45-ED02-243528552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A27D4-3415-36C2-4E79-A9BCF303D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37D0-A69B-E409-3172-96EA5419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EA2A-FD5D-4B24-AF8F-56360F4C0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7C8B-B20D-E13F-89E2-C4268E35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62D9-49F1-CF81-AF07-1EEC014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31F-56AD-44D3-9956-DAB1BCD99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FC86-0E89-6F4D-E407-F39530C5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452CF-4A13-C0FE-9A76-468F3975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344-3BE3-824F-6650-E25432D7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EA2A-FD5D-4B24-AF8F-56360F4C0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D79C-1630-17B0-8892-FBC809CD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7DD3D-B7BA-97B4-B8D7-BEDF7A00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31F-56AD-44D3-9956-DAB1BCD99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4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5606-EB21-8E06-EC60-43FA8DBB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B0C9E-ADC6-5657-0F7E-72BA4B79D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B17C-6CC2-64AB-94F8-350303D6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EA2A-FD5D-4B24-AF8F-56360F4C0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E7943-42A8-D50C-834F-308CBB65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2DBB-8BA2-54C4-4445-271FD6FC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31F-56AD-44D3-9956-DAB1BCD99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7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E298-15C3-8F02-2B08-C4B3BE56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03AD-4B4C-77DC-FB3A-B5AAC29D9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E69AD-6150-A8C1-D24E-912712C1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06C00-E9AB-27BF-97DC-8C0A3DAF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EA2A-FD5D-4B24-AF8F-56360F4C0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48169-9B3B-EE76-43F1-EF220ADA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76582-5A43-33A5-3CEA-B4B29256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31F-56AD-44D3-9956-DAB1BCD99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4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401E-9582-B079-D6E9-F44C88C3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E824F-94A2-9259-CD32-1F6B5279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C6D65-0C1B-C13F-4441-8BDB6D503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73EE0-A603-6036-0735-53A0C26A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B8A8D-2AF1-2545-AFB6-E7B5AEA86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240C1-8CEF-B3B7-0C59-5BF36E7D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EA2A-FD5D-4B24-AF8F-56360F4C0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E9F82-95FD-61B4-46D7-CB58E781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2E915-E1A0-0BF2-08CF-11D5E3FC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31F-56AD-44D3-9956-DAB1BCD99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6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BBA-B0EB-DDA5-ACD4-3E47C53E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48A7D-77B2-0654-9D0C-54885617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EA2A-FD5D-4B24-AF8F-56360F4C0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9170B-D17B-8483-4AE7-3ECFA487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E33F6-882D-E824-051D-2050EC7C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31F-56AD-44D3-9956-DAB1BCD99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0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E1F8E-7093-216B-6701-60CF8F3C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EA2A-FD5D-4B24-AF8F-56360F4C0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3D70F-D5F2-1D9A-47FD-6FE4D3CD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01EE-4671-87C2-3BE9-8E1A577F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31F-56AD-44D3-9956-DAB1BCD99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8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7174-E6F7-C58C-9527-C29925DF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ECE5-44A8-0462-832C-4B7092F3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0ECD2-0629-0D6D-CA49-9836DC33C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31245-E4CF-DA0C-B2A5-48966A29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EA2A-FD5D-4B24-AF8F-56360F4C0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69AA8-CEE7-1000-3392-F75CA80E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8C80D-A861-E1D8-9374-BDA10704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31F-56AD-44D3-9956-DAB1BCD99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23A0-C2A8-1787-966E-BB607BAB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6DCCD-9C8D-04AA-400C-3209272EC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C4BDA-BD62-4DC9-B62F-C0B5C4B46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FC00F-D192-5ED3-A8C5-969E2CA6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EA2A-FD5D-4B24-AF8F-56360F4C0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BE8D5-3EE9-BDDA-E81F-F73A7870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EFD16-1367-C754-2EA6-3DE087B6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31F-56AD-44D3-9956-DAB1BCD99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7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0AD83-4F09-B757-E9DD-F75D0653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02CA2-B5FF-A6B5-8028-23175FF6F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65C88-D996-8BC1-E643-0D98868D1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AEA2A-FD5D-4B24-AF8F-56360F4C0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A6FB-4610-83FD-0B6D-AAEEC7004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2EEC1-44F4-74F4-C84D-73B1C57EF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D31F-56AD-44D3-9956-DAB1BCD99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3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fujitatomoya/ros2_persist_parameter_serv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ry-Xu-2018/ros2_load_balancing_service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jitatomoya/rcl_logging_syslo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fujitatomoya/ros2a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C2AD05C4-4FD7-7BF3-98FE-534CC9215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2347971"/>
            <a:ext cx="10801350" cy="576204"/>
          </a:xfrm>
        </p:spPr>
        <p:txBody>
          <a:bodyPr/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几个开源项目介绍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テキスト プレースホルダー 3">
            <a:extLst>
              <a:ext uri="{FF2B5EF4-FFF2-40B4-BE49-F238E27FC236}">
                <a16:creationId xmlns:a16="http://schemas.microsoft.com/office/drawing/2014/main" id="{D5B96390-E317-A279-9E42-3FA637721C38}"/>
              </a:ext>
            </a:extLst>
          </p:cNvPr>
          <p:cNvSpPr txBox="1">
            <a:spLocks/>
          </p:cNvSpPr>
          <p:nvPr/>
        </p:nvSpPr>
        <p:spPr>
          <a:xfrm>
            <a:off x="695325" y="5149348"/>
            <a:ext cx="10801350" cy="2492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徐晓波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E5B130E1-29B7-D1DA-AB20-3B2CD6020AE8}"/>
              </a:ext>
            </a:extLst>
          </p:cNvPr>
          <p:cNvSpPr txBox="1">
            <a:spLocks/>
          </p:cNvSpPr>
          <p:nvPr/>
        </p:nvSpPr>
        <p:spPr>
          <a:xfrm>
            <a:off x="695325" y="4778996"/>
            <a:ext cx="10801350" cy="2492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Sony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中国软件中心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367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10C2B5-DE1A-E206-9063-D5793557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8" y="341062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ROS 2 Persistent Parameter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0AD47-9125-7D08-599A-1370C2E4E50F}"/>
              </a:ext>
            </a:extLst>
          </p:cNvPr>
          <p:cNvSpPr txBox="1"/>
          <p:nvPr/>
        </p:nvSpPr>
        <p:spPr>
          <a:xfrm>
            <a:off x="525378" y="1478559"/>
            <a:ext cx="7920758" cy="1738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目的：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/>
              <a:t>提供一个统一参数管理服务（跨</a:t>
            </a:r>
            <a:r>
              <a:rPr lang="en-US" altLang="zh-CN" sz="2000" dirty="0"/>
              <a:t>Node</a:t>
            </a:r>
            <a:r>
              <a:rPr lang="zh-CN" altLang="en-US" sz="2000" dirty="0"/>
              <a:t>），如同</a:t>
            </a:r>
            <a:r>
              <a:rPr lang="en-US" altLang="zh-CN" sz="2000" dirty="0"/>
              <a:t>ROS1 </a:t>
            </a:r>
            <a:r>
              <a:rPr lang="zh-CN" altLang="en-US" sz="2000" dirty="0"/>
              <a:t>的参数服务。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/>
              <a:t>提供实时的参数设置和获取服务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/>
              <a:t>提供读取和保存参数到存储设备的能力。</a:t>
            </a:r>
            <a:endParaRPr lang="en-US" altLang="zh-C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805E6-C193-0E7B-7F5B-2EAE72252D09}"/>
              </a:ext>
            </a:extLst>
          </p:cNvPr>
          <p:cNvSpPr txBox="1"/>
          <p:nvPr/>
        </p:nvSpPr>
        <p:spPr>
          <a:xfrm>
            <a:off x="2517181" y="4510323"/>
            <a:ext cx="7277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>
                <a:hlinkClick r:id="rId2"/>
              </a:rPr>
              <a:t>https://github.com/fujitatomoya/ros2_persist_parameter_server</a:t>
            </a:r>
            <a:endParaRPr lang="en-US" altLang="zh-CN" sz="2000" i="1" dirty="0"/>
          </a:p>
        </p:txBody>
      </p:sp>
      <p:pic>
        <p:nvPicPr>
          <p:cNvPr id="9" name="Picture 8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1EF9234D-A1B2-84C4-010E-908883573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2" y="3897895"/>
            <a:ext cx="1604806" cy="162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5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erver&#10;&#10;Description automatically generated">
            <a:extLst>
              <a:ext uri="{FF2B5EF4-FFF2-40B4-BE49-F238E27FC236}">
                <a16:creationId xmlns:a16="http://schemas.microsoft.com/office/drawing/2014/main" id="{0FC10640-A695-683F-EC73-61B0CC681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975704"/>
            <a:ext cx="10829925" cy="56996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CD3CEB-5E2A-5982-10F7-B0F12BB1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8" y="341062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ROS 2 Persistent Parameter Server</a:t>
            </a:r>
          </a:p>
        </p:txBody>
      </p:sp>
    </p:spTree>
    <p:extLst>
      <p:ext uri="{BB962C8B-B14F-4D97-AF65-F5344CB8AC3E}">
        <p14:creationId xmlns:p14="http://schemas.microsoft.com/office/powerpoint/2010/main" val="66442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CB3F-18D6-849A-705F-D062E0FC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CN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Thanks</a:t>
            </a:r>
            <a:endParaRPr lang="zh-CN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2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72B3CF-62C0-0609-B35D-F9E0C3ED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365125"/>
            <a:ext cx="11376025" cy="54292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135482-F56C-B80A-AED6-13B3E2092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89026"/>
            <a:ext cx="10801350" cy="51482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ROS2 Service Load Balancing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ROS2 RCL logging syslog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ros2ai Next-Gen ROS 2 CLI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ROS 2 Persistent Parameter Server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8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EABC-4E57-B3FA-01B1-19BD4069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8" y="341062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ROS2 Service Load Balancing</a:t>
            </a:r>
            <a:endParaRPr lang="zh-CN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0B706-8132-88B3-5E67-7B4FA72EF3C3}"/>
              </a:ext>
            </a:extLst>
          </p:cNvPr>
          <p:cNvSpPr txBox="1"/>
          <p:nvPr/>
        </p:nvSpPr>
        <p:spPr>
          <a:xfrm>
            <a:off x="525378" y="1147011"/>
            <a:ext cx="6756978" cy="1738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目的：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/>
              <a:t>对于同一个 </a:t>
            </a:r>
            <a:r>
              <a:rPr lang="en-US" altLang="zh-CN" sz="2000" dirty="0"/>
              <a:t>service </a:t>
            </a:r>
            <a:r>
              <a:rPr lang="zh-CN" altLang="en-US" sz="2000" dirty="0"/>
              <a:t>的名字，可以支持多个 </a:t>
            </a:r>
            <a:r>
              <a:rPr lang="en-US" altLang="zh-CN" sz="2000" dirty="0"/>
              <a:t>service server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/>
              <a:t>根据负载平衡的策略来选择 </a:t>
            </a:r>
            <a:r>
              <a:rPr lang="en-US" altLang="zh-CN" sz="2000" dirty="0"/>
              <a:t>service server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/>
              <a:t>已存在的 </a:t>
            </a:r>
            <a:r>
              <a:rPr lang="en-US" altLang="zh-CN" sz="2000" dirty="0"/>
              <a:t>service </a:t>
            </a:r>
            <a:r>
              <a:rPr lang="zh-CN" altLang="en-US" sz="2000" dirty="0"/>
              <a:t>可以不修改代码来支持</a:t>
            </a:r>
            <a:endParaRPr lang="en-US" altLang="zh-C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5AB3E-B52E-15B7-9019-D5E60054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3" y="3652508"/>
            <a:ext cx="1640306" cy="1620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D1905-9478-B8AC-421E-DB59DF260267}"/>
              </a:ext>
            </a:extLst>
          </p:cNvPr>
          <p:cNvSpPr txBox="1"/>
          <p:nvPr/>
        </p:nvSpPr>
        <p:spPr>
          <a:xfrm>
            <a:off x="2318083" y="4238806"/>
            <a:ext cx="667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1" u="none" strike="noStrike" baseline="0" dirty="0">
                <a:solidFill>
                  <a:srgbClr val="0969DB"/>
                </a:solidFill>
                <a:latin typeface="SegoeUI"/>
                <a:hlinkClick r:id="rId3"/>
              </a:rPr>
              <a:t>https://github.com/barry-Xu-2018/ros2_load_balancing_service/</a:t>
            </a:r>
            <a:endParaRPr lang="en-US" altLang="zh-CN" sz="2000" i="1" dirty="0"/>
          </a:p>
        </p:txBody>
      </p:sp>
    </p:spTree>
    <p:extLst>
      <p:ext uri="{BB962C8B-B14F-4D97-AF65-F5344CB8AC3E}">
        <p14:creationId xmlns:p14="http://schemas.microsoft.com/office/powerpoint/2010/main" val="359609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A84D7B-4DCF-3058-A0F1-8084F3FD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8" y="341062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ROS2 Service Load Balancing</a:t>
            </a:r>
            <a:endParaRPr lang="zh-CN" altLang="en-US" sz="3200" b="1" dirty="0"/>
          </a:p>
        </p:txBody>
      </p:sp>
      <p:pic>
        <p:nvPicPr>
          <p:cNvPr id="6" name="Picture 5" descr="A diagram of a service&#10;&#10;Description automatically generated">
            <a:extLst>
              <a:ext uri="{FF2B5EF4-FFF2-40B4-BE49-F238E27FC236}">
                <a16:creationId xmlns:a16="http://schemas.microsoft.com/office/drawing/2014/main" id="{70E1A992-705F-4E38-2420-956AEBFA2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1038952"/>
            <a:ext cx="10258425" cy="547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5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669BBE-E0FE-5460-6090-A035FBB1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8" y="341062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ROS2 RCL logging syslog</a:t>
            </a:r>
            <a:endParaRPr lang="zh-CN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C6DA8-92D9-C763-BCA8-40AEB4A03165}"/>
              </a:ext>
            </a:extLst>
          </p:cNvPr>
          <p:cNvSpPr txBox="1"/>
          <p:nvPr/>
        </p:nvSpPr>
        <p:spPr>
          <a:xfrm>
            <a:off x="525378" y="1147011"/>
            <a:ext cx="4939878" cy="1738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目的：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/>
              <a:t>无需代码改动来配置</a:t>
            </a:r>
            <a:r>
              <a:rPr lang="en-US" altLang="zh-CN" sz="2000" dirty="0"/>
              <a:t>Log</a:t>
            </a:r>
            <a:r>
              <a:rPr lang="zh-CN" altLang="en-US" sz="2000" dirty="0"/>
              <a:t>的行为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b="0" i="0" dirty="0">
                <a:effectLst/>
                <a:latin typeface="D-DINExp"/>
              </a:rPr>
              <a:t>支持日志数据管道和转发能力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latin typeface="D-DINExp"/>
              </a:rPr>
              <a:t>连接</a:t>
            </a:r>
            <a:r>
              <a:rPr lang="en-US" altLang="zh-CN" sz="2000" b="0" i="0" dirty="0">
                <a:effectLst/>
                <a:latin typeface="D-DINExp"/>
              </a:rPr>
              <a:t>ROS 2</a:t>
            </a:r>
            <a:r>
              <a:rPr lang="zh-CN" altLang="en-US" sz="2000" b="0" i="0" dirty="0">
                <a:effectLst/>
                <a:latin typeface="D-DINExp"/>
              </a:rPr>
              <a:t>日志系统和云原生日志管理。</a:t>
            </a:r>
            <a:endParaRPr lang="en-US" altLang="zh-C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D9A2-EDA1-7448-8997-8426E4321369}"/>
              </a:ext>
            </a:extLst>
          </p:cNvPr>
          <p:cNvSpPr txBox="1"/>
          <p:nvPr/>
        </p:nvSpPr>
        <p:spPr>
          <a:xfrm>
            <a:off x="2446419" y="4249303"/>
            <a:ext cx="592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>
                <a:hlinkClick r:id="rId3"/>
              </a:rPr>
              <a:t>https://github.com/fujitatomoya/rcl_logging_syslog</a:t>
            </a:r>
            <a:endParaRPr lang="en-US" altLang="zh-CN" sz="2000" i="1" dirty="0"/>
          </a:p>
        </p:txBody>
      </p:sp>
      <p:pic>
        <p:nvPicPr>
          <p:cNvPr id="9" name="Picture 8" descr="A qr code with a few squares&#10;&#10;Description automatically generated">
            <a:extLst>
              <a:ext uri="{FF2B5EF4-FFF2-40B4-BE49-F238E27FC236}">
                <a16:creationId xmlns:a16="http://schemas.microsoft.com/office/drawing/2014/main" id="{CEC6949A-A635-1E27-5485-34DB6F7B3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6" y="3673650"/>
            <a:ext cx="1881407" cy="18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3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B93A7C-89FA-4A52-DF94-B4CEED20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8" y="341062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ROS2 RCL logging syslog</a:t>
            </a:r>
            <a:endParaRPr lang="zh-CN" altLang="en-US" sz="3200" b="1" dirty="0"/>
          </a:p>
        </p:txBody>
      </p:sp>
      <p:pic>
        <p:nvPicPr>
          <p:cNvPr id="6" name="Picture 5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F358733A-3AF9-0445-5732-41F1EB505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1" y="1108451"/>
            <a:ext cx="8724639" cy="540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9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984336-9393-BDD9-2F4F-5568C3FE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8" y="341062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ros2ai Next-Gen ROS 2 CLI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CA5BC-2C3D-C69C-CECB-90CD9E493FAE}"/>
              </a:ext>
            </a:extLst>
          </p:cNvPr>
          <p:cNvSpPr txBox="1"/>
          <p:nvPr/>
        </p:nvSpPr>
        <p:spPr>
          <a:xfrm>
            <a:off x="525378" y="1147011"/>
            <a:ext cx="9217588" cy="1276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目的：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2000" dirty="0"/>
              <a:t>ros2ai</a:t>
            </a:r>
            <a:r>
              <a:rPr lang="zh-CN" altLang="en-US" sz="2000" dirty="0"/>
              <a:t>是一个下一代的</a:t>
            </a:r>
            <a:r>
              <a:rPr lang="en-US" altLang="zh-CN" sz="2000" dirty="0"/>
              <a:t>ROS 2</a:t>
            </a:r>
            <a:r>
              <a:rPr lang="zh-CN" altLang="en-US" sz="2000" dirty="0"/>
              <a:t>命令行界面扩展程序，集成了 </a:t>
            </a:r>
            <a:r>
              <a:rPr lang="en-US" altLang="zh-CN" sz="2000" dirty="0"/>
              <a:t>OpenAI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Ollama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2000" dirty="0"/>
              <a:t>对于不了解</a:t>
            </a:r>
            <a:r>
              <a:rPr lang="en-US" altLang="zh-CN" sz="2000" dirty="0"/>
              <a:t>ROS 2 </a:t>
            </a:r>
            <a:r>
              <a:rPr lang="zh-CN" altLang="en-US" sz="2000" dirty="0"/>
              <a:t>命令的人，可以用自然语言来执行命令</a:t>
            </a:r>
            <a:endParaRPr lang="en-US" altLang="zh-C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562FA-AB50-4A79-B28C-46FE1FEC8747}"/>
              </a:ext>
            </a:extLst>
          </p:cNvPr>
          <p:cNvSpPr txBox="1"/>
          <p:nvPr/>
        </p:nvSpPr>
        <p:spPr>
          <a:xfrm>
            <a:off x="2618697" y="4173835"/>
            <a:ext cx="5928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>
                <a:hlinkClick r:id="rId2"/>
              </a:rPr>
              <a:t>https://github.com/fujitatomoya/ros2ai</a:t>
            </a:r>
            <a:endParaRPr lang="en-US" altLang="zh-CN" sz="2000" i="1" dirty="0"/>
          </a:p>
        </p:txBody>
      </p:sp>
      <p:pic>
        <p:nvPicPr>
          <p:cNvPr id="3" name="Picture 2" descr="A qr code with a few squares&#10;&#10;Description automatically generated">
            <a:extLst>
              <a:ext uri="{FF2B5EF4-FFF2-40B4-BE49-F238E27FC236}">
                <a16:creationId xmlns:a16="http://schemas.microsoft.com/office/drawing/2014/main" id="{B2EEB51C-7947-0C7B-291A-8D39833F2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8" y="3429000"/>
            <a:ext cx="1705881" cy="17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0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88F597AA-0211-1A32-E8DE-CA1F3E1A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95" y="1313019"/>
            <a:ext cx="10561983" cy="52039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823E50C-10AA-CFEA-9FC9-85B6F7FE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8" y="341062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ros2ai Next-Gen ROS 2 CLI</a:t>
            </a:r>
          </a:p>
        </p:txBody>
      </p:sp>
    </p:spTree>
    <p:extLst>
      <p:ext uri="{BB962C8B-B14F-4D97-AF65-F5344CB8AC3E}">
        <p14:creationId xmlns:p14="http://schemas.microsoft.com/office/powerpoint/2010/main" val="230526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2D9919-1587-1155-B529-6C8BBD2A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78" y="341062"/>
            <a:ext cx="10515600" cy="54927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ros2ai Next-Gen ROS 2 CLI</a:t>
            </a:r>
          </a:p>
        </p:txBody>
      </p:sp>
      <p:pic>
        <p:nvPicPr>
          <p:cNvPr id="5" name="ros2ai_demo">
            <a:hlinkClick r:id="" action="ppaction://media"/>
            <a:extLst>
              <a:ext uri="{FF2B5EF4-FFF2-40B4-BE49-F238E27FC236}">
                <a16:creationId xmlns:a16="http://schemas.microsoft.com/office/drawing/2014/main" id="{1A32DC38-CEE7-2B98-FD99-E6AA1CA2737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8649" y="957710"/>
            <a:ext cx="8841607" cy="56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6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9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272</Words>
  <Application>Microsoft Office PowerPoint</Application>
  <PresentationFormat>Widescreen</PresentationFormat>
  <Paragraphs>44</Paragraphs>
  <Slides>12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D-DINExp</vt:lpstr>
      <vt:lpstr>SegoeUI</vt:lpstr>
      <vt:lpstr>等线</vt:lpstr>
      <vt:lpstr>等线 Light</vt:lpstr>
      <vt:lpstr>仿宋</vt:lpstr>
      <vt:lpstr>微软雅黑</vt:lpstr>
      <vt:lpstr>ADLaM Display</vt:lpstr>
      <vt:lpstr>Arial</vt:lpstr>
      <vt:lpstr>Wingdings</vt:lpstr>
      <vt:lpstr>Office Theme</vt:lpstr>
      <vt:lpstr>ROS2 几个开源项目介绍</vt:lpstr>
      <vt:lpstr>内容</vt:lpstr>
      <vt:lpstr>ROS2 Service Load Balancing</vt:lpstr>
      <vt:lpstr>ROS2 Service Load Balancing</vt:lpstr>
      <vt:lpstr>ROS2 RCL logging syslog</vt:lpstr>
      <vt:lpstr>ROS2 RCL logging syslog</vt:lpstr>
      <vt:lpstr>ros2ai Next-Gen ROS 2 CLI</vt:lpstr>
      <vt:lpstr>ros2ai Next-Gen ROS 2 CLI</vt:lpstr>
      <vt:lpstr>ros2ai Next-Gen ROS 2 CLI</vt:lpstr>
      <vt:lpstr>ROS 2 Persistent Parameter Server</vt:lpstr>
      <vt:lpstr>ROS 2 Persistent Parameter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ROS2 几个开源项目介绍</dc:title>
  <dc:creator>Xu, Barry</dc:creator>
  <cp:lastModifiedBy>Xu, Barry</cp:lastModifiedBy>
  <cp:revision>5</cp:revision>
  <dcterms:created xsi:type="dcterms:W3CDTF">2024-11-25T08:10:12Z</dcterms:created>
  <dcterms:modified xsi:type="dcterms:W3CDTF">2024-12-02T02:56:04Z</dcterms:modified>
</cp:coreProperties>
</file>