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3"/>
  </p:notesMasterIdLst>
  <p:sldIdLst>
    <p:sldId id="256" r:id="rId2"/>
    <p:sldId id="258" r:id="rId3"/>
    <p:sldId id="261" r:id="rId4"/>
    <p:sldId id="267" r:id="rId5"/>
    <p:sldId id="271" r:id="rId6"/>
    <p:sldId id="289" r:id="rId7"/>
    <p:sldId id="313" r:id="rId8"/>
    <p:sldId id="314" r:id="rId9"/>
    <p:sldId id="315" r:id="rId10"/>
    <p:sldId id="317" r:id="rId11"/>
    <p:sldId id="318" r:id="rId12"/>
    <p:sldId id="319" r:id="rId13"/>
    <p:sldId id="320" r:id="rId14"/>
    <p:sldId id="322" r:id="rId15"/>
    <p:sldId id="321" r:id="rId16"/>
    <p:sldId id="325" r:id="rId17"/>
    <p:sldId id="327" r:id="rId18"/>
    <p:sldId id="326" r:id="rId19"/>
    <p:sldId id="323" r:id="rId20"/>
    <p:sldId id="316" r:id="rId21"/>
    <p:sldId id="291" r:id="rId22"/>
  </p:sldIdLst>
  <p:sldSz cx="9144000" cy="5143500" type="screen16x9"/>
  <p:notesSz cx="6858000" cy="9144000"/>
  <p:embeddedFontLst>
    <p:embeddedFont>
      <p:font typeface="Actor" panose="02020500000000000000" charset="-120"/>
      <p:regular r:id="rId24"/>
    </p:embeddedFont>
    <p:embeddedFont>
      <p:font typeface="ABeeZee" panose="02020500000000000000" charset="0"/>
      <p:regular r:id="rId25"/>
      <p:italic r:id="rId26"/>
    </p:embeddedFont>
    <p:embeddedFont>
      <p:font typeface="Abril Fatface" panose="02020500000000000000" charset="0"/>
      <p:regular r:id="rId27"/>
    </p:embeddedFont>
    <p:embeddedFont>
      <p:font typeface="Montserrat Black" panose="02020500000000000000" charset="0"/>
      <p:bold r:id="rId28"/>
      <p:boldItalic r:id="rId29"/>
    </p:embeddedFont>
    <p:embeddedFont>
      <p:font typeface="微軟正黑體" panose="020B0604030504040204" pitchFamily="34" charset="-12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201FB-46E0-4453-9C50-8B5EEA51B34D}">
  <a:tblStyle styleId="{9A7201FB-46E0-4453-9C50-8B5EEA51B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34C507-0B3F-438C-82A7-544E3325CB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3" autoAdjust="0"/>
  </p:normalViewPr>
  <p:slideViewPr>
    <p:cSldViewPr snapToGrid="0">
      <p:cViewPr varScale="1">
        <p:scale>
          <a:sx n="81" d="100"/>
          <a:sy n="81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training 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工作表1!$J$1:$J$20</c:f>
              <c:numCache>
                <c:formatCode>General</c:formatCode>
                <c:ptCount val="2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</c:numCache>
            </c:numRef>
          </c:cat>
          <c:val>
            <c:numRef>
              <c:f>工作表1!$K$1:$K$20</c:f>
              <c:numCache>
                <c:formatCode>General</c:formatCode>
                <c:ptCount val="20"/>
                <c:pt idx="0">
                  <c:v>75.683845520019503</c:v>
                </c:pt>
                <c:pt idx="1">
                  <c:v>8.7805128097534109</c:v>
                </c:pt>
                <c:pt idx="2">
                  <c:v>4.6505622863769496</c:v>
                </c:pt>
                <c:pt idx="3">
                  <c:v>2.9710130691528298</c:v>
                </c:pt>
                <c:pt idx="4">
                  <c:v>1.29366278648376</c:v>
                </c:pt>
                <c:pt idx="5">
                  <c:v>0.34159076213836598</c:v>
                </c:pt>
                <c:pt idx="6">
                  <c:v>8.7641634047031403E-2</c:v>
                </c:pt>
                <c:pt idx="7">
                  <c:v>3.4074518829584101E-2</c:v>
                </c:pt>
                <c:pt idx="8">
                  <c:v>1.7948878929018901E-2</c:v>
                </c:pt>
                <c:pt idx="9">
                  <c:v>1.1420862749218901E-2</c:v>
                </c:pt>
                <c:pt idx="10">
                  <c:v>7.9617742449045095E-3</c:v>
                </c:pt>
                <c:pt idx="11">
                  <c:v>5.8891186490654902E-3</c:v>
                </c:pt>
                <c:pt idx="12">
                  <c:v>4.5128571800887498E-3</c:v>
                </c:pt>
                <c:pt idx="13">
                  <c:v>3.55712929740548E-3</c:v>
                </c:pt>
                <c:pt idx="14">
                  <c:v>2.8690784238278801E-3</c:v>
                </c:pt>
                <c:pt idx="15">
                  <c:v>2.3577997926622599E-3</c:v>
                </c:pt>
                <c:pt idx="16">
                  <c:v>1.9682224374264401E-3</c:v>
                </c:pt>
                <c:pt idx="17">
                  <c:v>1.66273966897279E-3</c:v>
                </c:pt>
                <c:pt idx="18">
                  <c:v>1.4185225591063499E-3</c:v>
                </c:pt>
                <c:pt idx="19">
                  <c:v>1.2222810182720401E-3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D4-4A1B-9078-1F811EE8B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186048"/>
        <c:axId val="1420515520"/>
      </c:lineChart>
      <c:catAx>
        <c:axId val="14241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0515520"/>
        <c:crosses val="autoZero"/>
        <c:auto val="1"/>
        <c:lblAlgn val="ctr"/>
        <c:lblOffset val="100"/>
        <c:noMultiLvlLbl val="0"/>
      </c:catAx>
      <c:valAx>
        <c:axId val="142051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418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190602552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190602552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190602552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190602552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87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19a8c618b6_0_13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19a8c618b6_0_13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104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19a8c618b6_0_13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19a8c618b6_0_13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86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19a8c618b6_0_12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19a8c618b6_0_12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744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190602552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190602552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66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19a8c618b6_0_12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19a8c618b6_0_12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057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19a8c618b6_0_13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19a8c618b6_0_13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12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19a8c618b6_0_13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19a8c618b6_0_13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35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19a8c618b6_0_13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19a8c618b6_0_13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671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190602552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190602552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3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1906025529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1906025529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19a8c618b6_0_13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19a8c618b6_0_13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01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119a8c618b6_0_15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9" name="Google Shape;3229;g119a8c618b6_0_15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190602552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190602552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19a8c618b6_0_13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19a8c618b6_0_13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19a8c618b6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119a8c618b6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119a8c618b6_0_15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0" name="Google Shape;3140;g119a8c618b6_0_15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119a8c618b6_0_15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0" name="Google Shape;3140;g119a8c618b6_0_15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55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119a8c618b6_0_15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0" name="Google Shape;3140;g119a8c618b6_0_15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09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119a8c618b6_0_15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0" name="Google Shape;3140;g119a8c618b6_0_15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8181600" y="1341000"/>
            <a:ext cx="1550347" cy="1903485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2072150" y="353500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941605" flipH="1">
            <a:off x="1906292" y="-1721379"/>
            <a:ext cx="3682190" cy="3064291"/>
          </a:xfrm>
          <a:custGeom>
            <a:avLst/>
            <a:gdLst/>
            <a:ahLst/>
            <a:cxnLst/>
            <a:rect l="l" t="t" r="r" b="b"/>
            <a:pathLst>
              <a:path w="77434" h="64440" extrusionOk="0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167050" y="1204163"/>
            <a:ext cx="4809900" cy="20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167050" y="3304663"/>
            <a:ext cx="48099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7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33"/>
          <p:cNvSpPr txBox="1">
            <a:spLocks noGrp="1"/>
          </p:cNvSpPr>
          <p:nvPr>
            <p:ph type="subTitle" idx="1"/>
          </p:nvPr>
        </p:nvSpPr>
        <p:spPr>
          <a:xfrm>
            <a:off x="1378263" y="1660600"/>
            <a:ext cx="2709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6" name="Google Shape;566;p33"/>
          <p:cNvSpPr txBox="1">
            <a:spLocks noGrp="1"/>
          </p:cNvSpPr>
          <p:nvPr>
            <p:ph type="subTitle" idx="2"/>
          </p:nvPr>
        </p:nvSpPr>
        <p:spPr>
          <a:xfrm>
            <a:off x="5055838" y="1660600"/>
            <a:ext cx="2709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7" name="Google Shape;567;p33"/>
          <p:cNvSpPr txBox="1">
            <a:spLocks noGrp="1"/>
          </p:cNvSpPr>
          <p:nvPr>
            <p:ph type="subTitle" idx="3"/>
          </p:nvPr>
        </p:nvSpPr>
        <p:spPr>
          <a:xfrm>
            <a:off x="1378275" y="3294603"/>
            <a:ext cx="2709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8" name="Google Shape;568;p33"/>
          <p:cNvSpPr txBox="1">
            <a:spLocks noGrp="1"/>
          </p:cNvSpPr>
          <p:nvPr>
            <p:ph type="subTitle" idx="4"/>
          </p:nvPr>
        </p:nvSpPr>
        <p:spPr>
          <a:xfrm>
            <a:off x="5055838" y="3294603"/>
            <a:ext cx="2709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5"/>
          </p:nvPr>
        </p:nvSpPr>
        <p:spPr>
          <a:xfrm>
            <a:off x="1378275" y="2061675"/>
            <a:ext cx="2709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33"/>
          <p:cNvSpPr txBox="1">
            <a:spLocks noGrp="1"/>
          </p:cNvSpPr>
          <p:nvPr>
            <p:ph type="subTitle" idx="6"/>
          </p:nvPr>
        </p:nvSpPr>
        <p:spPr>
          <a:xfrm>
            <a:off x="5055850" y="2061675"/>
            <a:ext cx="2709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3"/>
          <p:cNvSpPr txBox="1">
            <a:spLocks noGrp="1"/>
          </p:cNvSpPr>
          <p:nvPr>
            <p:ph type="subTitle" idx="7"/>
          </p:nvPr>
        </p:nvSpPr>
        <p:spPr>
          <a:xfrm>
            <a:off x="1378275" y="3692850"/>
            <a:ext cx="2709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33"/>
          <p:cNvSpPr txBox="1">
            <a:spLocks noGrp="1"/>
          </p:cNvSpPr>
          <p:nvPr>
            <p:ph type="subTitle" idx="8"/>
          </p:nvPr>
        </p:nvSpPr>
        <p:spPr>
          <a:xfrm>
            <a:off x="5055850" y="3692850"/>
            <a:ext cx="2709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3"/>
          <p:cNvSpPr/>
          <p:nvPr/>
        </p:nvSpPr>
        <p:spPr>
          <a:xfrm rot="7115874">
            <a:off x="5380400" y="-2163784"/>
            <a:ext cx="1987233" cy="3473891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3"/>
          <p:cNvSpPr/>
          <p:nvPr/>
        </p:nvSpPr>
        <p:spPr>
          <a:xfrm rot="-9963821">
            <a:off x="-2876982" y="2691015"/>
            <a:ext cx="7359502" cy="6393215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33"/>
          <p:cNvGrpSpPr/>
          <p:nvPr/>
        </p:nvGrpSpPr>
        <p:grpSpPr>
          <a:xfrm>
            <a:off x="6973848" y="665573"/>
            <a:ext cx="3719619" cy="3715546"/>
            <a:chOff x="6973848" y="665573"/>
            <a:chExt cx="3719619" cy="3715546"/>
          </a:xfrm>
        </p:grpSpPr>
        <p:pic>
          <p:nvPicPr>
            <p:cNvPr id="576" name="Google Shape;576;p33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4833297">
              <a:off x="8028523" y="2552151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33"/>
            <p:cNvPicPr preferRelativeResize="0"/>
            <p:nvPr/>
          </p:nvPicPr>
          <p:blipFill rotWithShape="1">
            <a:blip r:embed="rId3">
              <a:alphaModFix/>
            </a:blip>
            <a:srcRect l="33270" t="11201" r="31930" b="28411"/>
            <a:stretch/>
          </p:blipFill>
          <p:spPr>
            <a:xfrm rot="-2543889">
              <a:off x="7502076" y="1223486"/>
              <a:ext cx="2663163" cy="25997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8" name="Google Shape;578;p33"/>
          <p:cNvGrpSpPr/>
          <p:nvPr/>
        </p:nvGrpSpPr>
        <p:grpSpPr>
          <a:xfrm>
            <a:off x="8025611" y="612328"/>
            <a:ext cx="921655" cy="832297"/>
            <a:chOff x="4844050" y="4473925"/>
            <a:chExt cx="690275" cy="623350"/>
          </a:xfrm>
        </p:grpSpPr>
        <p:sp>
          <p:nvSpPr>
            <p:cNvPr id="579" name="Google Shape;579;p33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2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>
            <a:spLocks noGrp="1"/>
          </p:cNvSpPr>
          <p:nvPr>
            <p:ph type="title"/>
          </p:nvPr>
        </p:nvSpPr>
        <p:spPr>
          <a:xfrm>
            <a:off x="2312963" y="576063"/>
            <a:ext cx="45099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36"/>
          <p:cNvSpPr txBox="1">
            <a:spLocks noGrp="1"/>
          </p:cNvSpPr>
          <p:nvPr>
            <p:ph type="subTitle" idx="1"/>
          </p:nvPr>
        </p:nvSpPr>
        <p:spPr>
          <a:xfrm>
            <a:off x="2304788" y="1722313"/>
            <a:ext cx="45099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36"/>
          <p:cNvSpPr txBox="1"/>
          <p:nvPr/>
        </p:nvSpPr>
        <p:spPr>
          <a:xfrm>
            <a:off x="2312975" y="3381425"/>
            <a:ext cx="4402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713" name="Google Shape;713;p36"/>
          <p:cNvSpPr/>
          <p:nvPr/>
        </p:nvSpPr>
        <p:spPr>
          <a:xfrm rot="170449">
            <a:off x="5388176" y="-2365660"/>
            <a:ext cx="7359982" cy="6393633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 rot="-5400000">
            <a:off x="-477924" y="2050184"/>
            <a:ext cx="2056784" cy="2525279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36"/>
          <p:cNvGrpSpPr/>
          <p:nvPr/>
        </p:nvGrpSpPr>
        <p:grpSpPr>
          <a:xfrm rot="4505798">
            <a:off x="6979207" y="2623314"/>
            <a:ext cx="2681255" cy="3604444"/>
            <a:chOff x="7205131" y="218969"/>
            <a:chExt cx="2681147" cy="3604298"/>
          </a:xfrm>
        </p:grpSpPr>
        <p:pic>
          <p:nvPicPr>
            <p:cNvPr id="716" name="Google Shape;716;p36"/>
            <p:cNvPicPr preferRelativeResize="0"/>
            <p:nvPr/>
          </p:nvPicPr>
          <p:blipFill rotWithShape="1">
            <a:blip r:embed="rId5">
              <a:alphaModFix/>
            </a:blip>
            <a:srcRect l="39486" t="29228" r="35708" b="26202"/>
            <a:stretch/>
          </p:blipFill>
          <p:spPr>
            <a:xfrm rot="4858466">
              <a:off x="7730774" y="2011689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Google Shape;717;p36"/>
            <p:cNvPicPr preferRelativeResize="0"/>
            <p:nvPr/>
          </p:nvPicPr>
          <p:blipFill rotWithShape="1">
            <a:blip r:embed="rId6">
              <a:alphaModFix/>
            </a:blip>
            <a:srcRect l="34841" t="12748" r="28186" b="30313"/>
            <a:stretch/>
          </p:blipFill>
          <p:spPr>
            <a:xfrm rot="4780528" flipH="1">
              <a:off x="7246044" y="573496"/>
              <a:ext cx="2599321" cy="22517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Google Shape;718;p36"/>
          <p:cNvGrpSpPr/>
          <p:nvPr/>
        </p:nvGrpSpPr>
        <p:grpSpPr>
          <a:xfrm rot="1055330" flipH="1">
            <a:off x="5855653" y="-1758695"/>
            <a:ext cx="4266432" cy="4012953"/>
            <a:chOff x="-926640" y="-1173306"/>
            <a:chExt cx="4266207" cy="4012741"/>
          </a:xfrm>
        </p:grpSpPr>
        <p:pic>
          <p:nvPicPr>
            <p:cNvPr id="719" name="Google Shape;719;p36"/>
            <p:cNvPicPr preferRelativeResize="0"/>
            <p:nvPr/>
          </p:nvPicPr>
          <p:blipFill rotWithShape="1">
            <a:blip r:embed="rId5">
              <a:alphaModFix/>
            </a:blip>
            <a:srcRect l="39486" t="29228" r="35708" b="26202"/>
            <a:stretch/>
          </p:blipFill>
          <p:spPr>
            <a:xfrm rot="-3902811">
              <a:off x="1375669" y="100127"/>
              <a:ext cx="1679806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36"/>
            <p:cNvPicPr preferRelativeResize="0"/>
            <p:nvPr/>
          </p:nvPicPr>
          <p:blipFill rotWithShape="1">
            <a:blip r:embed="rId7">
              <a:alphaModFix/>
            </a:blip>
            <a:srcRect l="31148" t="5377" r="27103" b="12769"/>
            <a:stretch/>
          </p:blipFill>
          <p:spPr>
            <a:xfrm rot="8492342">
              <a:off x="-293251" y="-656414"/>
              <a:ext cx="2701254" cy="29789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1" name="Google Shape;721;p36"/>
          <p:cNvGrpSpPr/>
          <p:nvPr/>
        </p:nvGrpSpPr>
        <p:grpSpPr>
          <a:xfrm rot="2252208">
            <a:off x="-1086905" y="855160"/>
            <a:ext cx="3274732" cy="2848054"/>
            <a:chOff x="2928088" y="3567589"/>
            <a:chExt cx="3274576" cy="2847918"/>
          </a:xfrm>
        </p:grpSpPr>
        <p:pic>
          <p:nvPicPr>
            <p:cNvPr id="722" name="Google Shape;722;p36"/>
            <p:cNvPicPr preferRelativeResize="0"/>
            <p:nvPr/>
          </p:nvPicPr>
          <p:blipFill rotWithShape="1">
            <a:blip r:embed="rId5">
              <a:alphaModFix/>
            </a:blip>
            <a:srcRect l="39486" t="29228" r="35708" b="26202"/>
            <a:stretch/>
          </p:blipFill>
          <p:spPr>
            <a:xfrm rot="-5436219">
              <a:off x="4505057" y="4068830"/>
              <a:ext cx="1679805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3" name="Google Shape;723;p36"/>
            <p:cNvPicPr preferRelativeResize="0"/>
            <p:nvPr/>
          </p:nvPicPr>
          <p:blipFill rotWithShape="1">
            <a:blip r:embed="rId8">
              <a:alphaModFix/>
            </a:blip>
            <a:srcRect l="33270" t="11201" r="31930" b="28411"/>
            <a:stretch/>
          </p:blipFill>
          <p:spPr>
            <a:xfrm rot="337043">
              <a:off x="3048930" y="3691688"/>
              <a:ext cx="2663162" cy="25997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7"/>
          <p:cNvSpPr/>
          <p:nvPr/>
        </p:nvSpPr>
        <p:spPr>
          <a:xfrm rot="10800000">
            <a:off x="-4213125" y="144000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7"/>
          <p:cNvSpPr/>
          <p:nvPr/>
        </p:nvSpPr>
        <p:spPr>
          <a:xfrm rot="-5400000">
            <a:off x="7595026" y="175359"/>
            <a:ext cx="2056784" cy="2525279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37"/>
          <p:cNvGrpSpPr/>
          <p:nvPr/>
        </p:nvGrpSpPr>
        <p:grpSpPr>
          <a:xfrm rot="10488116">
            <a:off x="1366053" y="2472143"/>
            <a:ext cx="4266260" cy="4012791"/>
            <a:chOff x="-926640" y="-1173306"/>
            <a:chExt cx="4266207" cy="4012741"/>
          </a:xfrm>
        </p:grpSpPr>
        <p:pic>
          <p:nvPicPr>
            <p:cNvPr id="728" name="Google Shape;728;p37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-3902811">
              <a:off x="1375669" y="100127"/>
              <a:ext cx="1679806" cy="169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37"/>
            <p:cNvPicPr preferRelativeResize="0"/>
            <p:nvPr/>
          </p:nvPicPr>
          <p:blipFill rotWithShape="1">
            <a:blip r:embed="rId3">
              <a:alphaModFix/>
            </a:blip>
            <a:srcRect l="31148" t="5377" r="27103" b="12769"/>
            <a:stretch/>
          </p:blipFill>
          <p:spPr>
            <a:xfrm rot="8492342">
              <a:off x="-293251" y="-656414"/>
              <a:ext cx="2701254" cy="29789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0" name="Google Shape;730;p37"/>
          <p:cNvPicPr preferRelativeResize="0"/>
          <p:nvPr/>
        </p:nvPicPr>
        <p:blipFill rotWithShape="1">
          <a:blip r:embed="rId4">
            <a:alphaModFix/>
          </a:blip>
          <a:srcRect l="34841" t="12748" r="28186" b="30313"/>
          <a:stretch/>
        </p:blipFill>
        <p:spPr>
          <a:xfrm rot="9286326" flipH="1">
            <a:off x="-75840" y="-878211"/>
            <a:ext cx="2599425" cy="2251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1" name="Google Shape;731;p37"/>
          <p:cNvGrpSpPr/>
          <p:nvPr/>
        </p:nvGrpSpPr>
        <p:grpSpPr>
          <a:xfrm rot="-2087101">
            <a:off x="6986123" y="1147794"/>
            <a:ext cx="3274583" cy="2847923"/>
            <a:chOff x="2928088" y="3567589"/>
            <a:chExt cx="3274576" cy="2847918"/>
          </a:xfrm>
        </p:grpSpPr>
        <p:pic>
          <p:nvPicPr>
            <p:cNvPr id="732" name="Google Shape;732;p37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-5436219">
              <a:off x="4505057" y="4068830"/>
              <a:ext cx="1679805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37"/>
            <p:cNvPicPr preferRelativeResize="0"/>
            <p:nvPr/>
          </p:nvPicPr>
          <p:blipFill rotWithShape="1">
            <a:blip r:embed="rId5">
              <a:alphaModFix/>
            </a:blip>
            <a:srcRect l="33270" t="11201" r="31930" b="28411"/>
            <a:stretch/>
          </p:blipFill>
          <p:spPr>
            <a:xfrm rot="337043">
              <a:off x="3048930" y="3691688"/>
              <a:ext cx="2663162" cy="2599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4" name="Google Shape;734;p37"/>
          <p:cNvGrpSpPr/>
          <p:nvPr/>
        </p:nvGrpSpPr>
        <p:grpSpPr>
          <a:xfrm rot="-4227477">
            <a:off x="7794968" y="3896315"/>
            <a:ext cx="1204080" cy="1064604"/>
            <a:chOff x="257500" y="1669275"/>
            <a:chExt cx="1204075" cy="1064600"/>
          </a:xfrm>
        </p:grpSpPr>
        <p:sp>
          <p:nvSpPr>
            <p:cNvPr id="735" name="Google Shape;735;p37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8"/>
          <p:cNvSpPr/>
          <p:nvPr/>
        </p:nvSpPr>
        <p:spPr>
          <a:xfrm rot="10800000" flipH="1">
            <a:off x="4829900" y="833050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8"/>
          <p:cNvSpPr/>
          <p:nvPr/>
        </p:nvSpPr>
        <p:spPr>
          <a:xfrm rot="-9046086" flipH="1">
            <a:off x="-450824" y="-1360691"/>
            <a:ext cx="3682251" cy="3064342"/>
          </a:xfrm>
          <a:custGeom>
            <a:avLst/>
            <a:gdLst/>
            <a:ahLst/>
            <a:cxnLst/>
            <a:rect l="l" t="t" r="r" b="b"/>
            <a:pathLst>
              <a:path w="77434" h="64440" extrusionOk="0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764" name="Google Shape;764;p38"/>
          <p:cNvGrpSpPr/>
          <p:nvPr/>
        </p:nvGrpSpPr>
        <p:grpSpPr>
          <a:xfrm rot="9699447" flipH="1">
            <a:off x="3296046" y="2908218"/>
            <a:ext cx="4082349" cy="3736904"/>
            <a:chOff x="320186" y="-1715500"/>
            <a:chExt cx="4082315" cy="3736872"/>
          </a:xfrm>
        </p:grpSpPr>
        <p:pic>
          <p:nvPicPr>
            <p:cNvPr id="765" name="Google Shape;765;p38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-205656">
              <a:off x="374412" y="-443898"/>
              <a:ext cx="1849600" cy="1869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" name="Google Shape;766;p38"/>
            <p:cNvPicPr preferRelativeResize="0"/>
            <p:nvPr/>
          </p:nvPicPr>
          <p:blipFill rotWithShape="1">
            <a:blip r:embed="rId3">
              <a:alphaModFix/>
            </a:blip>
            <a:srcRect l="33270" t="11201" r="31930" b="28411"/>
            <a:stretch/>
          </p:blipFill>
          <p:spPr>
            <a:xfrm rot="9152879">
              <a:off x="1112027" y="-1221265"/>
              <a:ext cx="2815473" cy="27484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7" name="Google Shape;767;p38"/>
          <p:cNvGrpSpPr/>
          <p:nvPr/>
        </p:nvGrpSpPr>
        <p:grpSpPr>
          <a:xfrm rot="10800000">
            <a:off x="-1253718" y="125718"/>
            <a:ext cx="2681147" cy="3604298"/>
            <a:chOff x="7205131" y="218969"/>
            <a:chExt cx="2681147" cy="3604298"/>
          </a:xfrm>
        </p:grpSpPr>
        <p:pic>
          <p:nvPicPr>
            <p:cNvPr id="768" name="Google Shape;768;p38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4858466">
              <a:off x="7730774" y="2011689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38"/>
            <p:cNvPicPr preferRelativeResize="0"/>
            <p:nvPr/>
          </p:nvPicPr>
          <p:blipFill rotWithShape="1">
            <a:blip r:embed="rId4">
              <a:alphaModFix/>
            </a:blip>
            <a:srcRect l="34841" t="12748" r="28186" b="30313"/>
            <a:stretch/>
          </p:blipFill>
          <p:spPr>
            <a:xfrm rot="4780528" flipH="1">
              <a:off x="7246044" y="573496"/>
              <a:ext cx="2599321" cy="22517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0" name="Google Shape;770;p38"/>
          <p:cNvPicPr preferRelativeResize="0"/>
          <p:nvPr/>
        </p:nvPicPr>
        <p:blipFill rotWithShape="1">
          <a:blip r:embed="rId5">
            <a:alphaModFix/>
          </a:blip>
          <a:srcRect l="31148" t="5377" r="27103" b="12769"/>
          <a:stretch/>
        </p:blipFill>
        <p:spPr>
          <a:xfrm rot="8745463">
            <a:off x="5244966" y="-1318030"/>
            <a:ext cx="2701287" cy="2978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" name="Google Shape;771;p38"/>
          <p:cNvGrpSpPr/>
          <p:nvPr/>
        </p:nvGrpSpPr>
        <p:grpSpPr>
          <a:xfrm rot="-4227477">
            <a:off x="240068" y="3168590"/>
            <a:ext cx="1204080" cy="1064604"/>
            <a:chOff x="257500" y="1669275"/>
            <a:chExt cx="1204075" cy="1064600"/>
          </a:xfrm>
        </p:grpSpPr>
        <p:sp>
          <p:nvSpPr>
            <p:cNvPr id="772" name="Google Shape;772;p38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4829900" y="1518850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4152295" flipH="1">
            <a:off x="4593999" y="-1428463"/>
            <a:ext cx="3682201" cy="3064300"/>
          </a:xfrm>
          <a:custGeom>
            <a:avLst/>
            <a:gdLst/>
            <a:ahLst/>
            <a:cxnLst/>
            <a:rect l="l" t="t" r="r" b="b"/>
            <a:pathLst>
              <a:path w="77434" h="64440" extrusionOk="0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7" name="Google Shape;17;p3"/>
          <p:cNvGrpSpPr/>
          <p:nvPr/>
        </p:nvGrpSpPr>
        <p:grpSpPr>
          <a:xfrm>
            <a:off x="869166" y="-1501459"/>
            <a:ext cx="3732141" cy="3534717"/>
            <a:chOff x="869166" y="-1501459"/>
            <a:chExt cx="3732141" cy="3534717"/>
          </a:xfrm>
        </p:grpSpPr>
        <p:pic>
          <p:nvPicPr>
            <p:cNvPr id="18" name="Google Shape;18;p3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5698461">
              <a:off x="947796" y="-734836"/>
              <a:ext cx="1679808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 rotWithShape="1">
            <a:blip r:embed="rId3">
              <a:alphaModFix/>
            </a:blip>
            <a:srcRect l="33270" t="11201" r="31930" b="28411"/>
            <a:stretch/>
          </p:blipFill>
          <p:spPr>
            <a:xfrm rot="9152875">
              <a:off x="1488842" y="-1033960"/>
              <a:ext cx="2663161" cy="25997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3275" y="2143500"/>
            <a:ext cx="420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13275" y="3046138"/>
            <a:ext cx="31641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13275" y="1218950"/>
            <a:ext cx="19527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6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527188" y="2114275"/>
            <a:ext cx="2335800" cy="87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5280963" y="2114275"/>
            <a:ext cx="2335800" cy="87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527188" y="2943250"/>
            <a:ext cx="2335800" cy="8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280963" y="2943250"/>
            <a:ext cx="2335800" cy="8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2532264" flipH="1">
            <a:off x="4331235" y="4125138"/>
            <a:ext cx="3682216" cy="3064313"/>
          </a:xfrm>
          <a:custGeom>
            <a:avLst/>
            <a:gdLst/>
            <a:ahLst/>
            <a:cxnLst/>
            <a:rect l="l" t="t" r="r" b="b"/>
            <a:pathLst>
              <a:path w="77434" h="64440" extrusionOk="0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l="33270" t="11201" r="31930" b="28411"/>
          <a:stretch/>
        </p:blipFill>
        <p:spPr>
          <a:xfrm rot="-1621552">
            <a:off x="7692642" y="1591200"/>
            <a:ext cx="2663166" cy="259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rot="5207946" flipH="1">
            <a:off x="3995680" y="-4405669"/>
            <a:ext cx="7359825" cy="6393496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7115874">
            <a:off x="342500" y="3694091"/>
            <a:ext cx="1987233" cy="3473891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 rot="2700000">
            <a:off x="-554173" y="1537959"/>
            <a:ext cx="1204064" cy="1064590"/>
            <a:chOff x="257500" y="1669275"/>
            <a:chExt cx="1204075" cy="1064600"/>
          </a:xfrm>
        </p:grpSpPr>
        <p:sp>
          <p:nvSpPr>
            <p:cNvPr id="40" name="Google Shape;40;p6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/>
          <p:nvPr/>
        </p:nvSpPr>
        <p:spPr>
          <a:xfrm rot="2532264" flipH="1">
            <a:off x="6952210" y="4209863"/>
            <a:ext cx="3682216" cy="3064313"/>
          </a:xfrm>
          <a:custGeom>
            <a:avLst/>
            <a:gdLst/>
            <a:ahLst/>
            <a:cxnLst/>
            <a:rect l="l" t="t" r="r" b="b"/>
            <a:pathLst>
              <a:path w="77434" h="64440" extrusionOk="0">
                <a:moveTo>
                  <a:pt x="13727" y="0"/>
                </a:moveTo>
                <a:cubicBezTo>
                  <a:pt x="12253" y="0"/>
                  <a:pt x="10788" y="217"/>
                  <a:pt x="9358" y="710"/>
                </a:cubicBezTo>
                <a:cubicBezTo>
                  <a:pt x="3576" y="2708"/>
                  <a:pt x="0" y="9194"/>
                  <a:pt x="514" y="15280"/>
                </a:cubicBezTo>
                <a:cubicBezTo>
                  <a:pt x="1046" y="21386"/>
                  <a:pt x="5136" y="26845"/>
                  <a:pt x="10405" y="29926"/>
                </a:cubicBezTo>
                <a:cubicBezTo>
                  <a:pt x="14836" y="32513"/>
                  <a:pt x="20162" y="33730"/>
                  <a:pt x="23814" y="37306"/>
                </a:cubicBezTo>
                <a:cubicBezTo>
                  <a:pt x="27162" y="40578"/>
                  <a:pt x="28569" y="45314"/>
                  <a:pt x="30757" y="49480"/>
                </a:cubicBezTo>
                <a:cubicBezTo>
                  <a:pt x="34200" y="56004"/>
                  <a:pt x="40001" y="61501"/>
                  <a:pt x="47115" y="63593"/>
                </a:cubicBezTo>
                <a:cubicBezTo>
                  <a:pt x="49054" y="64167"/>
                  <a:pt x="51016" y="64439"/>
                  <a:pt x="52955" y="64439"/>
                </a:cubicBezTo>
                <a:cubicBezTo>
                  <a:pt x="62252" y="64439"/>
                  <a:pt x="71005" y="58183"/>
                  <a:pt x="74105" y="49023"/>
                </a:cubicBezTo>
                <a:cubicBezTo>
                  <a:pt x="77434" y="39227"/>
                  <a:pt x="74619" y="20758"/>
                  <a:pt x="65070" y="15166"/>
                </a:cubicBezTo>
                <a:cubicBezTo>
                  <a:pt x="58128" y="11134"/>
                  <a:pt x="49207" y="13816"/>
                  <a:pt x="41389" y="11933"/>
                </a:cubicBezTo>
                <a:cubicBezTo>
                  <a:pt x="35721" y="10544"/>
                  <a:pt x="31004" y="6873"/>
                  <a:pt x="25964" y="3944"/>
                </a:cubicBezTo>
                <a:cubicBezTo>
                  <a:pt x="22229" y="1774"/>
                  <a:pt x="17942" y="0"/>
                  <a:pt x="13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"/>
          </p:nvPr>
        </p:nvSpPr>
        <p:spPr>
          <a:xfrm>
            <a:off x="1890888" y="1508200"/>
            <a:ext cx="249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2"/>
          </p:nvPr>
        </p:nvSpPr>
        <p:spPr>
          <a:xfrm>
            <a:off x="5644663" y="1508200"/>
            <a:ext cx="249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3"/>
          </p:nvPr>
        </p:nvSpPr>
        <p:spPr>
          <a:xfrm>
            <a:off x="1890888" y="2685003"/>
            <a:ext cx="249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4"/>
          </p:nvPr>
        </p:nvSpPr>
        <p:spPr>
          <a:xfrm>
            <a:off x="5644663" y="2685003"/>
            <a:ext cx="249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5"/>
          </p:nvPr>
        </p:nvSpPr>
        <p:spPr>
          <a:xfrm>
            <a:off x="1890899" y="1909275"/>
            <a:ext cx="2498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6"/>
          </p:nvPr>
        </p:nvSpPr>
        <p:spPr>
          <a:xfrm>
            <a:off x="5644674" y="1909275"/>
            <a:ext cx="2498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7"/>
          </p:nvPr>
        </p:nvSpPr>
        <p:spPr>
          <a:xfrm>
            <a:off x="1890899" y="3083250"/>
            <a:ext cx="2498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8"/>
          </p:nvPr>
        </p:nvSpPr>
        <p:spPr>
          <a:xfrm>
            <a:off x="5644674" y="3083250"/>
            <a:ext cx="2498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9" hasCustomPrompt="1"/>
          </p:nvPr>
        </p:nvSpPr>
        <p:spPr>
          <a:xfrm>
            <a:off x="1001175" y="1801250"/>
            <a:ext cx="834600" cy="4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3975" y="1801250"/>
            <a:ext cx="834600" cy="4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4" hasCustomPrompt="1"/>
          </p:nvPr>
        </p:nvSpPr>
        <p:spPr>
          <a:xfrm>
            <a:off x="1001175" y="2974453"/>
            <a:ext cx="834600" cy="4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3992" y="2974453"/>
            <a:ext cx="834600" cy="4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/>
          <p:nvPr/>
        </p:nvSpPr>
        <p:spPr>
          <a:xfrm rot="-4360277">
            <a:off x="4015734" y="1710697"/>
            <a:ext cx="7360187" cy="6393811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-5400000">
            <a:off x="-1308655" y="1288694"/>
            <a:ext cx="1927262" cy="2366255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0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6"/>
          <p:cNvSpPr txBox="1">
            <a:spLocks noGrp="1"/>
          </p:cNvSpPr>
          <p:nvPr>
            <p:ph type="subTitle" idx="1"/>
          </p:nvPr>
        </p:nvSpPr>
        <p:spPr>
          <a:xfrm>
            <a:off x="713275" y="2068475"/>
            <a:ext cx="29820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6"/>
          <p:cNvSpPr/>
          <p:nvPr/>
        </p:nvSpPr>
        <p:spPr>
          <a:xfrm rot="-6202966">
            <a:off x="4206298" y="572614"/>
            <a:ext cx="7359843" cy="6393512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"/>
          <p:cNvSpPr/>
          <p:nvPr/>
        </p:nvSpPr>
        <p:spPr>
          <a:xfrm rot="-5400000">
            <a:off x="-454899" y="3352884"/>
            <a:ext cx="2056784" cy="2525279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/>
          <p:nvPr/>
        </p:nvSpPr>
        <p:spPr>
          <a:xfrm rot="-9665085">
            <a:off x="4589978" y="-1979252"/>
            <a:ext cx="7359731" cy="6393414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 rot="-5400000">
            <a:off x="-1506074" y="2337509"/>
            <a:ext cx="2056784" cy="2525279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body" idx="1"/>
          </p:nvPr>
        </p:nvSpPr>
        <p:spPr>
          <a:xfrm>
            <a:off x="713225" y="1149575"/>
            <a:ext cx="77175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>
            <a:spLocks noGrp="1"/>
          </p:cNvSpPr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31"/>
          <p:cNvSpPr txBox="1">
            <a:spLocks noGrp="1"/>
          </p:cNvSpPr>
          <p:nvPr>
            <p:ph type="subTitle" idx="1"/>
          </p:nvPr>
        </p:nvSpPr>
        <p:spPr>
          <a:xfrm>
            <a:off x="1292212" y="1282250"/>
            <a:ext cx="36933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2"/>
          </p:nvPr>
        </p:nvSpPr>
        <p:spPr>
          <a:xfrm>
            <a:off x="1292225" y="1683325"/>
            <a:ext cx="3693300" cy="6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3"/>
          </p:nvPr>
        </p:nvSpPr>
        <p:spPr>
          <a:xfrm>
            <a:off x="1292223" y="2333575"/>
            <a:ext cx="36933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86" name="Google Shape;486;p31"/>
          <p:cNvSpPr txBox="1">
            <a:spLocks noGrp="1"/>
          </p:cNvSpPr>
          <p:nvPr>
            <p:ph type="subTitle" idx="4"/>
          </p:nvPr>
        </p:nvSpPr>
        <p:spPr>
          <a:xfrm>
            <a:off x="1292250" y="2734650"/>
            <a:ext cx="3693300" cy="6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5"/>
          </p:nvPr>
        </p:nvSpPr>
        <p:spPr>
          <a:xfrm>
            <a:off x="1292200" y="3384900"/>
            <a:ext cx="36933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6"/>
          </p:nvPr>
        </p:nvSpPr>
        <p:spPr>
          <a:xfrm>
            <a:off x="1292225" y="3785975"/>
            <a:ext cx="3693300" cy="6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31"/>
          <p:cNvSpPr/>
          <p:nvPr/>
        </p:nvSpPr>
        <p:spPr>
          <a:xfrm rot="10800000" flipH="1">
            <a:off x="5235575" y="1683313"/>
            <a:ext cx="7359758" cy="6393438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1"/>
          <p:cNvGrpSpPr/>
          <p:nvPr/>
        </p:nvGrpSpPr>
        <p:grpSpPr>
          <a:xfrm>
            <a:off x="8029500" y="257375"/>
            <a:ext cx="1204075" cy="1064600"/>
            <a:chOff x="257500" y="1669275"/>
            <a:chExt cx="1204075" cy="1064600"/>
          </a:xfrm>
        </p:grpSpPr>
        <p:sp>
          <p:nvSpPr>
            <p:cNvPr id="491" name="Google Shape;491;p31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1"/>
          <p:cNvGrpSpPr/>
          <p:nvPr/>
        </p:nvGrpSpPr>
        <p:grpSpPr>
          <a:xfrm>
            <a:off x="7352101" y="1028649"/>
            <a:ext cx="3071745" cy="3860744"/>
            <a:chOff x="7352101" y="1028649"/>
            <a:chExt cx="3071745" cy="3860744"/>
          </a:xfrm>
        </p:grpSpPr>
        <p:pic>
          <p:nvPicPr>
            <p:cNvPr id="518" name="Google Shape;518;p31"/>
            <p:cNvPicPr preferRelativeResize="0"/>
            <p:nvPr/>
          </p:nvPicPr>
          <p:blipFill rotWithShape="1">
            <a:blip r:embed="rId2">
              <a:alphaModFix/>
            </a:blip>
            <a:srcRect l="39486" t="29228" r="35708" b="26202"/>
            <a:stretch/>
          </p:blipFill>
          <p:spPr>
            <a:xfrm rot="2128240" flipH="1">
              <a:off x="7735444" y="2861747"/>
              <a:ext cx="1679809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31"/>
            <p:cNvPicPr preferRelativeResize="0"/>
            <p:nvPr/>
          </p:nvPicPr>
          <p:blipFill rotWithShape="1">
            <a:blip r:embed="rId3">
              <a:alphaModFix/>
            </a:blip>
            <a:srcRect l="34841" t="12748" r="28186" b="30313"/>
            <a:stretch/>
          </p:blipFill>
          <p:spPr>
            <a:xfrm rot="-4057390">
              <a:off x="7588311" y="1533188"/>
              <a:ext cx="2599324" cy="22517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" name="Google Shape;520;p31"/>
          <p:cNvSpPr/>
          <p:nvPr/>
        </p:nvSpPr>
        <p:spPr>
          <a:xfrm rot="7115874">
            <a:off x="-807287" y="3489566"/>
            <a:ext cx="1987233" cy="3473891"/>
          </a:xfrm>
          <a:custGeom>
            <a:avLst/>
            <a:gdLst/>
            <a:ahLst/>
            <a:cxnLst/>
            <a:rect l="l" t="t" r="r" b="b"/>
            <a:pathLst>
              <a:path w="32584" h="40006" extrusionOk="0">
                <a:moveTo>
                  <a:pt x="14288" y="1"/>
                </a:moveTo>
                <a:cubicBezTo>
                  <a:pt x="12842" y="1"/>
                  <a:pt x="11398" y="512"/>
                  <a:pt x="10006" y="1754"/>
                </a:cubicBezTo>
                <a:cubicBezTo>
                  <a:pt x="8027" y="3523"/>
                  <a:pt x="6791" y="5919"/>
                  <a:pt x="5269" y="8088"/>
                </a:cubicBezTo>
                <a:cubicBezTo>
                  <a:pt x="3938" y="9990"/>
                  <a:pt x="2302" y="11740"/>
                  <a:pt x="1408" y="13889"/>
                </a:cubicBezTo>
                <a:cubicBezTo>
                  <a:pt x="1" y="17218"/>
                  <a:pt x="495" y="21003"/>
                  <a:pt x="1427" y="24465"/>
                </a:cubicBezTo>
                <a:cubicBezTo>
                  <a:pt x="2302" y="27755"/>
                  <a:pt x="3615" y="31065"/>
                  <a:pt x="6011" y="33481"/>
                </a:cubicBezTo>
                <a:cubicBezTo>
                  <a:pt x="7932" y="35440"/>
                  <a:pt x="10462" y="36695"/>
                  <a:pt x="12973" y="37760"/>
                </a:cubicBezTo>
                <a:cubicBezTo>
                  <a:pt x="15849" y="38993"/>
                  <a:pt x="18891" y="40006"/>
                  <a:pt x="22008" y="40006"/>
                </a:cubicBezTo>
                <a:cubicBezTo>
                  <a:pt x="22065" y="40006"/>
                  <a:pt x="22122" y="40005"/>
                  <a:pt x="22179" y="40005"/>
                </a:cubicBezTo>
                <a:cubicBezTo>
                  <a:pt x="25374" y="39948"/>
                  <a:pt x="28665" y="38692"/>
                  <a:pt x="30529" y="36124"/>
                </a:cubicBezTo>
                <a:cubicBezTo>
                  <a:pt x="32583" y="33290"/>
                  <a:pt x="32564" y="29486"/>
                  <a:pt x="32336" y="25986"/>
                </a:cubicBezTo>
                <a:cubicBezTo>
                  <a:pt x="31918" y="19881"/>
                  <a:pt x="30947" y="13319"/>
                  <a:pt x="26820" y="8811"/>
                </a:cubicBezTo>
                <a:cubicBezTo>
                  <a:pt x="23775" y="5488"/>
                  <a:pt x="19021" y="1"/>
                  <a:pt x="14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495900"/>
            <a:ext cx="771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bril Fatface"/>
              <a:buNone/>
              <a:defRPr sz="3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0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  <a:defRPr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72" r:id="rId7"/>
    <p:sldLayoutId id="2147483674" r:id="rId8"/>
    <p:sldLayoutId id="2147483677" r:id="rId9"/>
    <p:sldLayoutId id="2147483679" r:id="rId10"/>
    <p:sldLayoutId id="2147483682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ikOvh2sUnvo3ayl3rAIXx8cdV2NBefErXGqmdGbn1k/copy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4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2"/>
          <p:cNvSpPr txBox="1">
            <a:spLocks noGrp="1"/>
          </p:cNvSpPr>
          <p:nvPr>
            <p:ph type="ctrTitle"/>
          </p:nvPr>
        </p:nvSpPr>
        <p:spPr>
          <a:xfrm>
            <a:off x="1180494" y="1202871"/>
            <a:ext cx="7351005" cy="20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b="1"/>
              <a:t>AICUP:</a:t>
            </a:r>
            <a:br>
              <a:rPr lang="en-US" altLang="zh-TW" sz="4000" b="1"/>
            </a:br>
            <a:r>
              <a:rPr lang="en-US" altLang="zh-TW" sz="4000"/>
              <a:t>Orchid Species Identification</a:t>
            </a:r>
            <a:br>
              <a:rPr lang="en-US" altLang="zh-TW" sz="4000"/>
            </a:br>
            <a:r>
              <a:rPr lang="en-US" altLang="zh-TW" sz="4000"/>
              <a:t>and Classification Contest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809" name="Google Shape;809;p42"/>
          <p:cNvSpPr txBox="1">
            <a:spLocks noGrp="1"/>
          </p:cNvSpPr>
          <p:nvPr>
            <p:ph type="subTitle" idx="1"/>
          </p:nvPr>
        </p:nvSpPr>
        <p:spPr>
          <a:xfrm>
            <a:off x="2167050" y="3304663"/>
            <a:ext cx="4809900" cy="1130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111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 劉子弘</a:t>
            </a:r>
            <a:endParaRPr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111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 饒旻書</a:t>
            </a:r>
            <a:endParaRPr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111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 黃瀚</a:t>
            </a:r>
            <a:endParaRPr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10" name="Google Shape;810;p42"/>
          <p:cNvGrpSpPr/>
          <p:nvPr/>
        </p:nvGrpSpPr>
        <p:grpSpPr>
          <a:xfrm>
            <a:off x="6566400" y="2818265"/>
            <a:ext cx="2962650" cy="2651498"/>
            <a:chOff x="6566400" y="2818265"/>
            <a:chExt cx="2962650" cy="2651498"/>
          </a:xfrm>
        </p:grpSpPr>
        <p:pic>
          <p:nvPicPr>
            <p:cNvPr id="811" name="Google Shape;811;p42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-6694513">
              <a:off x="7590870" y="3062576"/>
              <a:ext cx="1679807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2" name="Google Shape;812;p42"/>
            <p:cNvPicPr preferRelativeResize="0"/>
            <p:nvPr/>
          </p:nvPicPr>
          <p:blipFill rotWithShape="1">
            <a:blip r:embed="rId4">
              <a:alphaModFix/>
            </a:blip>
            <a:srcRect l="33270" t="11201" r="31930" b="28411"/>
            <a:stretch/>
          </p:blipFill>
          <p:spPr>
            <a:xfrm>
              <a:off x="6566400" y="3284963"/>
              <a:ext cx="2238115" cy="218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42"/>
          <p:cNvGrpSpPr/>
          <p:nvPr/>
        </p:nvGrpSpPr>
        <p:grpSpPr>
          <a:xfrm>
            <a:off x="-720525" y="3013263"/>
            <a:ext cx="3264376" cy="3337775"/>
            <a:chOff x="-720525" y="3013263"/>
            <a:chExt cx="3264376" cy="3337775"/>
          </a:xfrm>
        </p:grpSpPr>
        <p:pic>
          <p:nvPicPr>
            <p:cNvPr id="814" name="Google Shape;814;p42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-4775302">
              <a:off x="1073219" y="3389104"/>
              <a:ext cx="1352439" cy="1366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42"/>
            <p:cNvPicPr preferRelativeResize="0"/>
            <p:nvPr/>
          </p:nvPicPr>
          <p:blipFill rotWithShape="1">
            <a:blip r:embed="rId5">
              <a:alphaModFix/>
            </a:blip>
            <a:srcRect l="31148" t="5377" r="27103" b="12769"/>
            <a:stretch/>
          </p:blipFill>
          <p:spPr>
            <a:xfrm>
              <a:off x="-720525" y="3013263"/>
              <a:ext cx="3026602" cy="3337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" name="Google Shape;816;p42"/>
          <p:cNvGrpSpPr/>
          <p:nvPr/>
        </p:nvGrpSpPr>
        <p:grpSpPr>
          <a:xfrm>
            <a:off x="257500" y="1669275"/>
            <a:ext cx="1204075" cy="1064600"/>
            <a:chOff x="257500" y="1669275"/>
            <a:chExt cx="1204075" cy="1064600"/>
          </a:xfrm>
        </p:grpSpPr>
        <p:sp>
          <p:nvSpPr>
            <p:cNvPr id="817" name="Google Shape;817;p42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2"/>
          <p:cNvGrpSpPr/>
          <p:nvPr/>
        </p:nvGrpSpPr>
        <p:grpSpPr>
          <a:xfrm>
            <a:off x="5758811" y="4113615"/>
            <a:ext cx="921655" cy="832297"/>
            <a:chOff x="4844050" y="4473925"/>
            <a:chExt cx="690275" cy="623350"/>
          </a:xfrm>
        </p:grpSpPr>
        <p:sp>
          <p:nvSpPr>
            <p:cNvPr id="844" name="Google Shape;844;p42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6" name="Google Shape;876;p42"/>
          <p:cNvPicPr preferRelativeResize="0"/>
          <p:nvPr/>
        </p:nvPicPr>
        <p:blipFill rotWithShape="1">
          <a:blip r:embed="rId5">
            <a:alphaModFix/>
          </a:blip>
          <a:srcRect l="31148" t="5377" r="27103" b="12769"/>
          <a:stretch/>
        </p:blipFill>
        <p:spPr>
          <a:xfrm rot="10800000" flipH="1">
            <a:off x="6117400" y="-1401037"/>
            <a:ext cx="3026602" cy="33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42"/>
          <p:cNvPicPr preferRelativeResize="0"/>
          <p:nvPr/>
        </p:nvPicPr>
        <p:blipFill rotWithShape="1">
          <a:blip r:embed="rId6">
            <a:alphaModFix/>
          </a:blip>
          <a:srcRect l="34841" t="12748" r="28186" b="30313"/>
          <a:stretch/>
        </p:blipFill>
        <p:spPr>
          <a:xfrm>
            <a:off x="-41675" y="-807176"/>
            <a:ext cx="2990923" cy="25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7"/>
          <p:cNvSpPr txBox="1">
            <a:spLocks noGrp="1"/>
          </p:cNvSpPr>
          <p:nvPr>
            <p:ph type="title"/>
          </p:nvPr>
        </p:nvSpPr>
        <p:spPr>
          <a:xfrm>
            <a:off x="713274" y="2143500"/>
            <a:ext cx="487872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Model design</a:t>
            </a:r>
          </a:p>
        </p:txBody>
      </p:sp>
      <p:sp>
        <p:nvSpPr>
          <p:cNvPr id="1129" name="Google Shape;1129;p47"/>
          <p:cNvSpPr txBox="1">
            <a:spLocks noGrp="1"/>
          </p:cNvSpPr>
          <p:nvPr>
            <p:ph type="title" idx="2"/>
          </p:nvPr>
        </p:nvSpPr>
        <p:spPr>
          <a:xfrm>
            <a:off x="713275" y="1218950"/>
            <a:ext cx="19527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30" name="Google Shape;1130;p47"/>
          <p:cNvGrpSpPr/>
          <p:nvPr/>
        </p:nvGrpSpPr>
        <p:grpSpPr>
          <a:xfrm>
            <a:off x="4338349" y="3094604"/>
            <a:ext cx="3649327" cy="3380859"/>
            <a:chOff x="4338349" y="3094604"/>
            <a:chExt cx="3649327" cy="3380859"/>
          </a:xfrm>
        </p:grpSpPr>
        <p:pic>
          <p:nvPicPr>
            <p:cNvPr id="1131" name="Google Shape;1131;p47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9949558">
              <a:off x="4520645" y="3274427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47"/>
            <p:cNvPicPr preferRelativeResize="0"/>
            <p:nvPr/>
          </p:nvPicPr>
          <p:blipFill rotWithShape="1">
            <a:blip r:embed="rId4">
              <a:alphaModFix/>
            </a:blip>
            <a:srcRect l="31148" t="5377" r="27103" b="12769"/>
            <a:stretch/>
          </p:blipFill>
          <p:spPr>
            <a:xfrm flipH="1">
              <a:off x="4961075" y="3137688"/>
              <a:ext cx="3026602" cy="3337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3" name="Google Shape;1133;p47"/>
          <p:cNvGrpSpPr/>
          <p:nvPr/>
        </p:nvGrpSpPr>
        <p:grpSpPr>
          <a:xfrm>
            <a:off x="3673886" y="4119990"/>
            <a:ext cx="921655" cy="832297"/>
            <a:chOff x="4844050" y="4473925"/>
            <a:chExt cx="690275" cy="623350"/>
          </a:xfrm>
        </p:grpSpPr>
        <p:sp>
          <p:nvSpPr>
            <p:cNvPr id="1134" name="Google Shape;1134;p47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47"/>
          <p:cNvGrpSpPr/>
          <p:nvPr/>
        </p:nvGrpSpPr>
        <p:grpSpPr>
          <a:xfrm>
            <a:off x="5327450" y="824900"/>
            <a:ext cx="1204075" cy="1064600"/>
            <a:chOff x="257500" y="1669275"/>
            <a:chExt cx="1204075" cy="1064600"/>
          </a:xfrm>
        </p:grpSpPr>
        <p:sp>
          <p:nvSpPr>
            <p:cNvPr id="1167" name="Google Shape;1167;p47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3" name="Google Shape;1193;p47"/>
          <p:cNvPicPr preferRelativeResize="0"/>
          <p:nvPr/>
        </p:nvPicPr>
        <p:blipFill rotWithShape="1">
          <a:blip r:embed="rId5">
            <a:alphaModFix/>
          </a:blip>
          <a:srcRect l="34841" t="12748" r="28186" b="30313"/>
          <a:stretch/>
        </p:blipFill>
        <p:spPr>
          <a:xfrm>
            <a:off x="6784625" y="-515801"/>
            <a:ext cx="2990923" cy="2590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47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53"/>
          <p:cNvSpPr txBox="1">
            <a:spLocks noGrp="1"/>
          </p:cNvSpPr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Approach</a:t>
            </a:r>
            <a:endParaRPr/>
          </a:p>
        </p:txBody>
      </p:sp>
      <p:sp>
        <p:nvSpPr>
          <p:cNvPr id="1540" name="Google Shape;1540;p53"/>
          <p:cNvSpPr txBox="1">
            <a:spLocks noGrp="1"/>
          </p:cNvSpPr>
          <p:nvPr>
            <p:ph type="subTitle" idx="1"/>
          </p:nvPr>
        </p:nvSpPr>
        <p:spPr>
          <a:xfrm>
            <a:off x="1341655" y="1602274"/>
            <a:ext cx="369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Python tensorflow2</a:t>
            </a:r>
          </a:p>
        </p:txBody>
      </p:sp>
      <p:sp>
        <p:nvSpPr>
          <p:cNvPr id="1542" name="Google Shape;1542;p53"/>
          <p:cNvSpPr txBox="1">
            <a:spLocks noGrp="1"/>
          </p:cNvSpPr>
          <p:nvPr>
            <p:ph type="subTitle" idx="3"/>
          </p:nvPr>
        </p:nvSpPr>
        <p:spPr>
          <a:xfrm>
            <a:off x="1311632" y="2456873"/>
            <a:ext cx="5117966" cy="911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Convolutional Neural Network</a:t>
            </a:r>
          </a:p>
        </p:txBody>
      </p:sp>
      <p:sp>
        <p:nvSpPr>
          <p:cNvPr id="1544" name="Google Shape;1544;p53"/>
          <p:cNvSpPr txBox="1">
            <a:spLocks noGrp="1"/>
          </p:cNvSpPr>
          <p:nvPr>
            <p:ph type="subTitle" idx="5"/>
          </p:nvPr>
        </p:nvSpPr>
        <p:spPr>
          <a:xfrm>
            <a:off x="1339861" y="3222386"/>
            <a:ext cx="369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Geforce GTX 1050ti</a:t>
            </a:r>
          </a:p>
        </p:txBody>
      </p:sp>
      <p:pic>
        <p:nvPicPr>
          <p:cNvPr id="1592" name="Google Shape;1592;p53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267599">
            <a:off x="4108223" y="3660826"/>
            <a:ext cx="2701258" cy="2978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3" name="Google Shape;1593;p53"/>
          <p:cNvGrpSpPr/>
          <p:nvPr/>
        </p:nvGrpSpPr>
        <p:grpSpPr>
          <a:xfrm>
            <a:off x="4966426" y="-1493012"/>
            <a:ext cx="3293378" cy="3071369"/>
            <a:chOff x="4966426" y="-1493012"/>
            <a:chExt cx="3293378" cy="3071369"/>
          </a:xfrm>
        </p:grpSpPr>
        <p:pic>
          <p:nvPicPr>
            <p:cNvPr id="1594" name="Google Shape;1594;p53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5399990" flipH="1">
              <a:off x="6570995" y="-440228"/>
              <a:ext cx="1679808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5" name="Google Shape;1595;p53"/>
            <p:cNvPicPr preferRelativeResize="0"/>
            <p:nvPr/>
          </p:nvPicPr>
          <p:blipFill rotWithShape="1">
            <a:blip r:embed="rId5">
              <a:alphaModFix/>
            </a:blip>
            <a:srcRect l="33270" t="11201" r="31930" b="28411"/>
            <a:stretch/>
          </p:blipFill>
          <p:spPr>
            <a:xfrm rot="-10121658" flipH="1">
              <a:off x="5195417" y="-1257187"/>
              <a:ext cx="2663161" cy="2599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6" name="Google Shape;1596;p53"/>
          <p:cNvGrpSpPr/>
          <p:nvPr/>
        </p:nvGrpSpPr>
        <p:grpSpPr>
          <a:xfrm>
            <a:off x="6731486" y="2144678"/>
            <a:ext cx="921655" cy="832297"/>
            <a:chOff x="4844050" y="4473925"/>
            <a:chExt cx="690275" cy="623350"/>
          </a:xfrm>
        </p:grpSpPr>
        <p:sp>
          <p:nvSpPr>
            <p:cNvPr id="1597" name="Google Shape;1597;p53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269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53"/>
          <p:cNvSpPr txBox="1">
            <a:spLocks noGrp="1"/>
          </p:cNvSpPr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Model structure</a:t>
            </a:r>
            <a:endParaRPr/>
          </a:p>
        </p:txBody>
      </p:sp>
      <p:sp>
        <p:nvSpPr>
          <p:cNvPr id="1540" name="Google Shape;1540;p53"/>
          <p:cNvSpPr txBox="1">
            <a:spLocks noGrp="1"/>
          </p:cNvSpPr>
          <p:nvPr>
            <p:ph type="subTitle" idx="1"/>
          </p:nvPr>
        </p:nvSpPr>
        <p:spPr>
          <a:xfrm>
            <a:off x="654043" y="1143303"/>
            <a:ext cx="6935342" cy="3707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/>
              <a:t>tf.placeholder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/>
              <a:t>Convolution layer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000"/>
              <a:t>filters 20,kernel_size 5,activation by tf.nn.relu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/>
              <a:t>max_poolingConvolution layer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000"/>
              <a:t>filters 20,kernel_size 5,activation by tf.nn.relu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/>
              <a:t>max_pooling</a:t>
            </a:r>
            <a:endParaRPr lang="en-US" altLang="zh-TW" sz="40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000"/>
              <a:t>pool_size 2x2 , strides 2x2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>
                <a:sym typeface="Montserrat Black"/>
              </a:rPr>
              <a:t>Flatten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/>
              <a:t>Fully Connected Layer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000"/>
              <a:t>400 units, activation=tf.nn.relu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>
                <a:sym typeface="Montserrat Black"/>
              </a:rPr>
              <a:t>Dropout</a:t>
            </a:r>
            <a:r>
              <a:rPr lang="en-US" altLang="zh-TW" sz="1400"/>
              <a:t> by 0.25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/>
              <a:t>Fully Connected Layer</a:t>
            </a:r>
            <a:r>
              <a:rPr lang="zh-TW" altLang="en-US" sz="1400"/>
              <a:t> </a:t>
            </a:r>
            <a:r>
              <a:rPr lang="en-US" altLang="zh-TW" sz="1400"/>
              <a:t>to 220 categories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/>
          </a:p>
        </p:txBody>
      </p:sp>
      <p:grpSp>
        <p:nvGrpSpPr>
          <p:cNvPr id="1593" name="Google Shape;1593;p53"/>
          <p:cNvGrpSpPr/>
          <p:nvPr/>
        </p:nvGrpSpPr>
        <p:grpSpPr>
          <a:xfrm>
            <a:off x="4571875" y="-1293524"/>
            <a:ext cx="3293378" cy="3071369"/>
            <a:chOff x="4966426" y="-1493012"/>
            <a:chExt cx="3293378" cy="3071369"/>
          </a:xfrm>
        </p:grpSpPr>
        <p:pic>
          <p:nvPicPr>
            <p:cNvPr id="1594" name="Google Shape;1594;p53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-5399990" flipH="1">
              <a:off x="6570995" y="-440228"/>
              <a:ext cx="1679808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5" name="Google Shape;1595;p53"/>
            <p:cNvPicPr preferRelativeResize="0"/>
            <p:nvPr/>
          </p:nvPicPr>
          <p:blipFill rotWithShape="1">
            <a:blip r:embed="rId4">
              <a:alphaModFix/>
            </a:blip>
            <a:srcRect l="33270" t="11201" r="31930" b="28411"/>
            <a:stretch/>
          </p:blipFill>
          <p:spPr>
            <a:xfrm rot="-10121658" flipH="1">
              <a:off x="5195417" y="-1257187"/>
              <a:ext cx="2663161" cy="2599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6" name="Google Shape;1596;p53"/>
          <p:cNvGrpSpPr/>
          <p:nvPr/>
        </p:nvGrpSpPr>
        <p:grpSpPr>
          <a:xfrm>
            <a:off x="6731486" y="2144678"/>
            <a:ext cx="921655" cy="832297"/>
            <a:chOff x="4844050" y="4473925"/>
            <a:chExt cx="690275" cy="623350"/>
          </a:xfrm>
        </p:grpSpPr>
        <p:sp>
          <p:nvSpPr>
            <p:cNvPr id="1597" name="Google Shape;1597;p53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356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0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</a:t>
            </a:r>
            <a:endParaRPr/>
          </a:p>
        </p:txBody>
      </p:sp>
      <p:sp>
        <p:nvSpPr>
          <p:cNvPr id="1311" name="Google Shape;1311;p50"/>
          <p:cNvSpPr txBox="1">
            <a:spLocks noGrp="1"/>
          </p:cNvSpPr>
          <p:nvPr>
            <p:ph type="subTitle" idx="1"/>
          </p:nvPr>
        </p:nvSpPr>
        <p:spPr>
          <a:xfrm>
            <a:off x="1527188" y="2114275"/>
            <a:ext cx="23358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altLang="zh-TW"/>
              <a:t>Data preprocessing</a:t>
            </a:r>
            <a:endParaRPr/>
          </a:p>
        </p:txBody>
      </p:sp>
      <p:sp>
        <p:nvSpPr>
          <p:cNvPr id="1312" name="Google Shape;1312;p50"/>
          <p:cNvSpPr txBox="1">
            <a:spLocks noGrp="1"/>
          </p:cNvSpPr>
          <p:nvPr>
            <p:ph type="subTitle" idx="2"/>
          </p:nvPr>
        </p:nvSpPr>
        <p:spPr>
          <a:xfrm>
            <a:off x="5280963" y="2114275"/>
            <a:ext cx="2335800" cy="8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TW"/>
              <a:t>Parameter</a:t>
            </a:r>
            <a:endParaRPr/>
          </a:p>
        </p:txBody>
      </p:sp>
      <p:sp>
        <p:nvSpPr>
          <p:cNvPr id="1313" name="Google Shape;1313;p50"/>
          <p:cNvSpPr txBox="1">
            <a:spLocks noGrp="1"/>
          </p:cNvSpPr>
          <p:nvPr>
            <p:ph type="subTitle" idx="3"/>
          </p:nvPr>
        </p:nvSpPr>
        <p:spPr>
          <a:xfrm>
            <a:off x="1527188" y="2943250"/>
            <a:ext cx="2335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Resize 32*32</a:t>
            </a:r>
            <a:endParaRPr lang="zh-TW" altLang="en-US"/>
          </a:p>
        </p:txBody>
      </p:sp>
      <p:sp>
        <p:nvSpPr>
          <p:cNvPr id="1314" name="Google Shape;1314;p50"/>
          <p:cNvSpPr txBox="1">
            <a:spLocks noGrp="1"/>
          </p:cNvSpPr>
          <p:nvPr>
            <p:ph type="subTitle" idx="4"/>
          </p:nvPr>
        </p:nvSpPr>
        <p:spPr>
          <a:xfrm>
            <a:off x="5280963" y="2943250"/>
            <a:ext cx="2335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Epoch 1000</a:t>
            </a:r>
          </a:p>
          <a:p>
            <a:r>
              <a:rPr lang="en-US" altLang="zh-TW"/>
              <a:t>Dropout 0.25</a:t>
            </a:r>
          </a:p>
          <a:p>
            <a:r>
              <a:rPr lang="en-US" altLang="zh-TW"/>
              <a:t>Train_test split=0.8 </a:t>
            </a:r>
            <a:endParaRPr lang="zh-TW" altLang="en-US"/>
          </a:p>
        </p:txBody>
      </p:sp>
      <p:grpSp>
        <p:nvGrpSpPr>
          <p:cNvPr id="1315" name="Google Shape;1315;p50"/>
          <p:cNvGrpSpPr/>
          <p:nvPr/>
        </p:nvGrpSpPr>
        <p:grpSpPr>
          <a:xfrm>
            <a:off x="6212305" y="1684503"/>
            <a:ext cx="473145" cy="411519"/>
            <a:chOff x="1175925" y="554000"/>
            <a:chExt cx="5233900" cy="4587725"/>
          </a:xfrm>
        </p:grpSpPr>
        <p:sp>
          <p:nvSpPr>
            <p:cNvPr id="1316" name="Google Shape;1316;p50"/>
            <p:cNvSpPr/>
            <p:nvPr/>
          </p:nvSpPr>
          <p:spPr>
            <a:xfrm>
              <a:off x="1175925" y="757800"/>
              <a:ext cx="1656300" cy="2497975"/>
            </a:xfrm>
            <a:custGeom>
              <a:avLst/>
              <a:gdLst/>
              <a:ahLst/>
              <a:cxnLst/>
              <a:rect l="l" t="t" r="r" b="b"/>
              <a:pathLst>
                <a:path w="66252" h="99919" extrusionOk="0">
                  <a:moveTo>
                    <a:pt x="39732" y="0"/>
                  </a:moveTo>
                  <a:cubicBezTo>
                    <a:pt x="38166" y="0"/>
                    <a:pt x="36600" y="595"/>
                    <a:pt x="35393" y="1786"/>
                  </a:cubicBezTo>
                  <a:lnTo>
                    <a:pt x="19834" y="17378"/>
                  </a:lnTo>
                  <a:lnTo>
                    <a:pt x="4013" y="25077"/>
                  </a:lnTo>
                  <a:cubicBezTo>
                    <a:pt x="1338" y="26414"/>
                    <a:pt x="1" y="29480"/>
                    <a:pt x="849" y="32351"/>
                  </a:cubicBezTo>
                  <a:lnTo>
                    <a:pt x="9395" y="60893"/>
                  </a:lnTo>
                  <a:cubicBezTo>
                    <a:pt x="9917" y="62622"/>
                    <a:pt x="11189" y="64025"/>
                    <a:pt x="12853" y="64742"/>
                  </a:cubicBezTo>
                  <a:cubicBezTo>
                    <a:pt x="13615" y="65078"/>
                    <a:pt x="14435" y="65242"/>
                    <a:pt x="15258" y="65242"/>
                  </a:cubicBezTo>
                  <a:cubicBezTo>
                    <a:pt x="16196" y="65242"/>
                    <a:pt x="17138" y="65029"/>
                    <a:pt x="18007" y="64612"/>
                  </a:cubicBezTo>
                  <a:lnTo>
                    <a:pt x="24857" y="61187"/>
                  </a:lnTo>
                  <a:lnTo>
                    <a:pt x="26390" y="61187"/>
                  </a:lnTo>
                  <a:lnTo>
                    <a:pt x="29620" y="80530"/>
                  </a:lnTo>
                  <a:cubicBezTo>
                    <a:pt x="30109" y="83466"/>
                    <a:pt x="32653" y="85652"/>
                    <a:pt x="35654" y="85652"/>
                  </a:cubicBezTo>
                  <a:lnTo>
                    <a:pt x="47365" y="85652"/>
                  </a:lnTo>
                  <a:lnTo>
                    <a:pt x="50170" y="95470"/>
                  </a:lnTo>
                  <a:cubicBezTo>
                    <a:pt x="50918" y="98133"/>
                    <a:pt x="53368" y="99918"/>
                    <a:pt x="56059" y="99918"/>
                  </a:cubicBezTo>
                  <a:cubicBezTo>
                    <a:pt x="56302" y="99918"/>
                    <a:pt x="56547" y="99904"/>
                    <a:pt x="56792" y="99874"/>
                  </a:cubicBezTo>
                  <a:lnTo>
                    <a:pt x="66252" y="98667"/>
                  </a:lnTo>
                  <a:lnTo>
                    <a:pt x="66252" y="6940"/>
                  </a:lnTo>
                  <a:lnTo>
                    <a:pt x="63512" y="5113"/>
                  </a:lnTo>
                  <a:cubicBezTo>
                    <a:pt x="62495" y="4436"/>
                    <a:pt x="61314" y="4088"/>
                    <a:pt x="60120" y="4088"/>
                  </a:cubicBezTo>
                  <a:cubicBezTo>
                    <a:pt x="59474" y="4088"/>
                    <a:pt x="58824" y="4190"/>
                    <a:pt x="58195" y="4396"/>
                  </a:cubicBezTo>
                  <a:lnTo>
                    <a:pt x="49550" y="7266"/>
                  </a:lnTo>
                  <a:lnTo>
                    <a:pt x="44070" y="1786"/>
                  </a:lnTo>
                  <a:cubicBezTo>
                    <a:pt x="42863" y="595"/>
                    <a:pt x="41298" y="0"/>
                    <a:pt x="39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3138025" y="554000"/>
              <a:ext cx="1325200" cy="4244400"/>
            </a:xfrm>
            <a:custGeom>
              <a:avLst/>
              <a:gdLst/>
              <a:ahLst/>
              <a:cxnLst/>
              <a:rect l="l" t="t" r="r" b="b"/>
              <a:pathLst>
                <a:path w="53008" h="169776" extrusionOk="0">
                  <a:moveTo>
                    <a:pt x="34647" y="0"/>
                  </a:moveTo>
                  <a:cubicBezTo>
                    <a:pt x="32619" y="0"/>
                    <a:pt x="30699" y="1011"/>
                    <a:pt x="29554" y="2729"/>
                  </a:cubicBezTo>
                  <a:lnTo>
                    <a:pt x="23976" y="11080"/>
                  </a:lnTo>
                  <a:lnTo>
                    <a:pt x="16180" y="8470"/>
                  </a:lnTo>
                  <a:cubicBezTo>
                    <a:pt x="15548" y="8263"/>
                    <a:pt x="14893" y="8161"/>
                    <a:pt x="14243" y="8161"/>
                  </a:cubicBezTo>
                  <a:cubicBezTo>
                    <a:pt x="13148" y="8161"/>
                    <a:pt x="12065" y="8452"/>
                    <a:pt x="11124" y="9025"/>
                  </a:cubicBezTo>
                  <a:lnTo>
                    <a:pt x="0" y="15712"/>
                  </a:lnTo>
                  <a:lnTo>
                    <a:pt x="0" y="132523"/>
                  </a:lnTo>
                  <a:cubicBezTo>
                    <a:pt x="0" y="135916"/>
                    <a:pt x="2708" y="138656"/>
                    <a:pt x="6100" y="138656"/>
                  </a:cubicBezTo>
                  <a:lnTo>
                    <a:pt x="18333" y="138656"/>
                  </a:lnTo>
                  <a:cubicBezTo>
                    <a:pt x="20649" y="138656"/>
                    <a:pt x="22769" y="137319"/>
                    <a:pt x="23813" y="135263"/>
                  </a:cubicBezTo>
                  <a:lnTo>
                    <a:pt x="30271" y="122346"/>
                  </a:lnTo>
                  <a:lnTo>
                    <a:pt x="32620" y="122346"/>
                  </a:lnTo>
                  <a:lnTo>
                    <a:pt x="32620" y="152911"/>
                  </a:lnTo>
                  <a:cubicBezTo>
                    <a:pt x="32620" y="154966"/>
                    <a:pt x="33631" y="156858"/>
                    <a:pt x="35328" y="158000"/>
                  </a:cubicBezTo>
                  <a:lnTo>
                    <a:pt x="53008" y="169775"/>
                  </a:lnTo>
                  <a:lnTo>
                    <a:pt x="53008" y="3544"/>
                  </a:lnTo>
                  <a:lnTo>
                    <a:pt x="35849" y="119"/>
                  </a:lnTo>
                  <a:cubicBezTo>
                    <a:pt x="35448" y="39"/>
                    <a:pt x="35045" y="0"/>
                    <a:pt x="34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4769000" y="847300"/>
              <a:ext cx="1640825" cy="4294425"/>
            </a:xfrm>
            <a:custGeom>
              <a:avLst/>
              <a:gdLst/>
              <a:ahLst/>
              <a:cxnLst/>
              <a:rect l="l" t="t" r="r" b="b"/>
              <a:pathLst>
                <a:path w="65633" h="171777" extrusionOk="0">
                  <a:moveTo>
                    <a:pt x="1" y="0"/>
                  </a:moveTo>
                  <a:lnTo>
                    <a:pt x="1" y="166198"/>
                  </a:lnTo>
                  <a:lnTo>
                    <a:pt x="6786" y="170732"/>
                  </a:lnTo>
                  <a:cubicBezTo>
                    <a:pt x="7797" y="171417"/>
                    <a:pt x="8971" y="171776"/>
                    <a:pt x="10178" y="171776"/>
                  </a:cubicBezTo>
                  <a:lnTo>
                    <a:pt x="30566" y="171776"/>
                  </a:lnTo>
                  <a:cubicBezTo>
                    <a:pt x="33958" y="171776"/>
                    <a:pt x="36698" y="169036"/>
                    <a:pt x="36698" y="165644"/>
                  </a:cubicBezTo>
                  <a:lnTo>
                    <a:pt x="36698" y="149334"/>
                  </a:lnTo>
                  <a:cubicBezTo>
                    <a:pt x="36698" y="147703"/>
                    <a:pt x="36046" y="146170"/>
                    <a:pt x="34904" y="144995"/>
                  </a:cubicBezTo>
                  <a:lnTo>
                    <a:pt x="29294" y="139385"/>
                  </a:lnTo>
                  <a:lnTo>
                    <a:pt x="35491" y="117725"/>
                  </a:lnTo>
                  <a:lnTo>
                    <a:pt x="48344" y="114496"/>
                  </a:lnTo>
                  <a:cubicBezTo>
                    <a:pt x="48996" y="114333"/>
                    <a:pt x="49616" y="114072"/>
                    <a:pt x="50203" y="113713"/>
                  </a:cubicBezTo>
                  <a:lnTo>
                    <a:pt x="62827" y="105558"/>
                  </a:lnTo>
                  <a:cubicBezTo>
                    <a:pt x="64588" y="104416"/>
                    <a:pt x="65632" y="102492"/>
                    <a:pt x="65632" y="100404"/>
                  </a:cubicBezTo>
                  <a:lnTo>
                    <a:pt x="65632" y="84094"/>
                  </a:lnTo>
                  <a:cubicBezTo>
                    <a:pt x="65632" y="81745"/>
                    <a:pt x="64262" y="79593"/>
                    <a:pt x="62142" y="78581"/>
                  </a:cubicBezTo>
                  <a:lnTo>
                    <a:pt x="57086" y="76167"/>
                  </a:lnTo>
                  <a:lnTo>
                    <a:pt x="57086" y="67784"/>
                  </a:lnTo>
                  <a:cubicBezTo>
                    <a:pt x="57086" y="66153"/>
                    <a:pt x="56433" y="64620"/>
                    <a:pt x="55292" y="63446"/>
                  </a:cubicBezTo>
                  <a:lnTo>
                    <a:pt x="43059" y="51213"/>
                  </a:lnTo>
                  <a:cubicBezTo>
                    <a:pt x="41885" y="50072"/>
                    <a:pt x="40352" y="49452"/>
                    <a:pt x="38721" y="49452"/>
                  </a:cubicBezTo>
                  <a:lnTo>
                    <a:pt x="26814" y="49452"/>
                  </a:lnTo>
                  <a:lnTo>
                    <a:pt x="25803" y="46418"/>
                  </a:lnTo>
                  <a:lnTo>
                    <a:pt x="29228" y="44722"/>
                  </a:lnTo>
                  <a:cubicBezTo>
                    <a:pt x="30827" y="43906"/>
                    <a:pt x="32001" y="42471"/>
                    <a:pt x="32425" y="40710"/>
                  </a:cubicBezTo>
                  <a:lnTo>
                    <a:pt x="36503" y="24400"/>
                  </a:lnTo>
                  <a:cubicBezTo>
                    <a:pt x="37025" y="22345"/>
                    <a:pt x="36405" y="20126"/>
                    <a:pt x="34904" y="18593"/>
                  </a:cubicBezTo>
                  <a:lnTo>
                    <a:pt x="18594" y="2283"/>
                  </a:lnTo>
                  <a:cubicBezTo>
                    <a:pt x="17420" y="1142"/>
                    <a:pt x="15887" y="522"/>
                    <a:pt x="14256" y="522"/>
                  </a:cubicBezTo>
                  <a:lnTo>
                    <a:pt x="490" y="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2545964" y="1684626"/>
            <a:ext cx="298276" cy="411273"/>
            <a:chOff x="1914775" y="238125"/>
            <a:chExt cx="3770875" cy="5219200"/>
          </a:xfrm>
        </p:grpSpPr>
        <p:sp>
          <p:nvSpPr>
            <p:cNvPr id="1320" name="Google Shape;1320;p50"/>
            <p:cNvSpPr/>
            <p:nvPr/>
          </p:nvSpPr>
          <p:spPr>
            <a:xfrm>
              <a:off x="4327025" y="1311300"/>
              <a:ext cx="442000" cy="1625325"/>
            </a:xfrm>
            <a:custGeom>
              <a:avLst/>
              <a:gdLst/>
              <a:ahLst/>
              <a:cxnLst/>
              <a:rect l="l" t="t" r="r" b="b"/>
              <a:pathLst>
                <a:path w="17680" h="65013" extrusionOk="0">
                  <a:moveTo>
                    <a:pt x="0" y="1"/>
                  </a:moveTo>
                  <a:lnTo>
                    <a:pt x="0" y="65012"/>
                  </a:lnTo>
                  <a:cubicBezTo>
                    <a:pt x="10634" y="58097"/>
                    <a:pt x="17680" y="46093"/>
                    <a:pt x="17680" y="32523"/>
                  </a:cubicBezTo>
                  <a:cubicBezTo>
                    <a:pt x="17680" y="18920"/>
                    <a:pt x="10634" y="691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3579200" y="1155550"/>
              <a:ext cx="442025" cy="1936825"/>
            </a:xfrm>
            <a:custGeom>
              <a:avLst/>
              <a:gdLst/>
              <a:ahLst/>
              <a:cxnLst/>
              <a:rect l="l" t="t" r="r" b="b"/>
              <a:pathLst>
                <a:path w="17681" h="77473" extrusionOk="0">
                  <a:moveTo>
                    <a:pt x="8841" y="0"/>
                  </a:moveTo>
                  <a:cubicBezTo>
                    <a:pt x="5807" y="0"/>
                    <a:pt x="2839" y="359"/>
                    <a:pt x="1" y="1012"/>
                  </a:cubicBezTo>
                  <a:lnTo>
                    <a:pt x="1" y="76461"/>
                  </a:lnTo>
                  <a:cubicBezTo>
                    <a:pt x="2839" y="77114"/>
                    <a:pt x="5807" y="77473"/>
                    <a:pt x="8841" y="77473"/>
                  </a:cubicBezTo>
                  <a:cubicBezTo>
                    <a:pt x="11874" y="77473"/>
                    <a:pt x="14843" y="77114"/>
                    <a:pt x="17681" y="76461"/>
                  </a:cubicBezTo>
                  <a:lnTo>
                    <a:pt x="17681" y="1012"/>
                  </a:lnTo>
                  <a:cubicBezTo>
                    <a:pt x="14843" y="359"/>
                    <a:pt x="11874" y="0"/>
                    <a:pt x="8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832200" y="1311300"/>
              <a:ext cx="441225" cy="1625325"/>
            </a:xfrm>
            <a:custGeom>
              <a:avLst/>
              <a:gdLst/>
              <a:ahLst/>
              <a:cxnLst/>
              <a:rect l="l" t="t" r="r" b="b"/>
              <a:pathLst>
                <a:path w="17649" h="65013" extrusionOk="0">
                  <a:moveTo>
                    <a:pt x="17648" y="1"/>
                  </a:moveTo>
                  <a:cubicBezTo>
                    <a:pt x="7014" y="6916"/>
                    <a:pt x="1" y="18920"/>
                    <a:pt x="1" y="32523"/>
                  </a:cubicBezTo>
                  <a:cubicBezTo>
                    <a:pt x="1" y="46093"/>
                    <a:pt x="7014" y="58097"/>
                    <a:pt x="17648" y="65012"/>
                  </a:cubicBezTo>
                  <a:lnTo>
                    <a:pt x="17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914775" y="238125"/>
              <a:ext cx="3770875" cy="4689125"/>
            </a:xfrm>
            <a:custGeom>
              <a:avLst/>
              <a:gdLst/>
              <a:ahLst/>
              <a:cxnLst/>
              <a:rect l="l" t="t" r="r" b="b"/>
              <a:pathLst>
                <a:path w="150835" h="187565" extrusionOk="0">
                  <a:moveTo>
                    <a:pt x="75418" y="24465"/>
                  </a:moveTo>
                  <a:cubicBezTo>
                    <a:pt x="103536" y="24465"/>
                    <a:pt x="126402" y="47331"/>
                    <a:pt x="126402" y="75450"/>
                  </a:cubicBezTo>
                  <a:cubicBezTo>
                    <a:pt x="126402" y="103535"/>
                    <a:pt x="103536" y="126402"/>
                    <a:pt x="75418" y="126402"/>
                  </a:cubicBezTo>
                  <a:cubicBezTo>
                    <a:pt x="47299" y="126402"/>
                    <a:pt x="24465" y="103535"/>
                    <a:pt x="24465" y="75450"/>
                  </a:cubicBezTo>
                  <a:cubicBezTo>
                    <a:pt x="24465" y="47331"/>
                    <a:pt x="47299" y="24465"/>
                    <a:pt x="75418" y="24465"/>
                  </a:cubicBezTo>
                  <a:close/>
                  <a:moveTo>
                    <a:pt x="75418" y="0"/>
                  </a:moveTo>
                  <a:cubicBezTo>
                    <a:pt x="33827" y="0"/>
                    <a:pt x="0" y="33827"/>
                    <a:pt x="0" y="75450"/>
                  </a:cubicBezTo>
                  <a:cubicBezTo>
                    <a:pt x="0" y="92706"/>
                    <a:pt x="5676" y="108950"/>
                    <a:pt x="16441" y="122390"/>
                  </a:cubicBezTo>
                  <a:cubicBezTo>
                    <a:pt x="26194" y="134622"/>
                    <a:pt x="39666" y="143593"/>
                    <a:pt x="54639" y="147898"/>
                  </a:cubicBezTo>
                  <a:lnTo>
                    <a:pt x="69774" y="183813"/>
                  </a:lnTo>
                  <a:cubicBezTo>
                    <a:pt x="70753" y="186096"/>
                    <a:pt x="72971" y="187564"/>
                    <a:pt x="75418" y="187564"/>
                  </a:cubicBezTo>
                  <a:cubicBezTo>
                    <a:pt x="77864" y="187564"/>
                    <a:pt x="80115" y="186096"/>
                    <a:pt x="81061" y="183813"/>
                  </a:cubicBezTo>
                  <a:lnTo>
                    <a:pt x="96196" y="147898"/>
                  </a:lnTo>
                  <a:cubicBezTo>
                    <a:pt x="111169" y="143593"/>
                    <a:pt x="124641" y="134622"/>
                    <a:pt x="134394" y="122390"/>
                  </a:cubicBezTo>
                  <a:cubicBezTo>
                    <a:pt x="145159" y="108950"/>
                    <a:pt x="150835" y="92706"/>
                    <a:pt x="150835" y="75450"/>
                  </a:cubicBezTo>
                  <a:cubicBezTo>
                    <a:pt x="150835" y="33827"/>
                    <a:pt x="117008" y="0"/>
                    <a:pt x="75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424450" y="4396325"/>
              <a:ext cx="2752325" cy="1061000"/>
            </a:xfrm>
            <a:custGeom>
              <a:avLst/>
              <a:gdLst/>
              <a:ahLst/>
              <a:cxnLst/>
              <a:rect l="l" t="t" r="r" b="b"/>
              <a:pathLst>
                <a:path w="110093" h="42440" extrusionOk="0">
                  <a:moveTo>
                    <a:pt x="28772" y="1"/>
                  </a:moveTo>
                  <a:cubicBezTo>
                    <a:pt x="24368" y="881"/>
                    <a:pt x="20323" y="1991"/>
                    <a:pt x="16800" y="3263"/>
                  </a:cubicBezTo>
                  <a:cubicBezTo>
                    <a:pt x="2904" y="8351"/>
                    <a:pt x="1" y="15169"/>
                    <a:pt x="1" y="20029"/>
                  </a:cubicBezTo>
                  <a:cubicBezTo>
                    <a:pt x="1" y="35426"/>
                    <a:pt x="28511" y="42439"/>
                    <a:pt x="55031" y="42439"/>
                  </a:cubicBezTo>
                  <a:cubicBezTo>
                    <a:pt x="81551" y="42439"/>
                    <a:pt x="110093" y="35426"/>
                    <a:pt x="110093" y="20029"/>
                  </a:cubicBezTo>
                  <a:cubicBezTo>
                    <a:pt x="110093" y="15169"/>
                    <a:pt x="107157" y="8351"/>
                    <a:pt x="93261" y="3263"/>
                  </a:cubicBezTo>
                  <a:cubicBezTo>
                    <a:pt x="89738" y="1991"/>
                    <a:pt x="85693" y="881"/>
                    <a:pt x="81322" y="1"/>
                  </a:cubicBezTo>
                  <a:lnTo>
                    <a:pt x="71928" y="22247"/>
                  </a:lnTo>
                  <a:cubicBezTo>
                    <a:pt x="69057" y="29065"/>
                    <a:pt x="62435" y="33469"/>
                    <a:pt x="55031" y="33469"/>
                  </a:cubicBezTo>
                  <a:cubicBezTo>
                    <a:pt x="47626" y="33469"/>
                    <a:pt x="41004" y="29065"/>
                    <a:pt x="38133" y="22247"/>
                  </a:cubicBezTo>
                  <a:lnTo>
                    <a:pt x="287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25" name="Google Shape;1325;p50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215920">
            <a:off x="3168847" y="3639387"/>
            <a:ext cx="2701256" cy="2978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6" name="Google Shape;1326;p50"/>
          <p:cNvGrpSpPr/>
          <p:nvPr/>
        </p:nvGrpSpPr>
        <p:grpSpPr>
          <a:xfrm>
            <a:off x="7904925" y="553325"/>
            <a:ext cx="1204075" cy="1064600"/>
            <a:chOff x="257500" y="1669275"/>
            <a:chExt cx="1204075" cy="1064600"/>
          </a:xfrm>
        </p:grpSpPr>
        <p:sp>
          <p:nvSpPr>
            <p:cNvPr id="1327" name="Google Shape;1327;p50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50"/>
          <p:cNvGrpSpPr/>
          <p:nvPr/>
        </p:nvGrpSpPr>
        <p:grpSpPr>
          <a:xfrm>
            <a:off x="2195636" y="4286478"/>
            <a:ext cx="921655" cy="832297"/>
            <a:chOff x="4844050" y="4473925"/>
            <a:chExt cx="690275" cy="623350"/>
          </a:xfrm>
        </p:grpSpPr>
        <p:sp>
          <p:nvSpPr>
            <p:cNvPr id="1354" name="Google Shape;1354;p50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0"/>
          <p:cNvSpPr/>
          <p:nvPr/>
        </p:nvSpPr>
        <p:spPr>
          <a:xfrm rot="1228201" flipH="1">
            <a:off x="-5087011" y="-2704357"/>
            <a:ext cx="7360669" cy="6394229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7" name="Google Shape;1387;p50"/>
          <p:cNvGrpSpPr/>
          <p:nvPr/>
        </p:nvGrpSpPr>
        <p:grpSpPr>
          <a:xfrm>
            <a:off x="-1425162" y="486124"/>
            <a:ext cx="2990923" cy="3702241"/>
            <a:chOff x="-1425162" y="333724"/>
            <a:chExt cx="2990923" cy="3702241"/>
          </a:xfrm>
        </p:grpSpPr>
        <p:pic>
          <p:nvPicPr>
            <p:cNvPr id="1388" name="Google Shape;1388;p50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1690652">
              <a:off x="-719153" y="2042154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9" name="Google Shape;1389;p50"/>
            <p:cNvPicPr preferRelativeResize="0"/>
            <p:nvPr/>
          </p:nvPicPr>
          <p:blipFill rotWithShape="1">
            <a:blip r:embed="rId5">
              <a:alphaModFix/>
            </a:blip>
            <a:srcRect l="34841" t="12748" r="28186" b="30313"/>
            <a:stretch/>
          </p:blipFill>
          <p:spPr>
            <a:xfrm>
              <a:off x="-1425162" y="33372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6106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7"/>
          <p:cNvSpPr txBox="1">
            <a:spLocks noGrp="1"/>
          </p:cNvSpPr>
          <p:nvPr>
            <p:ph type="title"/>
          </p:nvPr>
        </p:nvSpPr>
        <p:spPr>
          <a:xfrm>
            <a:off x="713274" y="2143500"/>
            <a:ext cx="487872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Result</a:t>
            </a:r>
          </a:p>
        </p:txBody>
      </p:sp>
      <p:sp>
        <p:nvSpPr>
          <p:cNvPr id="1129" name="Google Shape;1129;p47"/>
          <p:cNvSpPr txBox="1">
            <a:spLocks noGrp="1"/>
          </p:cNvSpPr>
          <p:nvPr>
            <p:ph type="title" idx="2"/>
          </p:nvPr>
        </p:nvSpPr>
        <p:spPr>
          <a:xfrm>
            <a:off x="713275" y="1218950"/>
            <a:ext cx="19527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30" name="Google Shape;1130;p47"/>
          <p:cNvGrpSpPr/>
          <p:nvPr/>
        </p:nvGrpSpPr>
        <p:grpSpPr>
          <a:xfrm>
            <a:off x="4338349" y="3094604"/>
            <a:ext cx="3649327" cy="3380859"/>
            <a:chOff x="4338349" y="3094604"/>
            <a:chExt cx="3649327" cy="3380859"/>
          </a:xfrm>
        </p:grpSpPr>
        <p:pic>
          <p:nvPicPr>
            <p:cNvPr id="1131" name="Google Shape;1131;p47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9949558">
              <a:off x="4520645" y="3274427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47"/>
            <p:cNvPicPr preferRelativeResize="0"/>
            <p:nvPr/>
          </p:nvPicPr>
          <p:blipFill rotWithShape="1">
            <a:blip r:embed="rId4">
              <a:alphaModFix/>
            </a:blip>
            <a:srcRect l="31148" t="5377" r="27103" b="12769"/>
            <a:stretch/>
          </p:blipFill>
          <p:spPr>
            <a:xfrm flipH="1">
              <a:off x="4961075" y="3137688"/>
              <a:ext cx="3026602" cy="3337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3" name="Google Shape;1133;p47"/>
          <p:cNvGrpSpPr/>
          <p:nvPr/>
        </p:nvGrpSpPr>
        <p:grpSpPr>
          <a:xfrm>
            <a:off x="3673886" y="4119990"/>
            <a:ext cx="921655" cy="832297"/>
            <a:chOff x="4844050" y="4473925"/>
            <a:chExt cx="690275" cy="623350"/>
          </a:xfrm>
        </p:grpSpPr>
        <p:sp>
          <p:nvSpPr>
            <p:cNvPr id="1134" name="Google Shape;1134;p47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47"/>
          <p:cNvGrpSpPr/>
          <p:nvPr/>
        </p:nvGrpSpPr>
        <p:grpSpPr>
          <a:xfrm>
            <a:off x="5327450" y="824900"/>
            <a:ext cx="1204075" cy="1064600"/>
            <a:chOff x="257500" y="1669275"/>
            <a:chExt cx="1204075" cy="1064600"/>
          </a:xfrm>
        </p:grpSpPr>
        <p:sp>
          <p:nvSpPr>
            <p:cNvPr id="1167" name="Google Shape;1167;p47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3" name="Google Shape;1193;p47"/>
          <p:cNvPicPr preferRelativeResize="0"/>
          <p:nvPr/>
        </p:nvPicPr>
        <p:blipFill rotWithShape="1">
          <a:blip r:embed="rId5">
            <a:alphaModFix/>
          </a:blip>
          <a:srcRect l="34841" t="12748" r="28186" b="30313"/>
          <a:stretch/>
        </p:blipFill>
        <p:spPr>
          <a:xfrm>
            <a:off x="6784625" y="-515801"/>
            <a:ext cx="2990923" cy="2590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71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0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Training loss</a:t>
            </a:r>
            <a:br>
              <a:rPr lang="en-US" altLang="zh-TW"/>
            </a:br>
            <a:endParaRPr/>
          </a:p>
        </p:txBody>
      </p:sp>
      <p:grpSp>
        <p:nvGrpSpPr>
          <p:cNvPr id="1326" name="Google Shape;1326;p50"/>
          <p:cNvGrpSpPr/>
          <p:nvPr/>
        </p:nvGrpSpPr>
        <p:grpSpPr>
          <a:xfrm>
            <a:off x="7904925" y="553325"/>
            <a:ext cx="1204075" cy="1064600"/>
            <a:chOff x="257500" y="1669275"/>
            <a:chExt cx="1204075" cy="1064600"/>
          </a:xfrm>
        </p:grpSpPr>
        <p:sp>
          <p:nvSpPr>
            <p:cNvPr id="1327" name="Google Shape;1327;p50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50"/>
          <p:cNvGrpSpPr/>
          <p:nvPr/>
        </p:nvGrpSpPr>
        <p:grpSpPr>
          <a:xfrm>
            <a:off x="2195636" y="4286478"/>
            <a:ext cx="921655" cy="832297"/>
            <a:chOff x="4844050" y="4473925"/>
            <a:chExt cx="690275" cy="623350"/>
          </a:xfrm>
        </p:grpSpPr>
        <p:sp>
          <p:nvSpPr>
            <p:cNvPr id="1354" name="Google Shape;1354;p50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0"/>
          <p:cNvSpPr/>
          <p:nvPr/>
        </p:nvSpPr>
        <p:spPr>
          <a:xfrm rot="1228201" flipH="1">
            <a:off x="-5087011" y="-2704357"/>
            <a:ext cx="7360669" cy="6394229"/>
          </a:xfrm>
          <a:custGeom>
            <a:avLst/>
            <a:gdLst/>
            <a:ahLst/>
            <a:cxnLst/>
            <a:rect l="l" t="t" r="r" b="b"/>
            <a:pathLst>
              <a:path w="207551" h="180300" extrusionOk="0">
                <a:moveTo>
                  <a:pt x="12659" y="1"/>
                </a:moveTo>
                <a:cubicBezTo>
                  <a:pt x="6726" y="1"/>
                  <a:pt x="2007" y="5938"/>
                  <a:pt x="1453" y="11819"/>
                </a:cubicBezTo>
                <a:cubicBezTo>
                  <a:pt x="1" y="27249"/>
                  <a:pt x="15074" y="48621"/>
                  <a:pt x="24968" y="59598"/>
                </a:cubicBezTo>
                <a:cubicBezTo>
                  <a:pt x="28159" y="63111"/>
                  <a:pt x="31612" y="66409"/>
                  <a:pt x="34338" y="70266"/>
                </a:cubicBezTo>
                <a:cubicBezTo>
                  <a:pt x="44637" y="84816"/>
                  <a:pt x="43375" y="105521"/>
                  <a:pt x="55281" y="118844"/>
                </a:cubicBezTo>
                <a:cubicBezTo>
                  <a:pt x="59711" y="123797"/>
                  <a:pt x="65616" y="127261"/>
                  <a:pt x="71748" y="129940"/>
                </a:cubicBezTo>
                <a:cubicBezTo>
                  <a:pt x="94334" y="139811"/>
                  <a:pt x="121349" y="140108"/>
                  <a:pt x="141042" y="154789"/>
                </a:cubicBezTo>
                <a:cubicBezTo>
                  <a:pt x="146031" y="158491"/>
                  <a:pt x="150424" y="163052"/>
                  <a:pt x="155961" y="165933"/>
                </a:cubicBezTo>
                <a:cubicBezTo>
                  <a:pt x="161711" y="168909"/>
                  <a:pt x="168355" y="169862"/>
                  <a:pt x="174332" y="172386"/>
                </a:cubicBezTo>
                <a:cubicBezTo>
                  <a:pt x="179547" y="174613"/>
                  <a:pt x="184214" y="178006"/>
                  <a:pt x="189655" y="179577"/>
                </a:cubicBezTo>
                <a:cubicBezTo>
                  <a:pt x="191265" y="180047"/>
                  <a:pt x="193000" y="180300"/>
                  <a:pt x="194722" y="180300"/>
                </a:cubicBezTo>
                <a:cubicBezTo>
                  <a:pt x="198809" y="180300"/>
                  <a:pt x="202825" y="178875"/>
                  <a:pt x="204919" y="175541"/>
                </a:cubicBezTo>
                <a:cubicBezTo>
                  <a:pt x="207550" y="171374"/>
                  <a:pt x="206157" y="165754"/>
                  <a:pt x="203181" y="161825"/>
                </a:cubicBezTo>
                <a:cubicBezTo>
                  <a:pt x="200204" y="157896"/>
                  <a:pt x="195918" y="155146"/>
                  <a:pt x="192072" y="152015"/>
                </a:cubicBezTo>
                <a:cubicBezTo>
                  <a:pt x="185667" y="146788"/>
                  <a:pt x="180380" y="140358"/>
                  <a:pt x="174022" y="135084"/>
                </a:cubicBezTo>
                <a:cubicBezTo>
                  <a:pt x="162033" y="125095"/>
                  <a:pt x="146674" y="119487"/>
                  <a:pt x="134982" y="109140"/>
                </a:cubicBezTo>
                <a:cubicBezTo>
                  <a:pt x="129374" y="104151"/>
                  <a:pt x="124719" y="98139"/>
                  <a:pt x="121325" y="91507"/>
                </a:cubicBezTo>
                <a:cubicBezTo>
                  <a:pt x="118575" y="86102"/>
                  <a:pt x="116682" y="80339"/>
                  <a:pt x="114027" y="74874"/>
                </a:cubicBezTo>
                <a:cubicBezTo>
                  <a:pt x="109645" y="65813"/>
                  <a:pt x="103192" y="57705"/>
                  <a:pt x="95310" y="51300"/>
                </a:cubicBezTo>
                <a:cubicBezTo>
                  <a:pt x="90595" y="47478"/>
                  <a:pt x="85261" y="44156"/>
                  <a:pt x="81809" y="39215"/>
                </a:cubicBezTo>
                <a:cubicBezTo>
                  <a:pt x="77451" y="33000"/>
                  <a:pt x="76606" y="25023"/>
                  <a:pt x="73046" y="18308"/>
                </a:cubicBezTo>
                <a:cubicBezTo>
                  <a:pt x="68509" y="9711"/>
                  <a:pt x="59282" y="3675"/>
                  <a:pt x="49435" y="2830"/>
                </a:cubicBezTo>
                <a:cubicBezTo>
                  <a:pt x="48457" y="2747"/>
                  <a:pt x="47475" y="2712"/>
                  <a:pt x="46490" y="2712"/>
                </a:cubicBezTo>
                <a:cubicBezTo>
                  <a:pt x="40940" y="2712"/>
                  <a:pt x="35301" y="3823"/>
                  <a:pt x="29818" y="3823"/>
                </a:cubicBezTo>
                <a:cubicBezTo>
                  <a:pt x="26998" y="3823"/>
                  <a:pt x="24219" y="3529"/>
                  <a:pt x="21515" y="2639"/>
                </a:cubicBezTo>
                <a:cubicBezTo>
                  <a:pt x="18765" y="1722"/>
                  <a:pt x="16146" y="198"/>
                  <a:pt x="13240" y="20"/>
                </a:cubicBezTo>
                <a:cubicBezTo>
                  <a:pt x="13045" y="7"/>
                  <a:pt x="12851" y="1"/>
                  <a:pt x="126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7" name="Google Shape;1387;p50"/>
          <p:cNvGrpSpPr/>
          <p:nvPr/>
        </p:nvGrpSpPr>
        <p:grpSpPr>
          <a:xfrm>
            <a:off x="-1425162" y="486124"/>
            <a:ext cx="2990923" cy="3702241"/>
            <a:chOff x="-1425162" y="333724"/>
            <a:chExt cx="2990923" cy="3702241"/>
          </a:xfrm>
        </p:grpSpPr>
        <p:pic>
          <p:nvPicPr>
            <p:cNvPr id="1388" name="Google Shape;1388;p50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-1690652">
              <a:off x="-719153" y="2042154"/>
              <a:ext cx="1679809" cy="1697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9" name="Google Shape;1389;p50"/>
            <p:cNvPicPr preferRelativeResize="0"/>
            <p:nvPr/>
          </p:nvPicPr>
          <p:blipFill rotWithShape="1">
            <a:blip r:embed="rId4">
              <a:alphaModFix/>
            </a:blip>
            <a:srcRect l="34841" t="12748" r="28186" b="30313"/>
            <a:stretch/>
          </p:blipFill>
          <p:spPr>
            <a:xfrm>
              <a:off x="-1425162" y="333724"/>
              <a:ext cx="2990923" cy="259097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0" name="內容版面配置區 7">
            <a:extLst>
              <a:ext uri="{FF2B5EF4-FFF2-40B4-BE49-F238E27FC236}">
                <a16:creationId xmlns:a16="http://schemas.microsoft.com/office/drawing/2014/main" id="{CF05ADB5-397D-4B04-98D8-266EDA6A2F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113702"/>
              </p:ext>
            </p:extLst>
          </p:nvPr>
        </p:nvGraphicFramePr>
        <p:xfrm>
          <a:off x="1050375" y="1368792"/>
          <a:ext cx="7032528" cy="3168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4837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53"/>
          <p:cNvSpPr txBox="1">
            <a:spLocks noGrp="1"/>
          </p:cNvSpPr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Result</a:t>
            </a:r>
            <a:endParaRPr/>
          </a:p>
        </p:txBody>
      </p:sp>
      <p:sp>
        <p:nvSpPr>
          <p:cNvPr id="1540" name="Google Shape;1540;p53"/>
          <p:cNvSpPr txBox="1">
            <a:spLocks noGrp="1"/>
          </p:cNvSpPr>
          <p:nvPr>
            <p:ph type="subTitle" idx="1"/>
          </p:nvPr>
        </p:nvSpPr>
        <p:spPr>
          <a:xfrm>
            <a:off x="1341655" y="1602274"/>
            <a:ext cx="3693300" cy="2268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Epoch : 300</a:t>
            </a:r>
          </a:p>
          <a:p>
            <a:endParaRPr lang="en-US" altLang="zh-TW"/>
          </a:p>
          <a:p>
            <a:r>
              <a:rPr lang="en-US" altLang="zh-TW"/>
              <a:t>Time cost : 20s</a:t>
            </a:r>
          </a:p>
          <a:p>
            <a:endParaRPr lang="en-US" altLang="zh-TW"/>
          </a:p>
          <a:p>
            <a:r>
              <a:rPr lang="en-US" altLang="zh-TW"/>
              <a:t>Loss : 0.017949</a:t>
            </a:r>
          </a:p>
          <a:p>
            <a:endParaRPr lang="en-US" altLang="zh-TW"/>
          </a:p>
          <a:p>
            <a:r>
              <a:rPr lang="en-US" altLang="zh-TW"/>
              <a:t>Accuracy : 0.41</a:t>
            </a:r>
          </a:p>
        </p:txBody>
      </p:sp>
      <p:pic>
        <p:nvPicPr>
          <p:cNvPr id="1592" name="Google Shape;1592;p53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267599">
            <a:off x="4108223" y="3660826"/>
            <a:ext cx="2701258" cy="2978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3" name="Google Shape;1593;p53"/>
          <p:cNvGrpSpPr/>
          <p:nvPr/>
        </p:nvGrpSpPr>
        <p:grpSpPr>
          <a:xfrm>
            <a:off x="4966426" y="-1493012"/>
            <a:ext cx="3293378" cy="3071369"/>
            <a:chOff x="4966426" y="-1493012"/>
            <a:chExt cx="3293378" cy="3071369"/>
          </a:xfrm>
        </p:grpSpPr>
        <p:pic>
          <p:nvPicPr>
            <p:cNvPr id="1594" name="Google Shape;1594;p53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5399990" flipH="1">
              <a:off x="6570995" y="-440228"/>
              <a:ext cx="1679808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5" name="Google Shape;1595;p53"/>
            <p:cNvPicPr preferRelativeResize="0"/>
            <p:nvPr/>
          </p:nvPicPr>
          <p:blipFill rotWithShape="1">
            <a:blip r:embed="rId5">
              <a:alphaModFix/>
            </a:blip>
            <a:srcRect l="33270" t="11201" r="31930" b="28411"/>
            <a:stretch/>
          </p:blipFill>
          <p:spPr>
            <a:xfrm rot="-10121658" flipH="1">
              <a:off x="5195417" y="-1257187"/>
              <a:ext cx="2663161" cy="2599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6" name="Google Shape;1596;p53"/>
          <p:cNvGrpSpPr/>
          <p:nvPr/>
        </p:nvGrpSpPr>
        <p:grpSpPr>
          <a:xfrm>
            <a:off x="6731486" y="2144678"/>
            <a:ext cx="921655" cy="832297"/>
            <a:chOff x="4844050" y="4473925"/>
            <a:chExt cx="690275" cy="623350"/>
          </a:xfrm>
        </p:grpSpPr>
        <p:sp>
          <p:nvSpPr>
            <p:cNvPr id="1597" name="Google Shape;1597;p53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356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53"/>
          <p:cNvSpPr txBox="1">
            <a:spLocks noGrp="1"/>
          </p:cNvSpPr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Wrong prediction</a:t>
            </a:r>
            <a:endParaRPr/>
          </a:p>
        </p:txBody>
      </p:sp>
      <p:grpSp>
        <p:nvGrpSpPr>
          <p:cNvPr id="1596" name="Google Shape;1596;p53"/>
          <p:cNvGrpSpPr/>
          <p:nvPr/>
        </p:nvGrpSpPr>
        <p:grpSpPr>
          <a:xfrm>
            <a:off x="6731486" y="2144678"/>
            <a:ext cx="921655" cy="832297"/>
            <a:chOff x="4844050" y="4473925"/>
            <a:chExt cx="690275" cy="623350"/>
          </a:xfrm>
        </p:grpSpPr>
        <p:sp>
          <p:nvSpPr>
            <p:cNvPr id="1597" name="Google Shape;1597;p53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90E9C2E1-65EA-4FF2-83F2-1D6DAE9AC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90" y="1641263"/>
            <a:ext cx="3561899" cy="2671424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3AC3C7A4-71E3-42D4-81D7-17EA98B8B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3" r="28273" b="23168"/>
          <a:stretch/>
        </p:blipFill>
        <p:spPr>
          <a:xfrm>
            <a:off x="876820" y="1619499"/>
            <a:ext cx="2886324" cy="26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53"/>
          <p:cNvSpPr txBox="1">
            <a:spLocks noGrp="1"/>
          </p:cNvSpPr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Wrong prediction</a:t>
            </a:r>
            <a:endParaRPr/>
          </a:p>
        </p:txBody>
      </p:sp>
      <p:grpSp>
        <p:nvGrpSpPr>
          <p:cNvPr id="1596" name="Google Shape;1596;p53"/>
          <p:cNvGrpSpPr/>
          <p:nvPr/>
        </p:nvGrpSpPr>
        <p:grpSpPr>
          <a:xfrm>
            <a:off x="6731486" y="2144678"/>
            <a:ext cx="921655" cy="832297"/>
            <a:chOff x="4844050" y="4473925"/>
            <a:chExt cx="690275" cy="623350"/>
          </a:xfrm>
        </p:grpSpPr>
        <p:sp>
          <p:nvSpPr>
            <p:cNvPr id="1597" name="Google Shape;1597;p53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圖片 42">
            <a:extLst>
              <a:ext uri="{FF2B5EF4-FFF2-40B4-BE49-F238E27FC236}">
                <a16:creationId xmlns:a16="http://schemas.microsoft.com/office/drawing/2014/main" id="{187B36DB-FEED-42CF-8CAA-76A2ECD61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4" y="1835097"/>
            <a:ext cx="3045154" cy="2283866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A9B4252F-1CA1-48BF-A15B-5F48E91F1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95" y="1835097"/>
            <a:ext cx="3045007" cy="22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2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7"/>
          <p:cNvSpPr txBox="1">
            <a:spLocks noGrp="1"/>
          </p:cNvSpPr>
          <p:nvPr>
            <p:ph type="title"/>
          </p:nvPr>
        </p:nvSpPr>
        <p:spPr>
          <a:xfrm>
            <a:off x="713274" y="2143500"/>
            <a:ext cx="487872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Future work</a:t>
            </a:r>
          </a:p>
        </p:txBody>
      </p:sp>
      <p:sp>
        <p:nvSpPr>
          <p:cNvPr id="1129" name="Google Shape;1129;p47"/>
          <p:cNvSpPr txBox="1">
            <a:spLocks noGrp="1"/>
          </p:cNvSpPr>
          <p:nvPr>
            <p:ph type="title" idx="2"/>
          </p:nvPr>
        </p:nvSpPr>
        <p:spPr>
          <a:xfrm>
            <a:off x="713275" y="1218950"/>
            <a:ext cx="19527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30" name="Google Shape;1130;p47"/>
          <p:cNvGrpSpPr/>
          <p:nvPr/>
        </p:nvGrpSpPr>
        <p:grpSpPr>
          <a:xfrm>
            <a:off x="4338349" y="3094604"/>
            <a:ext cx="3649327" cy="3380859"/>
            <a:chOff x="4338349" y="3094604"/>
            <a:chExt cx="3649327" cy="3380859"/>
          </a:xfrm>
        </p:grpSpPr>
        <p:pic>
          <p:nvPicPr>
            <p:cNvPr id="1131" name="Google Shape;1131;p47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9949558">
              <a:off x="4520645" y="3274427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47"/>
            <p:cNvPicPr preferRelativeResize="0"/>
            <p:nvPr/>
          </p:nvPicPr>
          <p:blipFill rotWithShape="1">
            <a:blip r:embed="rId4">
              <a:alphaModFix/>
            </a:blip>
            <a:srcRect l="31148" t="5377" r="27103" b="12769"/>
            <a:stretch/>
          </p:blipFill>
          <p:spPr>
            <a:xfrm flipH="1">
              <a:off x="4961075" y="3137688"/>
              <a:ext cx="3026602" cy="3337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3" name="Google Shape;1133;p47"/>
          <p:cNvGrpSpPr/>
          <p:nvPr/>
        </p:nvGrpSpPr>
        <p:grpSpPr>
          <a:xfrm>
            <a:off x="3673886" y="4119990"/>
            <a:ext cx="921655" cy="832297"/>
            <a:chOff x="4844050" y="4473925"/>
            <a:chExt cx="690275" cy="623350"/>
          </a:xfrm>
        </p:grpSpPr>
        <p:sp>
          <p:nvSpPr>
            <p:cNvPr id="1134" name="Google Shape;1134;p47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47"/>
          <p:cNvGrpSpPr/>
          <p:nvPr/>
        </p:nvGrpSpPr>
        <p:grpSpPr>
          <a:xfrm>
            <a:off x="5327450" y="824900"/>
            <a:ext cx="1204075" cy="1064600"/>
            <a:chOff x="257500" y="1669275"/>
            <a:chExt cx="1204075" cy="1064600"/>
          </a:xfrm>
        </p:grpSpPr>
        <p:sp>
          <p:nvSpPr>
            <p:cNvPr id="1167" name="Google Shape;1167;p47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3" name="Google Shape;1193;p47"/>
          <p:cNvPicPr preferRelativeResize="0"/>
          <p:nvPr/>
        </p:nvPicPr>
        <p:blipFill rotWithShape="1">
          <a:blip r:embed="rId5">
            <a:alphaModFix/>
          </a:blip>
          <a:srcRect l="34841" t="12748" r="28186" b="30313"/>
          <a:stretch/>
        </p:blipFill>
        <p:spPr>
          <a:xfrm>
            <a:off x="6784625" y="-515801"/>
            <a:ext cx="2990923" cy="2590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8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4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Agenda</a:t>
            </a:r>
            <a:endParaRPr/>
          </a:p>
        </p:txBody>
      </p:sp>
      <p:sp>
        <p:nvSpPr>
          <p:cNvPr id="928" name="Google Shape;928;p44"/>
          <p:cNvSpPr txBox="1">
            <a:spLocks noGrp="1"/>
          </p:cNvSpPr>
          <p:nvPr>
            <p:ph type="subTitle" idx="1"/>
          </p:nvPr>
        </p:nvSpPr>
        <p:spPr>
          <a:xfrm>
            <a:off x="1890888" y="1542595"/>
            <a:ext cx="2498100" cy="965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Competitions</a:t>
            </a:r>
          </a:p>
          <a:p>
            <a:pPr marL="0" lvl="0" indent="0"/>
            <a:r>
              <a:rPr lang="en-US"/>
              <a:t>&amp;Data</a:t>
            </a:r>
            <a:endParaRPr/>
          </a:p>
        </p:txBody>
      </p:sp>
      <p:sp>
        <p:nvSpPr>
          <p:cNvPr id="929" name="Google Shape;929;p44"/>
          <p:cNvSpPr txBox="1">
            <a:spLocks noGrp="1"/>
          </p:cNvSpPr>
          <p:nvPr>
            <p:ph type="subTitle" idx="2"/>
          </p:nvPr>
        </p:nvSpPr>
        <p:spPr>
          <a:xfrm>
            <a:off x="5667685" y="1800385"/>
            <a:ext cx="2498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design</a:t>
            </a:r>
            <a:endParaRPr/>
          </a:p>
        </p:txBody>
      </p:sp>
      <p:sp>
        <p:nvSpPr>
          <p:cNvPr id="930" name="Google Shape;930;p44"/>
          <p:cNvSpPr txBox="1">
            <a:spLocks noGrp="1"/>
          </p:cNvSpPr>
          <p:nvPr>
            <p:ph type="subTitle" idx="3"/>
          </p:nvPr>
        </p:nvSpPr>
        <p:spPr>
          <a:xfrm>
            <a:off x="1890888" y="2952888"/>
            <a:ext cx="2498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931" name="Google Shape;931;p44"/>
          <p:cNvSpPr txBox="1">
            <a:spLocks noGrp="1"/>
          </p:cNvSpPr>
          <p:nvPr>
            <p:ph type="subTitle" idx="4"/>
          </p:nvPr>
        </p:nvSpPr>
        <p:spPr>
          <a:xfrm>
            <a:off x="5644663" y="2952888"/>
            <a:ext cx="2498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936" name="Google Shape;936;p44"/>
          <p:cNvSpPr txBox="1">
            <a:spLocks noGrp="1"/>
          </p:cNvSpPr>
          <p:nvPr>
            <p:ph type="title" idx="9"/>
          </p:nvPr>
        </p:nvSpPr>
        <p:spPr>
          <a:xfrm>
            <a:off x="1001175" y="1801250"/>
            <a:ext cx="834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7" name="Google Shape;937;p44"/>
          <p:cNvSpPr txBox="1">
            <a:spLocks noGrp="1"/>
          </p:cNvSpPr>
          <p:nvPr>
            <p:ph type="title" idx="13"/>
          </p:nvPr>
        </p:nvSpPr>
        <p:spPr>
          <a:xfrm>
            <a:off x="4763975" y="1801250"/>
            <a:ext cx="834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8" name="Google Shape;938;p44"/>
          <p:cNvSpPr txBox="1">
            <a:spLocks noGrp="1"/>
          </p:cNvSpPr>
          <p:nvPr>
            <p:ph type="title" idx="14"/>
          </p:nvPr>
        </p:nvSpPr>
        <p:spPr>
          <a:xfrm>
            <a:off x="1001175" y="2974453"/>
            <a:ext cx="834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39" name="Google Shape;939;p44"/>
          <p:cNvSpPr txBox="1">
            <a:spLocks noGrp="1"/>
          </p:cNvSpPr>
          <p:nvPr>
            <p:ph type="title" idx="15"/>
          </p:nvPr>
        </p:nvSpPr>
        <p:spPr>
          <a:xfrm>
            <a:off x="4763992" y="2974453"/>
            <a:ext cx="834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940" name="Google Shape;940;p44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-1139735">
            <a:off x="3305825" y="3785035"/>
            <a:ext cx="2701252" cy="2978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1" name="Google Shape;941;p44"/>
          <p:cNvGrpSpPr/>
          <p:nvPr/>
        </p:nvGrpSpPr>
        <p:grpSpPr>
          <a:xfrm>
            <a:off x="6346198" y="-1709826"/>
            <a:ext cx="3404927" cy="3431456"/>
            <a:chOff x="6346198" y="-1709826"/>
            <a:chExt cx="3404927" cy="3431456"/>
          </a:xfrm>
        </p:grpSpPr>
        <p:pic>
          <p:nvPicPr>
            <p:cNvPr id="942" name="Google Shape;942;p44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4105487" flipH="1">
              <a:off x="7689770" y="-220487"/>
              <a:ext cx="1679807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3" name="Google Shape;943;p44"/>
            <p:cNvPicPr preferRelativeResize="0"/>
            <p:nvPr/>
          </p:nvPicPr>
          <p:blipFill rotWithShape="1">
            <a:blip r:embed="rId5">
              <a:alphaModFix/>
            </a:blip>
            <a:srcRect l="35189" t="14363" r="31931" b="28412"/>
            <a:stretch/>
          </p:blipFill>
          <p:spPr>
            <a:xfrm rot="-7249564">
              <a:off x="6790533" y="-1230009"/>
              <a:ext cx="2516257" cy="24635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4" name="Google Shape;944;p44"/>
          <p:cNvGrpSpPr/>
          <p:nvPr/>
        </p:nvGrpSpPr>
        <p:grpSpPr>
          <a:xfrm>
            <a:off x="6188550" y="96125"/>
            <a:ext cx="1204075" cy="1064600"/>
            <a:chOff x="257500" y="1669275"/>
            <a:chExt cx="1204075" cy="1064600"/>
          </a:xfrm>
        </p:grpSpPr>
        <p:sp>
          <p:nvSpPr>
            <p:cNvPr id="945" name="Google Shape;945;p44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4"/>
          <p:cNvGrpSpPr/>
          <p:nvPr/>
        </p:nvGrpSpPr>
        <p:grpSpPr>
          <a:xfrm>
            <a:off x="3078611" y="4107665"/>
            <a:ext cx="921655" cy="832297"/>
            <a:chOff x="4844050" y="4473925"/>
            <a:chExt cx="690275" cy="623350"/>
          </a:xfrm>
        </p:grpSpPr>
        <p:sp>
          <p:nvSpPr>
            <p:cNvPr id="972" name="Google Shape;972;p44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4"/>
          <p:cNvGrpSpPr/>
          <p:nvPr/>
        </p:nvGrpSpPr>
        <p:grpSpPr>
          <a:xfrm>
            <a:off x="-1155150" y="3288450"/>
            <a:ext cx="3467375" cy="2435451"/>
            <a:chOff x="-1155150" y="3288450"/>
            <a:chExt cx="3467375" cy="2435451"/>
          </a:xfrm>
        </p:grpSpPr>
        <p:pic>
          <p:nvPicPr>
            <p:cNvPr id="1005" name="Google Shape;1005;p44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6694512">
              <a:off x="647673" y="3919393"/>
              <a:ext cx="1442655" cy="14581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6" name="Google Shape;1006;p44"/>
            <p:cNvPicPr preferRelativeResize="0"/>
            <p:nvPr/>
          </p:nvPicPr>
          <p:blipFill rotWithShape="1">
            <a:blip r:embed="rId6">
              <a:alphaModFix/>
            </a:blip>
            <a:srcRect l="34842" t="12748" r="32306" b="30313"/>
            <a:stretch/>
          </p:blipFill>
          <p:spPr>
            <a:xfrm>
              <a:off x="-1155150" y="3288450"/>
              <a:ext cx="2498098" cy="2435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54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Future</a:t>
            </a:r>
            <a:endParaRPr/>
          </a:p>
        </p:txBody>
      </p:sp>
      <p:sp>
        <p:nvSpPr>
          <p:cNvPr id="1634" name="Google Shape;1634;p54"/>
          <p:cNvSpPr txBox="1">
            <a:spLocks noGrp="1"/>
          </p:cNvSpPr>
          <p:nvPr>
            <p:ph type="subTitle" idx="1"/>
          </p:nvPr>
        </p:nvSpPr>
        <p:spPr>
          <a:xfrm>
            <a:off x="1378263" y="1660600"/>
            <a:ext cx="2709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Low loss</a:t>
            </a:r>
          </a:p>
          <a:p>
            <a:pPr marL="0" lvl="0" indent="0"/>
            <a:r>
              <a:rPr lang="en-US"/>
              <a:t>Well </a:t>
            </a:r>
            <a:r>
              <a:rPr lang="en-US" altLang="zh-TW"/>
              <a:t>convergence</a:t>
            </a:r>
            <a:endParaRPr lang="en-US"/>
          </a:p>
        </p:txBody>
      </p:sp>
      <p:sp>
        <p:nvSpPr>
          <p:cNvPr id="1635" name="Google Shape;1635;p54"/>
          <p:cNvSpPr txBox="1">
            <a:spLocks noGrp="1"/>
          </p:cNvSpPr>
          <p:nvPr>
            <p:ph type="subTitle" idx="2"/>
          </p:nvPr>
        </p:nvSpPr>
        <p:spPr>
          <a:xfrm>
            <a:off x="5055839" y="1826193"/>
            <a:ext cx="2709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Object detection</a:t>
            </a:r>
          </a:p>
        </p:txBody>
      </p:sp>
      <p:sp>
        <p:nvSpPr>
          <p:cNvPr id="1636" name="Google Shape;1636;p54"/>
          <p:cNvSpPr txBox="1">
            <a:spLocks noGrp="1"/>
          </p:cNvSpPr>
          <p:nvPr>
            <p:ph type="subTitle" idx="3"/>
          </p:nvPr>
        </p:nvSpPr>
        <p:spPr>
          <a:xfrm>
            <a:off x="1129465" y="3294603"/>
            <a:ext cx="2958710" cy="104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More</a:t>
            </a:r>
          </a:p>
          <a:p>
            <a:r>
              <a:rPr lang="en-US" altLang="zh-TW"/>
              <a:t>object detection</a:t>
            </a:r>
          </a:p>
        </p:txBody>
      </p:sp>
      <p:sp>
        <p:nvSpPr>
          <p:cNvPr id="1637" name="Google Shape;1637;p54"/>
          <p:cNvSpPr txBox="1">
            <a:spLocks noGrp="1"/>
          </p:cNvSpPr>
          <p:nvPr>
            <p:ph type="subTitle" idx="4"/>
          </p:nvPr>
        </p:nvSpPr>
        <p:spPr>
          <a:xfrm>
            <a:off x="4715169" y="3418937"/>
            <a:ext cx="3390275" cy="867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More powerful model</a:t>
            </a:r>
            <a:endParaRPr lang="zh-TW" altLang="en-US"/>
          </a:p>
        </p:txBody>
      </p:sp>
      <p:grpSp>
        <p:nvGrpSpPr>
          <p:cNvPr id="1642" name="Google Shape;1642;p54"/>
          <p:cNvGrpSpPr/>
          <p:nvPr/>
        </p:nvGrpSpPr>
        <p:grpSpPr>
          <a:xfrm>
            <a:off x="6227862" y="2976555"/>
            <a:ext cx="365866" cy="365866"/>
            <a:chOff x="1190625" y="238125"/>
            <a:chExt cx="5219200" cy="5219200"/>
          </a:xfrm>
        </p:grpSpPr>
        <p:sp>
          <p:nvSpPr>
            <p:cNvPr id="1643" name="Google Shape;1643;p54"/>
            <p:cNvSpPr/>
            <p:nvPr/>
          </p:nvSpPr>
          <p:spPr>
            <a:xfrm>
              <a:off x="3331300" y="238125"/>
              <a:ext cx="937825" cy="1529075"/>
            </a:xfrm>
            <a:custGeom>
              <a:avLst/>
              <a:gdLst/>
              <a:ahLst/>
              <a:cxnLst/>
              <a:rect l="l" t="t" r="r" b="b"/>
              <a:pathLst>
                <a:path w="37513" h="61163" extrusionOk="0">
                  <a:moveTo>
                    <a:pt x="18757" y="0"/>
                  </a:moveTo>
                  <a:cubicBezTo>
                    <a:pt x="15364" y="0"/>
                    <a:pt x="12657" y="2740"/>
                    <a:pt x="12657" y="6133"/>
                  </a:cubicBezTo>
                  <a:lnTo>
                    <a:pt x="12657" y="21464"/>
                  </a:lnTo>
                  <a:lnTo>
                    <a:pt x="0" y="61162"/>
                  </a:lnTo>
                  <a:lnTo>
                    <a:pt x="37513" y="61162"/>
                  </a:lnTo>
                  <a:lnTo>
                    <a:pt x="24889" y="21464"/>
                  </a:lnTo>
                  <a:lnTo>
                    <a:pt x="24889" y="6133"/>
                  </a:lnTo>
                  <a:cubicBezTo>
                    <a:pt x="24889" y="2740"/>
                    <a:pt x="22149" y="0"/>
                    <a:pt x="18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3290525" y="2072975"/>
              <a:ext cx="1019375" cy="3384350"/>
            </a:xfrm>
            <a:custGeom>
              <a:avLst/>
              <a:gdLst/>
              <a:ahLst/>
              <a:cxnLst/>
              <a:rect l="l" t="t" r="r" b="b"/>
              <a:pathLst>
                <a:path w="40775" h="135374" extrusionOk="0">
                  <a:moveTo>
                    <a:pt x="20388" y="19181"/>
                  </a:moveTo>
                  <a:cubicBezTo>
                    <a:pt x="23780" y="19181"/>
                    <a:pt x="26520" y="21889"/>
                    <a:pt x="26520" y="25281"/>
                  </a:cubicBezTo>
                  <a:lnTo>
                    <a:pt x="26520" y="37514"/>
                  </a:lnTo>
                  <a:cubicBezTo>
                    <a:pt x="26520" y="40906"/>
                    <a:pt x="23780" y="43646"/>
                    <a:pt x="20388" y="43646"/>
                  </a:cubicBezTo>
                  <a:cubicBezTo>
                    <a:pt x="16995" y="43646"/>
                    <a:pt x="14288" y="40906"/>
                    <a:pt x="14288" y="37514"/>
                  </a:cubicBezTo>
                  <a:lnTo>
                    <a:pt x="14288" y="25281"/>
                  </a:lnTo>
                  <a:cubicBezTo>
                    <a:pt x="14288" y="21889"/>
                    <a:pt x="16995" y="19181"/>
                    <a:pt x="20388" y="19181"/>
                  </a:cubicBezTo>
                  <a:close/>
                  <a:moveTo>
                    <a:pt x="20388" y="55879"/>
                  </a:moveTo>
                  <a:cubicBezTo>
                    <a:pt x="23780" y="55879"/>
                    <a:pt x="26520" y="58586"/>
                    <a:pt x="26520" y="61978"/>
                  </a:cubicBezTo>
                  <a:lnTo>
                    <a:pt x="26520" y="74211"/>
                  </a:lnTo>
                  <a:cubicBezTo>
                    <a:pt x="26520" y="77603"/>
                    <a:pt x="23780" y="80343"/>
                    <a:pt x="20388" y="80343"/>
                  </a:cubicBezTo>
                  <a:cubicBezTo>
                    <a:pt x="16995" y="80343"/>
                    <a:pt x="14288" y="77603"/>
                    <a:pt x="14288" y="74211"/>
                  </a:cubicBezTo>
                  <a:lnTo>
                    <a:pt x="14288" y="61978"/>
                  </a:lnTo>
                  <a:cubicBezTo>
                    <a:pt x="14288" y="58586"/>
                    <a:pt x="16995" y="55879"/>
                    <a:pt x="20388" y="55879"/>
                  </a:cubicBezTo>
                  <a:close/>
                  <a:moveTo>
                    <a:pt x="0" y="1"/>
                  </a:moveTo>
                  <a:lnTo>
                    <a:pt x="0" y="135373"/>
                  </a:lnTo>
                  <a:lnTo>
                    <a:pt x="14288" y="135373"/>
                  </a:lnTo>
                  <a:lnTo>
                    <a:pt x="14288" y="98676"/>
                  </a:lnTo>
                  <a:cubicBezTo>
                    <a:pt x="14288" y="95283"/>
                    <a:pt x="16995" y="92576"/>
                    <a:pt x="20388" y="92576"/>
                  </a:cubicBezTo>
                  <a:cubicBezTo>
                    <a:pt x="23780" y="92576"/>
                    <a:pt x="26520" y="95283"/>
                    <a:pt x="26520" y="98676"/>
                  </a:cubicBezTo>
                  <a:lnTo>
                    <a:pt x="26520" y="135373"/>
                  </a:lnTo>
                  <a:lnTo>
                    <a:pt x="40775" y="135373"/>
                  </a:lnTo>
                  <a:lnTo>
                    <a:pt x="40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4"/>
            <p:cNvSpPr/>
            <p:nvPr/>
          </p:nvSpPr>
          <p:spPr>
            <a:xfrm>
              <a:off x="1190625" y="4295200"/>
              <a:ext cx="214500" cy="305850"/>
            </a:xfrm>
            <a:custGeom>
              <a:avLst/>
              <a:gdLst/>
              <a:ahLst/>
              <a:cxnLst/>
              <a:rect l="l" t="t" r="r" b="b"/>
              <a:pathLst>
                <a:path w="8580" h="12234" extrusionOk="0">
                  <a:moveTo>
                    <a:pt x="6133" y="1"/>
                  </a:moveTo>
                  <a:cubicBezTo>
                    <a:pt x="2740" y="1"/>
                    <a:pt x="0" y="2741"/>
                    <a:pt x="0" y="6133"/>
                  </a:cubicBezTo>
                  <a:cubicBezTo>
                    <a:pt x="0" y="9493"/>
                    <a:pt x="2740" y="12233"/>
                    <a:pt x="6133" y="12233"/>
                  </a:cubicBezTo>
                  <a:lnTo>
                    <a:pt x="8579" y="12233"/>
                  </a:lnTo>
                  <a:lnTo>
                    <a:pt x="8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4"/>
            <p:cNvSpPr/>
            <p:nvPr/>
          </p:nvSpPr>
          <p:spPr>
            <a:xfrm>
              <a:off x="1190625" y="3133125"/>
              <a:ext cx="214500" cy="305825"/>
            </a:xfrm>
            <a:custGeom>
              <a:avLst/>
              <a:gdLst/>
              <a:ahLst/>
              <a:cxnLst/>
              <a:rect l="l" t="t" r="r" b="b"/>
              <a:pathLst>
                <a:path w="8580" h="12233" extrusionOk="0">
                  <a:moveTo>
                    <a:pt x="6133" y="1"/>
                  </a:moveTo>
                  <a:cubicBezTo>
                    <a:pt x="2740" y="1"/>
                    <a:pt x="0" y="2741"/>
                    <a:pt x="0" y="6133"/>
                  </a:cubicBezTo>
                  <a:cubicBezTo>
                    <a:pt x="0" y="9493"/>
                    <a:pt x="2740" y="12233"/>
                    <a:pt x="6133" y="12233"/>
                  </a:cubicBezTo>
                  <a:lnTo>
                    <a:pt x="8579" y="12233"/>
                  </a:lnTo>
                  <a:lnTo>
                    <a:pt x="8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4"/>
            <p:cNvSpPr/>
            <p:nvPr/>
          </p:nvSpPr>
          <p:spPr>
            <a:xfrm>
              <a:off x="2390200" y="2276850"/>
              <a:ext cx="594525" cy="856300"/>
            </a:xfrm>
            <a:custGeom>
              <a:avLst/>
              <a:gdLst/>
              <a:ahLst/>
              <a:cxnLst/>
              <a:rect l="l" t="t" r="r" b="b"/>
              <a:pathLst>
                <a:path w="23781" h="34252" extrusionOk="0">
                  <a:moveTo>
                    <a:pt x="1" y="1"/>
                  </a:moveTo>
                  <a:lnTo>
                    <a:pt x="1" y="34252"/>
                  </a:lnTo>
                  <a:lnTo>
                    <a:pt x="5775" y="34252"/>
                  </a:lnTo>
                  <a:lnTo>
                    <a:pt x="5775" y="22019"/>
                  </a:lnTo>
                  <a:cubicBezTo>
                    <a:pt x="5775" y="18627"/>
                    <a:pt x="8515" y="15919"/>
                    <a:pt x="11874" y="15919"/>
                  </a:cubicBezTo>
                  <a:cubicBezTo>
                    <a:pt x="15267" y="15919"/>
                    <a:pt x="18007" y="18627"/>
                    <a:pt x="18007" y="22019"/>
                  </a:cubicBezTo>
                  <a:lnTo>
                    <a:pt x="18007" y="34252"/>
                  </a:lnTo>
                  <a:lnTo>
                    <a:pt x="23781" y="34252"/>
                  </a:lnTo>
                  <a:lnTo>
                    <a:pt x="23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4"/>
            <p:cNvSpPr/>
            <p:nvPr/>
          </p:nvSpPr>
          <p:spPr>
            <a:xfrm>
              <a:off x="1405100" y="3438925"/>
              <a:ext cx="1579625" cy="856300"/>
            </a:xfrm>
            <a:custGeom>
              <a:avLst/>
              <a:gdLst/>
              <a:ahLst/>
              <a:cxnLst/>
              <a:rect l="l" t="t" r="r" b="b"/>
              <a:pathLst>
                <a:path w="63185" h="34252" extrusionOk="0">
                  <a:moveTo>
                    <a:pt x="0" y="1"/>
                  </a:moveTo>
                  <a:lnTo>
                    <a:pt x="0" y="34252"/>
                  </a:lnTo>
                  <a:lnTo>
                    <a:pt x="12885" y="34252"/>
                  </a:lnTo>
                  <a:lnTo>
                    <a:pt x="12885" y="22019"/>
                  </a:lnTo>
                  <a:cubicBezTo>
                    <a:pt x="12885" y="18627"/>
                    <a:pt x="15625" y="15919"/>
                    <a:pt x="19017" y="15919"/>
                  </a:cubicBezTo>
                  <a:cubicBezTo>
                    <a:pt x="22377" y="15919"/>
                    <a:pt x="25117" y="18627"/>
                    <a:pt x="25117" y="22019"/>
                  </a:cubicBezTo>
                  <a:lnTo>
                    <a:pt x="25117" y="34252"/>
                  </a:lnTo>
                  <a:lnTo>
                    <a:pt x="38035" y="34252"/>
                  </a:lnTo>
                  <a:lnTo>
                    <a:pt x="38035" y="22019"/>
                  </a:lnTo>
                  <a:cubicBezTo>
                    <a:pt x="38035" y="18627"/>
                    <a:pt x="40775" y="15919"/>
                    <a:pt x="44167" y="15919"/>
                  </a:cubicBezTo>
                  <a:cubicBezTo>
                    <a:pt x="47527" y="15919"/>
                    <a:pt x="50267" y="18627"/>
                    <a:pt x="50267" y="22019"/>
                  </a:cubicBezTo>
                  <a:lnTo>
                    <a:pt x="50267" y="34252"/>
                  </a:lnTo>
                  <a:lnTo>
                    <a:pt x="63185" y="34252"/>
                  </a:lnTo>
                  <a:lnTo>
                    <a:pt x="6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1405100" y="4601025"/>
              <a:ext cx="1579625" cy="856300"/>
            </a:xfrm>
            <a:custGeom>
              <a:avLst/>
              <a:gdLst/>
              <a:ahLst/>
              <a:cxnLst/>
              <a:rect l="l" t="t" r="r" b="b"/>
              <a:pathLst>
                <a:path w="63185" h="34252" extrusionOk="0">
                  <a:moveTo>
                    <a:pt x="0" y="0"/>
                  </a:moveTo>
                  <a:lnTo>
                    <a:pt x="0" y="28151"/>
                  </a:lnTo>
                  <a:cubicBezTo>
                    <a:pt x="0" y="31511"/>
                    <a:pt x="2707" y="34251"/>
                    <a:pt x="6100" y="34251"/>
                  </a:cubicBezTo>
                  <a:lnTo>
                    <a:pt x="12885" y="34251"/>
                  </a:lnTo>
                  <a:lnTo>
                    <a:pt x="12885" y="22182"/>
                  </a:lnTo>
                  <a:cubicBezTo>
                    <a:pt x="12885" y="18887"/>
                    <a:pt x="15429" y="16049"/>
                    <a:pt x="18724" y="15919"/>
                  </a:cubicBezTo>
                  <a:cubicBezTo>
                    <a:pt x="18822" y="15914"/>
                    <a:pt x="18919" y="15912"/>
                    <a:pt x="19016" y="15912"/>
                  </a:cubicBezTo>
                  <a:cubicBezTo>
                    <a:pt x="22375" y="15912"/>
                    <a:pt x="25117" y="18626"/>
                    <a:pt x="25117" y="22019"/>
                  </a:cubicBezTo>
                  <a:lnTo>
                    <a:pt x="25117" y="34251"/>
                  </a:lnTo>
                  <a:lnTo>
                    <a:pt x="38035" y="34251"/>
                  </a:lnTo>
                  <a:lnTo>
                    <a:pt x="38035" y="22182"/>
                  </a:lnTo>
                  <a:cubicBezTo>
                    <a:pt x="38035" y="18887"/>
                    <a:pt x="40579" y="16049"/>
                    <a:pt x="43874" y="15919"/>
                  </a:cubicBezTo>
                  <a:cubicBezTo>
                    <a:pt x="43972" y="15914"/>
                    <a:pt x="44069" y="15912"/>
                    <a:pt x="44166" y="15912"/>
                  </a:cubicBezTo>
                  <a:cubicBezTo>
                    <a:pt x="47525" y="15912"/>
                    <a:pt x="50267" y="18626"/>
                    <a:pt x="50267" y="22019"/>
                  </a:cubicBezTo>
                  <a:lnTo>
                    <a:pt x="50267" y="34251"/>
                  </a:lnTo>
                  <a:lnTo>
                    <a:pt x="63185" y="34251"/>
                  </a:lnTo>
                  <a:lnTo>
                    <a:pt x="63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4"/>
            <p:cNvSpPr/>
            <p:nvPr/>
          </p:nvSpPr>
          <p:spPr>
            <a:xfrm>
              <a:off x="1405100" y="2276850"/>
              <a:ext cx="679325" cy="856300"/>
            </a:xfrm>
            <a:custGeom>
              <a:avLst/>
              <a:gdLst/>
              <a:ahLst/>
              <a:cxnLst/>
              <a:rect l="l" t="t" r="r" b="b"/>
              <a:pathLst>
                <a:path w="27173" h="34252" extrusionOk="0">
                  <a:moveTo>
                    <a:pt x="0" y="1"/>
                  </a:moveTo>
                  <a:lnTo>
                    <a:pt x="0" y="34252"/>
                  </a:lnTo>
                  <a:lnTo>
                    <a:pt x="27172" y="34252"/>
                  </a:lnTo>
                  <a:lnTo>
                    <a:pt x="27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4"/>
            <p:cNvSpPr/>
            <p:nvPr/>
          </p:nvSpPr>
          <p:spPr>
            <a:xfrm>
              <a:off x="1439350" y="849725"/>
              <a:ext cx="610000" cy="1121350"/>
            </a:xfrm>
            <a:custGeom>
              <a:avLst/>
              <a:gdLst/>
              <a:ahLst/>
              <a:cxnLst/>
              <a:rect l="l" t="t" r="r" b="b"/>
              <a:pathLst>
                <a:path w="24400" h="44854" extrusionOk="0">
                  <a:moveTo>
                    <a:pt x="12200" y="1"/>
                  </a:moveTo>
                  <a:cubicBezTo>
                    <a:pt x="8840" y="1"/>
                    <a:pt x="6100" y="2741"/>
                    <a:pt x="6100" y="6133"/>
                  </a:cubicBezTo>
                  <a:lnTo>
                    <a:pt x="6100" y="21628"/>
                  </a:lnTo>
                  <a:lnTo>
                    <a:pt x="0" y="44853"/>
                  </a:lnTo>
                  <a:lnTo>
                    <a:pt x="24400" y="44853"/>
                  </a:lnTo>
                  <a:lnTo>
                    <a:pt x="18332" y="21628"/>
                  </a:lnTo>
                  <a:lnTo>
                    <a:pt x="18332" y="6133"/>
                  </a:lnTo>
                  <a:cubicBezTo>
                    <a:pt x="18332" y="2741"/>
                    <a:pt x="15592" y="1"/>
                    <a:pt x="1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6196125" y="4295200"/>
              <a:ext cx="213700" cy="305850"/>
            </a:xfrm>
            <a:custGeom>
              <a:avLst/>
              <a:gdLst/>
              <a:ahLst/>
              <a:cxnLst/>
              <a:rect l="l" t="t" r="r" b="b"/>
              <a:pathLst>
                <a:path w="8548" h="12234" extrusionOk="0">
                  <a:moveTo>
                    <a:pt x="1" y="1"/>
                  </a:moveTo>
                  <a:lnTo>
                    <a:pt x="1" y="12233"/>
                  </a:lnTo>
                  <a:lnTo>
                    <a:pt x="2447" y="12233"/>
                  </a:lnTo>
                  <a:cubicBezTo>
                    <a:pt x="5807" y="12233"/>
                    <a:pt x="8547" y="9493"/>
                    <a:pt x="8547" y="6133"/>
                  </a:cubicBezTo>
                  <a:cubicBezTo>
                    <a:pt x="8547" y="2741"/>
                    <a:pt x="5807" y="1"/>
                    <a:pt x="2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6196125" y="3133125"/>
              <a:ext cx="213700" cy="305825"/>
            </a:xfrm>
            <a:custGeom>
              <a:avLst/>
              <a:gdLst/>
              <a:ahLst/>
              <a:cxnLst/>
              <a:rect l="l" t="t" r="r" b="b"/>
              <a:pathLst>
                <a:path w="8548" h="12233" extrusionOk="0">
                  <a:moveTo>
                    <a:pt x="1" y="1"/>
                  </a:moveTo>
                  <a:lnTo>
                    <a:pt x="1" y="12233"/>
                  </a:lnTo>
                  <a:lnTo>
                    <a:pt x="2447" y="12233"/>
                  </a:lnTo>
                  <a:cubicBezTo>
                    <a:pt x="5807" y="12233"/>
                    <a:pt x="8547" y="9493"/>
                    <a:pt x="8547" y="6133"/>
                  </a:cubicBezTo>
                  <a:cubicBezTo>
                    <a:pt x="8547" y="2741"/>
                    <a:pt x="5807" y="1"/>
                    <a:pt x="2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4615700" y="2276850"/>
              <a:ext cx="594525" cy="856300"/>
            </a:xfrm>
            <a:custGeom>
              <a:avLst/>
              <a:gdLst/>
              <a:ahLst/>
              <a:cxnLst/>
              <a:rect l="l" t="t" r="r" b="b"/>
              <a:pathLst>
                <a:path w="23781" h="34252" extrusionOk="0">
                  <a:moveTo>
                    <a:pt x="0" y="1"/>
                  </a:moveTo>
                  <a:lnTo>
                    <a:pt x="0" y="34252"/>
                  </a:lnTo>
                  <a:lnTo>
                    <a:pt x="5774" y="34252"/>
                  </a:lnTo>
                  <a:lnTo>
                    <a:pt x="5774" y="22019"/>
                  </a:lnTo>
                  <a:cubicBezTo>
                    <a:pt x="5774" y="18627"/>
                    <a:pt x="8514" y="15919"/>
                    <a:pt x="11907" y="15919"/>
                  </a:cubicBezTo>
                  <a:cubicBezTo>
                    <a:pt x="15267" y="15919"/>
                    <a:pt x="18007" y="18627"/>
                    <a:pt x="18007" y="22019"/>
                  </a:cubicBezTo>
                  <a:lnTo>
                    <a:pt x="18007" y="34252"/>
                  </a:lnTo>
                  <a:lnTo>
                    <a:pt x="23780" y="34252"/>
                  </a:lnTo>
                  <a:lnTo>
                    <a:pt x="23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4615700" y="3438925"/>
              <a:ext cx="1580450" cy="856300"/>
            </a:xfrm>
            <a:custGeom>
              <a:avLst/>
              <a:gdLst/>
              <a:ahLst/>
              <a:cxnLst/>
              <a:rect l="l" t="t" r="r" b="b"/>
              <a:pathLst>
                <a:path w="63218" h="34252" extrusionOk="0">
                  <a:moveTo>
                    <a:pt x="0" y="1"/>
                  </a:moveTo>
                  <a:lnTo>
                    <a:pt x="0" y="34252"/>
                  </a:lnTo>
                  <a:lnTo>
                    <a:pt x="12918" y="34252"/>
                  </a:lnTo>
                  <a:lnTo>
                    <a:pt x="12918" y="22019"/>
                  </a:lnTo>
                  <a:cubicBezTo>
                    <a:pt x="12918" y="18627"/>
                    <a:pt x="15658" y="15919"/>
                    <a:pt x="19018" y="15919"/>
                  </a:cubicBezTo>
                  <a:cubicBezTo>
                    <a:pt x="22410" y="15919"/>
                    <a:pt x="25150" y="18627"/>
                    <a:pt x="25150" y="22019"/>
                  </a:cubicBezTo>
                  <a:lnTo>
                    <a:pt x="25150" y="34252"/>
                  </a:lnTo>
                  <a:lnTo>
                    <a:pt x="38068" y="34252"/>
                  </a:lnTo>
                  <a:lnTo>
                    <a:pt x="38068" y="22019"/>
                  </a:lnTo>
                  <a:cubicBezTo>
                    <a:pt x="38068" y="18627"/>
                    <a:pt x="40808" y="15919"/>
                    <a:pt x="44168" y="15919"/>
                  </a:cubicBezTo>
                  <a:cubicBezTo>
                    <a:pt x="47560" y="15919"/>
                    <a:pt x="50300" y="18627"/>
                    <a:pt x="50300" y="22019"/>
                  </a:cubicBezTo>
                  <a:lnTo>
                    <a:pt x="50300" y="34252"/>
                  </a:lnTo>
                  <a:lnTo>
                    <a:pt x="63218" y="34252"/>
                  </a:lnTo>
                  <a:lnTo>
                    <a:pt x="63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4615700" y="4601025"/>
              <a:ext cx="1580450" cy="856300"/>
            </a:xfrm>
            <a:custGeom>
              <a:avLst/>
              <a:gdLst/>
              <a:ahLst/>
              <a:cxnLst/>
              <a:rect l="l" t="t" r="r" b="b"/>
              <a:pathLst>
                <a:path w="63218" h="34252" extrusionOk="0">
                  <a:moveTo>
                    <a:pt x="0" y="0"/>
                  </a:moveTo>
                  <a:lnTo>
                    <a:pt x="0" y="34251"/>
                  </a:lnTo>
                  <a:lnTo>
                    <a:pt x="12918" y="34251"/>
                  </a:lnTo>
                  <a:lnTo>
                    <a:pt x="12918" y="22019"/>
                  </a:lnTo>
                  <a:cubicBezTo>
                    <a:pt x="12918" y="18626"/>
                    <a:pt x="15660" y="15912"/>
                    <a:pt x="19019" y="15912"/>
                  </a:cubicBezTo>
                  <a:cubicBezTo>
                    <a:pt x="19116" y="15912"/>
                    <a:pt x="19213" y="15914"/>
                    <a:pt x="19311" y="15919"/>
                  </a:cubicBezTo>
                  <a:cubicBezTo>
                    <a:pt x="22606" y="16049"/>
                    <a:pt x="25150" y="18887"/>
                    <a:pt x="25150" y="22182"/>
                  </a:cubicBezTo>
                  <a:lnTo>
                    <a:pt x="25150" y="34251"/>
                  </a:lnTo>
                  <a:lnTo>
                    <a:pt x="38068" y="34251"/>
                  </a:lnTo>
                  <a:lnTo>
                    <a:pt x="38068" y="22019"/>
                  </a:lnTo>
                  <a:cubicBezTo>
                    <a:pt x="38068" y="18626"/>
                    <a:pt x="40810" y="15912"/>
                    <a:pt x="44169" y="15912"/>
                  </a:cubicBezTo>
                  <a:cubicBezTo>
                    <a:pt x="44266" y="15912"/>
                    <a:pt x="44363" y="15914"/>
                    <a:pt x="44461" y="15919"/>
                  </a:cubicBezTo>
                  <a:cubicBezTo>
                    <a:pt x="47756" y="16049"/>
                    <a:pt x="50300" y="18887"/>
                    <a:pt x="50300" y="22182"/>
                  </a:cubicBezTo>
                  <a:lnTo>
                    <a:pt x="50300" y="34251"/>
                  </a:lnTo>
                  <a:lnTo>
                    <a:pt x="57085" y="34251"/>
                  </a:lnTo>
                  <a:cubicBezTo>
                    <a:pt x="60478" y="34251"/>
                    <a:pt x="63218" y="31511"/>
                    <a:pt x="63218" y="28151"/>
                  </a:cubicBezTo>
                  <a:lnTo>
                    <a:pt x="63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5516000" y="2276850"/>
              <a:ext cx="680150" cy="856300"/>
            </a:xfrm>
            <a:custGeom>
              <a:avLst/>
              <a:gdLst/>
              <a:ahLst/>
              <a:cxnLst/>
              <a:rect l="l" t="t" r="r" b="b"/>
              <a:pathLst>
                <a:path w="27206" h="34252" extrusionOk="0">
                  <a:moveTo>
                    <a:pt x="1" y="1"/>
                  </a:moveTo>
                  <a:lnTo>
                    <a:pt x="1" y="34252"/>
                  </a:lnTo>
                  <a:lnTo>
                    <a:pt x="27206" y="34252"/>
                  </a:lnTo>
                  <a:lnTo>
                    <a:pt x="272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4"/>
            <p:cNvSpPr/>
            <p:nvPr/>
          </p:nvSpPr>
          <p:spPr>
            <a:xfrm>
              <a:off x="5551075" y="849725"/>
              <a:ext cx="610025" cy="1121350"/>
            </a:xfrm>
            <a:custGeom>
              <a:avLst/>
              <a:gdLst/>
              <a:ahLst/>
              <a:cxnLst/>
              <a:rect l="l" t="t" r="r" b="b"/>
              <a:pathLst>
                <a:path w="24401" h="44854" extrusionOk="0">
                  <a:moveTo>
                    <a:pt x="12200" y="1"/>
                  </a:moveTo>
                  <a:cubicBezTo>
                    <a:pt x="8808" y="1"/>
                    <a:pt x="6068" y="2741"/>
                    <a:pt x="6068" y="6133"/>
                  </a:cubicBezTo>
                  <a:lnTo>
                    <a:pt x="6068" y="21628"/>
                  </a:lnTo>
                  <a:lnTo>
                    <a:pt x="0" y="44853"/>
                  </a:lnTo>
                  <a:lnTo>
                    <a:pt x="24400" y="44853"/>
                  </a:lnTo>
                  <a:lnTo>
                    <a:pt x="18300" y="21628"/>
                  </a:lnTo>
                  <a:lnTo>
                    <a:pt x="18300" y="6133"/>
                  </a:lnTo>
                  <a:cubicBezTo>
                    <a:pt x="18300" y="2741"/>
                    <a:pt x="15560" y="1"/>
                    <a:pt x="1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54"/>
          <p:cNvGrpSpPr/>
          <p:nvPr/>
        </p:nvGrpSpPr>
        <p:grpSpPr>
          <a:xfrm>
            <a:off x="6227908" y="1342667"/>
            <a:ext cx="365759" cy="365752"/>
            <a:chOff x="-15296200" y="3326900"/>
            <a:chExt cx="304850" cy="302875"/>
          </a:xfrm>
        </p:grpSpPr>
        <p:sp>
          <p:nvSpPr>
            <p:cNvPr id="1660" name="Google Shape;1660;p54"/>
            <p:cNvSpPr/>
            <p:nvPr/>
          </p:nvSpPr>
          <p:spPr>
            <a:xfrm>
              <a:off x="-15182775" y="3326900"/>
              <a:ext cx="77200" cy="157175"/>
            </a:xfrm>
            <a:custGeom>
              <a:avLst/>
              <a:gdLst/>
              <a:ahLst/>
              <a:cxnLst/>
              <a:rect l="l" t="t" r="r" b="b"/>
              <a:pathLst>
                <a:path w="3088" h="6287" extrusionOk="0">
                  <a:moveTo>
                    <a:pt x="1556" y="1"/>
                  </a:moveTo>
                  <a:cubicBezTo>
                    <a:pt x="1434" y="1"/>
                    <a:pt x="1308" y="48"/>
                    <a:pt x="1229" y="143"/>
                  </a:cubicBezTo>
                  <a:cubicBezTo>
                    <a:pt x="1198" y="237"/>
                    <a:pt x="410" y="1560"/>
                    <a:pt x="0" y="3451"/>
                  </a:cubicBezTo>
                  <a:cubicBezTo>
                    <a:pt x="630" y="4333"/>
                    <a:pt x="1166" y="5278"/>
                    <a:pt x="1544" y="6286"/>
                  </a:cubicBezTo>
                  <a:cubicBezTo>
                    <a:pt x="1954" y="5309"/>
                    <a:pt x="2458" y="4364"/>
                    <a:pt x="3088" y="3451"/>
                  </a:cubicBezTo>
                  <a:cubicBezTo>
                    <a:pt x="2678" y="1529"/>
                    <a:pt x="1891" y="237"/>
                    <a:pt x="1859" y="143"/>
                  </a:cubicBezTo>
                  <a:cubicBezTo>
                    <a:pt x="1796" y="48"/>
                    <a:pt x="1678" y="1"/>
                    <a:pt x="1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4"/>
            <p:cNvSpPr/>
            <p:nvPr/>
          </p:nvSpPr>
          <p:spPr>
            <a:xfrm>
              <a:off x="-15260825" y="3363175"/>
              <a:ext cx="108800" cy="199650"/>
            </a:xfrm>
            <a:custGeom>
              <a:avLst/>
              <a:gdLst/>
              <a:ahLst/>
              <a:cxnLst/>
              <a:rect l="l" t="t" r="r" b="b"/>
              <a:pathLst>
                <a:path w="4352" h="7986" extrusionOk="0">
                  <a:moveTo>
                    <a:pt x="432" y="1"/>
                  </a:moveTo>
                  <a:cubicBezTo>
                    <a:pt x="212" y="1"/>
                    <a:pt x="0" y="182"/>
                    <a:pt x="66" y="424"/>
                  </a:cubicBezTo>
                  <a:lnTo>
                    <a:pt x="949" y="3638"/>
                  </a:lnTo>
                  <a:cubicBezTo>
                    <a:pt x="1075" y="4047"/>
                    <a:pt x="1201" y="4520"/>
                    <a:pt x="1264" y="4961"/>
                  </a:cubicBezTo>
                  <a:cubicBezTo>
                    <a:pt x="1642" y="5497"/>
                    <a:pt x="2051" y="6001"/>
                    <a:pt x="2587" y="6410"/>
                  </a:cubicBezTo>
                  <a:cubicBezTo>
                    <a:pt x="3406" y="7072"/>
                    <a:pt x="3721" y="7292"/>
                    <a:pt x="4351" y="7986"/>
                  </a:cubicBezTo>
                  <a:lnTo>
                    <a:pt x="4351" y="6064"/>
                  </a:lnTo>
                  <a:cubicBezTo>
                    <a:pt x="4351" y="6001"/>
                    <a:pt x="4351" y="5938"/>
                    <a:pt x="4320" y="5906"/>
                  </a:cubicBezTo>
                  <a:cubicBezTo>
                    <a:pt x="3721" y="4205"/>
                    <a:pt x="2839" y="2693"/>
                    <a:pt x="1705" y="1338"/>
                  </a:cubicBezTo>
                  <a:lnTo>
                    <a:pt x="697" y="109"/>
                  </a:lnTo>
                  <a:cubicBezTo>
                    <a:pt x="621" y="34"/>
                    <a:pt x="526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4"/>
            <p:cNvSpPr/>
            <p:nvPr/>
          </p:nvSpPr>
          <p:spPr>
            <a:xfrm>
              <a:off x="-15135525" y="3362475"/>
              <a:ext cx="109325" cy="200350"/>
            </a:xfrm>
            <a:custGeom>
              <a:avLst/>
              <a:gdLst/>
              <a:ahLst/>
              <a:cxnLst/>
              <a:rect l="l" t="t" r="r" b="b"/>
              <a:pathLst>
                <a:path w="4373" h="8014" extrusionOk="0">
                  <a:moveTo>
                    <a:pt x="3945" y="1"/>
                  </a:moveTo>
                  <a:cubicBezTo>
                    <a:pt x="3846" y="1"/>
                    <a:pt x="3742" y="41"/>
                    <a:pt x="3655" y="137"/>
                  </a:cubicBezTo>
                  <a:lnTo>
                    <a:pt x="2647" y="1366"/>
                  </a:lnTo>
                  <a:cubicBezTo>
                    <a:pt x="1513" y="2721"/>
                    <a:pt x="599" y="4296"/>
                    <a:pt x="32" y="5934"/>
                  </a:cubicBezTo>
                  <a:cubicBezTo>
                    <a:pt x="32" y="5966"/>
                    <a:pt x="1" y="6060"/>
                    <a:pt x="1" y="6092"/>
                  </a:cubicBezTo>
                  <a:lnTo>
                    <a:pt x="1" y="8014"/>
                  </a:lnTo>
                  <a:cubicBezTo>
                    <a:pt x="631" y="7320"/>
                    <a:pt x="914" y="7163"/>
                    <a:pt x="1765" y="6438"/>
                  </a:cubicBezTo>
                  <a:cubicBezTo>
                    <a:pt x="2301" y="6060"/>
                    <a:pt x="2710" y="5525"/>
                    <a:pt x="3088" y="4989"/>
                  </a:cubicBezTo>
                  <a:cubicBezTo>
                    <a:pt x="3151" y="4517"/>
                    <a:pt x="3246" y="4075"/>
                    <a:pt x="3403" y="3666"/>
                  </a:cubicBezTo>
                  <a:lnTo>
                    <a:pt x="4285" y="452"/>
                  </a:lnTo>
                  <a:cubicBezTo>
                    <a:pt x="4373" y="211"/>
                    <a:pt x="4171" y="1"/>
                    <a:pt x="39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4"/>
            <p:cNvSpPr/>
            <p:nvPr/>
          </p:nvSpPr>
          <p:spPr>
            <a:xfrm>
              <a:off x="-15296200" y="3416600"/>
              <a:ext cx="143375" cy="213175"/>
            </a:xfrm>
            <a:custGeom>
              <a:avLst/>
              <a:gdLst/>
              <a:ahLst/>
              <a:cxnLst/>
              <a:rect l="l" t="t" r="r" b="b"/>
              <a:pathLst>
                <a:path w="5735" h="8527" extrusionOk="0">
                  <a:moveTo>
                    <a:pt x="346" y="0"/>
                  </a:moveTo>
                  <a:cubicBezTo>
                    <a:pt x="170" y="0"/>
                    <a:pt x="1" y="123"/>
                    <a:pt x="1" y="335"/>
                  </a:cubicBezTo>
                  <a:lnTo>
                    <a:pt x="1" y="3171"/>
                  </a:lnTo>
                  <a:cubicBezTo>
                    <a:pt x="1" y="6132"/>
                    <a:pt x="2458" y="8526"/>
                    <a:pt x="5357" y="8526"/>
                  </a:cubicBezTo>
                  <a:lnTo>
                    <a:pt x="5735" y="8526"/>
                  </a:lnTo>
                  <a:lnTo>
                    <a:pt x="5735" y="7581"/>
                  </a:lnTo>
                  <a:cubicBezTo>
                    <a:pt x="5735" y="7172"/>
                    <a:pt x="5577" y="6731"/>
                    <a:pt x="5262" y="6384"/>
                  </a:cubicBezTo>
                  <a:cubicBezTo>
                    <a:pt x="4695" y="5723"/>
                    <a:pt x="4254" y="5471"/>
                    <a:pt x="3529" y="4840"/>
                  </a:cubicBezTo>
                  <a:cubicBezTo>
                    <a:pt x="2584" y="4084"/>
                    <a:pt x="1828" y="3108"/>
                    <a:pt x="1387" y="2005"/>
                  </a:cubicBezTo>
                  <a:lnTo>
                    <a:pt x="694" y="241"/>
                  </a:lnTo>
                  <a:cubicBezTo>
                    <a:pt x="625" y="75"/>
                    <a:pt x="483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4"/>
            <p:cNvSpPr/>
            <p:nvPr/>
          </p:nvSpPr>
          <p:spPr>
            <a:xfrm>
              <a:off x="-15134725" y="3416100"/>
              <a:ext cx="143375" cy="213675"/>
            </a:xfrm>
            <a:custGeom>
              <a:avLst/>
              <a:gdLst/>
              <a:ahLst/>
              <a:cxnLst/>
              <a:rect l="l" t="t" r="r" b="b"/>
              <a:pathLst>
                <a:path w="5735" h="8547" extrusionOk="0">
                  <a:moveTo>
                    <a:pt x="5357" y="1"/>
                  </a:moveTo>
                  <a:cubicBezTo>
                    <a:pt x="5224" y="1"/>
                    <a:pt x="5094" y="71"/>
                    <a:pt x="5041" y="229"/>
                  </a:cubicBezTo>
                  <a:lnTo>
                    <a:pt x="4348" y="2025"/>
                  </a:lnTo>
                  <a:cubicBezTo>
                    <a:pt x="3907" y="3128"/>
                    <a:pt x="3151" y="4104"/>
                    <a:pt x="2206" y="4860"/>
                  </a:cubicBezTo>
                  <a:cubicBezTo>
                    <a:pt x="1481" y="5427"/>
                    <a:pt x="1040" y="5743"/>
                    <a:pt x="473" y="6341"/>
                  </a:cubicBezTo>
                  <a:cubicBezTo>
                    <a:pt x="158" y="6688"/>
                    <a:pt x="0" y="7129"/>
                    <a:pt x="0" y="7601"/>
                  </a:cubicBezTo>
                  <a:lnTo>
                    <a:pt x="0" y="8546"/>
                  </a:lnTo>
                  <a:lnTo>
                    <a:pt x="378" y="8546"/>
                  </a:lnTo>
                  <a:cubicBezTo>
                    <a:pt x="3308" y="8546"/>
                    <a:pt x="5734" y="6152"/>
                    <a:pt x="5734" y="3191"/>
                  </a:cubicBezTo>
                  <a:lnTo>
                    <a:pt x="5734" y="355"/>
                  </a:lnTo>
                  <a:cubicBezTo>
                    <a:pt x="5734" y="136"/>
                    <a:pt x="5543" y="1"/>
                    <a:pt x="5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54"/>
          <p:cNvGrpSpPr/>
          <p:nvPr/>
        </p:nvGrpSpPr>
        <p:grpSpPr>
          <a:xfrm>
            <a:off x="2550008" y="1342629"/>
            <a:ext cx="366437" cy="365852"/>
            <a:chOff x="1190625" y="238125"/>
            <a:chExt cx="5227350" cy="5219000"/>
          </a:xfrm>
        </p:grpSpPr>
        <p:sp>
          <p:nvSpPr>
            <p:cNvPr id="1666" name="Google Shape;1666;p54"/>
            <p:cNvSpPr/>
            <p:nvPr/>
          </p:nvSpPr>
          <p:spPr>
            <a:xfrm>
              <a:off x="2294800" y="238125"/>
              <a:ext cx="1247725" cy="530900"/>
            </a:xfrm>
            <a:custGeom>
              <a:avLst/>
              <a:gdLst/>
              <a:ahLst/>
              <a:cxnLst/>
              <a:rect l="l" t="t" r="r" b="b"/>
              <a:pathLst>
                <a:path w="49909" h="21236" extrusionOk="0">
                  <a:moveTo>
                    <a:pt x="24954" y="0"/>
                  </a:moveTo>
                  <a:cubicBezTo>
                    <a:pt x="15560" y="0"/>
                    <a:pt x="7209" y="1729"/>
                    <a:pt x="0" y="5154"/>
                  </a:cubicBezTo>
                  <a:cubicBezTo>
                    <a:pt x="2708" y="9297"/>
                    <a:pt x="6165" y="14842"/>
                    <a:pt x="9656" y="21236"/>
                  </a:cubicBezTo>
                  <a:cubicBezTo>
                    <a:pt x="10439" y="20420"/>
                    <a:pt x="11156" y="19637"/>
                    <a:pt x="11841" y="18952"/>
                  </a:cubicBezTo>
                  <a:cubicBezTo>
                    <a:pt x="15332" y="15397"/>
                    <a:pt x="19964" y="13439"/>
                    <a:pt x="24954" y="13439"/>
                  </a:cubicBezTo>
                  <a:cubicBezTo>
                    <a:pt x="29913" y="13439"/>
                    <a:pt x="34577" y="15397"/>
                    <a:pt x="38035" y="18952"/>
                  </a:cubicBezTo>
                  <a:cubicBezTo>
                    <a:pt x="38720" y="19637"/>
                    <a:pt x="39470" y="20420"/>
                    <a:pt x="40221" y="21236"/>
                  </a:cubicBezTo>
                  <a:cubicBezTo>
                    <a:pt x="43711" y="14842"/>
                    <a:pt x="47169" y="9297"/>
                    <a:pt x="49909" y="5154"/>
                  </a:cubicBezTo>
                  <a:cubicBezTo>
                    <a:pt x="42667" y="1729"/>
                    <a:pt x="34316" y="0"/>
                    <a:pt x="2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4"/>
            <p:cNvSpPr/>
            <p:nvPr/>
          </p:nvSpPr>
          <p:spPr>
            <a:xfrm>
              <a:off x="1190625" y="422350"/>
              <a:ext cx="1136000" cy="1809675"/>
            </a:xfrm>
            <a:custGeom>
              <a:avLst/>
              <a:gdLst/>
              <a:ahLst/>
              <a:cxnLst/>
              <a:rect l="l" t="t" r="r" b="b"/>
              <a:pathLst>
                <a:path w="45440" h="72387" extrusionOk="0">
                  <a:moveTo>
                    <a:pt x="27689" y="0"/>
                  </a:moveTo>
                  <a:cubicBezTo>
                    <a:pt x="27626" y="0"/>
                    <a:pt x="27562" y="1"/>
                    <a:pt x="27499" y="3"/>
                  </a:cubicBezTo>
                  <a:cubicBezTo>
                    <a:pt x="25411" y="36"/>
                    <a:pt x="23519" y="1112"/>
                    <a:pt x="22442" y="2906"/>
                  </a:cubicBezTo>
                  <a:cubicBezTo>
                    <a:pt x="15690" y="13899"/>
                    <a:pt x="0" y="41920"/>
                    <a:pt x="0" y="64199"/>
                  </a:cubicBezTo>
                  <a:cubicBezTo>
                    <a:pt x="0" y="66906"/>
                    <a:pt x="326" y="69647"/>
                    <a:pt x="946" y="72387"/>
                  </a:cubicBezTo>
                  <a:cubicBezTo>
                    <a:pt x="3817" y="68733"/>
                    <a:pt x="7666" y="65765"/>
                    <a:pt x="12200" y="63971"/>
                  </a:cubicBezTo>
                  <a:lnTo>
                    <a:pt x="19050" y="61231"/>
                  </a:lnTo>
                  <a:cubicBezTo>
                    <a:pt x="22671" y="59763"/>
                    <a:pt x="26455" y="58849"/>
                    <a:pt x="30304" y="58425"/>
                  </a:cubicBezTo>
                  <a:cubicBezTo>
                    <a:pt x="32652" y="44758"/>
                    <a:pt x="39144" y="32917"/>
                    <a:pt x="45439" y="24174"/>
                  </a:cubicBezTo>
                  <a:cubicBezTo>
                    <a:pt x="40873" y="15204"/>
                    <a:pt x="35980" y="7538"/>
                    <a:pt x="32718" y="2678"/>
                  </a:cubicBezTo>
                  <a:cubicBezTo>
                    <a:pt x="31579" y="1002"/>
                    <a:pt x="29705" y="0"/>
                    <a:pt x="27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4"/>
            <p:cNvSpPr/>
            <p:nvPr/>
          </p:nvSpPr>
          <p:spPr>
            <a:xfrm>
              <a:off x="1358600" y="2182400"/>
              <a:ext cx="1485875" cy="1700200"/>
            </a:xfrm>
            <a:custGeom>
              <a:avLst/>
              <a:gdLst/>
              <a:ahLst/>
              <a:cxnLst/>
              <a:rect l="l" t="t" r="r" b="b"/>
              <a:pathLst>
                <a:path w="59435" h="68008" extrusionOk="0">
                  <a:moveTo>
                    <a:pt x="28184" y="1"/>
                  </a:moveTo>
                  <a:cubicBezTo>
                    <a:pt x="24373" y="1"/>
                    <a:pt x="20541" y="716"/>
                    <a:pt x="16898" y="2180"/>
                  </a:cubicBezTo>
                  <a:lnTo>
                    <a:pt x="10015" y="4920"/>
                  </a:lnTo>
                  <a:cubicBezTo>
                    <a:pt x="3850" y="7399"/>
                    <a:pt x="1" y="13695"/>
                    <a:pt x="686" y="20252"/>
                  </a:cubicBezTo>
                  <a:cubicBezTo>
                    <a:pt x="2806" y="40215"/>
                    <a:pt x="17289" y="53785"/>
                    <a:pt x="29098" y="61646"/>
                  </a:cubicBezTo>
                  <a:cubicBezTo>
                    <a:pt x="32784" y="64125"/>
                    <a:pt x="36535" y="66246"/>
                    <a:pt x="40123" y="68007"/>
                  </a:cubicBezTo>
                  <a:cubicBezTo>
                    <a:pt x="39830" y="54242"/>
                    <a:pt x="42798" y="38649"/>
                    <a:pt x="53660" y="25210"/>
                  </a:cubicBezTo>
                  <a:cubicBezTo>
                    <a:pt x="53921" y="24949"/>
                    <a:pt x="54150" y="24655"/>
                    <a:pt x="54378" y="24394"/>
                  </a:cubicBezTo>
                  <a:cubicBezTo>
                    <a:pt x="55683" y="19828"/>
                    <a:pt x="57379" y="15652"/>
                    <a:pt x="59434" y="11836"/>
                  </a:cubicBezTo>
                  <a:cubicBezTo>
                    <a:pt x="55096" y="11314"/>
                    <a:pt x="50855" y="9585"/>
                    <a:pt x="47202" y="6649"/>
                  </a:cubicBezTo>
                  <a:cubicBezTo>
                    <a:pt x="41724" y="2280"/>
                    <a:pt x="34987" y="1"/>
                    <a:pt x="28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4"/>
            <p:cNvSpPr/>
            <p:nvPr/>
          </p:nvSpPr>
          <p:spPr>
            <a:xfrm>
              <a:off x="2256475" y="879900"/>
              <a:ext cx="1308900" cy="1297500"/>
            </a:xfrm>
            <a:custGeom>
              <a:avLst/>
              <a:gdLst/>
              <a:ahLst/>
              <a:cxnLst/>
              <a:rect l="l" t="t" r="r" b="b"/>
              <a:pathLst>
                <a:path w="52356" h="51900" extrusionOk="0">
                  <a:moveTo>
                    <a:pt x="26487" y="1"/>
                  </a:moveTo>
                  <a:cubicBezTo>
                    <a:pt x="24824" y="1"/>
                    <a:pt x="23258" y="653"/>
                    <a:pt x="22116" y="1828"/>
                  </a:cubicBezTo>
                  <a:cubicBezTo>
                    <a:pt x="16212" y="7862"/>
                    <a:pt x="3686" y="22378"/>
                    <a:pt x="0" y="40580"/>
                  </a:cubicBezTo>
                  <a:cubicBezTo>
                    <a:pt x="6883" y="41852"/>
                    <a:pt x="13440" y="44821"/>
                    <a:pt x="18920" y="49224"/>
                  </a:cubicBezTo>
                  <a:cubicBezTo>
                    <a:pt x="21138" y="50986"/>
                    <a:pt x="23747" y="51899"/>
                    <a:pt x="26487" y="51899"/>
                  </a:cubicBezTo>
                  <a:cubicBezTo>
                    <a:pt x="29228" y="51899"/>
                    <a:pt x="31837" y="50986"/>
                    <a:pt x="34023" y="49224"/>
                  </a:cubicBezTo>
                  <a:cubicBezTo>
                    <a:pt x="36534" y="47202"/>
                    <a:pt x="39274" y="45506"/>
                    <a:pt x="42145" y="44136"/>
                  </a:cubicBezTo>
                  <a:cubicBezTo>
                    <a:pt x="45374" y="41885"/>
                    <a:pt x="48799" y="39830"/>
                    <a:pt x="52355" y="37938"/>
                  </a:cubicBezTo>
                  <a:cubicBezTo>
                    <a:pt x="48049" y="20975"/>
                    <a:pt x="36469" y="7569"/>
                    <a:pt x="30859" y="1828"/>
                  </a:cubicBezTo>
                  <a:cubicBezTo>
                    <a:pt x="29684" y="653"/>
                    <a:pt x="28151" y="1"/>
                    <a:pt x="26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4"/>
            <p:cNvSpPr/>
            <p:nvPr/>
          </p:nvSpPr>
          <p:spPr>
            <a:xfrm>
              <a:off x="3509875" y="422350"/>
              <a:ext cx="1033275" cy="1272275"/>
            </a:xfrm>
            <a:custGeom>
              <a:avLst/>
              <a:gdLst/>
              <a:ahLst/>
              <a:cxnLst/>
              <a:rect l="l" t="t" r="r" b="b"/>
              <a:pathLst>
                <a:path w="41331" h="50891" extrusionOk="0">
                  <a:moveTo>
                    <a:pt x="17751" y="0"/>
                  </a:moveTo>
                  <a:cubicBezTo>
                    <a:pt x="15736" y="0"/>
                    <a:pt x="13862" y="1002"/>
                    <a:pt x="12755" y="2678"/>
                  </a:cubicBezTo>
                  <a:cubicBezTo>
                    <a:pt x="9461" y="7538"/>
                    <a:pt x="4600" y="15204"/>
                    <a:pt x="1" y="24174"/>
                  </a:cubicBezTo>
                  <a:cubicBezTo>
                    <a:pt x="5122" y="31253"/>
                    <a:pt x="10341" y="40386"/>
                    <a:pt x="13408" y="50890"/>
                  </a:cubicBezTo>
                  <a:cubicBezTo>
                    <a:pt x="23324" y="46649"/>
                    <a:pt x="33273" y="43551"/>
                    <a:pt x="41330" y="41398"/>
                  </a:cubicBezTo>
                  <a:cubicBezTo>
                    <a:pt x="36176" y="25479"/>
                    <a:pt x="27565" y="10311"/>
                    <a:pt x="23031" y="2906"/>
                  </a:cubicBezTo>
                  <a:cubicBezTo>
                    <a:pt x="21921" y="1112"/>
                    <a:pt x="20029" y="36"/>
                    <a:pt x="17942" y="3"/>
                  </a:cubicBezTo>
                  <a:cubicBezTo>
                    <a:pt x="17878" y="1"/>
                    <a:pt x="17815" y="0"/>
                    <a:pt x="17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2623450" y="2868350"/>
              <a:ext cx="2668325" cy="2588775"/>
            </a:xfrm>
            <a:custGeom>
              <a:avLst/>
              <a:gdLst/>
              <a:ahLst/>
              <a:cxnLst/>
              <a:rect l="l" t="t" r="r" b="b"/>
              <a:pathLst>
                <a:path w="106733" h="103551" extrusionOk="0">
                  <a:moveTo>
                    <a:pt x="24168" y="0"/>
                  </a:moveTo>
                  <a:cubicBezTo>
                    <a:pt x="19758" y="0"/>
                    <a:pt x="15452" y="1934"/>
                    <a:pt x="12591" y="5470"/>
                  </a:cubicBezTo>
                  <a:cubicBezTo>
                    <a:pt x="0" y="21062"/>
                    <a:pt x="653" y="40895"/>
                    <a:pt x="3393" y="54791"/>
                  </a:cubicBezTo>
                  <a:cubicBezTo>
                    <a:pt x="6622" y="71036"/>
                    <a:pt x="13668" y="84149"/>
                    <a:pt x="17419" y="87901"/>
                  </a:cubicBezTo>
                  <a:cubicBezTo>
                    <a:pt x="21170" y="91619"/>
                    <a:pt x="34251" y="98665"/>
                    <a:pt x="50496" y="101895"/>
                  </a:cubicBezTo>
                  <a:cubicBezTo>
                    <a:pt x="55273" y="102848"/>
                    <a:pt x="60756" y="103550"/>
                    <a:pt x="66529" y="103550"/>
                  </a:cubicBezTo>
                  <a:cubicBezTo>
                    <a:pt x="77546" y="103550"/>
                    <a:pt x="89618" y="100991"/>
                    <a:pt x="99850" y="92728"/>
                  </a:cubicBezTo>
                  <a:cubicBezTo>
                    <a:pt x="104971" y="88553"/>
                    <a:pt x="106732" y="81377"/>
                    <a:pt x="104090" y="75277"/>
                  </a:cubicBezTo>
                  <a:lnTo>
                    <a:pt x="101187" y="68492"/>
                  </a:lnTo>
                  <a:cubicBezTo>
                    <a:pt x="96881" y="58412"/>
                    <a:pt x="87454" y="51432"/>
                    <a:pt x="76592" y="50225"/>
                  </a:cubicBezTo>
                  <a:cubicBezTo>
                    <a:pt x="65207" y="48952"/>
                    <a:pt x="56367" y="40112"/>
                    <a:pt x="55095" y="28728"/>
                  </a:cubicBezTo>
                  <a:cubicBezTo>
                    <a:pt x="53888" y="17866"/>
                    <a:pt x="46875" y="8439"/>
                    <a:pt x="36828" y="4133"/>
                  </a:cubicBezTo>
                  <a:lnTo>
                    <a:pt x="30043" y="1197"/>
                  </a:lnTo>
                  <a:cubicBezTo>
                    <a:pt x="28144" y="389"/>
                    <a:pt x="26146" y="0"/>
                    <a:pt x="24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4122325" y="2771825"/>
              <a:ext cx="1230600" cy="1229825"/>
            </a:xfrm>
            <a:custGeom>
              <a:avLst/>
              <a:gdLst/>
              <a:ahLst/>
              <a:cxnLst/>
              <a:rect l="l" t="t" r="r" b="b"/>
              <a:pathLst>
                <a:path w="49224" h="49193" extrusionOk="0">
                  <a:moveTo>
                    <a:pt x="43175" y="1"/>
                  </a:moveTo>
                  <a:cubicBezTo>
                    <a:pt x="43136" y="1"/>
                    <a:pt x="43098" y="1"/>
                    <a:pt x="43059" y="2"/>
                  </a:cubicBezTo>
                  <a:cubicBezTo>
                    <a:pt x="34610" y="67"/>
                    <a:pt x="15495" y="1502"/>
                    <a:pt x="0" y="11778"/>
                  </a:cubicBezTo>
                  <a:cubicBezTo>
                    <a:pt x="3980" y="17551"/>
                    <a:pt x="6524" y="24238"/>
                    <a:pt x="7307" y="31252"/>
                  </a:cubicBezTo>
                  <a:cubicBezTo>
                    <a:pt x="7601" y="34024"/>
                    <a:pt x="8808" y="36536"/>
                    <a:pt x="10732" y="38493"/>
                  </a:cubicBezTo>
                  <a:cubicBezTo>
                    <a:pt x="12690" y="40418"/>
                    <a:pt x="15169" y="41625"/>
                    <a:pt x="17974" y="41918"/>
                  </a:cubicBezTo>
                  <a:cubicBezTo>
                    <a:pt x="24987" y="42701"/>
                    <a:pt x="31674" y="45246"/>
                    <a:pt x="37448" y="49193"/>
                  </a:cubicBezTo>
                  <a:cubicBezTo>
                    <a:pt x="47723" y="33731"/>
                    <a:pt x="49126" y="14583"/>
                    <a:pt x="49224" y="6167"/>
                  </a:cubicBezTo>
                  <a:cubicBezTo>
                    <a:pt x="49224" y="4503"/>
                    <a:pt x="48604" y="2970"/>
                    <a:pt x="47430" y="1796"/>
                  </a:cubicBezTo>
                  <a:cubicBezTo>
                    <a:pt x="46283" y="650"/>
                    <a:pt x="44764" y="1"/>
                    <a:pt x="43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4"/>
            <p:cNvSpPr/>
            <p:nvPr/>
          </p:nvSpPr>
          <p:spPr>
            <a:xfrm>
              <a:off x="5116425" y="2012625"/>
              <a:ext cx="995725" cy="995750"/>
            </a:xfrm>
            <a:custGeom>
              <a:avLst/>
              <a:gdLst/>
              <a:ahLst/>
              <a:cxnLst/>
              <a:rect l="l" t="t" r="r" b="b"/>
              <a:pathLst>
                <a:path w="39829" h="39830" extrusionOk="0">
                  <a:moveTo>
                    <a:pt x="4534" y="1"/>
                  </a:moveTo>
                  <a:cubicBezTo>
                    <a:pt x="3523" y="4861"/>
                    <a:pt x="2055" y="11222"/>
                    <a:pt x="0" y="18203"/>
                  </a:cubicBezTo>
                  <a:cubicBezTo>
                    <a:pt x="1109" y="18170"/>
                    <a:pt x="2186" y="18137"/>
                    <a:pt x="3164" y="18137"/>
                  </a:cubicBezTo>
                  <a:cubicBezTo>
                    <a:pt x="3246" y="18136"/>
                    <a:pt x="3327" y="18136"/>
                    <a:pt x="3408" y="18136"/>
                  </a:cubicBezTo>
                  <a:cubicBezTo>
                    <a:pt x="8276" y="18136"/>
                    <a:pt x="12877" y="20054"/>
                    <a:pt x="16310" y="23487"/>
                  </a:cubicBezTo>
                  <a:cubicBezTo>
                    <a:pt x="19833" y="27010"/>
                    <a:pt x="21725" y="31675"/>
                    <a:pt x="21692" y="36666"/>
                  </a:cubicBezTo>
                  <a:cubicBezTo>
                    <a:pt x="21692" y="37644"/>
                    <a:pt x="21660" y="38688"/>
                    <a:pt x="21627" y="39830"/>
                  </a:cubicBezTo>
                  <a:cubicBezTo>
                    <a:pt x="28608" y="37775"/>
                    <a:pt x="34969" y="36307"/>
                    <a:pt x="39829" y="35296"/>
                  </a:cubicBezTo>
                  <a:cubicBezTo>
                    <a:pt x="37121" y="27760"/>
                    <a:pt x="32457" y="20649"/>
                    <a:pt x="25835" y="13995"/>
                  </a:cubicBezTo>
                  <a:cubicBezTo>
                    <a:pt x="19181" y="7373"/>
                    <a:pt x="12069" y="2676"/>
                    <a:pt x="4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4"/>
            <p:cNvSpPr/>
            <p:nvPr/>
          </p:nvSpPr>
          <p:spPr>
            <a:xfrm>
              <a:off x="5285225" y="3180900"/>
              <a:ext cx="1132750" cy="1796900"/>
            </a:xfrm>
            <a:custGeom>
              <a:avLst/>
              <a:gdLst/>
              <a:ahLst/>
              <a:cxnLst/>
              <a:rect l="l" t="t" r="r" b="b"/>
              <a:pathLst>
                <a:path w="45310" h="71876" extrusionOk="0">
                  <a:moveTo>
                    <a:pt x="38881" y="1"/>
                  </a:moveTo>
                  <a:cubicBezTo>
                    <a:pt x="38492" y="1"/>
                    <a:pt x="38100" y="37"/>
                    <a:pt x="37709" y="112"/>
                  </a:cubicBezTo>
                  <a:cubicBezTo>
                    <a:pt x="31968" y="1221"/>
                    <a:pt x="23063" y="3211"/>
                    <a:pt x="13505" y="6310"/>
                  </a:cubicBezTo>
                  <a:cubicBezTo>
                    <a:pt x="11776" y="16944"/>
                    <a:pt x="7992" y="29894"/>
                    <a:pt x="0" y="41246"/>
                  </a:cubicBezTo>
                  <a:cubicBezTo>
                    <a:pt x="2414" y="44247"/>
                    <a:pt x="4437" y="47574"/>
                    <a:pt x="5970" y="51162"/>
                  </a:cubicBezTo>
                  <a:lnTo>
                    <a:pt x="8873" y="57947"/>
                  </a:lnTo>
                  <a:cubicBezTo>
                    <a:pt x="10798" y="62449"/>
                    <a:pt x="11417" y="67244"/>
                    <a:pt x="10863" y="71876"/>
                  </a:cubicBezTo>
                  <a:cubicBezTo>
                    <a:pt x="13277" y="70375"/>
                    <a:pt x="15430" y="68646"/>
                    <a:pt x="17354" y="66754"/>
                  </a:cubicBezTo>
                  <a:cubicBezTo>
                    <a:pt x="33110" y="50966"/>
                    <a:pt x="41786" y="20075"/>
                    <a:pt x="44820" y="7549"/>
                  </a:cubicBezTo>
                  <a:cubicBezTo>
                    <a:pt x="45309" y="5527"/>
                    <a:pt x="44722" y="3407"/>
                    <a:pt x="43287" y="1906"/>
                  </a:cubicBezTo>
                  <a:cubicBezTo>
                    <a:pt x="42125" y="665"/>
                    <a:pt x="40535" y="1"/>
                    <a:pt x="38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4"/>
            <p:cNvSpPr/>
            <p:nvPr/>
          </p:nvSpPr>
          <p:spPr>
            <a:xfrm>
              <a:off x="3147000" y="1714825"/>
              <a:ext cx="1803900" cy="1124750"/>
            </a:xfrm>
            <a:custGeom>
              <a:avLst/>
              <a:gdLst/>
              <a:ahLst/>
              <a:cxnLst/>
              <a:rect l="l" t="t" r="r" b="b"/>
              <a:pathLst>
                <a:path w="72156" h="44990" extrusionOk="0">
                  <a:moveTo>
                    <a:pt x="65747" y="0"/>
                  </a:moveTo>
                  <a:cubicBezTo>
                    <a:pt x="65274" y="0"/>
                    <a:pt x="64798" y="56"/>
                    <a:pt x="64326" y="170"/>
                  </a:cubicBezTo>
                  <a:cubicBezTo>
                    <a:pt x="51768" y="3171"/>
                    <a:pt x="20877" y="11880"/>
                    <a:pt x="5121" y="27636"/>
                  </a:cubicBezTo>
                  <a:cubicBezTo>
                    <a:pt x="3229" y="29560"/>
                    <a:pt x="1501" y="31713"/>
                    <a:pt x="0" y="34127"/>
                  </a:cubicBezTo>
                  <a:cubicBezTo>
                    <a:pt x="1080" y="33998"/>
                    <a:pt x="2168" y="33932"/>
                    <a:pt x="3260" y="33932"/>
                  </a:cubicBezTo>
                  <a:cubicBezTo>
                    <a:pt x="6852" y="33932"/>
                    <a:pt x="10476" y="34641"/>
                    <a:pt x="13929" y="36117"/>
                  </a:cubicBezTo>
                  <a:lnTo>
                    <a:pt x="20714" y="39020"/>
                  </a:lnTo>
                  <a:cubicBezTo>
                    <a:pt x="24302" y="40553"/>
                    <a:pt x="27596" y="42543"/>
                    <a:pt x="30630" y="44989"/>
                  </a:cubicBezTo>
                  <a:cubicBezTo>
                    <a:pt x="41949" y="36998"/>
                    <a:pt x="54932" y="33214"/>
                    <a:pt x="65566" y="31485"/>
                  </a:cubicBezTo>
                  <a:cubicBezTo>
                    <a:pt x="68665" y="21927"/>
                    <a:pt x="70655" y="13022"/>
                    <a:pt x="71764" y="7281"/>
                  </a:cubicBezTo>
                  <a:cubicBezTo>
                    <a:pt x="72155" y="5226"/>
                    <a:pt x="71503" y="3138"/>
                    <a:pt x="69970" y="1703"/>
                  </a:cubicBezTo>
                  <a:cubicBezTo>
                    <a:pt x="68819" y="602"/>
                    <a:pt x="67303" y="0"/>
                    <a:pt x="6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54"/>
          <p:cNvGrpSpPr/>
          <p:nvPr/>
        </p:nvGrpSpPr>
        <p:grpSpPr>
          <a:xfrm>
            <a:off x="2564709" y="2976555"/>
            <a:ext cx="337053" cy="365866"/>
            <a:chOff x="1396125" y="238125"/>
            <a:chExt cx="4808175" cy="5219200"/>
          </a:xfrm>
        </p:grpSpPr>
        <p:sp>
          <p:nvSpPr>
            <p:cNvPr id="1677" name="Google Shape;1677;p54"/>
            <p:cNvSpPr/>
            <p:nvPr/>
          </p:nvSpPr>
          <p:spPr>
            <a:xfrm>
              <a:off x="2847700" y="4656475"/>
              <a:ext cx="564350" cy="573325"/>
            </a:xfrm>
            <a:custGeom>
              <a:avLst/>
              <a:gdLst/>
              <a:ahLst/>
              <a:cxnLst/>
              <a:rect l="l" t="t" r="r" b="b"/>
              <a:pathLst>
                <a:path w="22574" h="22933" extrusionOk="0">
                  <a:moveTo>
                    <a:pt x="22574" y="0"/>
                  </a:moveTo>
                  <a:lnTo>
                    <a:pt x="1" y="15038"/>
                  </a:lnTo>
                  <a:lnTo>
                    <a:pt x="11287" y="22932"/>
                  </a:lnTo>
                  <a:lnTo>
                    <a:pt x="22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4"/>
            <p:cNvSpPr/>
            <p:nvPr/>
          </p:nvSpPr>
          <p:spPr>
            <a:xfrm>
              <a:off x="3359025" y="4560250"/>
              <a:ext cx="882375" cy="897075"/>
            </a:xfrm>
            <a:custGeom>
              <a:avLst/>
              <a:gdLst/>
              <a:ahLst/>
              <a:cxnLst/>
              <a:rect l="l" t="t" r="r" b="b"/>
              <a:pathLst>
                <a:path w="35295" h="35883" extrusionOk="0">
                  <a:moveTo>
                    <a:pt x="17648" y="0"/>
                  </a:moveTo>
                  <a:lnTo>
                    <a:pt x="0" y="35882"/>
                  </a:lnTo>
                  <a:lnTo>
                    <a:pt x="35295" y="35882"/>
                  </a:lnTo>
                  <a:lnTo>
                    <a:pt x="17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4"/>
            <p:cNvSpPr/>
            <p:nvPr/>
          </p:nvSpPr>
          <p:spPr>
            <a:xfrm>
              <a:off x="1608150" y="4550450"/>
              <a:ext cx="1313775" cy="906875"/>
            </a:xfrm>
            <a:custGeom>
              <a:avLst/>
              <a:gdLst/>
              <a:ahLst/>
              <a:cxnLst/>
              <a:rect l="l" t="t" r="r" b="b"/>
              <a:pathLst>
                <a:path w="52551" h="36275" extrusionOk="0">
                  <a:moveTo>
                    <a:pt x="653" y="1"/>
                  </a:moveTo>
                  <a:cubicBezTo>
                    <a:pt x="229" y="2937"/>
                    <a:pt x="0" y="5938"/>
                    <a:pt x="0" y="8971"/>
                  </a:cubicBezTo>
                  <a:lnTo>
                    <a:pt x="0" y="30174"/>
                  </a:lnTo>
                  <a:cubicBezTo>
                    <a:pt x="0" y="33534"/>
                    <a:pt x="2740" y="36274"/>
                    <a:pt x="6133" y="36274"/>
                  </a:cubicBezTo>
                  <a:lnTo>
                    <a:pt x="52551" y="36274"/>
                  </a:lnTo>
                  <a:lnTo>
                    <a:pt x="35230" y="24172"/>
                  </a:lnTo>
                  <a:cubicBezTo>
                    <a:pt x="33599" y="22998"/>
                    <a:pt x="32620" y="21106"/>
                    <a:pt x="32653" y="19083"/>
                  </a:cubicBezTo>
                  <a:cubicBezTo>
                    <a:pt x="32653" y="17061"/>
                    <a:pt x="33664" y="15169"/>
                    <a:pt x="35360" y="14060"/>
                  </a:cubicBezTo>
                  <a:lnTo>
                    <a:pt x="49485" y="4633"/>
                  </a:lnTo>
                  <a:lnTo>
                    <a:pt x="49485" y="4633"/>
                  </a:lnTo>
                  <a:cubicBezTo>
                    <a:pt x="47267" y="4731"/>
                    <a:pt x="45048" y="4763"/>
                    <a:pt x="42830" y="4763"/>
                  </a:cubicBezTo>
                  <a:cubicBezTo>
                    <a:pt x="28641" y="4763"/>
                    <a:pt x="14484" y="3165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4678500" y="4550450"/>
              <a:ext cx="1313775" cy="906875"/>
            </a:xfrm>
            <a:custGeom>
              <a:avLst/>
              <a:gdLst/>
              <a:ahLst/>
              <a:cxnLst/>
              <a:rect l="l" t="t" r="r" b="b"/>
              <a:pathLst>
                <a:path w="52551" h="36275" extrusionOk="0">
                  <a:moveTo>
                    <a:pt x="51898" y="1"/>
                  </a:moveTo>
                  <a:cubicBezTo>
                    <a:pt x="38068" y="3165"/>
                    <a:pt x="23911" y="4763"/>
                    <a:pt x="9721" y="4763"/>
                  </a:cubicBezTo>
                  <a:cubicBezTo>
                    <a:pt x="7503" y="4763"/>
                    <a:pt x="5285" y="4731"/>
                    <a:pt x="3066" y="4633"/>
                  </a:cubicBezTo>
                  <a:lnTo>
                    <a:pt x="3066" y="4633"/>
                  </a:lnTo>
                  <a:lnTo>
                    <a:pt x="17191" y="14060"/>
                  </a:lnTo>
                  <a:cubicBezTo>
                    <a:pt x="18887" y="15169"/>
                    <a:pt x="19898" y="17061"/>
                    <a:pt x="19931" y="19083"/>
                  </a:cubicBezTo>
                  <a:cubicBezTo>
                    <a:pt x="19931" y="21106"/>
                    <a:pt x="18952" y="22998"/>
                    <a:pt x="17321" y="24172"/>
                  </a:cubicBezTo>
                  <a:lnTo>
                    <a:pt x="0" y="36274"/>
                  </a:lnTo>
                  <a:lnTo>
                    <a:pt x="46418" y="36274"/>
                  </a:lnTo>
                  <a:cubicBezTo>
                    <a:pt x="49811" y="36274"/>
                    <a:pt x="52551" y="33534"/>
                    <a:pt x="52551" y="30142"/>
                  </a:cubicBezTo>
                  <a:lnTo>
                    <a:pt x="52551" y="8939"/>
                  </a:lnTo>
                  <a:cubicBezTo>
                    <a:pt x="52551" y="5938"/>
                    <a:pt x="52322" y="2937"/>
                    <a:pt x="51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4188375" y="4656475"/>
              <a:ext cx="564350" cy="573325"/>
            </a:xfrm>
            <a:custGeom>
              <a:avLst/>
              <a:gdLst/>
              <a:ahLst/>
              <a:cxnLst/>
              <a:rect l="l" t="t" r="r" b="b"/>
              <a:pathLst>
                <a:path w="22574" h="22933" extrusionOk="0">
                  <a:moveTo>
                    <a:pt x="1" y="0"/>
                  </a:moveTo>
                  <a:lnTo>
                    <a:pt x="11287" y="22932"/>
                  </a:lnTo>
                  <a:lnTo>
                    <a:pt x="22574" y="150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4"/>
            <p:cNvSpPr/>
            <p:nvPr/>
          </p:nvSpPr>
          <p:spPr>
            <a:xfrm>
              <a:off x="4157400" y="1512725"/>
              <a:ext cx="356375" cy="254475"/>
            </a:xfrm>
            <a:custGeom>
              <a:avLst/>
              <a:gdLst/>
              <a:ahLst/>
              <a:cxnLst/>
              <a:rect l="l" t="t" r="r" b="b"/>
              <a:pathLst>
                <a:path w="14255" h="10179" extrusionOk="0">
                  <a:moveTo>
                    <a:pt x="7111" y="1"/>
                  </a:moveTo>
                  <a:cubicBezTo>
                    <a:pt x="3164" y="1"/>
                    <a:pt x="0" y="2252"/>
                    <a:pt x="0" y="5090"/>
                  </a:cubicBezTo>
                  <a:cubicBezTo>
                    <a:pt x="0" y="7895"/>
                    <a:pt x="3164" y="10178"/>
                    <a:pt x="7111" y="10178"/>
                  </a:cubicBezTo>
                  <a:cubicBezTo>
                    <a:pt x="11058" y="10178"/>
                    <a:pt x="14255" y="7895"/>
                    <a:pt x="14255" y="5090"/>
                  </a:cubicBezTo>
                  <a:cubicBezTo>
                    <a:pt x="14255" y="2252"/>
                    <a:pt x="11058" y="1"/>
                    <a:pt x="7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2506825" y="972875"/>
              <a:ext cx="2586775" cy="513800"/>
            </a:xfrm>
            <a:custGeom>
              <a:avLst/>
              <a:gdLst/>
              <a:ahLst/>
              <a:cxnLst/>
              <a:rect l="l" t="t" r="r" b="b"/>
              <a:pathLst>
                <a:path w="103471" h="20552" extrusionOk="0">
                  <a:moveTo>
                    <a:pt x="51736" y="0"/>
                  </a:moveTo>
                  <a:cubicBezTo>
                    <a:pt x="34015" y="0"/>
                    <a:pt x="16294" y="4796"/>
                    <a:pt x="751" y="14386"/>
                  </a:cubicBezTo>
                  <a:cubicBezTo>
                    <a:pt x="425" y="16376"/>
                    <a:pt x="164" y="18463"/>
                    <a:pt x="0" y="20551"/>
                  </a:cubicBezTo>
                  <a:lnTo>
                    <a:pt x="12200" y="20551"/>
                  </a:lnTo>
                  <a:cubicBezTo>
                    <a:pt x="14973" y="14027"/>
                    <a:pt x="22051" y="9362"/>
                    <a:pt x="30337" y="9362"/>
                  </a:cubicBezTo>
                  <a:cubicBezTo>
                    <a:pt x="38590" y="9362"/>
                    <a:pt x="45668" y="14027"/>
                    <a:pt x="48441" y="20551"/>
                  </a:cubicBezTo>
                  <a:lnTo>
                    <a:pt x="55030" y="20551"/>
                  </a:lnTo>
                  <a:cubicBezTo>
                    <a:pt x="57803" y="14027"/>
                    <a:pt x="64881" y="9362"/>
                    <a:pt x="73134" y="9362"/>
                  </a:cubicBezTo>
                  <a:cubicBezTo>
                    <a:pt x="81420" y="9362"/>
                    <a:pt x="88498" y="14027"/>
                    <a:pt x="91271" y="20551"/>
                  </a:cubicBezTo>
                  <a:lnTo>
                    <a:pt x="103471" y="20551"/>
                  </a:lnTo>
                  <a:cubicBezTo>
                    <a:pt x="103308" y="18463"/>
                    <a:pt x="103047" y="16376"/>
                    <a:pt x="102720" y="14386"/>
                  </a:cubicBezTo>
                  <a:cubicBezTo>
                    <a:pt x="87177" y="4796"/>
                    <a:pt x="69456" y="0"/>
                    <a:pt x="51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3086650" y="1512725"/>
              <a:ext cx="357200" cy="254475"/>
            </a:xfrm>
            <a:custGeom>
              <a:avLst/>
              <a:gdLst/>
              <a:ahLst/>
              <a:cxnLst/>
              <a:rect l="l" t="t" r="r" b="b"/>
              <a:pathLst>
                <a:path w="14288" h="10179" extrusionOk="0">
                  <a:moveTo>
                    <a:pt x="7144" y="1"/>
                  </a:moveTo>
                  <a:cubicBezTo>
                    <a:pt x="3197" y="1"/>
                    <a:pt x="0" y="2252"/>
                    <a:pt x="0" y="5090"/>
                  </a:cubicBezTo>
                  <a:cubicBezTo>
                    <a:pt x="0" y="7895"/>
                    <a:pt x="3197" y="10178"/>
                    <a:pt x="7144" y="10178"/>
                  </a:cubicBezTo>
                  <a:cubicBezTo>
                    <a:pt x="11091" y="10178"/>
                    <a:pt x="14288" y="7895"/>
                    <a:pt x="14288" y="5090"/>
                  </a:cubicBezTo>
                  <a:cubicBezTo>
                    <a:pt x="14288" y="2252"/>
                    <a:pt x="11091" y="1"/>
                    <a:pt x="7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2506000" y="1792450"/>
              <a:ext cx="2588425" cy="1643250"/>
            </a:xfrm>
            <a:custGeom>
              <a:avLst/>
              <a:gdLst/>
              <a:ahLst/>
              <a:cxnLst/>
              <a:rect l="l" t="t" r="r" b="b"/>
              <a:pathLst>
                <a:path w="103537" h="65730" extrusionOk="0">
                  <a:moveTo>
                    <a:pt x="51769" y="16310"/>
                  </a:moveTo>
                  <a:cubicBezTo>
                    <a:pt x="53954" y="16310"/>
                    <a:pt x="55977" y="17485"/>
                    <a:pt x="57053" y="19377"/>
                  </a:cubicBezTo>
                  <a:cubicBezTo>
                    <a:pt x="58695" y="22202"/>
                    <a:pt x="61661" y="23777"/>
                    <a:pt x="64706" y="23777"/>
                  </a:cubicBezTo>
                  <a:cubicBezTo>
                    <a:pt x="66197" y="23777"/>
                    <a:pt x="67707" y="23399"/>
                    <a:pt x="69090" y="22606"/>
                  </a:cubicBezTo>
                  <a:cubicBezTo>
                    <a:pt x="70057" y="22047"/>
                    <a:pt x="71114" y="21782"/>
                    <a:pt x="72155" y="21782"/>
                  </a:cubicBezTo>
                  <a:cubicBezTo>
                    <a:pt x="74272" y="21782"/>
                    <a:pt x="76325" y="22878"/>
                    <a:pt x="77440" y="24824"/>
                  </a:cubicBezTo>
                  <a:cubicBezTo>
                    <a:pt x="79137" y="27760"/>
                    <a:pt x="78125" y="31511"/>
                    <a:pt x="75222" y="33207"/>
                  </a:cubicBezTo>
                  <a:cubicBezTo>
                    <a:pt x="71960" y="35067"/>
                    <a:pt x="68372" y="36013"/>
                    <a:pt x="64719" y="36013"/>
                  </a:cubicBezTo>
                  <a:cubicBezTo>
                    <a:pt x="62892" y="36013"/>
                    <a:pt x="61065" y="35784"/>
                    <a:pt x="59239" y="35295"/>
                  </a:cubicBezTo>
                  <a:cubicBezTo>
                    <a:pt x="56498" y="34545"/>
                    <a:pt x="53954" y="33305"/>
                    <a:pt x="51769" y="31576"/>
                  </a:cubicBezTo>
                  <a:cubicBezTo>
                    <a:pt x="49583" y="33305"/>
                    <a:pt x="47039" y="34545"/>
                    <a:pt x="44299" y="35295"/>
                  </a:cubicBezTo>
                  <a:cubicBezTo>
                    <a:pt x="42474" y="35787"/>
                    <a:pt x="40623" y="36030"/>
                    <a:pt x="38786" y="36030"/>
                  </a:cubicBezTo>
                  <a:cubicBezTo>
                    <a:pt x="35140" y="36030"/>
                    <a:pt x="31547" y="35073"/>
                    <a:pt x="28315" y="33207"/>
                  </a:cubicBezTo>
                  <a:cubicBezTo>
                    <a:pt x="25412" y="31511"/>
                    <a:pt x="24401" y="27760"/>
                    <a:pt x="26097" y="24824"/>
                  </a:cubicBezTo>
                  <a:cubicBezTo>
                    <a:pt x="27212" y="22878"/>
                    <a:pt x="29265" y="21782"/>
                    <a:pt x="31383" y="21782"/>
                  </a:cubicBezTo>
                  <a:cubicBezTo>
                    <a:pt x="32423" y="21782"/>
                    <a:pt x="33480" y="22047"/>
                    <a:pt x="34447" y="22606"/>
                  </a:cubicBezTo>
                  <a:cubicBezTo>
                    <a:pt x="35830" y="23399"/>
                    <a:pt x="37340" y="23777"/>
                    <a:pt x="38831" y="23777"/>
                  </a:cubicBezTo>
                  <a:cubicBezTo>
                    <a:pt x="41876" y="23777"/>
                    <a:pt x="44842" y="22202"/>
                    <a:pt x="46484" y="19377"/>
                  </a:cubicBezTo>
                  <a:cubicBezTo>
                    <a:pt x="47561" y="17485"/>
                    <a:pt x="49583" y="16310"/>
                    <a:pt x="51769" y="16310"/>
                  </a:cubicBezTo>
                  <a:close/>
                  <a:moveTo>
                    <a:pt x="1" y="0"/>
                  </a:moveTo>
                  <a:cubicBezTo>
                    <a:pt x="2284" y="30043"/>
                    <a:pt x="20714" y="61261"/>
                    <a:pt x="45669" y="65729"/>
                  </a:cubicBezTo>
                  <a:lnTo>
                    <a:pt x="45669" y="54052"/>
                  </a:lnTo>
                  <a:cubicBezTo>
                    <a:pt x="45669" y="50659"/>
                    <a:pt x="48376" y="47919"/>
                    <a:pt x="51769" y="47919"/>
                  </a:cubicBezTo>
                  <a:cubicBezTo>
                    <a:pt x="55161" y="47919"/>
                    <a:pt x="57901" y="50659"/>
                    <a:pt x="57901" y="54052"/>
                  </a:cubicBezTo>
                  <a:lnTo>
                    <a:pt x="57901" y="65729"/>
                  </a:lnTo>
                  <a:cubicBezTo>
                    <a:pt x="82823" y="61261"/>
                    <a:pt x="101286" y="30043"/>
                    <a:pt x="103536" y="0"/>
                  </a:cubicBezTo>
                  <a:lnTo>
                    <a:pt x="91304" y="0"/>
                  </a:lnTo>
                  <a:cubicBezTo>
                    <a:pt x="88531" y="6557"/>
                    <a:pt x="81453" y="11222"/>
                    <a:pt x="73167" y="11222"/>
                  </a:cubicBezTo>
                  <a:cubicBezTo>
                    <a:pt x="64914" y="11222"/>
                    <a:pt x="57836" y="6557"/>
                    <a:pt x="55063" y="0"/>
                  </a:cubicBezTo>
                  <a:lnTo>
                    <a:pt x="48474" y="0"/>
                  </a:lnTo>
                  <a:cubicBezTo>
                    <a:pt x="45701" y="6557"/>
                    <a:pt x="38623" y="11222"/>
                    <a:pt x="30370" y="11222"/>
                  </a:cubicBezTo>
                  <a:cubicBezTo>
                    <a:pt x="22084" y="11222"/>
                    <a:pt x="15006" y="6557"/>
                    <a:pt x="12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2661775" y="238125"/>
              <a:ext cx="2276875" cy="675250"/>
            </a:xfrm>
            <a:custGeom>
              <a:avLst/>
              <a:gdLst/>
              <a:ahLst/>
              <a:cxnLst/>
              <a:rect l="l" t="t" r="r" b="b"/>
              <a:pathLst>
                <a:path w="91075" h="27010" extrusionOk="0">
                  <a:moveTo>
                    <a:pt x="45538" y="0"/>
                  </a:moveTo>
                  <a:cubicBezTo>
                    <a:pt x="31152" y="0"/>
                    <a:pt x="18072" y="5252"/>
                    <a:pt x="8742" y="14744"/>
                  </a:cubicBezTo>
                  <a:cubicBezTo>
                    <a:pt x="5219" y="18332"/>
                    <a:pt x="2316" y="22442"/>
                    <a:pt x="0" y="27009"/>
                  </a:cubicBezTo>
                  <a:cubicBezTo>
                    <a:pt x="14190" y="20518"/>
                    <a:pt x="29717" y="17093"/>
                    <a:pt x="45538" y="17093"/>
                  </a:cubicBezTo>
                  <a:cubicBezTo>
                    <a:pt x="61358" y="17093"/>
                    <a:pt x="76885" y="20518"/>
                    <a:pt x="91075" y="27009"/>
                  </a:cubicBezTo>
                  <a:cubicBezTo>
                    <a:pt x="88759" y="22442"/>
                    <a:pt x="85856" y="18332"/>
                    <a:pt x="82333" y="14744"/>
                  </a:cubicBezTo>
                  <a:cubicBezTo>
                    <a:pt x="73003" y="5252"/>
                    <a:pt x="59923" y="0"/>
                    <a:pt x="4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4"/>
            <p:cNvSpPr/>
            <p:nvPr/>
          </p:nvSpPr>
          <p:spPr>
            <a:xfrm>
              <a:off x="3408775" y="3688475"/>
              <a:ext cx="782900" cy="219400"/>
            </a:xfrm>
            <a:custGeom>
              <a:avLst/>
              <a:gdLst/>
              <a:ahLst/>
              <a:cxnLst/>
              <a:rect l="l" t="t" r="r" b="b"/>
              <a:pathLst>
                <a:path w="31316" h="8776" extrusionOk="0">
                  <a:moveTo>
                    <a:pt x="0" y="1"/>
                  </a:moveTo>
                  <a:cubicBezTo>
                    <a:pt x="3262" y="5252"/>
                    <a:pt x="9036" y="8775"/>
                    <a:pt x="15658" y="8775"/>
                  </a:cubicBezTo>
                  <a:cubicBezTo>
                    <a:pt x="22279" y="8775"/>
                    <a:pt x="28053" y="5252"/>
                    <a:pt x="31315" y="1"/>
                  </a:cubicBezTo>
                  <a:lnTo>
                    <a:pt x="31315" y="1"/>
                  </a:lnTo>
                  <a:cubicBezTo>
                    <a:pt x="26357" y="1730"/>
                    <a:pt x="21138" y="2675"/>
                    <a:pt x="15658" y="2675"/>
                  </a:cubicBezTo>
                  <a:cubicBezTo>
                    <a:pt x="10177" y="2675"/>
                    <a:pt x="4958" y="173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4"/>
            <p:cNvSpPr/>
            <p:nvPr/>
          </p:nvSpPr>
          <p:spPr>
            <a:xfrm>
              <a:off x="1396125" y="3106225"/>
              <a:ext cx="4808175" cy="1257500"/>
            </a:xfrm>
            <a:custGeom>
              <a:avLst/>
              <a:gdLst/>
              <a:ahLst/>
              <a:cxnLst/>
              <a:rect l="l" t="t" r="r" b="b"/>
              <a:pathLst>
                <a:path w="192327" h="50300" extrusionOk="0">
                  <a:moveTo>
                    <a:pt x="50822" y="0"/>
                  </a:moveTo>
                  <a:cubicBezTo>
                    <a:pt x="32490" y="7242"/>
                    <a:pt x="15821" y="18822"/>
                    <a:pt x="1925" y="34055"/>
                  </a:cubicBezTo>
                  <a:cubicBezTo>
                    <a:pt x="490" y="35621"/>
                    <a:pt x="0" y="37839"/>
                    <a:pt x="587" y="39894"/>
                  </a:cubicBezTo>
                  <a:cubicBezTo>
                    <a:pt x="1175" y="41949"/>
                    <a:pt x="2806" y="43515"/>
                    <a:pt x="4861" y="44070"/>
                  </a:cubicBezTo>
                  <a:cubicBezTo>
                    <a:pt x="20058" y="48222"/>
                    <a:pt x="35696" y="50294"/>
                    <a:pt x="51334" y="50294"/>
                  </a:cubicBezTo>
                  <a:cubicBezTo>
                    <a:pt x="66408" y="50294"/>
                    <a:pt x="81482" y="48369"/>
                    <a:pt x="96164" y="44526"/>
                  </a:cubicBezTo>
                  <a:cubicBezTo>
                    <a:pt x="110843" y="48375"/>
                    <a:pt x="125946" y="50300"/>
                    <a:pt x="141016" y="50300"/>
                  </a:cubicBezTo>
                  <a:cubicBezTo>
                    <a:pt x="156641" y="50300"/>
                    <a:pt x="172266" y="48212"/>
                    <a:pt x="187467" y="44070"/>
                  </a:cubicBezTo>
                  <a:cubicBezTo>
                    <a:pt x="189522" y="43515"/>
                    <a:pt x="191153" y="41949"/>
                    <a:pt x="191740" y="39894"/>
                  </a:cubicBezTo>
                  <a:cubicBezTo>
                    <a:pt x="192327" y="37839"/>
                    <a:pt x="191838" y="35621"/>
                    <a:pt x="190402" y="34055"/>
                  </a:cubicBezTo>
                  <a:cubicBezTo>
                    <a:pt x="176506" y="18822"/>
                    <a:pt x="159838" y="7242"/>
                    <a:pt x="141505" y="0"/>
                  </a:cubicBezTo>
                  <a:cubicBezTo>
                    <a:pt x="137199" y="5904"/>
                    <a:pt x="132209" y="11091"/>
                    <a:pt x="126696" y="15234"/>
                  </a:cubicBezTo>
                  <a:cubicBezTo>
                    <a:pt x="125913" y="31413"/>
                    <a:pt x="112506" y="44298"/>
                    <a:pt x="96164" y="44298"/>
                  </a:cubicBezTo>
                  <a:cubicBezTo>
                    <a:pt x="79821" y="44298"/>
                    <a:pt x="66414" y="31413"/>
                    <a:pt x="65631" y="15234"/>
                  </a:cubicBezTo>
                  <a:cubicBezTo>
                    <a:pt x="60119" y="11091"/>
                    <a:pt x="55128" y="5904"/>
                    <a:pt x="50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9" name="Google Shape;1689;p54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10532401" flipH="1">
            <a:off x="-1050352" y="-811449"/>
            <a:ext cx="2701258" cy="297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54"/>
          <p:cNvPicPr preferRelativeResize="0"/>
          <p:nvPr/>
        </p:nvPicPr>
        <p:blipFill rotWithShape="1">
          <a:blip r:embed="rId4">
            <a:alphaModFix/>
          </a:blip>
          <a:srcRect l="34841" t="12748" r="28186" b="30313"/>
          <a:stretch/>
        </p:blipFill>
        <p:spPr>
          <a:xfrm rot="10800000" flipH="1">
            <a:off x="3076538" y="3938424"/>
            <a:ext cx="2990923" cy="2590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1" name="Google Shape;1691;p54"/>
          <p:cNvGrpSpPr/>
          <p:nvPr/>
        </p:nvGrpSpPr>
        <p:grpSpPr>
          <a:xfrm>
            <a:off x="111238" y="2343150"/>
            <a:ext cx="1204075" cy="1064600"/>
            <a:chOff x="257500" y="1669275"/>
            <a:chExt cx="1204075" cy="1064600"/>
          </a:xfrm>
        </p:grpSpPr>
        <p:sp>
          <p:nvSpPr>
            <p:cNvPr id="1692" name="Google Shape;1692;p54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4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4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4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4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4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4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4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4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4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4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4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4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4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4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4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4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4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4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4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4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4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4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4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504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9" name="Google Shape;3249;p77"/>
          <p:cNvGrpSpPr/>
          <p:nvPr/>
        </p:nvGrpSpPr>
        <p:grpSpPr>
          <a:xfrm rot="-600519">
            <a:off x="1254410" y="646376"/>
            <a:ext cx="1204098" cy="1064620"/>
            <a:chOff x="257500" y="1669275"/>
            <a:chExt cx="1204075" cy="1064600"/>
          </a:xfrm>
        </p:grpSpPr>
        <p:sp>
          <p:nvSpPr>
            <p:cNvPr id="3250" name="Google Shape;3250;p77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7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7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7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7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7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7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7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7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7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7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7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7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7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7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7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7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7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7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7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7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7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7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7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7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7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6" name="Google Shape;3276;p77"/>
          <p:cNvGrpSpPr/>
          <p:nvPr/>
        </p:nvGrpSpPr>
        <p:grpSpPr>
          <a:xfrm rot="1465955">
            <a:off x="7262514" y="2547082"/>
            <a:ext cx="921708" cy="832344"/>
            <a:chOff x="4844050" y="4473925"/>
            <a:chExt cx="690275" cy="623350"/>
          </a:xfrm>
        </p:grpSpPr>
        <p:sp>
          <p:nvSpPr>
            <p:cNvPr id="3277" name="Google Shape;3277;p77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7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7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7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7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7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7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7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7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7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7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7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7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7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7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7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7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7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7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7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7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7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7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7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7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7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7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7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7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7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7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7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E3383B75-AB38-4098-9C56-FA49EE96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71" y="2921629"/>
            <a:ext cx="4332695" cy="9812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8D59FF9-8255-4A57-8642-783CC88DC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330" y="4574833"/>
            <a:ext cx="2857899" cy="352474"/>
          </a:xfrm>
          <a:prstGeom prst="rect">
            <a:avLst/>
          </a:prstGeom>
        </p:spPr>
      </p:pic>
      <p:sp>
        <p:nvSpPr>
          <p:cNvPr id="3231" name="Google Shape;3231;p77"/>
          <p:cNvSpPr txBox="1">
            <a:spLocks noGrp="1"/>
          </p:cNvSpPr>
          <p:nvPr>
            <p:ph type="title"/>
          </p:nvPr>
        </p:nvSpPr>
        <p:spPr>
          <a:xfrm>
            <a:off x="2296192" y="779680"/>
            <a:ext cx="4509900" cy="3428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br>
              <a:rPr lang="en"/>
            </a:br>
            <a:r>
              <a:rPr lang="en-US"/>
              <a:t>f</a:t>
            </a:r>
            <a:r>
              <a:rPr lang="en"/>
              <a:t>or</a:t>
            </a:r>
            <a:br>
              <a:rPr lang="en"/>
            </a:br>
            <a:r>
              <a:rPr lang="en"/>
              <a:t>list</a:t>
            </a:r>
            <a:r>
              <a:rPr lang="en-US"/>
              <a:t>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7"/>
          <p:cNvSpPr txBox="1">
            <a:spLocks noGrp="1"/>
          </p:cNvSpPr>
          <p:nvPr>
            <p:ph type="title"/>
          </p:nvPr>
        </p:nvSpPr>
        <p:spPr>
          <a:xfrm>
            <a:off x="713274" y="2143500"/>
            <a:ext cx="487872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Competitions</a:t>
            </a:r>
            <a:br>
              <a:rPr lang="en-US"/>
            </a:br>
            <a:r>
              <a:rPr lang="en-US"/>
              <a:t>&amp;Data</a:t>
            </a:r>
            <a:endParaRPr/>
          </a:p>
        </p:txBody>
      </p:sp>
      <p:sp>
        <p:nvSpPr>
          <p:cNvPr id="1129" name="Google Shape;1129;p47"/>
          <p:cNvSpPr txBox="1">
            <a:spLocks noGrp="1"/>
          </p:cNvSpPr>
          <p:nvPr>
            <p:ph type="title" idx="2"/>
          </p:nvPr>
        </p:nvSpPr>
        <p:spPr>
          <a:xfrm>
            <a:off x="713275" y="1218950"/>
            <a:ext cx="19527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30" name="Google Shape;1130;p47"/>
          <p:cNvGrpSpPr/>
          <p:nvPr/>
        </p:nvGrpSpPr>
        <p:grpSpPr>
          <a:xfrm>
            <a:off x="4338349" y="3094604"/>
            <a:ext cx="3649327" cy="3380859"/>
            <a:chOff x="4338349" y="3094604"/>
            <a:chExt cx="3649327" cy="3380859"/>
          </a:xfrm>
        </p:grpSpPr>
        <p:pic>
          <p:nvPicPr>
            <p:cNvPr id="1131" name="Google Shape;1131;p47"/>
            <p:cNvPicPr preferRelativeResize="0"/>
            <p:nvPr/>
          </p:nvPicPr>
          <p:blipFill rotWithShape="1">
            <a:blip r:embed="rId3">
              <a:alphaModFix/>
            </a:blip>
            <a:srcRect l="39486" t="29228" r="35708" b="26202"/>
            <a:stretch/>
          </p:blipFill>
          <p:spPr>
            <a:xfrm rot="9949558">
              <a:off x="4520645" y="3274427"/>
              <a:ext cx="1679808" cy="169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47"/>
            <p:cNvPicPr preferRelativeResize="0"/>
            <p:nvPr/>
          </p:nvPicPr>
          <p:blipFill rotWithShape="1">
            <a:blip r:embed="rId4">
              <a:alphaModFix/>
            </a:blip>
            <a:srcRect l="31148" t="5377" r="27103" b="12769"/>
            <a:stretch/>
          </p:blipFill>
          <p:spPr>
            <a:xfrm flipH="1">
              <a:off x="4961075" y="3137688"/>
              <a:ext cx="3026602" cy="3337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3" name="Google Shape;1133;p47"/>
          <p:cNvGrpSpPr/>
          <p:nvPr/>
        </p:nvGrpSpPr>
        <p:grpSpPr>
          <a:xfrm>
            <a:off x="3673886" y="4119990"/>
            <a:ext cx="921655" cy="832297"/>
            <a:chOff x="4844050" y="4473925"/>
            <a:chExt cx="690275" cy="623350"/>
          </a:xfrm>
        </p:grpSpPr>
        <p:sp>
          <p:nvSpPr>
            <p:cNvPr id="1134" name="Google Shape;1134;p47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47"/>
          <p:cNvGrpSpPr/>
          <p:nvPr/>
        </p:nvGrpSpPr>
        <p:grpSpPr>
          <a:xfrm>
            <a:off x="5327450" y="824900"/>
            <a:ext cx="1204075" cy="1064600"/>
            <a:chOff x="257500" y="1669275"/>
            <a:chExt cx="1204075" cy="1064600"/>
          </a:xfrm>
        </p:grpSpPr>
        <p:sp>
          <p:nvSpPr>
            <p:cNvPr id="1167" name="Google Shape;1167;p47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3" name="Google Shape;1193;p47"/>
          <p:cNvPicPr preferRelativeResize="0"/>
          <p:nvPr/>
        </p:nvPicPr>
        <p:blipFill rotWithShape="1">
          <a:blip r:embed="rId5">
            <a:alphaModFix/>
          </a:blip>
          <a:srcRect l="34841" t="12748" r="28186" b="30313"/>
          <a:stretch/>
        </p:blipFill>
        <p:spPr>
          <a:xfrm>
            <a:off x="6784625" y="-515801"/>
            <a:ext cx="2990923" cy="25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53"/>
          <p:cNvSpPr txBox="1">
            <a:spLocks noGrp="1"/>
          </p:cNvSpPr>
          <p:nvPr>
            <p:ph type="title"/>
          </p:nvPr>
        </p:nvSpPr>
        <p:spPr>
          <a:xfrm>
            <a:off x="713275" y="5033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Competitions</a:t>
            </a:r>
            <a:endParaRPr/>
          </a:p>
        </p:txBody>
      </p:sp>
      <p:sp>
        <p:nvSpPr>
          <p:cNvPr id="1540" name="Google Shape;1540;p53"/>
          <p:cNvSpPr txBox="1">
            <a:spLocks noGrp="1"/>
          </p:cNvSpPr>
          <p:nvPr>
            <p:ph type="subTitle" idx="1"/>
          </p:nvPr>
        </p:nvSpPr>
        <p:spPr>
          <a:xfrm>
            <a:off x="1341655" y="1602274"/>
            <a:ext cx="369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AICUP</a:t>
            </a:r>
          </a:p>
        </p:txBody>
      </p:sp>
      <p:sp>
        <p:nvSpPr>
          <p:cNvPr id="1542" name="Google Shape;1542;p53"/>
          <p:cNvSpPr txBox="1">
            <a:spLocks noGrp="1"/>
          </p:cNvSpPr>
          <p:nvPr>
            <p:ph type="subTitle" idx="3"/>
          </p:nvPr>
        </p:nvSpPr>
        <p:spPr>
          <a:xfrm>
            <a:off x="1311632" y="2456873"/>
            <a:ext cx="5117966" cy="911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Orchid Species Identification and Classification Contest</a:t>
            </a:r>
          </a:p>
        </p:txBody>
      </p:sp>
      <p:sp>
        <p:nvSpPr>
          <p:cNvPr id="1544" name="Google Shape;1544;p53"/>
          <p:cNvSpPr txBox="1">
            <a:spLocks noGrp="1"/>
          </p:cNvSpPr>
          <p:nvPr>
            <p:ph type="subTitle" idx="5"/>
          </p:nvPr>
        </p:nvSpPr>
        <p:spPr>
          <a:xfrm>
            <a:off x="1292212" y="3691666"/>
            <a:ext cx="369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32W award 750 teams</a:t>
            </a:r>
            <a:endParaRPr lang="zh-TW" altLang="en-US"/>
          </a:p>
        </p:txBody>
      </p:sp>
      <p:grpSp>
        <p:nvGrpSpPr>
          <p:cNvPr id="1546" name="Google Shape;1546;p53"/>
          <p:cNvGrpSpPr/>
          <p:nvPr/>
        </p:nvGrpSpPr>
        <p:grpSpPr>
          <a:xfrm>
            <a:off x="713502" y="1631145"/>
            <a:ext cx="411273" cy="411273"/>
            <a:chOff x="1190625" y="238125"/>
            <a:chExt cx="5219200" cy="5219200"/>
          </a:xfrm>
        </p:grpSpPr>
        <p:sp>
          <p:nvSpPr>
            <p:cNvPr id="1547" name="Google Shape;1547;p53"/>
            <p:cNvSpPr/>
            <p:nvPr/>
          </p:nvSpPr>
          <p:spPr>
            <a:xfrm>
              <a:off x="1190625" y="3092350"/>
              <a:ext cx="611625" cy="815525"/>
            </a:xfrm>
            <a:custGeom>
              <a:avLst/>
              <a:gdLst/>
              <a:ahLst/>
              <a:cxnLst/>
              <a:rect l="l" t="t" r="r" b="b"/>
              <a:pathLst>
                <a:path w="24465" h="32621" extrusionOk="0">
                  <a:moveTo>
                    <a:pt x="0" y="1"/>
                  </a:moveTo>
                  <a:lnTo>
                    <a:pt x="0" y="32620"/>
                  </a:lnTo>
                  <a:lnTo>
                    <a:pt x="24465" y="32620"/>
                  </a:lnTo>
                  <a:lnTo>
                    <a:pt x="24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1190625" y="951675"/>
              <a:ext cx="611625" cy="407775"/>
            </a:xfrm>
            <a:custGeom>
              <a:avLst/>
              <a:gdLst/>
              <a:ahLst/>
              <a:cxnLst/>
              <a:rect l="l" t="t" r="r" b="b"/>
              <a:pathLst>
                <a:path w="24465" h="16311" extrusionOk="0">
                  <a:moveTo>
                    <a:pt x="0" y="0"/>
                  </a:moveTo>
                  <a:lnTo>
                    <a:pt x="0" y="16310"/>
                  </a:lnTo>
                  <a:lnTo>
                    <a:pt x="24465" y="16310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3"/>
            <p:cNvSpPr/>
            <p:nvPr/>
          </p:nvSpPr>
          <p:spPr>
            <a:xfrm>
              <a:off x="1190625" y="1665225"/>
              <a:ext cx="611625" cy="407775"/>
            </a:xfrm>
            <a:custGeom>
              <a:avLst/>
              <a:gdLst/>
              <a:ahLst/>
              <a:cxnLst/>
              <a:rect l="l" t="t" r="r" b="b"/>
              <a:pathLst>
                <a:path w="24465" h="16311" extrusionOk="0">
                  <a:moveTo>
                    <a:pt x="0" y="1"/>
                  </a:moveTo>
                  <a:lnTo>
                    <a:pt x="0" y="16311"/>
                  </a:lnTo>
                  <a:lnTo>
                    <a:pt x="24465" y="16311"/>
                  </a:lnTo>
                  <a:lnTo>
                    <a:pt x="24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3"/>
            <p:cNvSpPr/>
            <p:nvPr/>
          </p:nvSpPr>
          <p:spPr>
            <a:xfrm>
              <a:off x="1190625" y="238125"/>
              <a:ext cx="611625" cy="407750"/>
            </a:xfrm>
            <a:custGeom>
              <a:avLst/>
              <a:gdLst/>
              <a:ahLst/>
              <a:cxnLst/>
              <a:rect l="l" t="t" r="r" b="b"/>
              <a:pathLst>
                <a:path w="24465" h="16310" extrusionOk="0">
                  <a:moveTo>
                    <a:pt x="6133" y="0"/>
                  </a:moveTo>
                  <a:cubicBezTo>
                    <a:pt x="2740" y="0"/>
                    <a:pt x="0" y="2740"/>
                    <a:pt x="0" y="6133"/>
                  </a:cubicBezTo>
                  <a:lnTo>
                    <a:pt x="0" y="16310"/>
                  </a:lnTo>
                  <a:lnTo>
                    <a:pt x="24465" y="16310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3"/>
            <p:cNvSpPr/>
            <p:nvPr/>
          </p:nvSpPr>
          <p:spPr>
            <a:xfrm>
              <a:off x="1190625" y="2378800"/>
              <a:ext cx="611625" cy="407775"/>
            </a:xfrm>
            <a:custGeom>
              <a:avLst/>
              <a:gdLst/>
              <a:ahLst/>
              <a:cxnLst/>
              <a:rect l="l" t="t" r="r" b="b"/>
              <a:pathLst>
                <a:path w="24465" h="16311" extrusionOk="0">
                  <a:moveTo>
                    <a:pt x="0" y="0"/>
                  </a:moveTo>
                  <a:lnTo>
                    <a:pt x="0" y="16310"/>
                  </a:lnTo>
                  <a:lnTo>
                    <a:pt x="24465" y="16310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3"/>
            <p:cNvSpPr/>
            <p:nvPr/>
          </p:nvSpPr>
          <p:spPr>
            <a:xfrm>
              <a:off x="5798175" y="3092350"/>
              <a:ext cx="611650" cy="815525"/>
            </a:xfrm>
            <a:custGeom>
              <a:avLst/>
              <a:gdLst/>
              <a:ahLst/>
              <a:cxnLst/>
              <a:rect l="l" t="t" r="r" b="b"/>
              <a:pathLst>
                <a:path w="24466" h="32621" extrusionOk="0">
                  <a:moveTo>
                    <a:pt x="0" y="1"/>
                  </a:moveTo>
                  <a:lnTo>
                    <a:pt x="0" y="32620"/>
                  </a:lnTo>
                  <a:lnTo>
                    <a:pt x="24465" y="32620"/>
                  </a:lnTo>
                  <a:lnTo>
                    <a:pt x="24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3"/>
            <p:cNvSpPr/>
            <p:nvPr/>
          </p:nvSpPr>
          <p:spPr>
            <a:xfrm>
              <a:off x="5798175" y="951675"/>
              <a:ext cx="611650" cy="407775"/>
            </a:xfrm>
            <a:custGeom>
              <a:avLst/>
              <a:gdLst/>
              <a:ahLst/>
              <a:cxnLst/>
              <a:rect l="l" t="t" r="r" b="b"/>
              <a:pathLst>
                <a:path w="24466" h="16311" extrusionOk="0">
                  <a:moveTo>
                    <a:pt x="0" y="0"/>
                  </a:moveTo>
                  <a:lnTo>
                    <a:pt x="0" y="16310"/>
                  </a:lnTo>
                  <a:lnTo>
                    <a:pt x="24465" y="16310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3"/>
            <p:cNvSpPr/>
            <p:nvPr/>
          </p:nvSpPr>
          <p:spPr>
            <a:xfrm>
              <a:off x="5798175" y="1665225"/>
              <a:ext cx="611650" cy="407775"/>
            </a:xfrm>
            <a:custGeom>
              <a:avLst/>
              <a:gdLst/>
              <a:ahLst/>
              <a:cxnLst/>
              <a:rect l="l" t="t" r="r" b="b"/>
              <a:pathLst>
                <a:path w="24466" h="16311" extrusionOk="0">
                  <a:moveTo>
                    <a:pt x="0" y="1"/>
                  </a:moveTo>
                  <a:lnTo>
                    <a:pt x="0" y="16311"/>
                  </a:lnTo>
                  <a:lnTo>
                    <a:pt x="24465" y="16311"/>
                  </a:lnTo>
                  <a:lnTo>
                    <a:pt x="24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3"/>
            <p:cNvSpPr/>
            <p:nvPr/>
          </p:nvSpPr>
          <p:spPr>
            <a:xfrm>
              <a:off x="5798175" y="238125"/>
              <a:ext cx="611650" cy="407750"/>
            </a:xfrm>
            <a:custGeom>
              <a:avLst/>
              <a:gdLst/>
              <a:ahLst/>
              <a:cxnLst/>
              <a:rect l="l" t="t" r="r" b="b"/>
              <a:pathLst>
                <a:path w="24466" h="16310" extrusionOk="0">
                  <a:moveTo>
                    <a:pt x="0" y="0"/>
                  </a:moveTo>
                  <a:lnTo>
                    <a:pt x="0" y="16310"/>
                  </a:lnTo>
                  <a:lnTo>
                    <a:pt x="24465" y="16310"/>
                  </a:lnTo>
                  <a:lnTo>
                    <a:pt x="24465" y="6133"/>
                  </a:lnTo>
                  <a:cubicBezTo>
                    <a:pt x="24465" y="2740"/>
                    <a:pt x="21725" y="0"/>
                    <a:pt x="18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3"/>
            <p:cNvSpPr/>
            <p:nvPr/>
          </p:nvSpPr>
          <p:spPr>
            <a:xfrm>
              <a:off x="5798175" y="2378800"/>
              <a:ext cx="611650" cy="407775"/>
            </a:xfrm>
            <a:custGeom>
              <a:avLst/>
              <a:gdLst/>
              <a:ahLst/>
              <a:cxnLst/>
              <a:rect l="l" t="t" r="r" b="b"/>
              <a:pathLst>
                <a:path w="24466" h="16311" extrusionOk="0">
                  <a:moveTo>
                    <a:pt x="0" y="0"/>
                  </a:moveTo>
                  <a:lnTo>
                    <a:pt x="0" y="16310"/>
                  </a:lnTo>
                  <a:lnTo>
                    <a:pt x="24465" y="16310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3"/>
            <p:cNvSpPr/>
            <p:nvPr/>
          </p:nvSpPr>
          <p:spPr>
            <a:xfrm>
              <a:off x="2730275" y="4988375"/>
              <a:ext cx="2140700" cy="468950"/>
            </a:xfrm>
            <a:custGeom>
              <a:avLst/>
              <a:gdLst/>
              <a:ahLst/>
              <a:cxnLst/>
              <a:rect l="l" t="t" r="r" b="b"/>
              <a:pathLst>
                <a:path w="85628" h="18758" extrusionOk="0">
                  <a:moveTo>
                    <a:pt x="0" y="1"/>
                  </a:moveTo>
                  <a:lnTo>
                    <a:pt x="0" y="18757"/>
                  </a:lnTo>
                  <a:lnTo>
                    <a:pt x="85627" y="18757"/>
                  </a:lnTo>
                  <a:lnTo>
                    <a:pt x="85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3"/>
            <p:cNvSpPr/>
            <p:nvPr/>
          </p:nvSpPr>
          <p:spPr>
            <a:xfrm>
              <a:off x="2730275" y="4213650"/>
              <a:ext cx="2140700" cy="468950"/>
            </a:xfrm>
            <a:custGeom>
              <a:avLst/>
              <a:gdLst/>
              <a:ahLst/>
              <a:cxnLst/>
              <a:rect l="l" t="t" r="r" b="b"/>
              <a:pathLst>
                <a:path w="85628" h="18758" extrusionOk="0">
                  <a:moveTo>
                    <a:pt x="0" y="1"/>
                  </a:moveTo>
                  <a:lnTo>
                    <a:pt x="0" y="18757"/>
                  </a:lnTo>
                  <a:lnTo>
                    <a:pt x="85627" y="18757"/>
                  </a:lnTo>
                  <a:lnTo>
                    <a:pt x="85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3"/>
            <p:cNvSpPr/>
            <p:nvPr/>
          </p:nvSpPr>
          <p:spPr>
            <a:xfrm>
              <a:off x="1190625" y="4213650"/>
              <a:ext cx="1233850" cy="1243675"/>
            </a:xfrm>
            <a:custGeom>
              <a:avLst/>
              <a:gdLst/>
              <a:ahLst/>
              <a:cxnLst/>
              <a:rect l="l" t="t" r="r" b="b"/>
              <a:pathLst>
                <a:path w="49354" h="49747" extrusionOk="0">
                  <a:moveTo>
                    <a:pt x="0" y="1"/>
                  </a:moveTo>
                  <a:lnTo>
                    <a:pt x="0" y="43646"/>
                  </a:lnTo>
                  <a:cubicBezTo>
                    <a:pt x="0" y="47006"/>
                    <a:pt x="2740" y="49746"/>
                    <a:pt x="6133" y="49746"/>
                  </a:cubicBezTo>
                  <a:lnTo>
                    <a:pt x="49354" y="49746"/>
                  </a:lnTo>
                  <a:lnTo>
                    <a:pt x="49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3"/>
            <p:cNvSpPr/>
            <p:nvPr/>
          </p:nvSpPr>
          <p:spPr>
            <a:xfrm>
              <a:off x="5176750" y="4213650"/>
              <a:ext cx="1233075" cy="1243675"/>
            </a:xfrm>
            <a:custGeom>
              <a:avLst/>
              <a:gdLst/>
              <a:ahLst/>
              <a:cxnLst/>
              <a:rect l="l" t="t" r="r" b="b"/>
              <a:pathLst>
                <a:path w="49323" h="49747" extrusionOk="0">
                  <a:moveTo>
                    <a:pt x="1" y="1"/>
                  </a:moveTo>
                  <a:lnTo>
                    <a:pt x="1" y="49746"/>
                  </a:lnTo>
                  <a:lnTo>
                    <a:pt x="43222" y="49746"/>
                  </a:lnTo>
                  <a:cubicBezTo>
                    <a:pt x="46582" y="49746"/>
                    <a:pt x="49322" y="47006"/>
                    <a:pt x="49322" y="43646"/>
                  </a:cubicBezTo>
                  <a:lnTo>
                    <a:pt x="49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3"/>
            <p:cNvSpPr/>
            <p:nvPr/>
          </p:nvSpPr>
          <p:spPr>
            <a:xfrm>
              <a:off x="4079925" y="3649325"/>
              <a:ext cx="398800" cy="258550"/>
            </a:xfrm>
            <a:custGeom>
              <a:avLst/>
              <a:gdLst/>
              <a:ahLst/>
              <a:cxnLst/>
              <a:rect l="l" t="t" r="r" b="b"/>
              <a:pathLst>
                <a:path w="15952" h="10342" extrusionOk="0">
                  <a:moveTo>
                    <a:pt x="7992" y="1"/>
                  </a:moveTo>
                  <a:lnTo>
                    <a:pt x="0" y="10341"/>
                  </a:lnTo>
                  <a:lnTo>
                    <a:pt x="15951" y="10341"/>
                  </a:lnTo>
                  <a:lnTo>
                    <a:pt x="7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3"/>
            <p:cNvSpPr/>
            <p:nvPr/>
          </p:nvSpPr>
          <p:spPr>
            <a:xfrm>
              <a:off x="2108050" y="238125"/>
              <a:ext cx="3384325" cy="3669750"/>
            </a:xfrm>
            <a:custGeom>
              <a:avLst/>
              <a:gdLst/>
              <a:ahLst/>
              <a:cxnLst/>
              <a:rect l="l" t="t" r="r" b="b"/>
              <a:pathLst>
                <a:path w="135373" h="146790" extrusionOk="0">
                  <a:moveTo>
                    <a:pt x="0" y="0"/>
                  </a:moveTo>
                  <a:lnTo>
                    <a:pt x="0" y="146789"/>
                  </a:lnTo>
                  <a:lnTo>
                    <a:pt x="63446" y="146789"/>
                  </a:lnTo>
                  <a:lnTo>
                    <a:pt x="80735" y="124314"/>
                  </a:lnTo>
                  <a:lnTo>
                    <a:pt x="80735" y="99719"/>
                  </a:lnTo>
                  <a:lnTo>
                    <a:pt x="64392" y="92086"/>
                  </a:lnTo>
                  <a:cubicBezTo>
                    <a:pt x="60836" y="95902"/>
                    <a:pt x="55780" y="98284"/>
                    <a:pt x="50170" y="98284"/>
                  </a:cubicBezTo>
                  <a:cubicBezTo>
                    <a:pt x="39373" y="98284"/>
                    <a:pt x="30598" y="89476"/>
                    <a:pt x="30598" y="78712"/>
                  </a:cubicBezTo>
                  <a:cubicBezTo>
                    <a:pt x="30598" y="67915"/>
                    <a:pt x="39373" y="59140"/>
                    <a:pt x="50170" y="59140"/>
                  </a:cubicBezTo>
                  <a:cubicBezTo>
                    <a:pt x="60934" y="59140"/>
                    <a:pt x="69742" y="67915"/>
                    <a:pt x="69742" y="78712"/>
                  </a:cubicBezTo>
                  <a:cubicBezTo>
                    <a:pt x="69742" y="79495"/>
                    <a:pt x="69676" y="80245"/>
                    <a:pt x="69579" y="80995"/>
                  </a:cubicBezTo>
                  <a:lnTo>
                    <a:pt x="80735" y="86214"/>
                  </a:lnTo>
                  <a:lnTo>
                    <a:pt x="80735" y="86051"/>
                  </a:lnTo>
                  <a:cubicBezTo>
                    <a:pt x="80735" y="82659"/>
                    <a:pt x="83475" y="79919"/>
                    <a:pt x="86867" y="79919"/>
                  </a:cubicBezTo>
                  <a:cubicBezTo>
                    <a:pt x="90227" y="79919"/>
                    <a:pt x="92967" y="82659"/>
                    <a:pt x="92967" y="86051"/>
                  </a:cubicBezTo>
                  <a:lnTo>
                    <a:pt x="92967" y="91923"/>
                  </a:lnTo>
                  <a:lnTo>
                    <a:pt x="101644" y="95968"/>
                  </a:lnTo>
                  <a:cubicBezTo>
                    <a:pt x="104710" y="97370"/>
                    <a:pt x="106015" y="101024"/>
                    <a:pt x="104580" y="104090"/>
                  </a:cubicBezTo>
                  <a:cubicBezTo>
                    <a:pt x="103568" y="106308"/>
                    <a:pt x="101350" y="107613"/>
                    <a:pt x="99034" y="107613"/>
                  </a:cubicBezTo>
                  <a:cubicBezTo>
                    <a:pt x="98186" y="107613"/>
                    <a:pt x="97305" y="107417"/>
                    <a:pt x="96457" y="107026"/>
                  </a:cubicBezTo>
                  <a:lnTo>
                    <a:pt x="92967" y="105395"/>
                  </a:lnTo>
                  <a:lnTo>
                    <a:pt x="92967" y="124314"/>
                  </a:lnTo>
                  <a:lnTo>
                    <a:pt x="110255" y="146789"/>
                  </a:lnTo>
                  <a:lnTo>
                    <a:pt x="135373" y="146789"/>
                  </a:lnTo>
                  <a:lnTo>
                    <a:pt x="13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3"/>
            <p:cNvSpPr/>
            <p:nvPr/>
          </p:nvSpPr>
          <p:spPr>
            <a:xfrm>
              <a:off x="3178800" y="2022425"/>
              <a:ext cx="367000" cy="367000"/>
            </a:xfrm>
            <a:custGeom>
              <a:avLst/>
              <a:gdLst/>
              <a:ahLst/>
              <a:cxnLst/>
              <a:rect l="l" t="t" r="r" b="b"/>
              <a:pathLst>
                <a:path w="14680" h="14680" extrusionOk="0">
                  <a:moveTo>
                    <a:pt x="7340" y="0"/>
                  </a:moveTo>
                  <a:cubicBezTo>
                    <a:pt x="3262" y="0"/>
                    <a:pt x="0" y="3262"/>
                    <a:pt x="0" y="7340"/>
                  </a:cubicBezTo>
                  <a:cubicBezTo>
                    <a:pt x="0" y="11385"/>
                    <a:pt x="3262" y="14679"/>
                    <a:pt x="7340" y="14679"/>
                  </a:cubicBezTo>
                  <a:cubicBezTo>
                    <a:pt x="11385" y="14679"/>
                    <a:pt x="14679" y="11385"/>
                    <a:pt x="14679" y="7340"/>
                  </a:cubicBezTo>
                  <a:cubicBezTo>
                    <a:pt x="14679" y="3262"/>
                    <a:pt x="11385" y="0"/>
                    <a:pt x="7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53"/>
          <p:cNvGrpSpPr/>
          <p:nvPr/>
        </p:nvGrpSpPr>
        <p:grpSpPr>
          <a:xfrm>
            <a:off x="713277" y="3726645"/>
            <a:ext cx="411727" cy="411273"/>
            <a:chOff x="1171050" y="238125"/>
            <a:chExt cx="5258325" cy="5219200"/>
          </a:xfrm>
        </p:grpSpPr>
        <p:sp>
          <p:nvSpPr>
            <p:cNvPr id="1565" name="Google Shape;1565;p53"/>
            <p:cNvSpPr/>
            <p:nvPr/>
          </p:nvSpPr>
          <p:spPr>
            <a:xfrm>
              <a:off x="1878075" y="238125"/>
              <a:ext cx="3844275" cy="4281375"/>
            </a:xfrm>
            <a:custGeom>
              <a:avLst/>
              <a:gdLst/>
              <a:ahLst/>
              <a:cxnLst/>
              <a:rect l="l" t="t" r="r" b="b"/>
              <a:pathLst>
                <a:path w="153771" h="171255" extrusionOk="0">
                  <a:moveTo>
                    <a:pt x="90684" y="35393"/>
                  </a:moveTo>
                  <a:lnTo>
                    <a:pt x="113485" y="48571"/>
                  </a:lnTo>
                  <a:cubicBezTo>
                    <a:pt x="113159" y="50006"/>
                    <a:pt x="112996" y="51474"/>
                    <a:pt x="112996" y="53007"/>
                  </a:cubicBezTo>
                  <a:cubicBezTo>
                    <a:pt x="112996" y="54540"/>
                    <a:pt x="113159" y="56008"/>
                    <a:pt x="113485" y="57444"/>
                  </a:cubicBezTo>
                  <a:lnTo>
                    <a:pt x="101546" y="64326"/>
                  </a:lnTo>
                  <a:cubicBezTo>
                    <a:pt x="104221" y="67393"/>
                    <a:pt x="106309" y="70981"/>
                    <a:pt x="107679" y="74895"/>
                  </a:cubicBezTo>
                  <a:lnTo>
                    <a:pt x="119618" y="68012"/>
                  </a:lnTo>
                  <a:cubicBezTo>
                    <a:pt x="121771" y="70035"/>
                    <a:pt x="124380" y="71568"/>
                    <a:pt x="127283" y="72449"/>
                  </a:cubicBezTo>
                  <a:lnTo>
                    <a:pt x="127283" y="98806"/>
                  </a:lnTo>
                  <a:cubicBezTo>
                    <a:pt x="124380" y="99686"/>
                    <a:pt x="121771" y="101219"/>
                    <a:pt x="119618" y="103242"/>
                  </a:cubicBezTo>
                  <a:lnTo>
                    <a:pt x="107679" y="96359"/>
                  </a:lnTo>
                  <a:cubicBezTo>
                    <a:pt x="106309" y="100273"/>
                    <a:pt x="104221" y="103862"/>
                    <a:pt x="101546" y="106928"/>
                  </a:cubicBezTo>
                  <a:lnTo>
                    <a:pt x="113485" y="113811"/>
                  </a:lnTo>
                  <a:cubicBezTo>
                    <a:pt x="113159" y="115246"/>
                    <a:pt x="112996" y="116714"/>
                    <a:pt x="112996" y="118247"/>
                  </a:cubicBezTo>
                  <a:cubicBezTo>
                    <a:pt x="112996" y="119780"/>
                    <a:pt x="113159" y="121248"/>
                    <a:pt x="113485" y="122683"/>
                  </a:cubicBezTo>
                  <a:lnTo>
                    <a:pt x="90684" y="135862"/>
                  </a:lnTo>
                  <a:cubicBezTo>
                    <a:pt x="88498" y="133839"/>
                    <a:pt x="85889" y="132306"/>
                    <a:pt x="83018" y="131425"/>
                  </a:cubicBezTo>
                  <a:lnTo>
                    <a:pt x="83018" y="117660"/>
                  </a:lnTo>
                  <a:cubicBezTo>
                    <a:pt x="81028" y="118051"/>
                    <a:pt x="78973" y="118247"/>
                    <a:pt x="76886" y="118247"/>
                  </a:cubicBezTo>
                  <a:cubicBezTo>
                    <a:pt x="74798" y="118247"/>
                    <a:pt x="72743" y="118051"/>
                    <a:pt x="70786" y="117660"/>
                  </a:cubicBezTo>
                  <a:lnTo>
                    <a:pt x="70786" y="131425"/>
                  </a:lnTo>
                  <a:cubicBezTo>
                    <a:pt x="67882" y="132306"/>
                    <a:pt x="65273" y="133839"/>
                    <a:pt x="63087" y="135862"/>
                  </a:cubicBezTo>
                  <a:lnTo>
                    <a:pt x="40286" y="122683"/>
                  </a:lnTo>
                  <a:cubicBezTo>
                    <a:pt x="40612" y="121248"/>
                    <a:pt x="40775" y="119780"/>
                    <a:pt x="40775" y="118247"/>
                  </a:cubicBezTo>
                  <a:cubicBezTo>
                    <a:pt x="40775" y="116714"/>
                    <a:pt x="40612" y="115246"/>
                    <a:pt x="40286" y="113811"/>
                  </a:cubicBezTo>
                  <a:lnTo>
                    <a:pt x="52225" y="106928"/>
                  </a:lnTo>
                  <a:cubicBezTo>
                    <a:pt x="49550" y="103862"/>
                    <a:pt x="47462" y="100273"/>
                    <a:pt x="46092" y="96359"/>
                  </a:cubicBezTo>
                  <a:lnTo>
                    <a:pt x="34154" y="103242"/>
                  </a:lnTo>
                  <a:cubicBezTo>
                    <a:pt x="32001" y="101219"/>
                    <a:pt x="29391" y="99686"/>
                    <a:pt x="26488" y="98806"/>
                  </a:cubicBezTo>
                  <a:lnTo>
                    <a:pt x="26488" y="72449"/>
                  </a:lnTo>
                  <a:cubicBezTo>
                    <a:pt x="29391" y="71568"/>
                    <a:pt x="32001" y="70035"/>
                    <a:pt x="34154" y="68012"/>
                  </a:cubicBezTo>
                  <a:lnTo>
                    <a:pt x="46092" y="74895"/>
                  </a:lnTo>
                  <a:cubicBezTo>
                    <a:pt x="47462" y="70981"/>
                    <a:pt x="49550" y="67393"/>
                    <a:pt x="52225" y="64326"/>
                  </a:cubicBezTo>
                  <a:lnTo>
                    <a:pt x="40286" y="57444"/>
                  </a:lnTo>
                  <a:cubicBezTo>
                    <a:pt x="40612" y="56008"/>
                    <a:pt x="40775" y="54540"/>
                    <a:pt x="40775" y="53007"/>
                  </a:cubicBezTo>
                  <a:cubicBezTo>
                    <a:pt x="40775" y="51474"/>
                    <a:pt x="40612" y="50006"/>
                    <a:pt x="40286" y="48571"/>
                  </a:cubicBezTo>
                  <a:lnTo>
                    <a:pt x="63087" y="35393"/>
                  </a:lnTo>
                  <a:cubicBezTo>
                    <a:pt x="65273" y="37415"/>
                    <a:pt x="67882" y="38948"/>
                    <a:pt x="70786" y="39829"/>
                  </a:cubicBezTo>
                  <a:lnTo>
                    <a:pt x="70786" y="53594"/>
                  </a:lnTo>
                  <a:cubicBezTo>
                    <a:pt x="72743" y="53203"/>
                    <a:pt x="74798" y="53007"/>
                    <a:pt x="76886" y="53007"/>
                  </a:cubicBezTo>
                  <a:cubicBezTo>
                    <a:pt x="78973" y="53007"/>
                    <a:pt x="81028" y="53203"/>
                    <a:pt x="83018" y="53594"/>
                  </a:cubicBezTo>
                  <a:lnTo>
                    <a:pt x="83018" y="39829"/>
                  </a:lnTo>
                  <a:cubicBezTo>
                    <a:pt x="85889" y="38948"/>
                    <a:pt x="88498" y="37415"/>
                    <a:pt x="90684" y="35393"/>
                  </a:cubicBezTo>
                  <a:close/>
                  <a:moveTo>
                    <a:pt x="76886" y="0"/>
                  </a:moveTo>
                  <a:cubicBezTo>
                    <a:pt x="65632" y="0"/>
                    <a:pt x="56498" y="9134"/>
                    <a:pt x="56498" y="20387"/>
                  </a:cubicBezTo>
                  <a:cubicBezTo>
                    <a:pt x="56498" y="21921"/>
                    <a:pt x="56661" y="23388"/>
                    <a:pt x="56987" y="24824"/>
                  </a:cubicBezTo>
                  <a:lnTo>
                    <a:pt x="34154" y="38002"/>
                  </a:lnTo>
                  <a:cubicBezTo>
                    <a:pt x="30533" y="34642"/>
                    <a:pt x="25705" y="32620"/>
                    <a:pt x="20388" y="32620"/>
                  </a:cubicBezTo>
                  <a:cubicBezTo>
                    <a:pt x="9134" y="32620"/>
                    <a:pt x="1" y="41753"/>
                    <a:pt x="1" y="53007"/>
                  </a:cubicBezTo>
                  <a:cubicBezTo>
                    <a:pt x="1" y="62141"/>
                    <a:pt x="6003" y="69872"/>
                    <a:pt x="14255" y="72449"/>
                  </a:cubicBezTo>
                  <a:lnTo>
                    <a:pt x="14255" y="98806"/>
                  </a:lnTo>
                  <a:cubicBezTo>
                    <a:pt x="6003" y="101383"/>
                    <a:pt x="1" y="109113"/>
                    <a:pt x="1" y="118247"/>
                  </a:cubicBezTo>
                  <a:cubicBezTo>
                    <a:pt x="1" y="129501"/>
                    <a:pt x="9134" y="138634"/>
                    <a:pt x="20388" y="138634"/>
                  </a:cubicBezTo>
                  <a:cubicBezTo>
                    <a:pt x="25705" y="138634"/>
                    <a:pt x="30533" y="136612"/>
                    <a:pt x="34154" y="133252"/>
                  </a:cubicBezTo>
                  <a:lnTo>
                    <a:pt x="56987" y="146431"/>
                  </a:lnTo>
                  <a:cubicBezTo>
                    <a:pt x="56661" y="147866"/>
                    <a:pt x="56498" y="149334"/>
                    <a:pt x="56498" y="150867"/>
                  </a:cubicBezTo>
                  <a:cubicBezTo>
                    <a:pt x="56498" y="162121"/>
                    <a:pt x="65632" y="171254"/>
                    <a:pt x="76886" y="171254"/>
                  </a:cubicBezTo>
                  <a:cubicBezTo>
                    <a:pt x="88139" y="171254"/>
                    <a:pt x="97273" y="162121"/>
                    <a:pt x="97273" y="150867"/>
                  </a:cubicBezTo>
                  <a:cubicBezTo>
                    <a:pt x="97273" y="149334"/>
                    <a:pt x="97110" y="147866"/>
                    <a:pt x="96784" y="146431"/>
                  </a:cubicBezTo>
                  <a:lnTo>
                    <a:pt x="119618" y="133252"/>
                  </a:lnTo>
                  <a:cubicBezTo>
                    <a:pt x="123238" y="136612"/>
                    <a:pt x="128066" y="138634"/>
                    <a:pt x="133383" y="138634"/>
                  </a:cubicBezTo>
                  <a:cubicBezTo>
                    <a:pt x="144637" y="138634"/>
                    <a:pt x="153771" y="129501"/>
                    <a:pt x="153771" y="118247"/>
                  </a:cubicBezTo>
                  <a:cubicBezTo>
                    <a:pt x="153771" y="109113"/>
                    <a:pt x="147769" y="101383"/>
                    <a:pt x="139516" y="98806"/>
                  </a:cubicBezTo>
                  <a:lnTo>
                    <a:pt x="139516" y="72449"/>
                  </a:lnTo>
                  <a:cubicBezTo>
                    <a:pt x="147769" y="69872"/>
                    <a:pt x="153771" y="62141"/>
                    <a:pt x="153771" y="53007"/>
                  </a:cubicBezTo>
                  <a:cubicBezTo>
                    <a:pt x="153771" y="41753"/>
                    <a:pt x="144637" y="32620"/>
                    <a:pt x="133383" y="32620"/>
                  </a:cubicBezTo>
                  <a:cubicBezTo>
                    <a:pt x="128066" y="32620"/>
                    <a:pt x="123238" y="34642"/>
                    <a:pt x="119618" y="38002"/>
                  </a:cubicBezTo>
                  <a:lnTo>
                    <a:pt x="96784" y="24824"/>
                  </a:lnTo>
                  <a:cubicBezTo>
                    <a:pt x="97110" y="23388"/>
                    <a:pt x="97273" y="21921"/>
                    <a:pt x="97273" y="20387"/>
                  </a:cubicBezTo>
                  <a:cubicBezTo>
                    <a:pt x="97273" y="9134"/>
                    <a:pt x="88139" y="0"/>
                    <a:pt x="76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3"/>
            <p:cNvSpPr/>
            <p:nvPr/>
          </p:nvSpPr>
          <p:spPr>
            <a:xfrm>
              <a:off x="3225275" y="1868525"/>
              <a:ext cx="1152325" cy="1019725"/>
            </a:xfrm>
            <a:custGeom>
              <a:avLst/>
              <a:gdLst/>
              <a:ahLst/>
              <a:cxnLst/>
              <a:rect l="l" t="t" r="r" b="b"/>
              <a:pathLst>
                <a:path w="46093" h="40789" extrusionOk="0">
                  <a:moveTo>
                    <a:pt x="23067" y="1"/>
                  </a:moveTo>
                  <a:cubicBezTo>
                    <a:pt x="16915" y="1"/>
                    <a:pt x="10828" y="2772"/>
                    <a:pt x="6818" y="8048"/>
                  </a:cubicBezTo>
                  <a:cubicBezTo>
                    <a:pt x="1" y="17019"/>
                    <a:pt x="1729" y="29806"/>
                    <a:pt x="10700" y="36623"/>
                  </a:cubicBezTo>
                  <a:cubicBezTo>
                    <a:pt x="14394" y="39431"/>
                    <a:pt x="18735" y="40789"/>
                    <a:pt x="23040" y="40789"/>
                  </a:cubicBezTo>
                  <a:cubicBezTo>
                    <a:pt x="29189" y="40789"/>
                    <a:pt x="35265" y="38018"/>
                    <a:pt x="39275" y="32741"/>
                  </a:cubicBezTo>
                  <a:cubicBezTo>
                    <a:pt x="46092" y="23804"/>
                    <a:pt x="44364" y="10984"/>
                    <a:pt x="35393" y="4166"/>
                  </a:cubicBezTo>
                  <a:cubicBezTo>
                    <a:pt x="31713" y="1359"/>
                    <a:pt x="27374" y="1"/>
                    <a:pt x="23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3"/>
            <p:cNvSpPr/>
            <p:nvPr/>
          </p:nvSpPr>
          <p:spPr>
            <a:xfrm>
              <a:off x="3494400" y="4765750"/>
              <a:ext cx="611650" cy="691575"/>
            </a:xfrm>
            <a:custGeom>
              <a:avLst/>
              <a:gdLst/>
              <a:ahLst/>
              <a:cxnLst/>
              <a:rect l="l" t="t" r="r" b="b"/>
              <a:pathLst>
                <a:path w="24466" h="27663" extrusionOk="0">
                  <a:moveTo>
                    <a:pt x="0" y="0"/>
                  </a:moveTo>
                  <a:lnTo>
                    <a:pt x="0" y="21562"/>
                  </a:lnTo>
                  <a:cubicBezTo>
                    <a:pt x="0" y="24922"/>
                    <a:pt x="2740" y="27662"/>
                    <a:pt x="6133" y="27662"/>
                  </a:cubicBezTo>
                  <a:lnTo>
                    <a:pt x="18365" y="27662"/>
                  </a:lnTo>
                  <a:cubicBezTo>
                    <a:pt x="21725" y="27662"/>
                    <a:pt x="24465" y="24922"/>
                    <a:pt x="24465" y="21562"/>
                  </a:cubicBezTo>
                  <a:lnTo>
                    <a:pt x="24465" y="0"/>
                  </a:lnTo>
                  <a:cubicBezTo>
                    <a:pt x="20681" y="1534"/>
                    <a:pt x="16571" y="2382"/>
                    <a:pt x="12233" y="2382"/>
                  </a:cubicBezTo>
                  <a:cubicBezTo>
                    <a:pt x="7894" y="2382"/>
                    <a:pt x="3784" y="15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3"/>
            <p:cNvSpPr/>
            <p:nvPr/>
          </p:nvSpPr>
          <p:spPr>
            <a:xfrm>
              <a:off x="5250975" y="3787975"/>
              <a:ext cx="1178400" cy="1669350"/>
            </a:xfrm>
            <a:custGeom>
              <a:avLst/>
              <a:gdLst/>
              <a:ahLst/>
              <a:cxnLst/>
              <a:rect l="l" t="t" r="r" b="b"/>
              <a:pathLst>
                <a:path w="47136" h="66774" extrusionOk="0">
                  <a:moveTo>
                    <a:pt x="20812" y="0"/>
                  </a:moveTo>
                  <a:cubicBezTo>
                    <a:pt x="15299" y="5154"/>
                    <a:pt x="8025" y="8449"/>
                    <a:pt x="0" y="8840"/>
                  </a:cubicBezTo>
                  <a:lnTo>
                    <a:pt x="22345" y="62989"/>
                  </a:lnTo>
                  <a:cubicBezTo>
                    <a:pt x="23291" y="65273"/>
                    <a:pt x="25509" y="66773"/>
                    <a:pt x="27988" y="66773"/>
                  </a:cubicBezTo>
                  <a:lnTo>
                    <a:pt x="42276" y="66773"/>
                  </a:lnTo>
                  <a:cubicBezTo>
                    <a:pt x="45179" y="66773"/>
                    <a:pt x="47136" y="63837"/>
                    <a:pt x="46027" y="61130"/>
                  </a:cubicBezTo>
                  <a:lnTo>
                    <a:pt x="20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3"/>
            <p:cNvSpPr/>
            <p:nvPr/>
          </p:nvSpPr>
          <p:spPr>
            <a:xfrm>
              <a:off x="1171050" y="3787975"/>
              <a:ext cx="1178400" cy="1669350"/>
            </a:xfrm>
            <a:custGeom>
              <a:avLst/>
              <a:gdLst/>
              <a:ahLst/>
              <a:cxnLst/>
              <a:rect l="l" t="t" r="r" b="b"/>
              <a:pathLst>
                <a:path w="47136" h="66774" extrusionOk="0">
                  <a:moveTo>
                    <a:pt x="26324" y="0"/>
                  </a:moveTo>
                  <a:lnTo>
                    <a:pt x="1109" y="61130"/>
                  </a:lnTo>
                  <a:cubicBezTo>
                    <a:pt x="0" y="63837"/>
                    <a:pt x="1957" y="66773"/>
                    <a:pt x="4860" y="66773"/>
                  </a:cubicBezTo>
                  <a:lnTo>
                    <a:pt x="19148" y="66773"/>
                  </a:lnTo>
                  <a:cubicBezTo>
                    <a:pt x="21627" y="66773"/>
                    <a:pt x="23845" y="65273"/>
                    <a:pt x="24791" y="62989"/>
                  </a:cubicBezTo>
                  <a:lnTo>
                    <a:pt x="47136" y="8840"/>
                  </a:lnTo>
                  <a:cubicBezTo>
                    <a:pt x="39111" y="8449"/>
                    <a:pt x="31837" y="5154"/>
                    <a:pt x="26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53"/>
          <p:cNvGrpSpPr/>
          <p:nvPr/>
        </p:nvGrpSpPr>
        <p:grpSpPr>
          <a:xfrm>
            <a:off x="713502" y="2678895"/>
            <a:ext cx="411273" cy="411273"/>
            <a:chOff x="1190625" y="238125"/>
            <a:chExt cx="5219200" cy="5219200"/>
          </a:xfrm>
        </p:grpSpPr>
        <p:sp>
          <p:nvSpPr>
            <p:cNvPr id="1571" name="Google Shape;1571;p53"/>
            <p:cNvSpPr/>
            <p:nvPr/>
          </p:nvSpPr>
          <p:spPr>
            <a:xfrm>
              <a:off x="2962675" y="1471950"/>
              <a:ext cx="645900" cy="333200"/>
            </a:xfrm>
            <a:custGeom>
              <a:avLst/>
              <a:gdLst/>
              <a:ahLst/>
              <a:cxnLst/>
              <a:rect l="l" t="t" r="r" b="b"/>
              <a:pathLst>
                <a:path w="25836" h="13328" extrusionOk="0">
                  <a:moveTo>
                    <a:pt x="10700" y="1"/>
                  </a:moveTo>
                  <a:lnTo>
                    <a:pt x="1" y="10668"/>
                  </a:lnTo>
                  <a:cubicBezTo>
                    <a:pt x="3557" y="12426"/>
                    <a:pt x="6979" y="13327"/>
                    <a:pt x="10139" y="13327"/>
                  </a:cubicBezTo>
                  <a:cubicBezTo>
                    <a:pt x="12138" y="13327"/>
                    <a:pt x="14032" y="12966"/>
                    <a:pt x="15789" y="12233"/>
                  </a:cubicBezTo>
                  <a:cubicBezTo>
                    <a:pt x="20323" y="10374"/>
                    <a:pt x="23748" y="6101"/>
                    <a:pt x="25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3"/>
            <p:cNvSpPr/>
            <p:nvPr/>
          </p:nvSpPr>
          <p:spPr>
            <a:xfrm>
              <a:off x="3647700" y="543925"/>
              <a:ext cx="305850" cy="508900"/>
            </a:xfrm>
            <a:custGeom>
              <a:avLst/>
              <a:gdLst/>
              <a:ahLst/>
              <a:cxnLst/>
              <a:rect l="l" t="t" r="r" b="b"/>
              <a:pathLst>
                <a:path w="12234" h="20356" extrusionOk="0">
                  <a:moveTo>
                    <a:pt x="6101" y="0"/>
                  </a:moveTo>
                  <a:cubicBezTo>
                    <a:pt x="2741" y="0"/>
                    <a:pt x="1" y="2806"/>
                    <a:pt x="1" y="6263"/>
                  </a:cubicBezTo>
                  <a:cubicBezTo>
                    <a:pt x="1" y="9493"/>
                    <a:pt x="2871" y="15234"/>
                    <a:pt x="6101" y="20355"/>
                  </a:cubicBezTo>
                  <a:cubicBezTo>
                    <a:pt x="9363" y="15234"/>
                    <a:pt x="12233" y="9525"/>
                    <a:pt x="12233" y="6263"/>
                  </a:cubicBezTo>
                  <a:cubicBezTo>
                    <a:pt x="12233" y="2806"/>
                    <a:pt x="9460" y="0"/>
                    <a:pt x="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3"/>
            <p:cNvSpPr/>
            <p:nvPr/>
          </p:nvSpPr>
          <p:spPr>
            <a:xfrm>
              <a:off x="2111300" y="1174300"/>
              <a:ext cx="420025" cy="404525"/>
            </a:xfrm>
            <a:custGeom>
              <a:avLst/>
              <a:gdLst/>
              <a:ahLst/>
              <a:cxnLst/>
              <a:rect l="l" t="t" r="r" b="b"/>
              <a:pathLst>
                <a:path w="16801" h="16181" extrusionOk="0">
                  <a:moveTo>
                    <a:pt x="6688" y="1"/>
                  </a:moveTo>
                  <a:cubicBezTo>
                    <a:pt x="5122" y="1"/>
                    <a:pt x="3556" y="588"/>
                    <a:pt x="2382" y="1762"/>
                  </a:cubicBezTo>
                  <a:cubicBezTo>
                    <a:pt x="1" y="4176"/>
                    <a:pt x="66" y="8090"/>
                    <a:pt x="2480" y="10537"/>
                  </a:cubicBezTo>
                  <a:cubicBezTo>
                    <a:pt x="4829" y="12853"/>
                    <a:pt x="10863" y="14843"/>
                    <a:pt x="16800" y="16180"/>
                  </a:cubicBezTo>
                  <a:cubicBezTo>
                    <a:pt x="15463" y="10243"/>
                    <a:pt x="13473" y="4209"/>
                    <a:pt x="11157" y="1860"/>
                  </a:cubicBezTo>
                  <a:cubicBezTo>
                    <a:pt x="9917" y="620"/>
                    <a:pt x="8286" y="1"/>
                    <a:pt x="6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3"/>
            <p:cNvSpPr/>
            <p:nvPr/>
          </p:nvSpPr>
          <p:spPr>
            <a:xfrm>
              <a:off x="2111300" y="4116625"/>
              <a:ext cx="420025" cy="404200"/>
            </a:xfrm>
            <a:custGeom>
              <a:avLst/>
              <a:gdLst/>
              <a:ahLst/>
              <a:cxnLst/>
              <a:rect l="l" t="t" r="r" b="b"/>
              <a:pathLst>
                <a:path w="16801" h="16168" extrusionOk="0">
                  <a:moveTo>
                    <a:pt x="16800" y="0"/>
                  </a:moveTo>
                  <a:lnTo>
                    <a:pt x="16800" y="0"/>
                  </a:lnTo>
                  <a:cubicBezTo>
                    <a:pt x="10863" y="1337"/>
                    <a:pt x="4829" y="3327"/>
                    <a:pt x="2480" y="5643"/>
                  </a:cubicBezTo>
                  <a:cubicBezTo>
                    <a:pt x="66" y="8090"/>
                    <a:pt x="1" y="12004"/>
                    <a:pt x="2382" y="14418"/>
                  </a:cubicBezTo>
                  <a:cubicBezTo>
                    <a:pt x="3568" y="15588"/>
                    <a:pt x="5117" y="16168"/>
                    <a:pt x="6676" y="16168"/>
                  </a:cubicBezTo>
                  <a:cubicBezTo>
                    <a:pt x="8289" y="16168"/>
                    <a:pt x="9913" y="15548"/>
                    <a:pt x="11157" y="14320"/>
                  </a:cubicBezTo>
                  <a:cubicBezTo>
                    <a:pt x="13473" y="11972"/>
                    <a:pt x="15463" y="5937"/>
                    <a:pt x="16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3"/>
            <p:cNvSpPr/>
            <p:nvPr/>
          </p:nvSpPr>
          <p:spPr>
            <a:xfrm>
              <a:off x="3991850" y="1471150"/>
              <a:ext cx="645900" cy="334000"/>
            </a:xfrm>
            <a:custGeom>
              <a:avLst/>
              <a:gdLst/>
              <a:ahLst/>
              <a:cxnLst/>
              <a:rect l="l" t="t" r="r" b="b"/>
              <a:pathLst>
                <a:path w="25836" h="13360" extrusionOk="0">
                  <a:moveTo>
                    <a:pt x="0" y="0"/>
                  </a:moveTo>
                  <a:cubicBezTo>
                    <a:pt x="2088" y="6133"/>
                    <a:pt x="5513" y="10406"/>
                    <a:pt x="10047" y="12265"/>
                  </a:cubicBezTo>
                  <a:cubicBezTo>
                    <a:pt x="11804" y="12998"/>
                    <a:pt x="13698" y="13359"/>
                    <a:pt x="15697" y="13359"/>
                  </a:cubicBezTo>
                  <a:cubicBezTo>
                    <a:pt x="18857" y="13359"/>
                    <a:pt x="22279" y="12458"/>
                    <a:pt x="25835" y="10700"/>
                  </a:cubicBezTo>
                  <a:lnTo>
                    <a:pt x="15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3"/>
            <p:cNvSpPr/>
            <p:nvPr/>
          </p:nvSpPr>
          <p:spPr>
            <a:xfrm>
              <a:off x="2423650" y="2010175"/>
              <a:ext cx="353950" cy="645900"/>
            </a:xfrm>
            <a:custGeom>
              <a:avLst/>
              <a:gdLst/>
              <a:ahLst/>
              <a:cxnLst/>
              <a:rect l="l" t="t" r="r" b="b"/>
              <a:pathLst>
                <a:path w="14158" h="25836" extrusionOk="0">
                  <a:moveTo>
                    <a:pt x="10700" y="1"/>
                  </a:moveTo>
                  <a:lnTo>
                    <a:pt x="0" y="10700"/>
                  </a:lnTo>
                  <a:lnTo>
                    <a:pt x="33" y="25836"/>
                  </a:lnTo>
                  <a:cubicBezTo>
                    <a:pt x="6133" y="23748"/>
                    <a:pt x="10406" y="20323"/>
                    <a:pt x="12265" y="15789"/>
                  </a:cubicBezTo>
                  <a:cubicBezTo>
                    <a:pt x="14157" y="11255"/>
                    <a:pt x="13570" y="5807"/>
                    <a:pt x="10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3"/>
            <p:cNvSpPr/>
            <p:nvPr/>
          </p:nvSpPr>
          <p:spPr>
            <a:xfrm>
              <a:off x="1190625" y="2847700"/>
              <a:ext cx="2609600" cy="2609625"/>
            </a:xfrm>
            <a:custGeom>
              <a:avLst/>
              <a:gdLst/>
              <a:ahLst/>
              <a:cxnLst/>
              <a:rect l="l" t="t" r="r" b="b"/>
              <a:pathLst>
                <a:path w="104384" h="104385" extrusionOk="0">
                  <a:moveTo>
                    <a:pt x="0" y="1"/>
                  </a:moveTo>
                  <a:lnTo>
                    <a:pt x="0" y="38166"/>
                  </a:lnTo>
                  <a:cubicBezTo>
                    <a:pt x="0" y="41428"/>
                    <a:pt x="1305" y="44527"/>
                    <a:pt x="3588" y="46810"/>
                  </a:cubicBezTo>
                  <a:lnTo>
                    <a:pt x="29956" y="73178"/>
                  </a:lnTo>
                  <a:lnTo>
                    <a:pt x="29956" y="73178"/>
                  </a:lnTo>
                  <a:cubicBezTo>
                    <a:pt x="23429" y="65964"/>
                    <a:pt x="23665" y="54754"/>
                    <a:pt x="30663" y="47756"/>
                  </a:cubicBezTo>
                  <a:cubicBezTo>
                    <a:pt x="34838" y="43613"/>
                    <a:pt x="42177" y="40971"/>
                    <a:pt x="48604" y="39340"/>
                  </a:cubicBezTo>
                  <a:lnTo>
                    <a:pt x="41786" y="32555"/>
                  </a:lnTo>
                  <a:lnTo>
                    <a:pt x="30500" y="37220"/>
                  </a:lnTo>
                  <a:cubicBezTo>
                    <a:pt x="29717" y="37546"/>
                    <a:pt x="28934" y="37709"/>
                    <a:pt x="28151" y="37709"/>
                  </a:cubicBezTo>
                  <a:cubicBezTo>
                    <a:pt x="25770" y="37709"/>
                    <a:pt x="23486" y="36274"/>
                    <a:pt x="22508" y="33925"/>
                  </a:cubicBezTo>
                  <a:cubicBezTo>
                    <a:pt x="21203" y="30794"/>
                    <a:pt x="22703" y="27206"/>
                    <a:pt x="25802" y="25933"/>
                  </a:cubicBezTo>
                  <a:lnTo>
                    <a:pt x="37121" y="21236"/>
                  </a:lnTo>
                  <a:lnTo>
                    <a:pt x="37121" y="11613"/>
                  </a:lnTo>
                  <a:cubicBezTo>
                    <a:pt x="31413" y="15038"/>
                    <a:pt x="24367" y="18366"/>
                    <a:pt x="18495" y="18366"/>
                  </a:cubicBezTo>
                  <a:cubicBezTo>
                    <a:pt x="8285" y="18366"/>
                    <a:pt x="0" y="10113"/>
                    <a:pt x="0" y="1"/>
                  </a:cubicBezTo>
                  <a:close/>
                  <a:moveTo>
                    <a:pt x="29956" y="73178"/>
                  </a:moveTo>
                  <a:cubicBezTo>
                    <a:pt x="30153" y="73396"/>
                    <a:pt x="30356" y="73609"/>
                    <a:pt x="30565" y="73819"/>
                  </a:cubicBezTo>
                  <a:cubicBezTo>
                    <a:pt x="30782" y="74037"/>
                    <a:pt x="31004" y="74247"/>
                    <a:pt x="31229" y="74451"/>
                  </a:cubicBezTo>
                  <a:lnTo>
                    <a:pt x="31229" y="74451"/>
                  </a:lnTo>
                  <a:lnTo>
                    <a:pt x="29956" y="73178"/>
                  </a:lnTo>
                  <a:close/>
                  <a:moveTo>
                    <a:pt x="65044" y="55781"/>
                  </a:moveTo>
                  <a:cubicBezTo>
                    <a:pt x="63413" y="62207"/>
                    <a:pt x="60771" y="69546"/>
                    <a:pt x="56628" y="73721"/>
                  </a:cubicBezTo>
                  <a:cubicBezTo>
                    <a:pt x="53007" y="77342"/>
                    <a:pt x="48245" y="79136"/>
                    <a:pt x="43515" y="79136"/>
                  </a:cubicBezTo>
                  <a:cubicBezTo>
                    <a:pt x="39105" y="79136"/>
                    <a:pt x="34694" y="77584"/>
                    <a:pt x="31229" y="74451"/>
                  </a:cubicBezTo>
                  <a:lnTo>
                    <a:pt x="31229" y="74451"/>
                  </a:lnTo>
                  <a:lnTo>
                    <a:pt x="57574" y="100796"/>
                  </a:lnTo>
                  <a:cubicBezTo>
                    <a:pt x="59857" y="103079"/>
                    <a:pt x="62956" y="104384"/>
                    <a:pt x="66218" y="104384"/>
                  </a:cubicBezTo>
                  <a:lnTo>
                    <a:pt x="104384" y="104384"/>
                  </a:lnTo>
                  <a:cubicBezTo>
                    <a:pt x="94271" y="104384"/>
                    <a:pt x="86051" y="96099"/>
                    <a:pt x="86051" y="85889"/>
                  </a:cubicBezTo>
                  <a:cubicBezTo>
                    <a:pt x="86051" y="80017"/>
                    <a:pt x="89346" y="72971"/>
                    <a:pt x="92771" y="67295"/>
                  </a:cubicBezTo>
                  <a:lnTo>
                    <a:pt x="83148" y="67295"/>
                  </a:lnTo>
                  <a:lnTo>
                    <a:pt x="78451" y="78582"/>
                  </a:lnTo>
                  <a:cubicBezTo>
                    <a:pt x="77472" y="80930"/>
                    <a:pt x="75221" y="82333"/>
                    <a:pt x="72808" y="82333"/>
                  </a:cubicBezTo>
                  <a:cubicBezTo>
                    <a:pt x="72025" y="82333"/>
                    <a:pt x="71242" y="82203"/>
                    <a:pt x="70459" y="81876"/>
                  </a:cubicBezTo>
                  <a:cubicBezTo>
                    <a:pt x="67360" y="80604"/>
                    <a:pt x="65860" y="77016"/>
                    <a:pt x="67164" y="73885"/>
                  </a:cubicBezTo>
                  <a:lnTo>
                    <a:pt x="71829" y="62598"/>
                  </a:lnTo>
                  <a:lnTo>
                    <a:pt x="65044" y="55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3"/>
            <p:cNvSpPr/>
            <p:nvPr/>
          </p:nvSpPr>
          <p:spPr>
            <a:xfrm>
              <a:off x="4822825" y="2010175"/>
              <a:ext cx="353950" cy="645900"/>
            </a:xfrm>
            <a:custGeom>
              <a:avLst/>
              <a:gdLst/>
              <a:ahLst/>
              <a:cxnLst/>
              <a:rect l="l" t="t" r="r" b="b"/>
              <a:pathLst>
                <a:path w="14158" h="25836" extrusionOk="0">
                  <a:moveTo>
                    <a:pt x="3459" y="1"/>
                  </a:moveTo>
                  <a:cubicBezTo>
                    <a:pt x="588" y="5807"/>
                    <a:pt x="1" y="11255"/>
                    <a:pt x="1893" y="15789"/>
                  </a:cubicBezTo>
                  <a:cubicBezTo>
                    <a:pt x="3752" y="20323"/>
                    <a:pt x="8025" y="23748"/>
                    <a:pt x="14158" y="25836"/>
                  </a:cubicBezTo>
                  <a:lnTo>
                    <a:pt x="14158" y="1070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3"/>
            <p:cNvSpPr/>
            <p:nvPr/>
          </p:nvSpPr>
          <p:spPr>
            <a:xfrm>
              <a:off x="1190625" y="238125"/>
              <a:ext cx="2609600" cy="2609600"/>
            </a:xfrm>
            <a:custGeom>
              <a:avLst/>
              <a:gdLst/>
              <a:ahLst/>
              <a:cxnLst/>
              <a:rect l="l" t="t" r="r" b="b"/>
              <a:pathLst>
                <a:path w="104384" h="104384" extrusionOk="0">
                  <a:moveTo>
                    <a:pt x="31206" y="29956"/>
                  </a:moveTo>
                  <a:cubicBezTo>
                    <a:pt x="30989" y="30153"/>
                    <a:pt x="30775" y="30356"/>
                    <a:pt x="30565" y="30565"/>
                  </a:cubicBezTo>
                  <a:cubicBezTo>
                    <a:pt x="30356" y="30775"/>
                    <a:pt x="30153" y="30989"/>
                    <a:pt x="29956" y="31206"/>
                  </a:cubicBezTo>
                  <a:lnTo>
                    <a:pt x="29956" y="31206"/>
                  </a:lnTo>
                  <a:lnTo>
                    <a:pt x="31206" y="29956"/>
                  </a:lnTo>
                  <a:close/>
                  <a:moveTo>
                    <a:pt x="66218" y="0"/>
                  </a:moveTo>
                  <a:cubicBezTo>
                    <a:pt x="62956" y="0"/>
                    <a:pt x="59857" y="1305"/>
                    <a:pt x="57574" y="3588"/>
                  </a:cubicBezTo>
                  <a:lnTo>
                    <a:pt x="31206" y="29956"/>
                  </a:lnTo>
                  <a:lnTo>
                    <a:pt x="31206" y="29956"/>
                  </a:lnTo>
                  <a:cubicBezTo>
                    <a:pt x="34688" y="26806"/>
                    <a:pt x="39100" y="25231"/>
                    <a:pt x="43520" y="25231"/>
                  </a:cubicBezTo>
                  <a:cubicBezTo>
                    <a:pt x="48259" y="25231"/>
                    <a:pt x="53007" y="27042"/>
                    <a:pt x="56628" y="30663"/>
                  </a:cubicBezTo>
                  <a:cubicBezTo>
                    <a:pt x="60771" y="34838"/>
                    <a:pt x="63413" y="42177"/>
                    <a:pt x="65044" y="48604"/>
                  </a:cubicBezTo>
                  <a:lnTo>
                    <a:pt x="71829" y="41786"/>
                  </a:lnTo>
                  <a:lnTo>
                    <a:pt x="67164" y="30500"/>
                  </a:lnTo>
                  <a:cubicBezTo>
                    <a:pt x="65860" y="27368"/>
                    <a:pt x="67360" y="23780"/>
                    <a:pt x="70459" y="22508"/>
                  </a:cubicBezTo>
                  <a:cubicBezTo>
                    <a:pt x="71228" y="22187"/>
                    <a:pt x="72024" y="22036"/>
                    <a:pt x="72807" y="22036"/>
                  </a:cubicBezTo>
                  <a:cubicBezTo>
                    <a:pt x="75213" y="22036"/>
                    <a:pt x="77491" y="23464"/>
                    <a:pt x="78451" y="25802"/>
                  </a:cubicBezTo>
                  <a:lnTo>
                    <a:pt x="83148" y="37121"/>
                  </a:lnTo>
                  <a:lnTo>
                    <a:pt x="92771" y="37121"/>
                  </a:lnTo>
                  <a:cubicBezTo>
                    <a:pt x="89346" y="31413"/>
                    <a:pt x="86019" y="24367"/>
                    <a:pt x="86019" y="18495"/>
                  </a:cubicBezTo>
                  <a:cubicBezTo>
                    <a:pt x="86019" y="8285"/>
                    <a:pt x="94271" y="0"/>
                    <a:pt x="104384" y="0"/>
                  </a:cubicBezTo>
                  <a:close/>
                  <a:moveTo>
                    <a:pt x="29956" y="31206"/>
                  </a:moveTo>
                  <a:lnTo>
                    <a:pt x="3588" y="57574"/>
                  </a:lnTo>
                  <a:cubicBezTo>
                    <a:pt x="1305" y="59857"/>
                    <a:pt x="0" y="62956"/>
                    <a:pt x="0" y="66218"/>
                  </a:cubicBezTo>
                  <a:lnTo>
                    <a:pt x="0" y="104384"/>
                  </a:lnTo>
                  <a:cubicBezTo>
                    <a:pt x="0" y="94271"/>
                    <a:pt x="8285" y="86051"/>
                    <a:pt x="18495" y="86051"/>
                  </a:cubicBezTo>
                  <a:cubicBezTo>
                    <a:pt x="24367" y="86051"/>
                    <a:pt x="31413" y="89346"/>
                    <a:pt x="37121" y="92771"/>
                  </a:cubicBezTo>
                  <a:lnTo>
                    <a:pt x="37121" y="83148"/>
                  </a:lnTo>
                  <a:lnTo>
                    <a:pt x="25802" y="78451"/>
                  </a:lnTo>
                  <a:cubicBezTo>
                    <a:pt x="22703" y="77179"/>
                    <a:pt x="21203" y="73590"/>
                    <a:pt x="22508" y="70459"/>
                  </a:cubicBezTo>
                  <a:cubicBezTo>
                    <a:pt x="23468" y="68121"/>
                    <a:pt x="25746" y="66693"/>
                    <a:pt x="28151" y="66693"/>
                  </a:cubicBezTo>
                  <a:cubicBezTo>
                    <a:pt x="28934" y="66693"/>
                    <a:pt x="29731" y="66844"/>
                    <a:pt x="30500" y="67164"/>
                  </a:cubicBezTo>
                  <a:lnTo>
                    <a:pt x="41786" y="71829"/>
                  </a:lnTo>
                  <a:lnTo>
                    <a:pt x="48604" y="65044"/>
                  </a:lnTo>
                  <a:cubicBezTo>
                    <a:pt x="42177" y="63413"/>
                    <a:pt x="34838" y="60771"/>
                    <a:pt x="30663" y="56628"/>
                  </a:cubicBezTo>
                  <a:cubicBezTo>
                    <a:pt x="23665" y="49630"/>
                    <a:pt x="23429" y="38421"/>
                    <a:pt x="29956" y="312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3"/>
            <p:cNvSpPr/>
            <p:nvPr/>
          </p:nvSpPr>
          <p:spPr>
            <a:xfrm>
              <a:off x="1496425" y="2695200"/>
              <a:ext cx="508900" cy="305850"/>
            </a:xfrm>
            <a:custGeom>
              <a:avLst/>
              <a:gdLst/>
              <a:ahLst/>
              <a:cxnLst/>
              <a:rect l="l" t="t" r="r" b="b"/>
              <a:pathLst>
                <a:path w="20356" h="12234" extrusionOk="0">
                  <a:moveTo>
                    <a:pt x="6263" y="1"/>
                  </a:moveTo>
                  <a:cubicBezTo>
                    <a:pt x="2806" y="1"/>
                    <a:pt x="0" y="2741"/>
                    <a:pt x="0" y="6101"/>
                  </a:cubicBezTo>
                  <a:cubicBezTo>
                    <a:pt x="0" y="9460"/>
                    <a:pt x="2806" y="12233"/>
                    <a:pt x="6263" y="12233"/>
                  </a:cubicBezTo>
                  <a:cubicBezTo>
                    <a:pt x="9493" y="12233"/>
                    <a:pt x="15234" y="9330"/>
                    <a:pt x="20355" y="6101"/>
                  </a:cubicBezTo>
                  <a:cubicBezTo>
                    <a:pt x="15234" y="2839"/>
                    <a:pt x="9525" y="1"/>
                    <a:pt x="6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3"/>
            <p:cNvSpPr/>
            <p:nvPr/>
          </p:nvSpPr>
          <p:spPr>
            <a:xfrm>
              <a:off x="3800200" y="2847700"/>
              <a:ext cx="2609625" cy="2609625"/>
            </a:xfrm>
            <a:custGeom>
              <a:avLst/>
              <a:gdLst/>
              <a:ahLst/>
              <a:cxnLst/>
              <a:rect l="l" t="t" r="r" b="b"/>
              <a:pathLst>
                <a:path w="104385" h="104385" extrusionOk="0">
                  <a:moveTo>
                    <a:pt x="104384" y="1"/>
                  </a:moveTo>
                  <a:cubicBezTo>
                    <a:pt x="104384" y="10113"/>
                    <a:pt x="96099" y="18333"/>
                    <a:pt x="85889" y="18366"/>
                  </a:cubicBezTo>
                  <a:cubicBezTo>
                    <a:pt x="80017" y="18366"/>
                    <a:pt x="72971" y="15038"/>
                    <a:pt x="67295" y="11613"/>
                  </a:cubicBezTo>
                  <a:lnTo>
                    <a:pt x="67295" y="21236"/>
                  </a:lnTo>
                  <a:lnTo>
                    <a:pt x="78582" y="25933"/>
                  </a:lnTo>
                  <a:cubicBezTo>
                    <a:pt x="81681" y="27206"/>
                    <a:pt x="83181" y="30794"/>
                    <a:pt x="81876" y="33925"/>
                  </a:cubicBezTo>
                  <a:cubicBezTo>
                    <a:pt x="80898" y="36274"/>
                    <a:pt x="78614" y="37709"/>
                    <a:pt x="76233" y="37709"/>
                  </a:cubicBezTo>
                  <a:cubicBezTo>
                    <a:pt x="75450" y="37709"/>
                    <a:pt x="74667" y="37546"/>
                    <a:pt x="73885" y="37220"/>
                  </a:cubicBezTo>
                  <a:lnTo>
                    <a:pt x="62598" y="32555"/>
                  </a:lnTo>
                  <a:lnTo>
                    <a:pt x="55781" y="39340"/>
                  </a:lnTo>
                  <a:cubicBezTo>
                    <a:pt x="62207" y="40971"/>
                    <a:pt x="69546" y="43613"/>
                    <a:pt x="73721" y="47756"/>
                  </a:cubicBezTo>
                  <a:cubicBezTo>
                    <a:pt x="80720" y="54754"/>
                    <a:pt x="80955" y="65964"/>
                    <a:pt x="74428" y="73178"/>
                  </a:cubicBezTo>
                  <a:lnTo>
                    <a:pt x="74428" y="73178"/>
                  </a:lnTo>
                  <a:lnTo>
                    <a:pt x="100796" y="46810"/>
                  </a:lnTo>
                  <a:cubicBezTo>
                    <a:pt x="103079" y="44527"/>
                    <a:pt x="104384" y="41428"/>
                    <a:pt x="104384" y="38166"/>
                  </a:cubicBezTo>
                  <a:lnTo>
                    <a:pt x="104384" y="1"/>
                  </a:lnTo>
                  <a:close/>
                  <a:moveTo>
                    <a:pt x="74428" y="73178"/>
                  </a:moveTo>
                  <a:lnTo>
                    <a:pt x="73155" y="74451"/>
                  </a:lnTo>
                  <a:lnTo>
                    <a:pt x="73155" y="74451"/>
                  </a:lnTo>
                  <a:cubicBezTo>
                    <a:pt x="73381" y="74247"/>
                    <a:pt x="73602" y="74037"/>
                    <a:pt x="73819" y="73819"/>
                  </a:cubicBezTo>
                  <a:cubicBezTo>
                    <a:pt x="74028" y="73609"/>
                    <a:pt x="74231" y="73396"/>
                    <a:pt x="74428" y="73178"/>
                  </a:cubicBezTo>
                  <a:close/>
                  <a:moveTo>
                    <a:pt x="39340" y="55781"/>
                  </a:moveTo>
                  <a:lnTo>
                    <a:pt x="32555" y="62598"/>
                  </a:lnTo>
                  <a:lnTo>
                    <a:pt x="37220" y="73885"/>
                  </a:lnTo>
                  <a:cubicBezTo>
                    <a:pt x="38525" y="77016"/>
                    <a:pt x="37024" y="80604"/>
                    <a:pt x="33925" y="81876"/>
                  </a:cubicBezTo>
                  <a:cubicBezTo>
                    <a:pt x="33142" y="82203"/>
                    <a:pt x="32359" y="82333"/>
                    <a:pt x="31577" y="82333"/>
                  </a:cubicBezTo>
                  <a:cubicBezTo>
                    <a:pt x="29163" y="82333"/>
                    <a:pt x="26912" y="80930"/>
                    <a:pt x="25933" y="78582"/>
                  </a:cubicBezTo>
                  <a:lnTo>
                    <a:pt x="21236" y="67263"/>
                  </a:lnTo>
                  <a:lnTo>
                    <a:pt x="11613" y="67263"/>
                  </a:lnTo>
                  <a:cubicBezTo>
                    <a:pt x="15038" y="72971"/>
                    <a:pt x="18366" y="80017"/>
                    <a:pt x="18366" y="85889"/>
                  </a:cubicBezTo>
                  <a:cubicBezTo>
                    <a:pt x="18366" y="96099"/>
                    <a:pt x="10113" y="104384"/>
                    <a:pt x="1" y="104384"/>
                  </a:cubicBezTo>
                  <a:lnTo>
                    <a:pt x="38166" y="104384"/>
                  </a:lnTo>
                  <a:cubicBezTo>
                    <a:pt x="41428" y="104384"/>
                    <a:pt x="44527" y="103079"/>
                    <a:pt x="46810" y="100796"/>
                  </a:cubicBezTo>
                  <a:lnTo>
                    <a:pt x="73155" y="74451"/>
                  </a:lnTo>
                  <a:lnTo>
                    <a:pt x="73155" y="74451"/>
                  </a:lnTo>
                  <a:cubicBezTo>
                    <a:pt x="69690" y="77584"/>
                    <a:pt x="65279" y="79136"/>
                    <a:pt x="60869" y="79136"/>
                  </a:cubicBezTo>
                  <a:cubicBezTo>
                    <a:pt x="56139" y="79136"/>
                    <a:pt x="51377" y="77342"/>
                    <a:pt x="47756" y="73721"/>
                  </a:cubicBezTo>
                  <a:cubicBezTo>
                    <a:pt x="43613" y="69546"/>
                    <a:pt x="40971" y="62207"/>
                    <a:pt x="39340" y="557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3"/>
            <p:cNvSpPr/>
            <p:nvPr/>
          </p:nvSpPr>
          <p:spPr>
            <a:xfrm>
              <a:off x="2424450" y="3039350"/>
              <a:ext cx="353150" cy="645900"/>
            </a:xfrm>
            <a:custGeom>
              <a:avLst/>
              <a:gdLst/>
              <a:ahLst/>
              <a:cxnLst/>
              <a:rect l="l" t="t" r="r" b="b"/>
              <a:pathLst>
                <a:path w="14126" h="25836" extrusionOk="0">
                  <a:moveTo>
                    <a:pt x="1" y="0"/>
                  </a:moveTo>
                  <a:lnTo>
                    <a:pt x="1" y="15136"/>
                  </a:lnTo>
                  <a:lnTo>
                    <a:pt x="10668" y="25835"/>
                  </a:lnTo>
                  <a:cubicBezTo>
                    <a:pt x="13538" y="20029"/>
                    <a:pt x="14125" y="14581"/>
                    <a:pt x="12233" y="10047"/>
                  </a:cubicBezTo>
                  <a:cubicBezTo>
                    <a:pt x="10374" y="5513"/>
                    <a:pt x="6101" y="208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3"/>
            <p:cNvSpPr/>
            <p:nvPr/>
          </p:nvSpPr>
          <p:spPr>
            <a:xfrm>
              <a:off x="5069125" y="4116625"/>
              <a:ext cx="420000" cy="404200"/>
            </a:xfrm>
            <a:custGeom>
              <a:avLst/>
              <a:gdLst/>
              <a:ahLst/>
              <a:cxnLst/>
              <a:rect l="l" t="t" r="r" b="b"/>
              <a:pathLst>
                <a:path w="16800" h="16168" extrusionOk="0">
                  <a:moveTo>
                    <a:pt x="0" y="0"/>
                  </a:moveTo>
                  <a:lnTo>
                    <a:pt x="0" y="0"/>
                  </a:lnTo>
                  <a:cubicBezTo>
                    <a:pt x="1337" y="5937"/>
                    <a:pt x="3327" y="11972"/>
                    <a:pt x="5643" y="14320"/>
                  </a:cubicBezTo>
                  <a:cubicBezTo>
                    <a:pt x="6887" y="15548"/>
                    <a:pt x="8511" y="16168"/>
                    <a:pt x="10124" y="16168"/>
                  </a:cubicBezTo>
                  <a:cubicBezTo>
                    <a:pt x="11683" y="16168"/>
                    <a:pt x="13232" y="15588"/>
                    <a:pt x="14418" y="14418"/>
                  </a:cubicBezTo>
                  <a:cubicBezTo>
                    <a:pt x="16799" y="12004"/>
                    <a:pt x="16734" y="8090"/>
                    <a:pt x="14320" y="5643"/>
                  </a:cubicBezTo>
                  <a:cubicBezTo>
                    <a:pt x="11972" y="3327"/>
                    <a:pt x="5937" y="133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3"/>
            <p:cNvSpPr/>
            <p:nvPr/>
          </p:nvSpPr>
          <p:spPr>
            <a:xfrm>
              <a:off x="5069125" y="1174600"/>
              <a:ext cx="420000" cy="404225"/>
            </a:xfrm>
            <a:custGeom>
              <a:avLst/>
              <a:gdLst/>
              <a:ahLst/>
              <a:cxnLst/>
              <a:rect l="l" t="t" r="r" b="b"/>
              <a:pathLst>
                <a:path w="16800" h="16169" extrusionOk="0">
                  <a:moveTo>
                    <a:pt x="10124" y="0"/>
                  </a:moveTo>
                  <a:cubicBezTo>
                    <a:pt x="8511" y="0"/>
                    <a:pt x="6887" y="620"/>
                    <a:pt x="5643" y="1848"/>
                  </a:cubicBezTo>
                  <a:cubicBezTo>
                    <a:pt x="3327" y="4197"/>
                    <a:pt x="1337" y="10231"/>
                    <a:pt x="0" y="16168"/>
                  </a:cubicBezTo>
                  <a:cubicBezTo>
                    <a:pt x="5937" y="14831"/>
                    <a:pt x="11972" y="12841"/>
                    <a:pt x="14320" y="10525"/>
                  </a:cubicBezTo>
                  <a:cubicBezTo>
                    <a:pt x="16734" y="8078"/>
                    <a:pt x="16799" y="4164"/>
                    <a:pt x="14418" y="1750"/>
                  </a:cubicBezTo>
                  <a:cubicBezTo>
                    <a:pt x="13232" y="580"/>
                    <a:pt x="11683" y="0"/>
                    <a:pt x="10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4822825" y="3039350"/>
              <a:ext cx="353950" cy="645900"/>
            </a:xfrm>
            <a:custGeom>
              <a:avLst/>
              <a:gdLst/>
              <a:ahLst/>
              <a:cxnLst/>
              <a:rect l="l" t="t" r="r" b="b"/>
              <a:pathLst>
                <a:path w="14158" h="25836" extrusionOk="0">
                  <a:moveTo>
                    <a:pt x="14158" y="0"/>
                  </a:moveTo>
                  <a:cubicBezTo>
                    <a:pt x="8025" y="2088"/>
                    <a:pt x="3752" y="5513"/>
                    <a:pt x="1893" y="10047"/>
                  </a:cubicBezTo>
                  <a:cubicBezTo>
                    <a:pt x="1" y="14581"/>
                    <a:pt x="588" y="20029"/>
                    <a:pt x="3459" y="25835"/>
                  </a:cubicBezTo>
                  <a:lnTo>
                    <a:pt x="14158" y="15136"/>
                  </a:lnTo>
                  <a:lnTo>
                    <a:pt x="14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2962675" y="3890275"/>
              <a:ext cx="645900" cy="333200"/>
            </a:xfrm>
            <a:custGeom>
              <a:avLst/>
              <a:gdLst/>
              <a:ahLst/>
              <a:cxnLst/>
              <a:rect l="l" t="t" r="r" b="b"/>
              <a:pathLst>
                <a:path w="25836" h="13328" extrusionOk="0">
                  <a:moveTo>
                    <a:pt x="10139" y="1"/>
                  </a:moveTo>
                  <a:cubicBezTo>
                    <a:pt x="6979" y="1"/>
                    <a:pt x="3557" y="902"/>
                    <a:pt x="1" y="2661"/>
                  </a:cubicBezTo>
                  <a:lnTo>
                    <a:pt x="10700" y="13327"/>
                  </a:lnTo>
                  <a:lnTo>
                    <a:pt x="25836" y="13327"/>
                  </a:lnTo>
                  <a:cubicBezTo>
                    <a:pt x="23748" y="7227"/>
                    <a:pt x="20323" y="2954"/>
                    <a:pt x="15789" y="1095"/>
                  </a:cubicBezTo>
                  <a:cubicBezTo>
                    <a:pt x="14032" y="362"/>
                    <a:pt x="12138" y="1"/>
                    <a:pt x="10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3800200" y="238125"/>
              <a:ext cx="2609625" cy="2609600"/>
            </a:xfrm>
            <a:custGeom>
              <a:avLst/>
              <a:gdLst/>
              <a:ahLst/>
              <a:cxnLst/>
              <a:rect l="l" t="t" r="r" b="b"/>
              <a:pathLst>
                <a:path w="104385" h="104384" extrusionOk="0">
                  <a:moveTo>
                    <a:pt x="73178" y="29956"/>
                  </a:moveTo>
                  <a:lnTo>
                    <a:pt x="74428" y="31206"/>
                  </a:lnTo>
                  <a:lnTo>
                    <a:pt x="74428" y="31206"/>
                  </a:lnTo>
                  <a:cubicBezTo>
                    <a:pt x="74231" y="30989"/>
                    <a:pt x="74028" y="30775"/>
                    <a:pt x="73819" y="30565"/>
                  </a:cubicBezTo>
                  <a:cubicBezTo>
                    <a:pt x="73609" y="30356"/>
                    <a:pt x="73396" y="30153"/>
                    <a:pt x="73178" y="29956"/>
                  </a:cubicBezTo>
                  <a:close/>
                  <a:moveTo>
                    <a:pt x="1" y="0"/>
                  </a:moveTo>
                  <a:cubicBezTo>
                    <a:pt x="10113" y="0"/>
                    <a:pt x="18366" y="8285"/>
                    <a:pt x="18366" y="18495"/>
                  </a:cubicBezTo>
                  <a:cubicBezTo>
                    <a:pt x="18366" y="24367"/>
                    <a:pt x="15038" y="31413"/>
                    <a:pt x="11613" y="37121"/>
                  </a:cubicBezTo>
                  <a:lnTo>
                    <a:pt x="21236" y="37121"/>
                  </a:lnTo>
                  <a:lnTo>
                    <a:pt x="25933" y="25802"/>
                  </a:lnTo>
                  <a:cubicBezTo>
                    <a:pt x="26893" y="23464"/>
                    <a:pt x="29171" y="22036"/>
                    <a:pt x="31577" y="22036"/>
                  </a:cubicBezTo>
                  <a:cubicBezTo>
                    <a:pt x="32360" y="22036"/>
                    <a:pt x="33156" y="22187"/>
                    <a:pt x="33925" y="22508"/>
                  </a:cubicBezTo>
                  <a:cubicBezTo>
                    <a:pt x="37024" y="23780"/>
                    <a:pt x="38525" y="27368"/>
                    <a:pt x="37220" y="30500"/>
                  </a:cubicBezTo>
                  <a:lnTo>
                    <a:pt x="32555" y="41786"/>
                  </a:lnTo>
                  <a:lnTo>
                    <a:pt x="39340" y="48604"/>
                  </a:lnTo>
                  <a:cubicBezTo>
                    <a:pt x="40971" y="42177"/>
                    <a:pt x="43613" y="34838"/>
                    <a:pt x="47756" y="30663"/>
                  </a:cubicBezTo>
                  <a:cubicBezTo>
                    <a:pt x="51377" y="27042"/>
                    <a:pt x="56125" y="25231"/>
                    <a:pt x="60864" y="25231"/>
                  </a:cubicBezTo>
                  <a:cubicBezTo>
                    <a:pt x="65284" y="25231"/>
                    <a:pt x="69696" y="26806"/>
                    <a:pt x="73178" y="29956"/>
                  </a:cubicBezTo>
                  <a:lnTo>
                    <a:pt x="73178" y="29956"/>
                  </a:lnTo>
                  <a:lnTo>
                    <a:pt x="46810" y="3588"/>
                  </a:lnTo>
                  <a:cubicBezTo>
                    <a:pt x="44527" y="1305"/>
                    <a:pt x="41428" y="0"/>
                    <a:pt x="38166" y="0"/>
                  </a:cubicBezTo>
                  <a:close/>
                  <a:moveTo>
                    <a:pt x="74428" y="31206"/>
                  </a:moveTo>
                  <a:cubicBezTo>
                    <a:pt x="80955" y="38421"/>
                    <a:pt x="80720" y="49630"/>
                    <a:pt x="73721" y="56628"/>
                  </a:cubicBezTo>
                  <a:cubicBezTo>
                    <a:pt x="69546" y="60771"/>
                    <a:pt x="62207" y="63413"/>
                    <a:pt x="55781" y="65044"/>
                  </a:cubicBezTo>
                  <a:lnTo>
                    <a:pt x="62598" y="71829"/>
                  </a:lnTo>
                  <a:lnTo>
                    <a:pt x="73885" y="67164"/>
                  </a:lnTo>
                  <a:cubicBezTo>
                    <a:pt x="74653" y="66844"/>
                    <a:pt x="75450" y="66693"/>
                    <a:pt x="76233" y="66693"/>
                  </a:cubicBezTo>
                  <a:cubicBezTo>
                    <a:pt x="78638" y="66693"/>
                    <a:pt x="80917" y="68121"/>
                    <a:pt x="81876" y="70459"/>
                  </a:cubicBezTo>
                  <a:cubicBezTo>
                    <a:pt x="83181" y="73590"/>
                    <a:pt x="81681" y="77179"/>
                    <a:pt x="78582" y="78451"/>
                  </a:cubicBezTo>
                  <a:lnTo>
                    <a:pt x="67295" y="83148"/>
                  </a:lnTo>
                  <a:lnTo>
                    <a:pt x="67295" y="92771"/>
                  </a:lnTo>
                  <a:cubicBezTo>
                    <a:pt x="72971" y="89346"/>
                    <a:pt x="80017" y="86019"/>
                    <a:pt x="85889" y="86019"/>
                  </a:cubicBezTo>
                  <a:cubicBezTo>
                    <a:pt x="96099" y="86019"/>
                    <a:pt x="104384" y="94271"/>
                    <a:pt x="104384" y="104384"/>
                  </a:cubicBezTo>
                  <a:lnTo>
                    <a:pt x="104384" y="66218"/>
                  </a:lnTo>
                  <a:cubicBezTo>
                    <a:pt x="104384" y="62956"/>
                    <a:pt x="103079" y="59857"/>
                    <a:pt x="100796" y="57574"/>
                  </a:cubicBezTo>
                  <a:lnTo>
                    <a:pt x="74428" y="31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5595100" y="2695200"/>
              <a:ext cx="508900" cy="305850"/>
            </a:xfrm>
            <a:custGeom>
              <a:avLst/>
              <a:gdLst/>
              <a:ahLst/>
              <a:cxnLst/>
              <a:rect l="l" t="t" r="r" b="b"/>
              <a:pathLst>
                <a:path w="20356" h="12234" extrusionOk="0">
                  <a:moveTo>
                    <a:pt x="14093" y="1"/>
                  </a:moveTo>
                  <a:cubicBezTo>
                    <a:pt x="10863" y="1"/>
                    <a:pt x="5122" y="2871"/>
                    <a:pt x="1" y="6101"/>
                  </a:cubicBezTo>
                  <a:cubicBezTo>
                    <a:pt x="5122" y="9363"/>
                    <a:pt x="10831" y="12233"/>
                    <a:pt x="14093" y="12233"/>
                  </a:cubicBezTo>
                  <a:cubicBezTo>
                    <a:pt x="17550" y="12233"/>
                    <a:pt x="20356" y="9460"/>
                    <a:pt x="20356" y="6101"/>
                  </a:cubicBezTo>
                  <a:cubicBezTo>
                    <a:pt x="20356" y="2741"/>
                    <a:pt x="17550" y="1"/>
                    <a:pt x="14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3991850" y="3890275"/>
              <a:ext cx="645900" cy="334000"/>
            </a:xfrm>
            <a:custGeom>
              <a:avLst/>
              <a:gdLst/>
              <a:ahLst/>
              <a:cxnLst/>
              <a:rect l="l" t="t" r="r" b="b"/>
              <a:pathLst>
                <a:path w="25836" h="13360" extrusionOk="0">
                  <a:moveTo>
                    <a:pt x="15697" y="1"/>
                  </a:moveTo>
                  <a:cubicBezTo>
                    <a:pt x="13698" y="1"/>
                    <a:pt x="11804" y="362"/>
                    <a:pt x="10047" y="1095"/>
                  </a:cubicBezTo>
                  <a:cubicBezTo>
                    <a:pt x="5513" y="2954"/>
                    <a:pt x="2088" y="7227"/>
                    <a:pt x="0" y="13360"/>
                  </a:cubicBezTo>
                  <a:lnTo>
                    <a:pt x="15136" y="13360"/>
                  </a:lnTo>
                  <a:lnTo>
                    <a:pt x="25835" y="2661"/>
                  </a:lnTo>
                  <a:cubicBezTo>
                    <a:pt x="22279" y="902"/>
                    <a:pt x="18857" y="1"/>
                    <a:pt x="15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3647700" y="4642600"/>
              <a:ext cx="305850" cy="508900"/>
            </a:xfrm>
            <a:custGeom>
              <a:avLst/>
              <a:gdLst/>
              <a:ahLst/>
              <a:cxnLst/>
              <a:rect l="l" t="t" r="r" b="b"/>
              <a:pathLst>
                <a:path w="12234" h="20356" extrusionOk="0">
                  <a:moveTo>
                    <a:pt x="6101" y="1"/>
                  </a:moveTo>
                  <a:cubicBezTo>
                    <a:pt x="2839" y="5122"/>
                    <a:pt x="1" y="10831"/>
                    <a:pt x="1" y="14093"/>
                  </a:cubicBezTo>
                  <a:cubicBezTo>
                    <a:pt x="1" y="17550"/>
                    <a:pt x="2741" y="20356"/>
                    <a:pt x="6101" y="20356"/>
                  </a:cubicBezTo>
                  <a:cubicBezTo>
                    <a:pt x="9460" y="20356"/>
                    <a:pt x="12233" y="17550"/>
                    <a:pt x="12233" y="14093"/>
                  </a:cubicBezTo>
                  <a:cubicBezTo>
                    <a:pt x="12233" y="10863"/>
                    <a:pt x="9330" y="5122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2731075" y="1778575"/>
              <a:ext cx="2138275" cy="2138275"/>
            </a:xfrm>
            <a:custGeom>
              <a:avLst/>
              <a:gdLst/>
              <a:ahLst/>
              <a:cxnLst/>
              <a:rect l="l" t="t" r="r" b="b"/>
              <a:pathLst>
                <a:path w="85531" h="85531" extrusionOk="0">
                  <a:moveTo>
                    <a:pt x="42766" y="14223"/>
                  </a:moveTo>
                  <a:cubicBezTo>
                    <a:pt x="46158" y="14223"/>
                    <a:pt x="48898" y="16963"/>
                    <a:pt x="48898" y="20356"/>
                  </a:cubicBezTo>
                  <a:lnTo>
                    <a:pt x="48898" y="27989"/>
                  </a:lnTo>
                  <a:lnTo>
                    <a:pt x="54313" y="22574"/>
                  </a:lnTo>
                  <a:cubicBezTo>
                    <a:pt x="55504" y="21383"/>
                    <a:pt x="57069" y="20788"/>
                    <a:pt x="58635" y="20788"/>
                  </a:cubicBezTo>
                  <a:cubicBezTo>
                    <a:pt x="60201" y="20788"/>
                    <a:pt x="61767" y="21383"/>
                    <a:pt x="62957" y="22574"/>
                  </a:cubicBezTo>
                  <a:cubicBezTo>
                    <a:pt x="65339" y="24988"/>
                    <a:pt x="65339" y="28837"/>
                    <a:pt x="62957" y="31218"/>
                  </a:cubicBezTo>
                  <a:lnTo>
                    <a:pt x="57542" y="36666"/>
                  </a:lnTo>
                  <a:lnTo>
                    <a:pt x="65208" y="36666"/>
                  </a:lnTo>
                  <a:cubicBezTo>
                    <a:pt x="68568" y="36666"/>
                    <a:pt x="71308" y="39373"/>
                    <a:pt x="71308" y="42766"/>
                  </a:cubicBezTo>
                  <a:cubicBezTo>
                    <a:pt x="71308" y="46158"/>
                    <a:pt x="68568" y="48898"/>
                    <a:pt x="65208" y="48898"/>
                  </a:cubicBezTo>
                  <a:lnTo>
                    <a:pt x="57542" y="48898"/>
                  </a:lnTo>
                  <a:lnTo>
                    <a:pt x="62957" y="54313"/>
                  </a:lnTo>
                  <a:cubicBezTo>
                    <a:pt x="65339" y="56694"/>
                    <a:pt x="65339" y="60543"/>
                    <a:pt x="62957" y="62957"/>
                  </a:cubicBezTo>
                  <a:cubicBezTo>
                    <a:pt x="61750" y="64132"/>
                    <a:pt x="60185" y="64751"/>
                    <a:pt x="58619" y="64751"/>
                  </a:cubicBezTo>
                  <a:cubicBezTo>
                    <a:pt x="57053" y="64751"/>
                    <a:pt x="55487" y="64132"/>
                    <a:pt x="54313" y="62957"/>
                  </a:cubicBezTo>
                  <a:lnTo>
                    <a:pt x="48898" y="57542"/>
                  </a:lnTo>
                  <a:lnTo>
                    <a:pt x="48898" y="65208"/>
                  </a:lnTo>
                  <a:cubicBezTo>
                    <a:pt x="48898" y="68568"/>
                    <a:pt x="46158" y="71308"/>
                    <a:pt x="42766" y="71308"/>
                  </a:cubicBezTo>
                  <a:cubicBezTo>
                    <a:pt x="39373" y="71308"/>
                    <a:pt x="36666" y="68568"/>
                    <a:pt x="36666" y="65208"/>
                  </a:cubicBezTo>
                  <a:lnTo>
                    <a:pt x="36666" y="57542"/>
                  </a:lnTo>
                  <a:lnTo>
                    <a:pt x="31218" y="62957"/>
                  </a:lnTo>
                  <a:cubicBezTo>
                    <a:pt x="30044" y="64132"/>
                    <a:pt x="28478" y="64751"/>
                    <a:pt x="26912" y="64751"/>
                  </a:cubicBezTo>
                  <a:cubicBezTo>
                    <a:pt x="25347" y="64751"/>
                    <a:pt x="23781" y="64132"/>
                    <a:pt x="22574" y="62957"/>
                  </a:cubicBezTo>
                  <a:cubicBezTo>
                    <a:pt x="20193" y="60576"/>
                    <a:pt x="20193" y="56694"/>
                    <a:pt x="22574" y="54313"/>
                  </a:cubicBezTo>
                  <a:lnTo>
                    <a:pt x="27989" y="48898"/>
                  </a:lnTo>
                  <a:lnTo>
                    <a:pt x="20356" y="48898"/>
                  </a:lnTo>
                  <a:cubicBezTo>
                    <a:pt x="16963" y="48898"/>
                    <a:pt x="14223" y="46158"/>
                    <a:pt x="14223" y="42766"/>
                  </a:cubicBezTo>
                  <a:cubicBezTo>
                    <a:pt x="14223" y="39373"/>
                    <a:pt x="16963" y="36666"/>
                    <a:pt x="20356" y="36666"/>
                  </a:cubicBezTo>
                  <a:lnTo>
                    <a:pt x="27989" y="36666"/>
                  </a:lnTo>
                  <a:lnTo>
                    <a:pt x="22574" y="31218"/>
                  </a:lnTo>
                  <a:cubicBezTo>
                    <a:pt x="20193" y="28837"/>
                    <a:pt x="20193" y="24988"/>
                    <a:pt x="22574" y="22574"/>
                  </a:cubicBezTo>
                  <a:cubicBezTo>
                    <a:pt x="23781" y="21383"/>
                    <a:pt x="25347" y="20788"/>
                    <a:pt x="26908" y="20788"/>
                  </a:cubicBezTo>
                  <a:cubicBezTo>
                    <a:pt x="28470" y="20788"/>
                    <a:pt x="30028" y="21383"/>
                    <a:pt x="31218" y="22574"/>
                  </a:cubicBezTo>
                  <a:lnTo>
                    <a:pt x="36666" y="27989"/>
                  </a:lnTo>
                  <a:lnTo>
                    <a:pt x="36666" y="20356"/>
                  </a:lnTo>
                  <a:cubicBezTo>
                    <a:pt x="36666" y="16963"/>
                    <a:pt x="39373" y="14223"/>
                    <a:pt x="42766" y="14223"/>
                  </a:cubicBezTo>
                  <a:close/>
                  <a:moveTo>
                    <a:pt x="42766" y="1"/>
                  </a:moveTo>
                  <a:cubicBezTo>
                    <a:pt x="39471" y="5220"/>
                    <a:pt x="35067" y="9069"/>
                    <a:pt x="29718" y="11287"/>
                  </a:cubicBezTo>
                  <a:cubicBezTo>
                    <a:pt x="26423" y="12657"/>
                    <a:pt x="22965" y="13310"/>
                    <a:pt x="19377" y="13310"/>
                  </a:cubicBezTo>
                  <a:cubicBezTo>
                    <a:pt x="17126" y="13310"/>
                    <a:pt x="14843" y="13049"/>
                    <a:pt x="12527" y="12527"/>
                  </a:cubicBezTo>
                  <a:lnTo>
                    <a:pt x="12527" y="12527"/>
                  </a:lnTo>
                  <a:cubicBezTo>
                    <a:pt x="13897" y="18529"/>
                    <a:pt x="13506" y="24368"/>
                    <a:pt x="11287" y="29718"/>
                  </a:cubicBezTo>
                  <a:cubicBezTo>
                    <a:pt x="9069" y="35067"/>
                    <a:pt x="5220" y="39471"/>
                    <a:pt x="1" y="42766"/>
                  </a:cubicBezTo>
                  <a:cubicBezTo>
                    <a:pt x="5220" y="46060"/>
                    <a:pt x="9069" y="50464"/>
                    <a:pt x="11287" y="55814"/>
                  </a:cubicBezTo>
                  <a:cubicBezTo>
                    <a:pt x="13506" y="61163"/>
                    <a:pt x="13897" y="67002"/>
                    <a:pt x="12527" y="73004"/>
                  </a:cubicBezTo>
                  <a:cubicBezTo>
                    <a:pt x="14845" y="72475"/>
                    <a:pt x="17138" y="72209"/>
                    <a:pt x="19388" y="72209"/>
                  </a:cubicBezTo>
                  <a:cubicBezTo>
                    <a:pt x="22965" y="72209"/>
                    <a:pt x="26434" y="72882"/>
                    <a:pt x="29718" y="74244"/>
                  </a:cubicBezTo>
                  <a:cubicBezTo>
                    <a:pt x="35067" y="76462"/>
                    <a:pt x="39471" y="80311"/>
                    <a:pt x="42766" y="85530"/>
                  </a:cubicBezTo>
                  <a:cubicBezTo>
                    <a:pt x="46060" y="80311"/>
                    <a:pt x="50464" y="76462"/>
                    <a:pt x="55814" y="74244"/>
                  </a:cubicBezTo>
                  <a:cubicBezTo>
                    <a:pt x="59098" y="72882"/>
                    <a:pt x="62566" y="72209"/>
                    <a:pt x="66143" y="72209"/>
                  </a:cubicBezTo>
                  <a:cubicBezTo>
                    <a:pt x="68393" y="72209"/>
                    <a:pt x="70687" y="72475"/>
                    <a:pt x="73004" y="73004"/>
                  </a:cubicBezTo>
                  <a:cubicBezTo>
                    <a:pt x="71634" y="67002"/>
                    <a:pt x="72026" y="61163"/>
                    <a:pt x="74244" y="55814"/>
                  </a:cubicBezTo>
                  <a:cubicBezTo>
                    <a:pt x="76462" y="50464"/>
                    <a:pt x="80311" y="46060"/>
                    <a:pt x="85530" y="42766"/>
                  </a:cubicBezTo>
                  <a:cubicBezTo>
                    <a:pt x="80311" y="39471"/>
                    <a:pt x="76462" y="35067"/>
                    <a:pt x="74244" y="29718"/>
                  </a:cubicBezTo>
                  <a:cubicBezTo>
                    <a:pt x="72026" y="24368"/>
                    <a:pt x="71634" y="18529"/>
                    <a:pt x="73004" y="12527"/>
                  </a:cubicBezTo>
                  <a:lnTo>
                    <a:pt x="73004" y="12527"/>
                  </a:lnTo>
                  <a:cubicBezTo>
                    <a:pt x="70688" y="13049"/>
                    <a:pt x="68405" y="13310"/>
                    <a:pt x="66154" y="13310"/>
                  </a:cubicBezTo>
                  <a:cubicBezTo>
                    <a:pt x="62566" y="13310"/>
                    <a:pt x="59108" y="12657"/>
                    <a:pt x="55814" y="11287"/>
                  </a:cubicBezTo>
                  <a:cubicBezTo>
                    <a:pt x="50464" y="9069"/>
                    <a:pt x="46060" y="5220"/>
                    <a:pt x="4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92" name="Google Shape;1592;p53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267599">
            <a:off x="4108223" y="3660826"/>
            <a:ext cx="2701258" cy="2978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3" name="Google Shape;1593;p53"/>
          <p:cNvGrpSpPr/>
          <p:nvPr/>
        </p:nvGrpSpPr>
        <p:grpSpPr>
          <a:xfrm>
            <a:off x="4966426" y="-1493012"/>
            <a:ext cx="3293378" cy="3071369"/>
            <a:chOff x="4966426" y="-1493012"/>
            <a:chExt cx="3293378" cy="3071369"/>
          </a:xfrm>
        </p:grpSpPr>
        <p:pic>
          <p:nvPicPr>
            <p:cNvPr id="1594" name="Google Shape;1594;p53"/>
            <p:cNvPicPr preferRelativeResize="0"/>
            <p:nvPr/>
          </p:nvPicPr>
          <p:blipFill rotWithShape="1">
            <a:blip r:embed="rId4">
              <a:alphaModFix/>
            </a:blip>
            <a:srcRect l="39486" t="29228" r="35708" b="26202"/>
            <a:stretch/>
          </p:blipFill>
          <p:spPr>
            <a:xfrm rot="-5399990" flipH="1">
              <a:off x="6570995" y="-440228"/>
              <a:ext cx="1679808" cy="169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5" name="Google Shape;1595;p53"/>
            <p:cNvPicPr preferRelativeResize="0"/>
            <p:nvPr/>
          </p:nvPicPr>
          <p:blipFill rotWithShape="1">
            <a:blip r:embed="rId5">
              <a:alphaModFix/>
            </a:blip>
            <a:srcRect l="33270" t="11201" r="31930" b="28411"/>
            <a:stretch/>
          </p:blipFill>
          <p:spPr>
            <a:xfrm rot="-10121658" flipH="1">
              <a:off x="5195417" y="-1257187"/>
              <a:ext cx="2663161" cy="2599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6" name="Google Shape;1596;p53"/>
          <p:cNvGrpSpPr/>
          <p:nvPr/>
        </p:nvGrpSpPr>
        <p:grpSpPr>
          <a:xfrm>
            <a:off x="6731486" y="2144678"/>
            <a:ext cx="921655" cy="832297"/>
            <a:chOff x="4844050" y="4473925"/>
            <a:chExt cx="690275" cy="623350"/>
          </a:xfrm>
        </p:grpSpPr>
        <p:sp>
          <p:nvSpPr>
            <p:cNvPr id="1597" name="Google Shape;1597;p53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E6CB112D-A8E5-47F1-8576-D843A63C4E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3"/>
          <a:stretch/>
        </p:blipFill>
        <p:spPr>
          <a:xfrm>
            <a:off x="2596837" y="1198666"/>
            <a:ext cx="5170237" cy="11126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7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/>
              <a:t>Data</a:t>
            </a:r>
            <a:endParaRPr/>
          </a:p>
        </p:txBody>
      </p:sp>
      <p:pic>
        <p:nvPicPr>
          <p:cNvPr id="1862" name="Google Shape;1862;p5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863" y="1309375"/>
            <a:ext cx="3194274" cy="27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57"/>
          <p:cNvSpPr txBox="1"/>
          <p:nvPr/>
        </p:nvSpPr>
        <p:spPr>
          <a:xfrm flipH="1">
            <a:off x="1155485" y="1438957"/>
            <a:ext cx="2011540" cy="93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sz="24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100 Mb images data</a:t>
            </a:r>
          </a:p>
        </p:txBody>
      </p:sp>
      <p:sp>
        <p:nvSpPr>
          <p:cNvPr id="1869" name="Google Shape;1869;p57"/>
          <p:cNvSpPr txBox="1"/>
          <p:nvPr/>
        </p:nvSpPr>
        <p:spPr>
          <a:xfrm flipH="1">
            <a:off x="1120446" y="3238374"/>
            <a:ext cx="2011541" cy="81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rPr>
              <a:t>10 images per category</a:t>
            </a:r>
          </a:p>
        </p:txBody>
      </p:sp>
      <p:sp>
        <p:nvSpPr>
          <p:cNvPr id="1872" name="Google Shape;1872;p57"/>
          <p:cNvSpPr txBox="1"/>
          <p:nvPr/>
        </p:nvSpPr>
        <p:spPr>
          <a:xfrm flipH="1">
            <a:off x="5976975" y="1531830"/>
            <a:ext cx="245375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rPr>
              <a:t>220  category</a:t>
            </a:r>
          </a:p>
        </p:txBody>
      </p:sp>
      <p:sp>
        <p:nvSpPr>
          <p:cNvPr id="1875" name="Google Shape;1875;p57"/>
          <p:cNvSpPr txBox="1"/>
          <p:nvPr/>
        </p:nvSpPr>
        <p:spPr>
          <a:xfrm flipH="1">
            <a:off x="5863186" y="3164378"/>
            <a:ext cx="3280814" cy="126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rPr>
              <a:t>42000  images orchid_private_set</a:t>
            </a:r>
          </a:p>
        </p:txBody>
      </p:sp>
      <p:pic>
        <p:nvPicPr>
          <p:cNvPr id="1876" name="Google Shape;1876;p57"/>
          <p:cNvPicPr preferRelativeResize="0"/>
          <p:nvPr/>
        </p:nvPicPr>
        <p:blipFill rotWithShape="1">
          <a:blip r:embed="rId5">
            <a:alphaModFix/>
          </a:blip>
          <a:srcRect l="31148" t="5377" r="27103" b="12769"/>
          <a:stretch/>
        </p:blipFill>
        <p:spPr>
          <a:xfrm rot="445810">
            <a:off x="5843322" y="4215402"/>
            <a:ext cx="2701255" cy="297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7" name="Google Shape;1877;p57"/>
          <p:cNvPicPr preferRelativeResize="0"/>
          <p:nvPr/>
        </p:nvPicPr>
        <p:blipFill rotWithShape="1">
          <a:blip r:embed="rId6">
            <a:alphaModFix/>
          </a:blip>
          <a:srcRect l="33270" t="11201" r="31930" b="28411"/>
          <a:stretch/>
        </p:blipFill>
        <p:spPr>
          <a:xfrm rot="2032923">
            <a:off x="-673571" y="-982851"/>
            <a:ext cx="2663163" cy="259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8" name="Google Shape;1878;p57"/>
          <p:cNvPicPr preferRelativeResize="0"/>
          <p:nvPr/>
        </p:nvPicPr>
        <p:blipFill rotWithShape="1">
          <a:blip r:embed="rId7">
            <a:alphaModFix/>
          </a:blip>
          <a:srcRect l="34841" t="12748" r="28186" b="30313"/>
          <a:stretch/>
        </p:blipFill>
        <p:spPr>
          <a:xfrm rot="-8548510" flipH="1">
            <a:off x="6933411" y="-1007776"/>
            <a:ext cx="2599322" cy="2251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9" name="Google Shape;1879;p57"/>
          <p:cNvGrpSpPr/>
          <p:nvPr/>
        </p:nvGrpSpPr>
        <p:grpSpPr>
          <a:xfrm>
            <a:off x="4281336" y="2647940"/>
            <a:ext cx="921655" cy="832297"/>
            <a:chOff x="4844050" y="4473925"/>
            <a:chExt cx="690275" cy="623350"/>
          </a:xfrm>
        </p:grpSpPr>
        <p:sp>
          <p:nvSpPr>
            <p:cNvPr id="1880" name="Google Shape;1880;p57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7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7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7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7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7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7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7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7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7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7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7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7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7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7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7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7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7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7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7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7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7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7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7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7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7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7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7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7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7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7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7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12" name="Google Shape;1912;p57"/>
          <p:cNvPicPr preferRelativeResize="0"/>
          <p:nvPr/>
        </p:nvPicPr>
        <p:blipFill rotWithShape="1">
          <a:blip r:embed="rId7">
            <a:alphaModFix/>
          </a:blip>
          <a:srcRect l="36775" t="12748" r="32114" b="30313"/>
          <a:stretch/>
        </p:blipFill>
        <p:spPr>
          <a:xfrm rot="2069645" flipH="1">
            <a:off x="3859516" y="1982799"/>
            <a:ext cx="1429445" cy="14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0" name="Google Shape;3150;p75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8297960" flipH="1">
            <a:off x="-980252" y="-837212"/>
            <a:ext cx="2701263" cy="297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75"/>
          <p:cNvPicPr preferRelativeResize="0"/>
          <p:nvPr/>
        </p:nvPicPr>
        <p:blipFill rotWithShape="1">
          <a:blip r:embed="rId4">
            <a:alphaModFix/>
          </a:blip>
          <a:srcRect l="34841" t="12748" r="28186" b="30313"/>
          <a:stretch/>
        </p:blipFill>
        <p:spPr>
          <a:xfrm rot="-4568417" flipH="1">
            <a:off x="6939811" y="-626350"/>
            <a:ext cx="2599322" cy="2251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5" name="Google Shape;3155;p75"/>
          <p:cNvGrpSpPr/>
          <p:nvPr/>
        </p:nvGrpSpPr>
        <p:grpSpPr>
          <a:xfrm rot="-4227477">
            <a:off x="1098493" y="3858890"/>
            <a:ext cx="1204080" cy="1064604"/>
            <a:chOff x="257500" y="1669275"/>
            <a:chExt cx="1204075" cy="1064600"/>
          </a:xfrm>
        </p:grpSpPr>
        <p:sp>
          <p:nvSpPr>
            <p:cNvPr id="3156" name="Google Shape;3156;p75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5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5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5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5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5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5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5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5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5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5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5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5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5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5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5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5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5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5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5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5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5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5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5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5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5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182;p75"/>
          <p:cNvGrpSpPr/>
          <p:nvPr/>
        </p:nvGrpSpPr>
        <p:grpSpPr>
          <a:xfrm rot="5134557">
            <a:off x="7316542" y="1624534"/>
            <a:ext cx="921709" cy="832346"/>
            <a:chOff x="4844050" y="4473925"/>
            <a:chExt cx="690275" cy="623350"/>
          </a:xfrm>
        </p:grpSpPr>
        <p:sp>
          <p:nvSpPr>
            <p:cNvPr id="3183" name="Google Shape;3183;p75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5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5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5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5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5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5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5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5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5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5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5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5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5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5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5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5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5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5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5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5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5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5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5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5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5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5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5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5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5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5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5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9" name="內容版面配置區 4">
            <a:extLst>
              <a:ext uri="{FF2B5EF4-FFF2-40B4-BE49-F238E27FC236}">
                <a16:creationId xmlns:a16="http://schemas.microsoft.com/office/drawing/2014/main" id="{AAAD9B49-6E5A-4890-8C0D-480E71CEC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2" y="1609249"/>
            <a:ext cx="3301633" cy="24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06F259DE-BB01-4F89-AF91-F12DCC7C0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99" y="1101211"/>
            <a:ext cx="2622360" cy="3496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0" name="Google Shape;3150;p75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8297960" flipH="1">
            <a:off x="-980252" y="-837212"/>
            <a:ext cx="2701263" cy="297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75"/>
          <p:cNvPicPr preferRelativeResize="0"/>
          <p:nvPr/>
        </p:nvPicPr>
        <p:blipFill rotWithShape="1">
          <a:blip r:embed="rId4">
            <a:alphaModFix/>
          </a:blip>
          <a:srcRect l="34841" t="12748" r="28186" b="30313"/>
          <a:stretch/>
        </p:blipFill>
        <p:spPr>
          <a:xfrm rot="-4568417" flipH="1">
            <a:off x="6939811" y="-626350"/>
            <a:ext cx="2599322" cy="2251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5" name="Google Shape;3155;p75"/>
          <p:cNvGrpSpPr/>
          <p:nvPr/>
        </p:nvGrpSpPr>
        <p:grpSpPr>
          <a:xfrm rot="-4227477">
            <a:off x="1098493" y="3858890"/>
            <a:ext cx="1204080" cy="1064604"/>
            <a:chOff x="257500" y="1669275"/>
            <a:chExt cx="1204075" cy="1064600"/>
          </a:xfrm>
        </p:grpSpPr>
        <p:sp>
          <p:nvSpPr>
            <p:cNvPr id="3156" name="Google Shape;3156;p75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5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5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5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5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5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5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5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5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5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5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5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5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5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5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5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5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5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5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5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5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5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5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5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5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5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182;p75"/>
          <p:cNvGrpSpPr/>
          <p:nvPr/>
        </p:nvGrpSpPr>
        <p:grpSpPr>
          <a:xfrm rot="5134557">
            <a:off x="7316542" y="1624534"/>
            <a:ext cx="921709" cy="832346"/>
            <a:chOff x="4844050" y="4473925"/>
            <a:chExt cx="690275" cy="623350"/>
          </a:xfrm>
        </p:grpSpPr>
        <p:sp>
          <p:nvSpPr>
            <p:cNvPr id="3183" name="Google Shape;3183;p75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5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5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5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5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5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5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5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5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5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5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5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5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5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5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5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5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5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5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5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5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5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5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5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5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5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5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5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5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5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5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5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85540196-08CE-480F-957D-51BF7C4C3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63" y="1604963"/>
            <a:ext cx="3081779" cy="2311334"/>
          </a:xfrm>
          <a:prstGeom prst="rect">
            <a:avLst/>
          </a:prstGeom>
        </p:spPr>
      </p:pic>
      <p:pic>
        <p:nvPicPr>
          <p:cNvPr id="65" name="內容版面配置區 4">
            <a:extLst>
              <a:ext uri="{FF2B5EF4-FFF2-40B4-BE49-F238E27FC236}">
                <a16:creationId xmlns:a16="http://schemas.microsoft.com/office/drawing/2014/main" id="{2F52BA61-BAAF-4B8E-AFCF-973B9EDDA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01" y="1523566"/>
            <a:ext cx="3283778" cy="2462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31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0" name="Google Shape;3150;p75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8297960" flipH="1">
            <a:off x="-980252" y="-837212"/>
            <a:ext cx="2701263" cy="297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75"/>
          <p:cNvPicPr preferRelativeResize="0"/>
          <p:nvPr/>
        </p:nvPicPr>
        <p:blipFill rotWithShape="1">
          <a:blip r:embed="rId4">
            <a:alphaModFix/>
          </a:blip>
          <a:srcRect l="34841" t="12748" r="28186" b="30313"/>
          <a:stretch/>
        </p:blipFill>
        <p:spPr>
          <a:xfrm rot="-4568417" flipH="1">
            <a:off x="6939811" y="-626350"/>
            <a:ext cx="2599322" cy="2251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5" name="Google Shape;3155;p75"/>
          <p:cNvGrpSpPr/>
          <p:nvPr/>
        </p:nvGrpSpPr>
        <p:grpSpPr>
          <a:xfrm rot="-4227477">
            <a:off x="1098493" y="3858890"/>
            <a:ext cx="1204080" cy="1064604"/>
            <a:chOff x="257500" y="1669275"/>
            <a:chExt cx="1204075" cy="1064600"/>
          </a:xfrm>
        </p:grpSpPr>
        <p:sp>
          <p:nvSpPr>
            <p:cNvPr id="3156" name="Google Shape;3156;p75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5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5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5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5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5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5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5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5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5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5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5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5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5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5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5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5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5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5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5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5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5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5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5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5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5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182;p75"/>
          <p:cNvGrpSpPr/>
          <p:nvPr/>
        </p:nvGrpSpPr>
        <p:grpSpPr>
          <a:xfrm rot="5134557">
            <a:off x="7316542" y="1624534"/>
            <a:ext cx="921709" cy="832346"/>
            <a:chOff x="4844050" y="4473925"/>
            <a:chExt cx="690275" cy="623350"/>
          </a:xfrm>
        </p:grpSpPr>
        <p:sp>
          <p:nvSpPr>
            <p:cNvPr id="3183" name="Google Shape;3183;p75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5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5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5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5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5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5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5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5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5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5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5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5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5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5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5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5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5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5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5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5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5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5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5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5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5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5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5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5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5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5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5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61C14074-3468-44E6-9F65-050C841ED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16" y="1541701"/>
            <a:ext cx="2894584" cy="2170938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B39BC9E1-C9E7-456E-A05C-B3E06712B1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21" y="1561086"/>
            <a:ext cx="2894586" cy="21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0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0" name="Google Shape;3150;p75"/>
          <p:cNvPicPr preferRelativeResize="0"/>
          <p:nvPr/>
        </p:nvPicPr>
        <p:blipFill rotWithShape="1">
          <a:blip r:embed="rId3">
            <a:alphaModFix/>
          </a:blip>
          <a:srcRect l="31148" t="5377" r="27103" b="12769"/>
          <a:stretch/>
        </p:blipFill>
        <p:spPr>
          <a:xfrm rot="8297960" flipH="1">
            <a:off x="-980252" y="-837212"/>
            <a:ext cx="2701263" cy="297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75"/>
          <p:cNvPicPr preferRelativeResize="0"/>
          <p:nvPr/>
        </p:nvPicPr>
        <p:blipFill rotWithShape="1">
          <a:blip r:embed="rId4">
            <a:alphaModFix/>
          </a:blip>
          <a:srcRect l="34841" t="12748" r="28186" b="30313"/>
          <a:stretch/>
        </p:blipFill>
        <p:spPr>
          <a:xfrm rot="-4568417" flipH="1">
            <a:off x="6939811" y="-626350"/>
            <a:ext cx="2599322" cy="2251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5" name="Google Shape;3155;p75"/>
          <p:cNvGrpSpPr/>
          <p:nvPr/>
        </p:nvGrpSpPr>
        <p:grpSpPr>
          <a:xfrm rot="-4227477">
            <a:off x="1098493" y="3858890"/>
            <a:ext cx="1204080" cy="1064604"/>
            <a:chOff x="257500" y="1669275"/>
            <a:chExt cx="1204075" cy="1064600"/>
          </a:xfrm>
        </p:grpSpPr>
        <p:sp>
          <p:nvSpPr>
            <p:cNvPr id="3156" name="Google Shape;3156;p75"/>
            <p:cNvSpPr/>
            <p:nvPr/>
          </p:nvSpPr>
          <p:spPr>
            <a:xfrm>
              <a:off x="1038388" y="2237292"/>
              <a:ext cx="48394" cy="60395"/>
            </a:xfrm>
            <a:custGeom>
              <a:avLst/>
              <a:gdLst/>
              <a:ahLst/>
              <a:cxnLst/>
              <a:rect l="l" t="t" r="r" b="b"/>
              <a:pathLst>
                <a:path w="1359" h="1696" extrusionOk="0">
                  <a:moveTo>
                    <a:pt x="455" y="0"/>
                  </a:moveTo>
                  <a:cubicBezTo>
                    <a:pt x="450" y="0"/>
                    <a:pt x="446" y="0"/>
                    <a:pt x="441" y="0"/>
                  </a:cubicBezTo>
                  <a:cubicBezTo>
                    <a:pt x="382" y="0"/>
                    <a:pt x="322" y="12"/>
                    <a:pt x="275" y="24"/>
                  </a:cubicBezTo>
                  <a:cubicBezTo>
                    <a:pt x="72" y="120"/>
                    <a:pt x="1" y="381"/>
                    <a:pt x="25" y="608"/>
                  </a:cubicBezTo>
                  <a:cubicBezTo>
                    <a:pt x="48" y="929"/>
                    <a:pt x="215" y="1263"/>
                    <a:pt x="453" y="1489"/>
                  </a:cubicBezTo>
                  <a:cubicBezTo>
                    <a:pt x="570" y="1596"/>
                    <a:pt x="735" y="1695"/>
                    <a:pt x="895" y="1695"/>
                  </a:cubicBezTo>
                  <a:cubicBezTo>
                    <a:pt x="931" y="1695"/>
                    <a:pt x="966" y="1690"/>
                    <a:pt x="1001" y="1679"/>
                  </a:cubicBezTo>
                  <a:cubicBezTo>
                    <a:pt x="1227" y="1620"/>
                    <a:pt x="1358" y="1370"/>
                    <a:pt x="1346" y="1132"/>
                  </a:cubicBezTo>
                  <a:cubicBezTo>
                    <a:pt x="1323" y="683"/>
                    <a:pt x="983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5"/>
            <p:cNvSpPr/>
            <p:nvPr/>
          </p:nvSpPr>
          <p:spPr>
            <a:xfrm>
              <a:off x="945553" y="2477197"/>
              <a:ext cx="80265" cy="80443"/>
            </a:xfrm>
            <a:custGeom>
              <a:avLst/>
              <a:gdLst/>
              <a:ahLst/>
              <a:cxnLst/>
              <a:rect l="l" t="t" r="r" b="b"/>
              <a:pathLst>
                <a:path w="2254" h="2259" extrusionOk="0">
                  <a:moveTo>
                    <a:pt x="960" y="0"/>
                  </a:moveTo>
                  <a:cubicBezTo>
                    <a:pt x="762" y="0"/>
                    <a:pt x="555" y="75"/>
                    <a:pt x="358" y="252"/>
                  </a:cubicBezTo>
                  <a:cubicBezTo>
                    <a:pt x="215" y="371"/>
                    <a:pt x="155" y="550"/>
                    <a:pt x="119" y="717"/>
                  </a:cubicBezTo>
                  <a:cubicBezTo>
                    <a:pt x="36" y="1014"/>
                    <a:pt x="0" y="1324"/>
                    <a:pt x="131" y="1610"/>
                  </a:cubicBezTo>
                  <a:cubicBezTo>
                    <a:pt x="191" y="1765"/>
                    <a:pt x="298" y="1884"/>
                    <a:pt x="417" y="1979"/>
                  </a:cubicBezTo>
                  <a:cubicBezTo>
                    <a:pt x="586" y="2137"/>
                    <a:pt x="812" y="2259"/>
                    <a:pt x="1044" y="2259"/>
                  </a:cubicBezTo>
                  <a:cubicBezTo>
                    <a:pt x="1073" y="2259"/>
                    <a:pt x="1102" y="2257"/>
                    <a:pt x="1131" y="2253"/>
                  </a:cubicBezTo>
                  <a:cubicBezTo>
                    <a:pt x="1310" y="2217"/>
                    <a:pt x="1453" y="2098"/>
                    <a:pt x="1608" y="1979"/>
                  </a:cubicBezTo>
                  <a:cubicBezTo>
                    <a:pt x="1703" y="1895"/>
                    <a:pt x="1810" y="1788"/>
                    <a:pt x="1882" y="1657"/>
                  </a:cubicBezTo>
                  <a:cubicBezTo>
                    <a:pt x="2254" y="960"/>
                    <a:pt x="1666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5"/>
            <p:cNvSpPr/>
            <p:nvPr/>
          </p:nvSpPr>
          <p:spPr>
            <a:xfrm>
              <a:off x="1166013" y="2193670"/>
              <a:ext cx="51029" cy="51136"/>
            </a:xfrm>
            <a:custGeom>
              <a:avLst/>
              <a:gdLst/>
              <a:ahLst/>
              <a:cxnLst/>
              <a:rect l="l" t="t" r="r" b="b"/>
              <a:pathLst>
                <a:path w="1433" h="1436" extrusionOk="0">
                  <a:moveTo>
                    <a:pt x="609" y="0"/>
                  </a:moveTo>
                  <a:cubicBezTo>
                    <a:pt x="480" y="0"/>
                    <a:pt x="345" y="49"/>
                    <a:pt x="215" y="166"/>
                  </a:cubicBezTo>
                  <a:cubicBezTo>
                    <a:pt x="132" y="237"/>
                    <a:pt x="96" y="356"/>
                    <a:pt x="72" y="463"/>
                  </a:cubicBezTo>
                  <a:cubicBezTo>
                    <a:pt x="24" y="642"/>
                    <a:pt x="1" y="856"/>
                    <a:pt x="72" y="1035"/>
                  </a:cubicBezTo>
                  <a:cubicBezTo>
                    <a:pt x="120" y="1118"/>
                    <a:pt x="179" y="1190"/>
                    <a:pt x="251" y="1273"/>
                  </a:cubicBezTo>
                  <a:cubicBezTo>
                    <a:pt x="352" y="1354"/>
                    <a:pt x="488" y="1436"/>
                    <a:pt x="637" y="1436"/>
                  </a:cubicBezTo>
                  <a:cubicBezTo>
                    <a:pt x="663" y="1436"/>
                    <a:pt x="689" y="1433"/>
                    <a:pt x="715" y="1428"/>
                  </a:cubicBezTo>
                  <a:cubicBezTo>
                    <a:pt x="834" y="1416"/>
                    <a:pt x="917" y="1345"/>
                    <a:pt x="1013" y="1273"/>
                  </a:cubicBezTo>
                  <a:cubicBezTo>
                    <a:pt x="1084" y="1214"/>
                    <a:pt x="1144" y="1154"/>
                    <a:pt x="1191" y="1059"/>
                  </a:cubicBezTo>
                  <a:cubicBezTo>
                    <a:pt x="1432" y="605"/>
                    <a:pt x="106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5"/>
            <p:cNvSpPr/>
            <p:nvPr/>
          </p:nvSpPr>
          <p:spPr>
            <a:xfrm>
              <a:off x="961221" y="1714535"/>
              <a:ext cx="50709" cy="51172"/>
            </a:xfrm>
            <a:custGeom>
              <a:avLst/>
              <a:gdLst/>
              <a:ahLst/>
              <a:cxnLst/>
              <a:rect l="l" t="t" r="r" b="b"/>
              <a:pathLst>
                <a:path w="1424" h="1437" extrusionOk="0">
                  <a:moveTo>
                    <a:pt x="609" y="1"/>
                  </a:moveTo>
                  <a:cubicBezTo>
                    <a:pt x="483" y="1"/>
                    <a:pt x="351" y="50"/>
                    <a:pt x="227" y="167"/>
                  </a:cubicBezTo>
                  <a:cubicBezTo>
                    <a:pt x="132" y="238"/>
                    <a:pt x="108" y="357"/>
                    <a:pt x="72" y="464"/>
                  </a:cubicBezTo>
                  <a:cubicBezTo>
                    <a:pt x="37" y="643"/>
                    <a:pt x="1" y="857"/>
                    <a:pt x="72" y="1036"/>
                  </a:cubicBezTo>
                  <a:cubicBezTo>
                    <a:pt x="120" y="1119"/>
                    <a:pt x="180" y="1191"/>
                    <a:pt x="251" y="1274"/>
                  </a:cubicBezTo>
                  <a:cubicBezTo>
                    <a:pt x="352" y="1355"/>
                    <a:pt x="489" y="1437"/>
                    <a:pt x="637" y="1437"/>
                  </a:cubicBezTo>
                  <a:cubicBezTo>
                    <a:pt x="663" y="1437"/>
                    <a:pt x="689" y="1434"/>
                    <a:pt x="715" y="1429"/>
                  </a:cubicBezTo>
                  <a:cubicBezTo>
                    <a:pt x="834" y="1417"/>
                    <a:pt x="930" y="1346"/>
                    <a:pt x="1013" y="1274"/>
                  </a:cubicBezTo>
                  <a:cubicBezTo>
                    <a:pt x="1084" y="1203"/>
                    <a:pt x="1144" y="1155"/>
                    <a:pt x="1192" y="1060"/>
                  </a:cubicBezTo>
                  <a:cubicBezTo>
                    <a:pt x="1423" y="606"/>
                    <a:pt x="1050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5"/>
            <p:cNvSpPr/>
            <p:nvPr/>
          </p:nvSpPr>
          <p:spPr>
            <a:xfrm>
              <a:off x="854392" y="2489839"/>
              <a:ext cx="34827" cy="35432"/>
            </a:xfrm>
            <a:custGeom>
              <a:avLst/>
              <a:gdLst/>
              <a:ahLst/>
              <a:cxnLst/>
              <a:rect l="l" t="t" r="r" b="b"/>
              <a:pathLst>
                <a:path w="978" h="995" extrusionOk="0">
                  <a:moveTo>
                    <a:pt x="412" y="0"/>
                  </a:moveTo>
                  <a:cubicBezTo>
                    <a:pt x="324" y="0"/>
                    <a:pt x="232" y="34"/>
                    <a:pt x="143" y="112"/>
                  </a:cubicBezTo>
                  <a:cubicBezTo>
                    <a:pt x="84" y="171"/>
                    <a:pt x="60" y="243"/>
                    <a:pt x="36" y="314"/>
                  </a:cubicBezTo>
                  <a:cubicBezTo>
                    <a:pt x="12" y="457"/>
                    <a:pt x="1" y="588"/>
                    <a:pt x="36" y="707"/>
                  </a:cubicBezTo>
                  <a:cubicBezTo>
                    <a:pt x="72" y="767"/>
                    <a:pt x="120" y="826"/>
                    <a:pt x="179" y="874"/>
                  </a:cubicBezTo>
                  <a:cubicBezTo>
                    <a:pt x="255" y="939"/>
                    <a:pt x="361" y="994"/>
                    <a:pt x="461" y="994"/>
                  </a:cubicBezTo>
                  <a:cubicBezTo>
                    <a:pt x="470" y="994"/>
                    <a:pt x="479" y="994"/>
                    <a:pt x="489" y="993"/>
                  </a:cubicBezTo>
                  <a:cubicBezTo>
                    <a:pt x="560" y="969"/>
                    <a:pt x="632" y="933"/>
                    <a:pt x="691" y="874"/>
                  </a:cubicBezTo>
                  <a:cubicBezTo>
                    <a:pt x="739" y="826"/>
                    <a:pt x="786" y="778"/>
                    <a:pt x="810" y="719"/>
                  </a:cubicBezTo>
                  <a:cubicBezTo>
                    <a:pt x="978" y="421"/>
                    <a:pt x="724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5"/>
            <p:cNvSpPr/>
            <p:nvPr/>
          </p:nvSpPr>
          <p:spPr>
            <a:xfrm>
              <a:off x="1232996" y="2046778"/>
              <a:ext cx="35254" cy="35432"/>
            </a:xfrm>
            <a:custGeom>
              <a:avLst/>
              <a:gdLst/>
              <a:ahLst/>
              <a:cxnLst/>
              <a:rect l="l" t="t" r="r" b="b"/>
              <a:pathLst>
                <a:path w="990" h="995" extrusionOk="0">
                  <a:moveTo>
                    <a:pt x="414" y="0"/>
                  </a:moveTo>
                  <a:cubicBezTo>
                    <a:pt x="328" y="0"/>
                    <a:pt x="239" y="34"/>
                    <a:pt x="156" y="112"/>
                  </a:cubicBezTo>
                  <a:cubicBezTo>
                    <a:pt x="96" y="171"/>
                    <a:pt x="60" y="243"/>
                    <a:pt x="48" y="314"/>
                  </a:cubicBezTo>
                  <a:cubicBezTo>
                    <a:pt x="25" y="457"/>
                    <a:pt x="1" y="588"/>
                    <a:pt x="48" y="707"/>
                  </a:cubicBezTo>
                  <a:cubicBezTo>
                    <a:pt x="84" y="767"/>
                    <a:pt x="120" y="826"/>
                    <a:pt x="179" y="874"/>
                  </a:cubicBezTo>
                  <a:cubicBezTo>
                    <a:pt x="266" y="939"/>
                    <a:pt x="373" y="994"/>
                    <a:pt x="473" y="994"/>
                  </a:cubicBezTo>
                  <a:cubicBezTo>
                    <a:pt x="482" y="994"/>
                    <a:pt x="492" y="994"/>
                    <a:pt x="501" y="993"/>
                  </a:cubicBezTo>
                  <a:cubicBezTo>
                    <a:pt x="572" y="969"/>
                    <a:pt x="644" y="933"/>
                    <a:pt x="703" y="874"/>
                  </a:cubicBezTo>
                  <a:cubicBezTo>
                    <a:pt x="751" y="826"/>
                    <a:pt x="799" y="778"/>
                    <a:pt x="822" y="719"/>
                  </a:cubicBezTo>
                  <a:cubicBezTo>
                    <a:pt x="990" y="421"/>
                    <a:pt x="72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5"/>
            <p:cNvSpPr/>
            <p:nvPr/>
          </p:nvSpPr>
          <p:spPr>
            <a:xfrm>
              <a:off x="895949" y="2698443"/>
              <a:ext cx="35574" cy="35432"/>
            </a:xfrm>
            <a:custGeom>
              <a:avLst/>
              <a:gdLst/>
              <a:ahLst/>
              <a:cxnLst/>
              <a:rect l="l" t="t" r="r" b="b"/>
              <a:pathLst>
                <a:path w="999" h="995" extrusionOk="0">
                  <a:moveTo>
                    <a:pt x="424" y="0"/>
                  </a:moveTo>
                  <a:cubicBezTo>
                    <a:pt x="336" y="0"/>
                    <a:pt x="244" y="34"/>
                    <a:pt x="155" y="112"/>
                  </a:cubicBezTo>
                  <a:cubicBezTo>
                    <a:pt x="96" y="171"/>
                    <a:pt x="60" y="243"/>
                    <a:pt x="48" y="326"/>
                  </a:cubicBezTo>
                  <a:cubicBezTo>
                    <a:pt x="24" y="457"/>
                    <a:pt x="0" y="588"/>
                    <a:pt x="48" y="707"/>
                  </a:cubicBezTo>
                  <a:cubicBezTo>
                    <a:pt x="84" y="766"/>
                    <a:pt x="119" y="826"/>
                    <a:pt x="179" y="874"/>
                  </a:cubicBezTo>
                  <a:cubicBezTo>
                    <a:pt x="266" y="939"/>
                    <a:pt x="373" y="994"/>
                    <a:pt x="472" y="994"/>
                  </a:cubicBezTo>
                  <a:cubicBezTo>
                    <a:pt x="482" y="994"/>
                    <a:pt x="491" y="994"/>
                    <a:pt x="500" y="993"/>
                  </a:cubicBezTo>
                  <a:cubicBezTo>
                    <a:pt x="572" y="981"/>
                    <a:pt x="643" y="933"/>
                    <a:pt x="703" y="874"/>
                  </a:cubicBezTo>
                  <a:cubicBezTo>
                    <a:pt x="750" y="826"/>
                    <a:pt x="798" y="790"/>
                    <a:pt x="822" y="731"/>
                  </a:cubicBezTo>
                  <a:cubicBezTo>
                    <a:pt x="999" y="424"/>
                    <a:pt x="73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5"/>
            <p:cNvSpPr/>
            <p:nvPr/>
          </p:nvSpPr>
          <p:spPr>
            <a:xfrm>
              <a:off x="1040952" y="2630321"/>
              <a:ext cx="19123" cy="19372"/>
            </a:xfrm>
            <a:custGeom>
              <a:avLst/>
              <a:gdLst/>
              <a:ahLst/>
              <a:cxnLst/>
              <a:rect l="l" t="t" r="r" b="b"/>
              <a:pathLst>
                <a:path w="537" h="544" extrusionOk="0">
                  <a:moveTo>
                    <a:pt x="226" y="1"/>
                  </a:moveTo>
                  <a:cubicBezTo>
                    <a:pt x="179" y="1"/>
                    <a:pt x="130" y="18"/>
                    <a:pt x="84" y="60"/>
                  </a:cubicBezTo>
                  <a:cubicBezTo>
                    <a:pt x="60" y="96"/>
                    <a:pt x="36" y="143"/>
                    <a:pt x="24" y="179"/>
                  </a:cubicBezTo>
                  <a:cubicBezTo>
                    <a:pt x="12" y="262"/>
                    <a:pt x="0" y="334"/>
                    <a:pt x="24" y="393"/>
                  </a:cubicBezTo>
                  <a:cubicBezTo>
                    <a:pt x="36" y="417"/>
                    <a:pt x="72" y="453"/>
                    <a:pt x="96" y="477"/>
                  </a:cubicBezTo>
                  <a:cubicBezTo>
                    <a:pt x="133" y="514"/>
                    <a:pt x="177" y="544"/>
                    <a:pt x="229" y="544"/>
                  </a:cubicBezTo>
                  <a:cubicBezTo>
                    <a:pt x="243" y="544"/>
                    <a:pt x="258" y="542"/>
                    <a:pt x="274" y="536"/>
                  </a:cubicBezTo>
                  <a:cubicBezTo>
                    <a:pt x="322" y="524"/>
                    <a:pt x="357" y="513"/>
                    <a:pt x="393" y="477"/>
                  </a:cubicBezTo>
                  <a:cubicBezTo>
                    <a:pt x="429" y="453"/>
                    <a:pt x="441" y="441"/>
                    <a:pt x="453" y="405"/>
                  </a:cubicBezTo>
                  <a:cubicBezTo>
                    <a:pt x="536" y="229"/>
                    <a:pt x="395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5"/>
            <p:cNvSpPr/>
            <p:nvPr/>
          </p:nvSpPr>
          <p:spPr>
            <a:xfrm>
              <a:off x="1194430" y="2621846"/>
              <a:ext cx="19550" cy="19372"/>
            </a:xfrm>
            <a:custGeom>
              <a:avLst/>
              <a:gdLst/>
              <a:ahLst/>
              <a:cxnLst/>
              <a:rect l="l" t="t" r="r" b="b"/>
              <a:pathLst>
                <a:path w="549" h="544" extrusionOk="0">
                  <a:moveTo>
                    <a:pt x="234" y="1"/>
                  </a:moveTo>
                  <a:cubicBezTo>
                    <a:pt x="187" y="1"/>
                    <a:pt x="140" y="18"/>
                    <a:pt x="96" y="60"/>
                  </a:cubicBezTo>
                  <a:cubicBezTo>
                    <a:pt x="60" y="96"/>
                    <a:pt x="48" y="143"/>
                    <a:pt x="36" y="179"/>
                  </a:cubicBezTo>
                  <a:cubicBezTo>
                    <a:pt x="12" y="262"/>
                    <a:pt x="0" y="334"/>
                    <a:pt x="36" y="393"/>
                  </a:cubicBezTo>
                  <a:cubicBezTo>
                    <a:pt x="48" y="417"/>
                    <a:pt x="72" y="453"/>
                    <a:pt x="108" y="477"/>
                  </a:cubicBezTo>
                  <a:cubicBezTo>
                    <a:pt x="145" y="514"/>
                    <a:pt x="189" y="544"/>
                    <a:pt x="241" y="544"/>
                  </a:cubicBezTo>
                  <a:cubicBezTo>
                    <a:pt x="255" y="544"/>
                    <a:pt x="270" y="541"/>
                    <a:pt x="286" y="536"/>
                  </a:cubicBezTo>
                  <a:cubicBezTo>
                    <a:pt x="334" y="524"/>
                    <a:pt x="358" y="512"/>
                    <a:pt x="405" y="477"/>
                  </a:cubicBezTo>
                  <a:cubicBezTo>
                    <a:pt x="429" y="453"/>
                    <a:pt x="453" y="441"/>
                    <a:pt x="465" y="405"/>
                  </a:cubicBezTo>
                  <a:cubicBezTo>
                    <a:pt x="548" y="228"/>
                    <a:pt x="399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5"/>
            <p:cNvSpPr/>
            <p:nvPr/>
          </p:nvSpPr>
          <p:spPr>
            <a:xfrm>
              <a:off x="906560" y="2081996"/>
              <a:ext cx="19550" cy="193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34" y="0"/>
                  </a:moveTo>
                  <a:cubicBezTo>
                    <a:pt x="187" y="0"/>
                    <a:pt x="140" y="19"/>
                    <a:pt x="95" y="63"/>
                  </a:cubicBezTo>
                  <a:cubicBezTo>
                    <a:pt x="60" y="87"/>
                    <a:pt x="48" y="135"/>
                    <a:pt x="36" y="182"/>
                  </a:cubicBezTo>
                  <a:cubicBezTo>
                    <a:pt x="24" y="254"/>
                    <a:pt x="0" y="325"/>
                    <a:pt x="36" y="385"/>
                  </a:cubicBezTo>
                  <a:cubicBezTo>
                    <a:pt x="48" y="421"/>
                    <a:pt x="83" y="444"/>
                    <a:pt x="107" y="480"/>
                  </a:cubicBezTo>
                  <a:cubicBezTo>
                    <a:pt x="148" y="511"/>
                    <a:pt x="199" y="542"/>
                    <a:pt x="258" y="542"/>
                  </a:cubicBezTo>
                  <a:cubicBezTo>
                    <a:pt x="267" y="542"/>
                    <a:pt x="276" y="541"/>
                    <a:pt x="286" y="540"/>
                  </a:cubicBezTo>
                  <a:cubicBezTo>
                    <a:pt x="333" y="516"/>
                    <a:pt x="357" y="504"/>
                    <a:pt x="405" y="480"/>
                  </a:cubicBezTo>
                  <a:cubicBezTo>
                    <a:pt x="441" y="444"/>
                    <a:pt x="452" y="432"/>
                    <a:pt x="464" y="397"/>
                  </a:cubicBezTo>
                  <a:cubicBezTo>
                    <a:pt x="548" y="239"/>
                    <a:pt x="399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5"/>
            <p:cNvSpPr/>
            <p:nvPr/>
          </p:nvSpPr>
          <p:spPr>
            <a:xfrm>
              <a:off x="908448" y="2214323"/>
              <a:ext cx="52382" cy="50887"/>
            </a:xfrm>
            <a:custGeom>
              <a:avLst/>
              <a:gdLst/>
              <a:ahLst/>
              <a:cxnLst/>
              <a:rect l="l" t="t" r="r" b="b"/>
              <a:pathLst>
                <a:path w="1471" h="1429" extrusionOk="0">
                  <a:moveTo>
                    <a:pt x="890" y="1"/>
                  </a:moveTo>
                  <a:cubicBezTo>
                    <a:pt x="776" y="1"/>
                    <a:pt x="688" y="54"/>
                    <a:pt x="590" y="98"/>
                  </a:cubicBezTo>
                  <a:cubicBezTo>
                    <a:pt x="519" y="134"/>
                    <a:pt x="423" y="181"/>
                    <a:pt x="364" y="253"/>
                  </a:cubicBezTo>
                  <a:cubicBezTo>
                    <a:pt x="0" y="657"/>
                    <a:pt x="279" y="1429"/>
                    <a:pt x="786" y="1429"/>
                  </a:cubicBezTo>
                  <a:cubicBezTo>
                    <a:pt x="877" y="1429"/>
                    <a:pt x="975" y="1404"/>
                    <a:pt x="1078" y="1348"/>
                  </a:cubicBezTo>
                  <a:cubicBezTo>
                    <a:pt x="1185" y="1288"/>
                    <a:pt x="1245" y="1193"/>
                    <a:pt x="1304" y="1086"/>
                  </a:cubicBezTo>
                  <a:cubicBezTo>
                    <a:pt x="1400" y="931"/>
                    <a:pt x="1471" y="729"/>
                    <a:pt x="1435" y="538"/>
                  </a:cubicBezTo>
                  <a:cubicBezTo>
                    <a:pt x="1423" y="431"/>
                    <a:pt x="1376" y="348"/>
                    <a:pt x="1316" y="276"/>
                  </a:cubicBezTo>
                  <a:cubicBezTo>
                    <a:pt x="1233" y="134"/>
                    <a:pt x="1078" y="3"/>
                    <a:pt x="923" y="3"/>
                  </a:cubicBezTo>
                  <a:cubicBezTo>
                    <a:pt x="912" y="1"/>
                    <a:pt x="901" y="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5"/>
            <p:cNvSpPr/>
            <p:nvPr/>
          </p:nvSpPr>
          <p:spPr>
            <a:xfrm>
              <a:off x="748310" y="1927769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25"/>
                    <a:pt x="396" y="60"/>
                  </a:cubicBezTo>
                  <a:cubicBezTo>
                    <a:pt x="336" y="84"/>
                    <a:pt x="301" y="120"/>
                    <a:pt x="253" y="168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58"/>
                    <a:pt x="836" y="787"/>
                    <a:pt x="872" y="727"/>
                  </a:cubicBezTo>
                  <a:cubicBezTo>
                    <a:pt x="932" y="608"/>
                    <a:pt x="979" y="489"/>
                    <a:pt x="967" y="358"/>
                  </a:cubicBezTo>
                  <a:cubicBezTo>
                    <a:pt x="955" y="299"/>
                    <a:pt x="920" y="227"/>
                    <a:pt x="896" y="180"/>
                  </a:cubicBezTo>
                  <a:cubicBezTo>
                    <a:pt x="836" y="84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5"/>
            <p:cNvSpPr/>
            <p:nvPr/>
          </p:nvSpPr>
          <p:spPr>
            <a:xfrm>
              <a:off x="418029" y="2163508"/>
              <a:ext cx="34898" cy="33794"/>
            </a:xfrm>
            <a:custGeom>
              <a:avLst/>
              <a:gdLst/>
              <a:ahLst/>
              <a:cxnLst/>
              <a:rect l="l" t="t" r="r" b="b"/>
              <a:pathLst>
                <a:path w="980" h="949" extrusionOk="0">
                  <a:moveTo>
                    <a:pt x="622" y="1"/>
                  </a:moveTo>
                  <a:cubicBezTo>
                    <a:pt x="551" y="1"/>
                    <a:pt x="479" y="37"/>
                    <a:pt x="408" y="60"/>
                  </a:cubicBezTo>
                  <a:cubicBezTo>
                    <a:pt x="348" y="96"/>
                    <a:pt x="301" y="120"/>
                    <a:pt x="253" y="167"/>
                  </a:cubicBezTo>
                  <a:cubicBezTo>
                    <a:pt x="1" y="430"/>
                    <a:pt x="185" y="949"/>
                    <a:pt x="529" y="949"/>
                  </a:cubicBezTo>
                  <a:cubicBezTo>
                    <a:pt x="591" y="949"/>
                    <a:pt x="658" y="932"/>
                    <a:pt x="729" y="894"/>
                  </a:cubicBezTo>
                  <a:cubicBezTo>
                    <a:pt x="789" y="870"/>
                    <a:pt x="836" y="787"/>
                    <a:pt x="884" y="727"/>
                  </a:cubicBezTo>
                  <a:cubicBezTo>
                    <a:pt x="944" y="608"/>
                    <a:pt x="979" y="489"/>
                    <a:pt x="967" y="358"/>
                  </a:cubicBezTo>
                  <a:cubicBezTo>
                    <a:pt x="956" y="298"/>
                    <a:pt x="920" y="227"/>
                    <a:pt x="896" y="179"/>
                  </a:cubicBezTo>
                  <a:cubicBezTo>
                    <a:pt x="836" y="96"/>
                    <a:pt x="729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5"/>
            <p:cNvSpPr/>
            <p:nvPr/>
          </p:nvSpPr>
          <p:spPr>
            <a:xfrm>
              <a:off x="576137" y="1979510"/>
              <a:ext cx="34933" cy="33616"/>
            </a:xfrm>
            <a:custGeom>
              <a:avLst/>
              <a:gdLst/>
              <a:ahLst/>
              <a:cxnLst/>
              <a:rect l="l" t="t" r="r" b="b"/>
              <a:pathLst>
                <a:path w="981" h="944" extrusionOk="0">
                  <a:moveTo>
                    <a:pt x="623" y="0"/>
                  </a:moveTo>
                  <a:cubicBezTo>
                    <a:pt x="552" y="0"/>
                    <a:pt x="468" y="36"/>
                    <a:pt x="397" y="60"/>
                  </a:cubicBezTo>
                  <a:cubicBezTo>
                    <a:pt x="337" y="96"/>
                    <a:pt x="290" y="120"/>
                    <a:pt x="254" y="167"/>
                  </a:cubicBezTo>
                  <a:cubicBezTo>
                    <a:pt x="0" y="421"/>
                    <a:pt x="188" y="944"/>
                    <a:pt x="537" y="944"/>
                  </a:cubicBezTo>
                  <a:cubicBezTo>
                    <a:pt x="597" y="944"/>
                    <a:pt x="662" y="928"/>
                    <a:pt x="730" y="893"/>
                  </a:cubicBezTo>
                  <a:cubicBezTo>
                    <a:pt x="790" y="870"/>
                    <a:pt x="826" y="798"/>
                    <a:pt x="873" y="739"/>
                  </a:cubicBezTo>
                  <a:cubicBezTo>
                    <a:pt x="933" y="608"/>
                    <a:pt x="980" y="501"/>
                    <a:pt x="968" y="358"/>
                  </a:cubicBezTo>
                  <a:cubicBezTo>
                    <a:pt x="945" y="298"/>
                    <a:pt x="921" y="227"/>
                    <a:pt x="885" y="179"/>
                  </a:cubicBezTo>
                  <a:cubicBezTo>
                    <a:pt x="826" y="96"/>
                    <a:pt x="730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5"/>
            <p:cNvSpPr/>
            <p:nvPr/>
          </p:nvSpPr>
          <p:spPr>
            <a:xfrm>
              <a:off x="888969" y="1923923"/>
              <a:ext cx="52810" cy="50851"/>
            </a:xfrm>
            <a:custGeom>
              <a:avLst/>
              <a:gdLst/>
              <a:ahLst/>
              <a:cxnLst/>
              <a:rect l="l" t="t" r="r" b="b"/>
              <a:pathLst>
                <a:path w="1483" h="1428" extrusionOk="0">
                  <a:moveTo>
                    <a:pt x="903" y="0"/>
                  </a:moveTo>
                  <a:cubicBezTo>
                    <a:pt x="797" y="0"/>
                    <a:pt x="699" y="54"/>
                    <a:pt x="601" y="97"/>
                  </a:cubicBezTo>
                  <a:cubicBezTo>
                    <a:pt x="530" y="133"/>
                    <a:pt x="434" y="180"/>
                    <a:pt x="375" y="252"/>
                  </a:cubicBezTo>
                  <a:cubicBezTo>
                    <a:pt x="1" y="646"/>
                    <a:pt x="288" y="1427"/>
                    <a:pt x="799" y="1427"/>
                  </a:cubicBezTo>
                  <a:cubicBezTo>
                    <a:pt x="890" y="1427"/>
                    <a:pt x="987" y="1403"/>
                    <a:pt x="1089" y="1347"/>
                  </a:cubicBezTo>
                  <a:cubicBezTo>
                    <a:pt x="1196" y="1276"/>
                    <a:pt x="1256" y="1192"/>
                    <a:pt x="1316" y="1085"/>
                  </a:cubicBezTo>
                  <a:cubicBezTo>
                    <a:pt x="1411" y="930"/>
                    <a:pt x="1482" y="728"/>
                    <a:pt x="1447" y="538"/>
                  </a:cubicBezTo>
                  <a:cubicBezTo>
                    <a:pt x="1435" y="430"/>
                    <a:pt x="1387" y="347"/>
                    <a:pt x="1327" y="276"/>
                  </a:cubicBezTo>
                  <a:cubicBezTo>
                    <a:pt x="1244" y="133"/>
                    <a:pt x="1089" y="2"/>
                    <a:pt x="935" y="2"/>
                  </a:cubicBezTo>
                  <a:cubicBezTo>
                    <a:pt x="924" y="1"/>
                    <a:pt x="91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5"/>
            <p:cNvSpPr/>
            <p:nvPr/>
          </p:nvSpPr>
          <p:spPr>
            <a:xfrm>
              <a:off x="469557" y="1739498"/>
              <a:ext cx="52489" cy="50709"/>
            </a:xfrm>
            <a:custGeom>
              <a:avLst/>
              <a:gdLst/>
              <a:ahLst/>
              <a:cxnLst/>
              <a:rect l="l" t="t" r="r" b="b"/>
              <a:pathLst>
                <a:path w="1474" h="1424" extrusionOk="0">
                  <a:moveTo>
                    <a:pt x="883" y="0"/>
                  </a:moveTo>
                  <a:cubicBezTo>
                    <a:pt x="778" y="0"/>
                    <a:pt x="690" y="53"/>
                    <a:pt x="592" y="97"/>
                  </a:cubicBezTo>
                  <a:cubicBezTo>
                    <a:pt x="521" y="133"/>
                    <a:pt x="425" y="180"/>
                    <a:pt x="366" y="252"/>
                  </a:cubicBezTo>
                  <a:cubicBezTo>
                    <a:pt x="1" y="647"/>
                    <a:pt x="284" y="1423"/>
                    <a:pt x="795" y="1423"/>
                  </a:cubicBezTo>
                  <a:cubicBezTo>
                    <a:pt x="884" y="1423"/>
                    <a:pt x="980" y="1400"/>
                    <a:pt x="1080" y="1347"/>
                  </a:cubicBezTo>
                  <a:cubicBezTo>
                    <a:pt x="1187" y="1287"/>
                    <a:pt x="1247" y="1192"/>
                    <a:pt x="1306" y="1085"/>
                  </a:cubicBezTo>
                  <a:cubicBezTo>
                    <a:pt x="1402" y="930"/>
                    <a:pt x="1473" y="728"/>
                    <a:pt x="1437" y="537"/>
                  </a:cubicBezTo>
                  <a:cubicBezTo>
                    <a:pt x="1425" y="430"/>
                    <a:pt x="1378" y="347"/>
                    <a:pt x="1318" y="275"/>
                  </a:cubicBezTo>
                  <a:cubicBezTo>
                    <a:pt x="1235" y="133"/>
                    <a:pt x="1080" y="2"/>
                    <a:pt x="913" y="2"/>
                  </a:cubicBezTo>
                  <a:cubicBezTo>
                    <a:pt x="903" y="1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5"/>
            <p:cNvSpPr/>
            <p:nvPr/>
          </p:nvSpPr>
          <p:spPr>
            <a:xfrm>
              <a:off x="764940" y="2222015"/>
              <a:ext cx="30981" cy="30090"/>
            </a:xfrm>
            <a:custGeom>
              <a:avLst/>
              <a:gdLst/>
              <a:ahLst/>
              <a:cxnLst/>
              <a:rect l="l" t="t" r="r" b="b"/>
              <a:pathLst>
                <a:path w="870" h="845" extrusionOk="0">
                  <a:moveTo>
                    <a:pt x="524" y="1"/>
                  </a:moveTo>
                  <a:cubicBezTo>
                    <a:pt x="453" y="1"/>
                    <a:pt x="393" y="13"/>
                    <a:pt x="334" y="60"/>
                  </a:cubicBezTo>
                  <a:lnTo>
                    <a:pt x="203" y="144"/>
                  </a:lnTo>
                  <a:cubicBezTo>
                    <a:pt x="0" y="387"/>
                    <a:pt x="177" y="845"/>
                    <a:pt x="468" y="845"/>
                  </a:cubicBezTo>
                  <a:cubicBezTo>
                    <a:pt x="519" y="845"/>
                    <a:pt x="574" y="831"/>
                    <a:pt x="631" y="799"/>
                  </a:cubicBezTo>
                  <a:cubicBezTo>
                    <a:pt x="691" y="775"/>
                    <a:pt x="739" y="715"/>
                    <a:pt x="762" y="656"/>
                  </a:cubicBezTo>
                  <a:cubicBezTo>
                    <a:pt x="822" y="549"/>
                    <a:pt x="869" y="441"/>
                    <a:pt x="846" y="322"/>
                  </a:cubicBezTo>
                  <a:cubicBezTo>
                    <a:pt x="822" y="263"/>
                    <a:pt x="810" y="203"/>
                    <a:pt x="762" y="156"/>
                  </a:cubicBezTo>
                  <a:cubicBezTo>
                    <a:pt x="703" y="84"/>
                    <a:pt x="631" y="13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5"/>
            <p:cNvSpPr/>
            <p:nvPr/>
          </p:nvSpPr>
          <p:spPr>
            <a:xfrm>
              <a:off x="257500" y="1905299"/>
              <a:ext cx="31764" cy="30375"/>
            </a:xfrm>
            <a:custGeom>
              <a:avLst/>
              <a:gdLst/>
              <a:ahLst/>
              <a:cxnLst/>
              <a:rect l="l" t="t" r="r" b="b"/>
              <a:pathLst>
                <a:path w="892" h="853" extrusionOk="0">
                  <a:moveTo>
                    <a:pt x="546" y="1"/>
                  </a:moveTo>
                  <a:cubicBezTo>
                    <a:pt x="475" y="1"/>
                    <a:pt x="415" y="25"/>
                    <a:pt x="356" y="60"/>
                  </a:cubicBezTo>
                  <a:lnTo>
                    <a:pt x="225" y="156"/>
                  </a:lnTo>
                  <a:cubicBezTo>
                    <a:pt x="1" y="400"/>
                    <a:pt x="177" y="853"/>
                    <a:pt x="486" y="853"/>
                  </a:cubicBezTo>
                  <a:cubicBezTo>
                    <a:pt x="538" y="853"/>
                    <a:pt x="595" y="840"/>
                    <a:pt x="653" y="811"/>
                  </a:cubicBezTo>
                  <a:cubicBezTo>
                    <a:pt x="713" y="775"/>
                    <a:pt x="761" y="715"/>
                    <a:pt x="784" y="656"/>
                  </a:cubicBezTo>
                  <a:cubicBezTo>
                    <a:pt x="844" y="560"/>
                    <a:pt x="892" y="453"/>
                    <a:pt x="856" y="334"/>
                  </a:cubicBezTo>
                  <a:cubicBezTo>
                    <a:pt x="844" y="275"/>
                    <a:pt x="832" y="215"/>
                    <a:pt x="784" y="168"/>
                  </a:cubicBezTo>
                  <a:cubicBezTo>
                    <a:pt x="725" y="96"/>
                    <a:pt x="653" y="25"/>
                    <a:pt x="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5"/>
            <p:cNvSpPr/>
            <p:nvPr/>
          </p:nvSpPr>
          <p:spPr>
            <a:xfrm>
              <a:off x="1196104" y="1838316"/>
              <a:ext cx="31444" cy="30090"/>
            </a:xfrm>
            <a:custGeom>
              <a:avLst/>
              <a:gdLst/>
              <a:ahLst/>
              <a:cxnLst/>
              <a:rect l="l" t="t" r="r" b="b"/>
              <a:pathLst>
                <a:path w="883" h="845" extrusionOk="0">
                  <a:moveTo>
                    <a:pt x="537" y="1"/>
                  </a:moveTo>
                  <a:cubicBezTo>
                    <a:pt x="453" y="1"/>
                    <a:pt x="406" y="13"/>
                    <a:pt x="334" y="60"/>
                  </a:cubicBezTo>
                  <a:lnTo>
                    <a:pt x="203" y="144"/>
                  </a:lnTo>
                  <a:cubicBezTo>
                    <a:pt x="1" y="387"/>
                    <a:pt x="177" y="845"/>
                    <a:pt x="476" y="845"/>
                  </a:cubicBezTo>
                  <a:cubicBezTo>
                    <a:pt x="529" y="845"/>
                    <a:pt x="585" y="831"/>
                    <a:pt x="644" y="798"/>
                  </a:cubicBezTo>
                  <a:cubicBezTo>
                    <a:pt x="703" y="775"/>
                    <a:pt x="739" y="715"/>
                    <a:pt x="775" y="656"/>
                  </a:cubicBezTo>
                  <a:cubicBezTo>
                    <a:pt x="834" y="548"/>
                    <a:pt x="882" y="441"/>
                    <a:pt x="846" y="322"/>
                  </a:cubicBezTo>
                  <a:cubicBezTo>
                    <a:pt x="834" y="263"/>
                    <a:pt x="823" y="203"/>
                    <a:pt x="775" y="155"/>
                  </a:cubicBezTo>
                  <a:cubicBezTo>
                    <a:pt x="715" y="84"/>
                    <a:pt x="644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5"/>
            <p:cNvSpPr/>
            <p:nvPr/>
          </p:nvSpPr>
          <p:spPr>
            <a:xfrm>
              <a:off x="719217" y="2498457"/>
              <a:ext cx="10968" cy="11466"/>
            </a:xfrm>
            <a:custGeom>
              <a:avLst/>
              <a:gdLst/>
              <a:ahLst/>
              <a:cxnLst/>
              <a:rect l="l" t="t" r="r" b="b"/>
              <a:pathLst>
                <a:path w="308" h="322" extrusionOk="0">
                  <a:moveTo>
                    <a:pt x="189" y="1"/>
                  </a:moveTo>
                  <a:cubicBezTo>
                    <a:pt x="165" y="1"/>
                    <a:pt x="141" y="13"/>
                    <a:pt x="118" y="13"/>
                  </a:cubicBezTo>
                  <a:cubicBezTo>
                    <a:pt x="106" y="25"/>
                    <a:pt x="82" y="25"/>
                    <a:pt x="70" y="48"/>
                  </a:cubicBezTo>
                  <a:cubicBezTo>
                    <a:pt x="0" y="148"/>
                    <a:pt x="55" y="321"/>
                    <a:pt x="165" y="321"/>
                  </a:cubicBezTo>
                  <a:cubicBezTo>
                    <a:pt x="187" y="321"/>
                    <a:pt x="211" y="314"/>
                    <a:pt x="237" y="298"/>
                  </a:cubicBezTo>
                  <a:cubicBezTo>
                    <a:pt x="248" y="286"/>
                    <a:pt x="260" y="275"/>
                    <a:pt x="284" y="239"/>
                  </a:cubicBezTo>
                  <a:cubicBezTo>
                    <a:pt x="296" y="191"/>
                    <a:pt x="308" y="167"/>
                    <a:pt x="308" y="120"/>
                  </a:cubicBezTo>
                  <a:cubicBezTo>
                    <a:pt x="308" y="108"/>
                    <a:pt x="296" y="72"/>
                    <a:pt x="284" y="60"/>
                  </a:cubicBezTo>
                  <a:cubicBezTo>
                    <a:pt x="260" y="36"/>
                    <a:pt x="22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5"/>
            <p:cNvSpPr/>
            <p:nvPr/>
          </p:nvSpPr>
          <p:spPr>
            <a:xfrm>
              <a:off x="1275727" y="2338959"/>
              <a:ext cx="69261" cy="58472"/>
            </a:xfrm>
            <a:custGeom>
              <a:avLst/>
              <a:gdLst/>
              <a:ahLst/>
              <a:cxnLst/>
              <a:rect l="l" t="t" r="r" b="b"/>
              <a:pathLst>
                <a:path w="1945" h="1642" extrusionOk="0">
                  <a:moveTo>
                    <a:pt x="864" y="1"/>
                  </a:moveTo>
                  <a:cubicBezTo>
                    <a:pt x="408" y="1"/>
                    <a:pt x="0" y="322"/>
                    <a:pt x="75" y="884"/>
                  </a:cubicBezTo>
                  <a:cubicBezTo>
                    <a:pt x="111" y="1205"/>
                    <a:pt x="408" y="1456"/>
                    <a:pt x="742" y="1575"/>
                  </a:cubicBezTo>
                  <a:cubicBezTo>
                    <a:pt x="834" y="1612"/>
                    <a:pt x="935" y="1642"/>
                    <a:pt x="1037" y="1642"/>
                  </a:cubicBezTo>
                  <a:cubicBezTo>
                    <a:pt x="1065" y="1642"/>
                    <a:pt x="1094" y="1639"/>
                    <a:pt x="1123" y="1634"/>
                  </a:cubicBezTo>
                  <a:cubicBezTo>
                    <a:pt x="1837" y="1598"/>
                    <a:pt x="1944" y="586"/>
                    <a:pt x="1456" y="193"/>
                  </a:cubicBezTo>
                  <a:cubicBezTo>
                    <a:pt x="1274" y="63"/>
                    <a:pt x="1065" y="1"/>
                    <a:pt x="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5"/>
            <p:cNvSpPr/>
            <p:nvPr/>
          </p:nvSpPr>
          <p:spPr>
            <a:xfrm>
              <a:off x="1392634" y="2148516"/>
              <a:ext cx="68941" cy="58792"/>
            </a:xfrm>
            <a:custGeom>
              <a:avLst/>
              <a:gdLst/>
              <a:ahLst/>
              <a:cxnLst/>
              <a:rect l="l" t="t" r="r" b="b"/>
              <a:pathLst>
                <a:path w="1936" h="1651" extrusionOk="0">
                  <a:moveTo>
                    <a:pt x="857" y="0"/>
                  </a:moveTo>
                  <a:cubicBezTo>
                    <a:pt x="407" y="0"/>
                    <a:pt x="0" y="318"/>
                    <a:pt x="66" y="886"/>
                  </a:cubicBezTo>
                  <a:cubicBezTo>
                    <a:pt x="102" y="1208"/>
                    <a:pt x="399" y="1470"/>
                    <a:pt x="733" y="1589"/>
                  </a:cubicBezTo>
                  <a:cubicBezTo>
                    <a:pt x="836" y="1620"/>
                    <a:pt x="948" y="1650"/>
                    <a:pt x="1061" y="1650"/>
                  </a:cubicBezTo>
                  <a:cubicBezTo>
                    <a:pt x="1079" y="1650"/>
                    <a:pt x="1096" y="1650"/>
                    <a:pt x="1114" y="1648"/>
                  </a:cubicBezTo>
                  <a:cubicBezTo>
                    <a:pt x="1828" y="1601"/>
                    <a:pt x="1935" y="588"/>
                    <a:pt x="1447" y="196"/>
                  </a:cubicBezTo>
                  <a:cubicBezTo>
                    <a:pt x="1267" y="63"/>
                    <a:pt x="1058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5"/>
            <p:cNvSpPr/>
            <p:nvPr/>
          </p:nvSpPr>
          <p:spPr>
            <a:xfrm>
              <a:off x="712594" y="2064013"/>
              <a:ext cx="77915" cy="72644"/>
            </a:xfrm>
            <a:custGeom>
              <a:avLst/>
              <a:gdLst/>
              <a:ahLst/>
              <a:cxnLst/>
              <a:rect l="l" t="t" r="r" b="b"/>
              <a:pathLst>
                <a:path w="2188" h="2040" extrusionOk="0">
                  <a:moveTo>
                    <a:pt x="1059" y="0"/>
                  </a:moveTo>
                  <a:cubicBezTo>
                    <a:pt x="495" y="0"/>
                    <a:pt x="1" y="653"/>
                    <a:pt x="268" y="1342"/>
                  </a:cubicBezTo>
                  <a:cubicBezTo>
                    <a:pt x="375" y="1592"/>
                    <a:pt x="542" y="1818"/>
                    <a:pt x="780" y="1938"/>
                  </a:cubicBezTo>
                  <a:cubicBezTo>
                    <a:pt x="915" y="2008"/>
                    <a:pt x="1042" y="2039"/>
                    <a:pt x="1158" y="2039"/>
                  </a:cubicBezTo>
                  <a:cubicBezTo>
                    <a:pt x="1870" y="2039"/>
                    <a:pt x="2188" y="871"/>
                    <a:pt x="1697" y="318"/>
                  </a:cubicBezTo>
                  <a:cubicBezTo>
                    <a:pt x="1499" y="95"/>
                    <a:pt x="1274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5"/>
            <p:cNvSpPr/>
            <p:nvPr/>
          </p:nvSpPr>
          <p:spPr>
            <a:xfrm>
              <a:off x="622857" y="1669275"/>
              <a:ext cx="128374" cy="110533"/>
            </a:xfrm>
            <a:custGeom>
              <a:avLst/>
              <a:gdLst/>
              <a:ahLst/>
              <a:cxnLst/>
              <a:rect l="l" t="t" r="r" b="b"/>
              <a:pathLst>
                <a:path w="3605" h="3104" extrusionOk="0">
                  <a:moveTo>
                    <a:pt x="1797" y="1"/>
                  </a:moveTo>
                  <a:cubicBezTo>
                    <a:pt x="917" y="1"/>
                    <a:pt x="1" y="881"/>
                    <a:pt x="97" y="1807"/>
                  </a:cubicBezTo>
                  <a:cubicBezTo>
                    <a:pt x="157" y="2462"/>
                    <a:pt x="728" y="3021"/>
                    <a:pt x="1383" y="3093"/>
                  </a:cubicBezTo>
                  <a:cubicBezTo>
                    <a:pt x="1443" y="3100"/>
                    <a:pt x="1502" y="3103"/>
                    <a:pt x="1559" y="3103"/>
                  </a:cubicBezTo>
                  <a:cubicBezTo>
                    <a:pt x="2847" y="3103"/>
                    <a:pt x="3604" y="1381"/>
                    <a:pt x="2693" y="390"/>
                  </a:cubicBezTo>
                  <a:cubicBezTo>
                    <a:pt x="2432" y="117"/>
                    <a:pt x="2117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5"/>
            <p:cNvSpPr/>
            <p:nvPr/>
          </p:nvSpPr>
          <p:spPr>
            <a:xfrm>
              <a:off x="683963" y="2381762"/>
              <a:ext cx="29699" cy="26921"/>
            </a:xfrm>
            <a:custGeom>
              <a:avLst/>
              <a:gdLst/>
              <a:ahLst/>
              <a:cxnLst/>
              <a:rect l="l" t="t" r="r" b="b"/>
              <a:pathLst>
                <a:path w="834" h="756" extrusionOk="0">
                  <a:moveTo>
                    <a:pt x="342" y="0"/>
                  </a:moveTo>
                  <a:cubicBezTo>
                    <a:pt x="285" y="0"/>
                    <a:pt x="230" y="12"/>
                    <a:pt x="179" y="39"/>
                  </a:cubicBezTo>
                  <a:cubicBezTo>
                    <a:pt x="84" y="99"/>
                    <a:pt x="0" y="230"/>
                    <a:pt x="24" y="349"/>
                  </a:cubicBezTo>
                  <a:cubicBezTo>
                    <a:pt x="24" y="396"/>
                    <a:pt x="36" y="444"/>
                    <a:pt x="48" y="492"/>
                  </a:cubicBezTo>
                  <a:cubicBezTo>
                    <a:pt x="60" y="539"/>
                    <a:pt x="84" y="587"/>
                    <a:pt x="107" y="611"/>
                  </a:cubicBezTo>
                  <a:cubicBezTo>
                    <a:pt x="131" y="646"/>
                    <a:pt x="179" y="658"/>
                    <a:pt x="226" y="694"/>
                  </a:cubicBezTo>
                  <a:cubicBezTo>
                    <a:pt x="309" y="725"/>
                    <a:pt x="382" y="756"/>
                    <a:pt x="463" y="756"/>
                  </a:cubicBezTo>
                  <a:cubicBezTo>
                    <a:pt x="475" y="756"/>
                    <a:pt x="488" y="755"/>
                    <a:pt x="500" y="754"/>
                  </a:cubicBezTo>
                  <a:cubicBezTo>
                    <a:pt x="619" y="730"/>
                    <a:pt x="703" y="635"/>
                    <a:pt x="762" y="527"/>
                  </a:cubicBezTo>
                  <a:cubicBezTo>
                    <a:pt x="798" y="468"/>
                    <a:pt x="834" y="396"/>
                    <a:pt x="822" y="337"/>
                  </a:cubicBezTo>
                  <a:cubicBezTo>
                    <a:pt x="822" y="289"/>
                    <a:pt x="798" y="254"/>
                    <a:pt x="762" y="230"/>
                  </a:cubicBezTo>
                  <a:cubicBezTo>
                    <a:pt x="682" y="105"/>
                    <a:pt x="509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5"/>
            <p:cNvSpPr/>
            <p:nvPr/>
          </p:nvSpPr>
          <p:spPr>
            <a:xfrm>
              <a:off x="616127" y="2243631"/>
              <a:ext cx="46649" cy="45723"/>
            </a:xfrm>
            <a:custGeom>
              <a:avLst/>
              <a:gdLst/>
              <a:ahLst/>
              <a:cxnLst/>
              <a:rect l="l" t="t" r="r" b="b"/>
              <a:pathLst>
                <a:path w="1310" h="1284" extrusionOk="0">
                  <a:moveTo>
                    <a:pt x="676" y="0"/>
                  </a:moveTo>
                  <a:cubicBezTo>
                    <a:pt x="495" y="0"/>
                    <a:pt x="315" y="114"/>
                    <a:pt x="179" y="239"/>
                  </a:cubicBezTo>
                  <a:cubicBezTo>
                    <a:pt x="95" y="311"/>
                    <a:pt x="24" y="418"/>
                    <a:pt x="0" y="525"/>
                  </a:cubicBezTo>
                  <a:cubicBezTo>
                    <a:pt x="0" y="584"/>
                    <a:pt x="24" y="656"/>
                    <a:pt x="48" y="704"/>
                  </a:cubicBezTo>
                  <a:cubicBezTo>
                    <a:pt x="162" y="984"/>
                    <a:pt x="467" y="1283"/>
                    <a:pt x="780" y="1283"/>
                  </a:cubicBezTo>
                  <a:cubicBezTo>
                    <a:pt x="826" y="1283"/>
                    <a:pt x="872" y="1277"/>
                    <a:pt x="917" y="1263"/>
                  </a:cubicBezTo>
                  <a:cubicBezTo>
                    <a:pt x="1108" y="1204"/>
                    <a:pt x="1262" y="1037"/>
                    <a:pt x="1298" y="835"/>
                  </a:cubicBezTo>
                  <a:cubicBezTo>
                    <a:pt x="1310" y="739"/>
                    <a:pt x="1310" y="668"/>
                    <a:pt x="1298" y="584"/>
                  </a:cubicBezTo>
                  <a:cubicBezTo>
                    <a:pt x="1298" y="501"/>
                    <a:pt x="1286" y="430"/>
                    <a:pt x="1250" y="370"/>
                  </a:cubicBezTo>
                  <a:cubicBezTo>
                    <a:pt x="1227" y="311"/>
                    <a:pt x="1167" y="251"/>
                    <a:pt x="1108" y="203"/>
                  </a:cubicBezTo>
                  <a:cubicBezTo>
                    <a:pt x="988" y="120"/>
                    <a:pt x="857" y="13"/>
                    <a:pt x="703" y="1"/>
                  </a:cubicBezTo>
                  <a:cubicBezTo>
                    <a:pt x="694" y="1"/>
                    <a:pt x="685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182;p75"/>
          <p:cNvGrpSpPr/>
          <p:nvPr/>
        </p:nvGrpSpPr>
        <p:grpSpPr>
          <a:xfrm rot="5134557">
            <a:off x="7316542" y="1624534"/>
            <a:ext cx="921709" cy="832346"/>
            <a:chOff x="4844050" y="4473925"/>
            <a:chExt cx="690275" cy="623350"/>
          </a:xfrm>
        </p:grpSpPr>
        <p:sp>
          <p:nvSpPr>
            <p:cNvPr id="3183" name="Google Shape;3183;p75"/>
            <p:cNvSpPr/>
            <p:nvPr/>
          </p:nvSpPr>
          <p:spPr>
            <a:xfrm>
              <a:off x="5258375" y="4704950"/>
              <a:ext cx="39925" cy="25350"/>
            </a:xfrm>
            <a:custGeom>
              <a:avLst/>
              <a:gdLst/>
              <a:ahLst/>
              <a:cxnLst/>
              <a:rect l="l" t="t" r="r" b="b"/>
              <a:pathLst>
                <a:path w="1597" h="1014" extrusionOk="0">
                  <a:moveTo>
                    <a:pt x="836" y="0"/>
                  </a:moveTo>
                  <a:cubicBezTo>
                    <a:pt x="506" y="0"/>
                    <a:pt x="152" y="125"/>
                    <a:pt x="37" y="438"/>
                  </a:cubicBezTo>
                  <a:cubicBezTo>
                    <a:pt x="25" y="486"/>
                    <a:pt x="1" y="521"/>
                    <a:pt x="1" y="581"/>
                  </a:cubicBezTo>
                  <a:cubicBezTo>
                    <a:pt x="25" y="783"/>
                    <a:pt x="215" y="914"/>
                    <a:pt x="406" y="974"/>
                  </a:cubicBezTo>
                  <a:cubicBezTo>
                    <a:pt x="513" y="1001"/>
                    <a:pt x="623" y="1014"/>
                    <a:pt x="733" y="1014"/>
                  </a:cubicBezTo>
                  <a:cubicBezTo>
                    <a:pt x="915" y="1014"/>
                    <a:pt x="1095" y="977"/>
                    <a:pt x="1251" y="902"/>
                  </a:cubicBezTo>
                  <a:cubicBezTo>
                    <a:pt x="1418" y="819"/>
                    <a:pt x="1572" y="688"/>
                    <a:pt x="1584" y="509"/>
                  </a:cubicBezTo>
                  <a:cubicBezTo>
                    <a:pt x="1596" y="319"/>
                    <a:pt x="1430" y="128"/>
                    <a:pt x="1239" y="69"/>
                  </a:cubicBezTo>
                  <a:cubicBezTo>
                    <a:pt x="1125" y="25"/>
                    <a:pt x="983" y="0"/>
                    <a:pt x="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5"/>
            <p:cNvSpPr/>
            <p:nvPr/>
          </p:nvSpPr>
          <p:spPr>
            <a:xfrm>
              <a:off x="5292325" y="4764525"/>
              <a:ext cx="54775" cy="34250"/>
            </a:xfrm>
            <a:custGeom>
              <a:avLst/>
              <a:gdLst/>
              <a:ahLst/>
              <a:cxnLst/>
              <a:rect l="l" t="t" r="r" b="b"/>
              <a:pathLst>
                <a:path w="2191" h="1370" extrusionOk="0">
                  <a:moveTo>
                    <a:pt x="1144" y="1"/>
                  </a:moveTo>
                  <a:cubicBezTo>
                    <a:pt x="686" y="1"/>
                    <a:pt x="205" y="172"/>
                    <a:pt x="48" y="603"/>
                  </a:cubicBezTo>
                  <a:cubicBezTo>
                    <a:pt x="12" y="662"/>
                    <a:pt x="0" y="734"/>
                    <a:pt x="12" y="793"/>
                  </a:cubicBezTo>
                  <a:cubicBezTo>
                    <a:pt x="36" y="1055"/>
                    <a:pt x="298" y="1234"/>
                    <a:pt x="548" y="1317"/>
                  </a:cubicBezTo>
                  <a:cubicBezTo>
                    <a:pt x="691" y="1352"/>
                    <a:pt x="837" y="1369"/>
                    <a:pt x="982" y="1369"/>
                  </a:cubicBezTo>
                  <a:cubicBezTo>
                    <a:pt x="1236" y="1369"/>
                    <a:pt x="1487" y="1316"/>
                    <a:pt x="1715" y="1210"/>
                  </a:cubicBezTo>
                  <a:cubicBezTo>
                    <a:pt x="1917" y="1103"/>
                    <a:pt x="2131" y="924"/>
                    <a:pt x="2155" y="686"/>
                  </a:cubicBezTo>
                  <a:cubicBezTo>
                    <a:pt x="2191" y="424"/>
                    <a:pt x="1965" y="162"/>
                    <a:pt x="1703" y="91"/>
                  </a:cubicBezTo>
                  <a:cubicBezTo>
                    <a:pt x="1540" y="33"/>
                    <a:pt x="1344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5"/>
            <p:cNvSpPr/>
            <p:nvPr/>
          </p:nvSpPr>
          <p:spPr>
            <a:xfrm>
              <a:off x="5373625" y="4796450"/>
              <a:ext cx="53850" cy="43000"/>
            </a:xfrm>
            <a:custGeom>
              <a:avLst/>
              <a:gdLst/>
              <a:ahLst/>
              <a:cxnLst/>
              <a:rect l="l" t="t" r="r" b="b"/>
              <a:pathLst>
                <a:path w="2154" h="1720" extrusionOk="0">
                  <a:moveTo>
                    <a:pt x="1148" y="1"/>
                  </a:moveTo>
                  <a:cubicBezTo>
                    <a:pt x="573" y="1"/>
                    <a:pt x="0" y="437"/>
                    <a:pt x="260" y="1112"/>
                  </a:cubicBezTo>
                  <a:cubicBezTo>
                    <a:pt x="320" y="1255"/>
                    <a:pt x="439" y="1362"/>
                    <a:pt x="570" y="1445"/>
                  </a:cubicBezTo>
                  <a:cubicBezTo>
                    <a:pt x="775" y="1593"/>
                    <a:pt x="1013" y="1720"/>
                    <a:pt x="1274" y="1720"/>
                  </a:cubicBezTo>
                  <a:cubicBezTo>
                    <a:pt x="1285" y="1720"/>
                    <a:pt x="1297" y="1720"/>
                    <a:pt x="1308" y="1719"/>
                  </a:cubicBezTo>
                  <a:cubicBezTo>
                    <a:pt x="1439" y="1707"/>
                    <a:pt x="1570" y="1660"/>
                    <a:pt x="1689" y="1600"/>
                  </a:cubicBezTo>
                  <a:cubicBezTo>
                    <a:pt x="1904" y="1493"/>
                    <a:pt x="2070" y="1326"/>
                    <a:pt x="2118" y="1088"/>
                  </a:cubicBezTo>
                  <a:cubicBezTo>
                    <a:pt x="2154" y="945"/>
                    <a:pt x="2106" y="779"/>
                    <a:pt x="2046" y="636"/>
                  </a:cubicBezTo>
                  <a:cubicBezTo>
                    <a:pt x="1999" y="517"/>
                    <a:pt x="1939" y="409"/>
                    <a:pt x="1868" y="302"/>
                  </a:cubicBezTo>
                  <a:cubicBezTo>
                    <a:pt x="1683" y="95"/>
                    <a:pt x="1415" y="1"/>
                    <a:pt x="1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5"/>
            <p:cNvSpPr/>
            <p:nvPr/>
          </p:nvSpPr>
          <p:spPr>
            <a:xfrm>
              <a:off x="5259650" y="4621825"/>
              <a:ext cx="34175" cy="27150"/>
            </a:xfrm>
            <a:custGeom>
              <a:avLst/>
              <a:gdLst/>
              <a:ahLst/>
              <a:cxnLst/>
              <a:rect l="l" t="t" r="r" b="b"/>
              <a:pathLst>
                <a:path w="1367" h="1086" extrusionOk="0">
                  <a:moveTo>
                    <a:pt x="736" y="1"/>
                  </a:moveTo>
                  <a:cubicBezTo>
                    <a:pt x="369" y="1"/>
                    <a:pt x="1" y="282"/>
                    <a:pt x="164" y="715"/>
                  </a:cubicBezTo>
                  <a:cubicBezTo>
                    <a:pt x="188" y="798"/>
                    <a:pt x="283" y="870"/>
                    <a:pt x="355" y="917"/>
                  </a:cubicBezTo>
                  <a:cubicBezTo>
                    <a:pt x="477" y="1007"/>
                    <a:pt x="631" y="1085"/>
                    <a:pt x="787" y="1085"/>
                  </a:cubicBezTo>
                  <a:cubicBezTo>
                    <a:pt x="798" y="1085"/>
                    <a:pt x="808" y="1085"/>
                    <a:pt x="819" y="1084"/>
                  </a:cubicBezTo>
                  <a:cubicBezTo>
                    <a:pt x="902" y="1084"/>
                    <a:pt x="974" y="1048"/>
                    <a:pt x="1069" y="1013"/>
                  </a:cubicBezTo>
                  <a:cubicBezTo>
                    <a:pt x="1200" y="953"/>
                    <a:pt x="1319" y="834"/>
                    <a:pt x="1355" y="691"/>
                  </a:cubicBezTo>
                  <a:cubicBezTo>
                    <a:pt x="1367" y="584"/>
                    <a:pt x="1343" y="501"/>
                    <a:pt x="1307" y="394"/>
                  </a:cubicBezTo>
                  <a:cubicBezTo>
                    <a:pt x="1283" y="322"/>
                    <a:pt x="1248" y="251"/>
                    <a:pt x="1188" y="191"/>
                  </a:cubicBezTo>
                  <a:cubicBezTo>
                    <a:pt x="1072" y="60"/>
                    <a:pt x="90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5"/>
            <p:cNvSpPr/>
            <p:nvPr/>
          </p:nvSpPr>
          <p:spPr>
            <a:xfrm>
              <a:off x="5499875" y="4617500"/>
              <a:ext cx="34450" cy="27000"/>
            </a:xfrm>
            <a:custGeom>
              <a:avLst/>
              <a:gdLst/>
              <a:ahLst/>
              <a:cxnLst/>
              <a:rect l="l" t="t" r="r" b="b"/>
              <a:pathLst>
                <a:path w="1378" h="1080" extrusionOk="0">
                  <a:moveTo>
                    <a:pt x="740" y="1"/>
                  </a:moveTo>
                  <a:cubicBezTo>
                    <a:pt x="369" y="1"/>
                    <a:pt x="0" y="277"/>
                    <a:pt x="163" y="709"/>
                  </a:cubicBezTo>
                  <a:cubicBezTo>
                    <a:pt x="199" y="793"/>
                    <a:pt x="283" y="864"/>
                    <a:pt x="366" y="912"/>
                  </a:cubicBezTo>
                  <a:cubicBezTo>
                    <a:pt x="488" y="1001"/>
                    <a:pt x="642" y="1080"/>
                    <a:pt x="788" y="1080"/>
                  </a:cubicBezTo>
                  <a:cubicBezTo>
                    <a:pt x="798" y="1080"/>
                    <a:pt x="808" y="1079"/>
                    <a:pt x="818" y="1079"/>
                  </a:cubicBezTo>
                  <a:cubicBezTo>
                    <a:pt x="914" y="1079"/>
                    <a:pt x="985" y="1043"/>
                    <a:pt x="1080" y="1007"/>
                  </a:cubicBezTo>
                  <a:cubicBezTo>
                    <a:pt x="1211" y="948"/>
                    <a:pt x="1330" y="828"/>
                    <a:pt x="1354" y="686"/>
                  </a:cubicBezTo>
                  <a:cubicBezTo>
                    <a:pt x="1378" y="590"/>
                    <a:pt x="1342" y="495"/>
                    <a:pt x="1318" y="388"/>
                  </a:cubicBezTo>
                  <a:cubicBezTo>
                    <a:pt x="1283" y="317"/>
                    <a:pt x="1259" y="245"/>
                    <a:pt x="1199" y="186"/>
                  </a:cubicBezTo>
                  <a:cubicBezTo>
                    <a:pt x="1080" y="58"/>
                    <a:pt x="910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5"/>
            <p:cNvSpPr/>
            <p:nvPr/>
          </p:nvSpPr>
          <p:spPr>
            <a:xfrm>
              <a:off x="4943200" y="4634300"/>
              <a:ext cx="34525" cy="26875"/>
            </a:xfrm>
            <a:custGeom>
              <a:avLst/>
              <a:gdLst/>
              <a:ahLst/>
              <a:cxnLst/>
              <a:rect l="l" t="t" r="r" b="b"/>
              <a:pathLst>
                <a:path w="1381" h="1075" extrusionOk="0">
                  <a:moveTo>
                    <a:pt x="753" y="0"/>
                  </a:moveTo>
                  <a:cubicBezTo>
                    <a:pt x="379" y="0"/>
                    <a:pt x="1" y="284"/>
                    <a:pt x="166" y="704"/>
                  </a:cubicBezTo>
                  <a:cubicBezTo>
                    <a:pt x="202" y="788"/>
                    <a:pt x="285" y="871"/>
                    <a:pt x="368" y="907"/>
                  </a:cubicBezTo>
                  <a:cubicBezTo>
                    <a:pt x="491" y="996"/>
                    <a:pt x="645" y="1074"/>
                    <a:pt x="791" y="1074"/>
                  </a:cubicBezTo>
                  <a:cubicBezTo>
                    <a:pt x="801" y="1074"/>
                    <a:pt x="811" y="1074"/>
                    <a:pt x="821" y="1073"/>
                  </a:cubicBezTo>
                  <a:cubicBezTo>
                    <a:pt x="916" y="1073"/>
                    <a:pt x="987" y="1049"/>
                    <a:pt x="1083" y="1002"/>
                  </a:cubicBezTo>
                  <a:cubicBezTo>
                    <a:pt x="1214" y="942"/>
                    <a:pt x="1333" y="823"/>
                    <a:pt x="1356" y="692"/>
                  </a:cubicBezTo>
                  <a:cubicBezTo>
                    <a:pt x="1380" y="585"/>
                    <a:pt x="1345" y="490"/>
                    <a:pt x="1321" y="395"/>
                  </a:cubicBezTo>
                  <a:cubicBezTo>
                    <a:pt x="1285" y="311"/>
                    <a:pt x="1261" y="240"/>
                    <a:pt x="1202" y="180"/>
                  </a:cubicBezTo>
                  <a:cubicBezTo>
                    <a:pt x="1085" y="56"/>
                    <a:pt x="919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5"/>
            <p:cNvSpPr/>
            <p:nvPr/>
          </p:nvSpPr>
          <p:spPr>
            <a:xfrm>
              <a:off x="5360050" y="4869525"/>
              <a:ext cx="24275" cy="19025"/>
            </a:xfrm>
            <a:custGeom>
              <a:avLst/>
              <a:gdLst/>
              <a:ahLst/>
              <a:cxnLst/>
              <a:rect l="l" t="t" r="r" b="b"/>
              <a:pathLst>
                <a:path w="971" h="761" extrusionOk="0">
                  <a:moveTo>
                    <a:pt x="527" y="1"/>
                  </a:moveTo>
                  <a:cubicBezTo>
                    <a:pt x="261" y="1"/>
                    <a:pt x="1" y="189"/>
                    <a:pt x="125" y="487"/>
                  </a:cubicBezTo>
                  <a:cubicBezTo>
                    <a:pt x="149" y="546"/>
                    <a:pt x="196" y="594"/>
                    <a:pt x="256" y="642"/>
                  </a:cubicBezTo>
                  <a:cubicBezTo>
                    <a:pt x="339" y="713"/>
                    <a:pt x="458" y="761"/>
                    <a:pt x="577" y="761"/>
                  </a:cubicBezTo>
                  <a:cubicBezTo>
                    <a:pt x="637" y="761"/>
                    <a:pt x="696" y="725"/>
                    <a:pt x="756" y="701"/>
                  </a:cubicBezTo>
                  <a:cubicBezTo>
                    <a:pt x="851" y="653"/>
                    <a:pt x="934" y="582"/>
                    <a:pt x="958" y="475"/>
                  </a:cubicBezTo>
                  <a:cubicBezTo>
                    <a:pt x="970" y="403"/>
                    <a:pt x="958" y="344"/>
                    <a:pt x="923" y="261"/>
                  </a:cubicBezTo>
                  <a:cubicBezTo>
                    <a:pt x="911" y="225"/>
                    <a:pt x="875" y="165"/>
                    <a:pt x="851" y="118"/>
                  </a:cubicBezTo>
                  <a:cubicBezTo>
                    <a:pt x="764" y="38"/>
                    <a:pt x="64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5"/>
            <p:cNvSpPr/>
            <p:nvPr/>
          </p:nvSpPr>
          <p:spPr>
            <a:xfrm>
              <a:off x="5190600" y="4558225"/>
              <a:ext cx="24050" cy="19275"/>
            </a:xfrm>
            <a:custGeom>
              <a:avLst/>
              <a:gdLst/>
              <a:ahLst/>
              <a:cxnLst/>
              <a:rect l="l" t="t" r="r" b="b"/>
              <a:pathLst>
                <a:path w="962" h="771" extrusionOk="0">
                  <a:moveTo>
                    <a:pt x="525" y="0"/>
                  </a:moveTo>
                  <a:cubicBezTo>
                    <a:pt x="262" y="0"/>
                    <a:pt x="1" y="200"/>
                    <a:pt x="116" y="497"/>
                  </a:cubicBezTo>
                  <a:cubicBezTo>
                    <a:pt x="140" y="556"/>
                    <a:pt x="188" y="604"/>
                    <a:pt x="247" y="652"/>
                  </a:cubicBezTo>
                  <a:cubicBezTo>
                    <a:pt x="331" y="723"/>
                    <a:pt x="450" y="771"/>
                    <a:pt x="569" y="771"/>
                  </a:cubicBezTo>
                  <a:cubicBezTo>
                    <a:pt x="628" y="771"/>
                    <a:pt x="688" y="735"/>
                    <a:pt x="747" y="711"/>
                  </a:cubicBezTo>
                  <a:cubicBezTo>
                    <a:pt x="843" y="663"/>
                    <a:pt x="926" y="592"/>
                    <a:pt x="950" y="485"/>
                  </a:cubicBezTo>
                  <a:cubicBezTo>
                    <a:pt x="962" y="413"/>
                    <a:pt x="950" y="354"/>
                    <a:pt x="914" y="282"/>
                  </a:cubicBezTo>
                  <a:cubicBezTo>
                    <a:pt x="902" y="235"/>
                    <a:pt x="866" y="175"/>
                    <a:pt x="843" y="128"/>
                  </a:cubicBezTo>
                  <a:cubicBezTo>
                    <a:pt x="758" y="40"/>
                    <a:pt x="64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5"/>
            <p:cNvSpPr/>
            <p:nvPr/>
          </p:nvSpPr>
          <p:spPr>
            <a:xfrm>
              <a:off x="5487475" y="4890775"/>
              <a:ext cx="24525" cy="19200"/>
            </a:xfrm>
            <a:custGeom>
              <a:avLst/>
              <a:gdLst/>
              <a:ahLst/>
              <a:cxnLst/>
              <a:rect l="l" t="t" r="r" b="b"/>
              <a:pathLst>
                <a:path w="981" h="768" extrusionOk="0">
                  <a:moveTo>
                    <a:pt x="531" y="1"/>
                  </a:moveTo>
                  <a:cubicBezTo>
                    <a:pt x="262" y="1"/>
                    <a:pt x="1" y="194"/>
                    <a:pt x="124" y="506"/>
                  </a:cubicBezTo>
                  <a:cubicBezTo>
                    <a:pt x="159" y="565"/>
                    <a:pt x="207" y="613"/>
                    <a:pt x="267" y="649"/>
                  </a:cubicBezTo>
                  <a:cubicBezTo>
                    <a:pt x="350" y="732"/>
                    <a:pt x="469" y="768"/>
                    <a:pt x="588" y="768"/>
                  </a:cubicBezTo>
                  <a:cubicBezTo>
                    <a:pt x="648" y="768"/>
                    <a:pt x="707" y="744"/>
                    <a:pt x="767" y="708"/>
                  </a:cubicBezTo>
                  <a:cubicBezTo>
                    <a:pt x="862" y="661"/>
                    <a:pt x="945" y="589"/>
                    <a:pt x="957" y="482"/>
                  </a:cubicBezTo>
                  <a:cubicBezTo>
                    <a:pt x="981" y="411"/>
                    <a:pt x="957" y="351"/>
                    <a:pt x="933" y="280"/>
                  </a:cubicBezTo>
                  <a:cubicBezTo>
                    <a:pt x="921" y="232"/>
                    <a:pt x="886" y="173"/>
                    <a:pt x="862" y="125"/>
                  </a:cubicBezTo>
                  <a:cubicBezTo>
                    <a:pt x="773" y="40"/>
                    <a:pt x="65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5"/>
            <p:cNvSpPr/>
            <p:nvPr/>
          </p:nvSpPr>
          <p:spPr>
            <a:xfrm>
              <a:off x="5480200" y="4800450"/>
              <a:ext cx="12750" cy="9975"/>
            </a:xfrm>
            <a:custGeom>
              <a:avLst/>
              <a:gdLst/>
              <a:ahLst/>
              <a:cxnLst/>
              <a:rect l="l" t="t" r="r" b="b"/>
              <a:pathLst>
                <a:path w="510" h="399" extrusionOk="0">
                  <a:moveTo>
                    <a:pt x="274" y="1"/>
                  </a:moveTo>
                  <a:cubicBezTo>
                    <a:pt x="134" y="1"/>
                    <a:pt x="0" y="106"/>
                    <a:pt x="58" y="261"/>
                  </a:cubicBezTo>
                  <a:cubicBezTo>
                    <a:pt x="81" y="297"/>
                    <a:pt x="105" y="321"/>
                    <a:pt x="141" y="333"/>
                  </a:cubicBezTo>
                  <a:cubicBezTo>
                    <a:pt x="170" y="362"/>
                    <a:pt x="215" y="399"/>
                    <a:pt x="275" y="399"/>
                  </a:cubicBezTo>
                  <a:cubicBezTo>
                    <a:pt x="289" y="399"/>
                    <a:pt x="304" y="397"/>
                    <a:pt x="319" y="392"/>
                  </a:cubicBezTo>
                  <a:cubicBezTo>
                    <a:pt x="343" y="392"/>
                    <a:pt x="379" y="380"/>
                    <a:pt x="403" y="368"/>
                  </a:cubicBezTo>
                  <a:cubicBezTo>
                    <a:pt x="450" y="333"/>
                    <a:pt x="486" y="309"/>
                    <a:pt x="510" y="249"/>
                  </a:cubicBezTo>
                  <a:cubicBezTo>
                    <a:pt x="510" y="202"/>
                    <a:pt x="510" y="178"/>
                    <a:pt x="498" y="142"/>
                  </a:cubicBezTo>
                  <a:cubicBezTo>
                    <a:pt x="474" y="118"/>
                    <a:pt x="462" y="83"/>
                    <a:pt x="450" y="71"/>
                  </a:cubicBezTo>
                  <a:cubicBezTo>
                    <a:pt x="402" y="22"/>
                    <a:pt x="337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5"/>
            <p:cNvSpPr/>
            <p:nvPr/>
          </p:nvSpPr>
          <p:spPr>
            <a:xfrm>
              <a:off x="5508500" y="4711275"/>
              <a:ext cx="12750" cy="10350"/>
            </a:xfrm>
            <a:custGeom>
              <a:avLst/>
              <a:gdLst/>
              <a:ahLst/>
              <a:cxnLst/>
              <a:rect l="l" t="t" r="r" b="b"/>
              <a:pathLst>
                <a:path w="510" h="414" extrusionOk="0">
                  <a:moveTo>
                    <a:pt x="278" y="0"/>
                  </a:moveTo>
                  <a:cubicBezTo>
                    <a:pt x="141" y="0"/>
                    <a:pt x="0" y="107"/>
                    <a:pt x="57" y="268"/>
                  </a:cubicBezTo>
                  <a:cubicBezTo>
                    <a:pt x="80" y="304"/>
                    <a:pt x="104" y="328"/>
                    <a:pt x="140" y="352"/>
                  </a:cubicBezTo>
                  <a:cubicBezTo>
                    <a:pt x="172" y="373"/>
                    <a:pt x="223" y="413"/>
                    <a:pt x="292" y="413"/>
                  </a:cubicBezTo>
                  <a:cubicBezTo>
                    <a:pt x="301" y="413"/>
                    <a:pt x="310" y="413"/>
                    <a:pt x="319" y="411"/>
                  </a:cubicBezTo>
                  <a:cubicBezTo>
                    <a:pt x="342" y="411"/>
                    <a:pt x="378" y="387"/>
                    <a:pt x="402" y="376"/>
                  </a:cubicBezTo>
                  <a:cubicBezTo>
                    <a:pt x="450" y="352"/>
                    <a:pt x="497" y="316"/>
                    <a:pt x="509" y="256"/>
                  </a:cubicBezTo>
                  <a:cubicBezTo>
                    <a:pt x="509" y="209"/>
                    <a:pt x="509" y="185"/>
                    <a:pt x="497" y="149"/>
                  </a:cubicBezTo>
                  <a:cubicBezTo>
                    <a:pt x="473" y="125"/>
                    <a:pt x="461" y="90"/>
                    <a:pt x="450" y="78"/>
                  </a:cubicBezTo>
                  <a:cubicBezTo>
                    <a:pt x="407" y="24"/>
                    <a:pt x="343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5"/>
            <p:cNvSpPr/>
            <p:nvPr/>
          </p:nvSpPr>
          <p:spPr>
            <a:xfrm>
              <a:off x="5139775" y="4757775"/>
              <a:ext cx="12675" cy="10275"/>
            </a:xfrm>
            <a:custGeom>
              <a:avLst/>
              <a:gdLst/>
              <a:ahLst/>
              <a:cxnLst/>
              <a:rect l="l" t="t" r="r" b="b"/>
              <a:pathLst>
                <a:path w="507" h="411" extrusionOk="0">
                  <a:moveTo>
                    <a:pt x="277" y="0"/>
                  </a:moveTo>
                  <a:cubicBezTo>
                    <a:pt x="138" y="0"/>
                    <a:pt x="0" y="114"/>
                    <a:pt x="66" y="278"/>
                  </a:cubicBezTo>
                  <a:cubicBezTo>
                    <a:pt x="78" y="301"/>
                    <a:pt x="101" y="337"/>
                    <a:pt x="137" y="349"/>
                  </a:cubicBezTo>
                  <a:cubicBezTo>
                    <a:pt x="180" y="370"/>
                    <a:pt x="232" y="410"/>
                    <a:pt x="293" y="410"/>
                  </a:cubicBezTo>
                  <a:cubicBezTo>
                    <a:pt x="300" y="410"/>
                    <a:pt x="308" y="410"/>
                    <a:pt x="316" y="409"/>
                  </a:cubicBezTo>
                  <a:cubicBezTo>
                    <a:pt x="340" y="409"/>
                    <a:pt x="375" y="397"/>
                    <a:pt x="399" y="373"/>
                  </a:cubicBezTo>
                  <a:cubicBezTo>
                    <a:pt x="447" y="349"/>
                    <a:pt x="494" y="313"/>
                    <a:pt x="506" y="254"/>
                  </a:cubicBezTo>
                  <a:cubicBezTo>
                    <a:pt x="506" y="218"/>
                    <a:pt x="506" y="182"/>
                    <a:pt x="494" y="159"/>
                  </a:cubicBezTo>
                  <a:cubicBezTo>
                    <a:pt x="482" y="123"/>
                    <a:pt x="459" y="99"/>
                    <a:pt x="447" y="75"/>
                  </a:cubicBezTo>
                  <a:cubicBezTo>
                    <a:pt x="402" y="23"/>
                    <a:pt x="339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5"/>
            <p:cNvSpPr/>
            <p:nvPr/>
          </p:nvSpPr>
          <p:spPr>
            <a:xfrm>
              <a:off x="5220875" y="4768750"/>
              <a:ext cx="30675" cy="27175"/>
            </a:xfrm>
            <a:custGeom>
              <a:avLst/>
              <a:gdLst/>
              <a:ahLst/>
              <a:cxnLst/>
              <a:rect l="l" t="t" r="r" b="b"/>
              <a:pathLst>
                <a:path w="1227" h="1087" extrusionOk="0">
                  <a:moveTo>
                    <a:pt x="521" y="1"/>
                  </a:moveTo>
                  <a:cubicBezTo>
                    <a:pt x="473" y="1"/>
                    <a:pt x="428" y="9"/>
                    <a:pt x="382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1" y="351"/>
                    <a:pt x="1" y="458"/>
                    <a:pt x="13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84" y="983"/>
                    <a:pt x="419" y="1087"/>
                    <a:pt x="644" y="1087"/>
                  </a:cubicBezTo>
                  <a:cubicBezTo>
                    <a:pt x="944" y="1087"/>
                    <a:pt x="1227" y="903"/>
                    <a:pt x="1179" y="529"/>
                  </a:cubicBezTo>
                  <a:cubicBezTo>
                    <a:pt x="1167" y="446"/>
                    <a:pt x="1108" y="351"/>
                    <a:pt x="1036" y="279"/>
                  </a:cubicBezTo>
                  <a:cubicBezTo>
                    <a:pt x="941" y="160"/>
                    <a:pt x="810" y="41"/>
                    <a:pt x="644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5"/>
            <p:cNvSpPr/>
            <p:nvPr/>
          </p:nvSpPr>
          <p:spPr>
            <a:xfrm>
              <a:off x="5021150" y="4805675"/>
              <a:ext cx="20825" cy="18275"/>
            </a:xfrm>
            <a:custGeom>
              <a:avLst/>
              <a:gdLst/>
              <a:ahLst/>
              <a:cxnLst/>
              <a:rect l="l" t="t" r="r" b="b"/>
              <a:pathLst>
                <a:path w="833" h="731" extrusionOk="0">
                  <a:moveTo>
                    <a:pt x="393" y="0"/>
                  </a:moveTo>
                  <a:cubicBezTo>
                    <a:pt x="350" y="0"/>
                    <a:pt x="306" y="11"/>
                    <a:pt x="262" y="29"/>
                  </a:cubicBezTo>
                  <a:cubicBezTo>
                    <a:pt x="179" y="40"/>
                    <a:pt x="72" y="100"/>
                    <a:pt x="24" y="183"/>
                  </a:cubicBezTo>
                  <a:cubicBezTo>
                    <a:pt x="1" y="243"/>
                    <a:pt x="1" y="326"/>
                    <a:pt x="12" y="374"/>
                  </a:cubicBezTo>
                  <a:cubicBezTo>
                    <a:pt x="12" y="445"/>
                    <a:pt x="24" y="481"/>
                    <a:pt x="60" y="529"/>
                  </a:cubicBezTo>
                  <a:cubicBezTo>
                    <a:pt x="132" y="661"/>
                    <a:pt x="289" y="731"/>
                    <a:pt x="440" y="731"/>
                  </a:cubicBezTo>
                  <a:cubicBezTo>
                    <a:pt x="641" y="731"/>
                    <a:pt x="832" y="608"/>
                    <a:pt x="798" y="350"/>
                  </a:cubicBezTo>
                  <a:cubicBezTo>
                    <a:pt x="786" y="290"/>
                    <a:pt x="763" y="231"/>
                    <a:pt x="715" y="183"/>
                  </a:cubicBezTo>
                  <a:cubicBezTo>
                    <a:pt x="643" y="100"/>
                    <a:pt x="548" y="29"/>
                    <a:pt x="441" y="5"/>
                  </a:cubicBezTo>
                  <a:cubicBezTo>
                    <a:pt x="425" y="2"/>
                    <a:pt x="409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5"/>
            <p:cNvSpPr/>
            <p:nvPr/>
          </p:nvSpPr>
          <p:spPr>
            <a:xfrm>
              <a:off x="5083350" y="5044250"/>
              <a:ext cx="20825" cy="18375"/>
            </a:xfrm>
            <a:custGeom>
              <a:avLst/>
              <a:gdLst/>
              <a:ahLst/>
              <a:cxnLst/>
              <a:rect l="l" t="t" r="r" b="b"/>
              <a:pathLst>
                <a:path w="833" h="735" extrusionOk="0">
                  <a:moveTo>
                    <a:pt x="386" y="0"/>
                  </a:moveTo>
                  <a:cubicBezTo>
                    <a:pt x="345" y="0"/>
                    <a:pt x="304" y="14"/>
                    <a:pt x="263" y="22"/>
                  </a:cubicBezTo>
                  <a:cubicBezTo>
                    <a:pt x="180" y="34"/>
                    <a:pt x="72" y="94"/>
                    <a:pt x="25" y="177"/>
                  </a:cubicBezTo>
                  <a:cubicBezTo>
                    <a:pt x="1" y="249"/>
                    <a:pt x="1" y="320"/>
                    <a:pt x="13" y="380"/>
                  </a:cubicBezTo>
                  <a:cubicBezTo>
                    <a:pt x="13" y="439"/>
                    <a:pt x="25" y="475"/>
                    <a:pt x="60" y="522"/>
                  </a:cubicBezTo>
                  <a:cubicBezTo>
                    <a:pt x="126" y="664"/>
                    <a:pt x="280" y="735"/>
                    <a:pt x="430" y="735"/>
                  </a:cubicBezTo>
                  <a:cubicBezTo>
                    <a:pt x="634" y="735"/>
                    <a:pt x="833" y="604"/>
                    <a:pt x="799" y="344"/>
                  </a:cubicBezTo>
                  <a:cubicBezTo>
                    <a:pt x="787" y="284"/>
                    <a:pt x="751" y="225"/>
                    <a:pt x="715" y="189"/>
                  </a:cubicBezTo>
                  <a:cubicBezTo>
                    <a:pt x="632" y="94"/>
                    <a:pt x="549" y="22"/>
                    <a:pt x="441" y="10"/>
                  </a:cubicBezTo>
                  <a:cubicBezTo>
                    <a:pt x="423" y="3"/>
                    <a:pt x="405" y="0"/>
                    <a:pt x="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5"/>
            <p:cNvSpPr/>
            <p:nvPr/>
          </p:nvSpPr>
          <p:spPr>
            <a:xfrm>
              <a:off x="5012825" y="4914775"/>
              <a:ext cx="21100" cy="18250"/>
            </a:xfrm>
            <a:custGeom>
              <a:avLst/>
              <a:gdLst/>
              <a:ahLst/>
              <a:cxnLst/>
              <a:rect l="l" t="t" r="r" b="b"/>
              <a:pathLst>
                <a:path w="844" h="730" extrusionOk="0">
                  <a:moveTo>
                    <a:pt x="397" y="0"/>
                  </a:moveTo>
                  <a:cubicBezTo>
                    <a:pt x="356" y="0"/>
                    <a:pt x="315" y="14"/>
                    <a:pt x="274" y="22"/>
                  </a:cubicBezTo>
                  <a:cubicBezTo>
                    <a:pt x="179" y="34"/>
                    <a:pt x="84" y="94"/>
                    <a:pt x="36" y="177"/>
                  </a:cubicBezTo>
                  <a:cubicBezTo>
                    <a:pt x="0" y="248"/>
                    <a:pt x="0" y="320"/>
                    <a:pt x="24" y="379"/>
                  </a:cubicBezTo>
                  <a:cubicBezTo>
                    <a:pt x="24" y="439"/>
                    <a:pt x="36" y="475"/>
                    <a:pt x="60" y="522"/>
                  </a:cubicBezTo>
                  <a:cubicBezTo>
                    <a:pt x="131" y="659"/>
                    <a:pt x="289" y="729"/>
                    <a:pt x="442" y="729"/>
                  </a:cubicBezTo>
                  <a:cubicBezTo>
                    <a:pt x="647" y="729"/>
                    <a:pt x="844" y="603"/>
                    <a:pt x="810" y="344"/>
                  </a:cubicBezTo>
                  <a:cubicBezTo>
                    <a:pt x="798" y="284"/>
                    <a:pt x="762" y="225"/>
                    <a:pt x="715" y="189"/>
                  </a:cubicBezTo>
                  <a:cubicBezTo>
                    <a:pt x="643" y="94"/>
                    <a:pt x="560" y="22"/>
                    <a:pt x="453" y="10"/>
                  </a:cubicBezTo>
                  <a:cubicBezTo>
                    <a:pt x="434" y="3"/>
                    <a:pt x="416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5"/>
            <p:cNvSpPr/>
            <p:nvPr/>
          </p:nvSpPr>
          <p:spPr>
            <a:xfrm>
              <a:off x="5052100" y="4716675"/>
              <a:ext cx="30400" cy="27175"/>
            </a:xfrm>
            <a:custGeom>
              <a:avLst/>
              <a:gdLst/>
              <a:ahLst/>
              <a:cxnLst/>
              <a:rect l="l" t="t" r="r" b="b"/>
              <a:pathLst>
                <a:path w="1216" h="1087" extrusionOk="0">
                  <a:moveTo>
                    <a:pt x="515" y="0"/>
                  </a:moveTo>
                  <a:cubicBezTo>
                    <a:pt x="468" y="0"/>
                    <a:pt x="421" y="9"/>
                    <a:pt x="382" y="29"/>
                  </a:cubicBezTo>
                  <a:cubicBezTo>
                    <a:pt x="251" y="52"/>
                    <a:pt x="96" y="136"/>
                    <a:pt x="37" y="267"/>
                  </a:cubicBezTo>
                  <a:cubicBezTo>
                    <a:pt x="1" y="350"/>
                    <a:pt x="1" y="457"/>
                    <a:pt x="13" y="564"/>
                  </a:cubicBezTo>
                  <a:cubicBezTo>
                    <a:pt x="25" y="636"/>
                    <a:pt x="37" y="707"/>
                    <a:pt x="72" y="779"/>
                  </a:cubicBezTo>
                  <a:cubicBezTo>
                    <a:pt x="174" y="983"/>
                    <a:pt x="406" y="1086"/>
                    <a:pt x="630" y="1086"/>
                  </a:cubicBezTo>
                  <a:cubicBezTo>
                    <a:pt x="929" y="1086"/>
                    <a:pt x="1215" y="903"/>
                    <a:pt x="1168" y="529"/>
                  </a:cubicBezTo>
                  <a:cubicBezTo>
                    <a:pt x="1156" y="445"/>
                    <a:pt x="1096" y="350"/>
                    <a:pt x="1037" y="279"/>
                  </a:cubicBezTo>
                  <a:cubicBezTo>
                    <a:pt x="929" y="160"/>
                    <a:pt x="799" y="40"/>
                    <a:pt x="632" y="17"/>
                  </a:cubicBezTo>
                  <a:cubicBezTo>
                    <a:pt x="594" y="6"/>
                    <a:pt x="554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5"/>
            <p:cNvSpPr/>
            <p:nvPr/>
          </p:nvSpPr>
          <p:spPr>
            <a:xfrm>
              <a:off x="4856250" y="4914600"/>
              <a:ext cx="30500" cy="27625"/>
            </a:xfrm>
            <a:custGeom>
              <a:avLst/>
              <a:gdLst/>
              <a:ahLst/>
              <a:cxnLst/>
              <a:rect l="l" t="t" r="r" b="b"/>
              <a:pathLst>
                <a:path w="1220" h="1105" extrusionOk="0">
                  <a:moveTo>
                    <a:pt x="521" y="1"/>
                  </a:moveTo>
                  <a:cubicBezTo>
                    <a:pt x="473" y="1"/>
                    <a:pt x="427" y="10"/>
                    <a:pt x="381" y="29"/>
                  </a:cubicBezTo>
                  <a:cubicBezTo>
                    <a:pt x="251" y="53"/>
                    <a:pt x="108" y="136"/>
                    <a:pt x="48" y="267"/>
                  </a:cubicBezTo>
                  <a:cubicBezTo>
                    <a:pt x="0" y="351"/>
                    <a:pt x="0" y="458"/>
                    <a:pt x="12" y="565"/>
                  </a:cubicBezTo>
                  <a:cubicBezTo>
                    <a:pt x="24" y="636"/>
                    <a:pt x="48" y="708"/>
                    <a:pt x="72" y="779"/>
                  </a:cubicBezTo>
                  <a:cubicBezTo>
                    <a:pt x="175" y="995"/>
                    <a:pt x="408" y="1105"/>
                    <a:pt x="635" y="1105"/>
                  </a:cubicBezTo>
                  <a:cubicBezTo>
                    <a:pt x="934" y="1105"/>
                    <a:pt x="1220" y="915"/>
                    <a:pt x="1179" y="529"/>
                  </a:cubicBezTo>
                  <a:cubicBezTo>
                    <a:pt x="1167" y="446"/>
                    <a:pt x="1096" y="351"/>
                    <a:pt x="1036" y="279"/>
                  </a:cubicBezTo>
                  <a:cubicBezTo>
                    <a:pt x="941" y="160"/>
                    <a:pt x="798" y="41"/>
                    <a:pt x="643" y="17"/>
                  </a:cubicBezTo>
                  <a:cubicBezTo>
                    <a:pt x="601" y="7"/>
                    <a:pt x="560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5"/>
            <p:cNvSpPr/>
            <p:nvPr/>
          </p:nvSpPr>
          <p:spPr>
            <a:xfrm>
              <a:off x="5191400" y="4861900"/>
              <a:ext cx="18275" cy="16275"/>
            </a:xfrm>
            <a:custGeom>
              <a:avLst/>
              <a:gdLst/>
              <a:ahLst/>
              <a:cxnLst/>
              <a:rect l="l" t="t" r="r" b="b"/>
              <a:pathLst>
                <a:path w="731" h="651" extrusionOk="0">
                  <a:moveTo>
                    <a:pt x="343" y="1"/>
                  </a:moveTo>
                  <a:cubicBezTo>
                    <a:pt x="308" y="1"/>
                    <a:pt x="271" y="6"/>
                    <a:pt x="239" y="6"/>
                  </a:cubicBezTo>
                  <a:cubicBezTo>
                    <a:pt x="156" y="18"/>
                    <a:pt x="84" y="66"/>
                    <a:pt x="37" y="137"/>
                  </a:cubicBezTo>
                  <a:cubicBezTo>
                    <a:pt x="1" y="196"/>
                    <a:pt x="1" y="256"/>
                    <a:pt x="25" y="316"/>
                  </a:cubicBezTo>
                  <a:cubicBezTo>
                    <a:pt x="25" y="363"/>
                    <a:pt x="37" y="411"/>
                    <a:pt x="49" y="458"/>
                  </a:cubicBezTo>
                  <a:cubicBezTo>
                    <a:pt x="115" y="587"/>
                    <a:pt x="255" y="651"/>
                    <a:pt x="389" y="651"/>
                  </a:cubicBezTo>
                  <a:cubicBezTo>
                    <a:pt x="565" y="651"/>
                    <a:pt x="730" y="539"/>
                    <a:pt x="703" y="316"/>
                  </a:cubicBezTo>
                  <a:cubicBezTo>
                    <a:pt x="703" y="256"/>
                    <a:pt x="656" y="208"/>
                    <a:pt x="632" y="173"/>
                  </a:cubicBezTo>
                  <a:cubicBezTo>
                    <a:pt x="572" y="101"/>
                    <a:pt x="501" y="18"/>
                    <a:pt x="394" y="6"/>
                  </a:cubicBezTo>
                  <a:cubicBezTo>
                    <a:pt x="378" y="2"/>
                    <a:pt x="361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5"/>
            <p:cNvSpPr/>
            <p:nvPr/>
          </p:nvSpPr>
          <p:spPr>
            <a:xfrm>
              <a:off x="4902100" y="5080975"/>
              <a:ext cx="18075" cy="16300"/>
            </a:xfrm>
            <a:custGeom>
              <a:avLst/>
              <a:gdLst/>
              <a:ahLst/>
              <a:cxnLst/>
              <a:rect l="l" t="t" r="r" b="b"/>
              <a:pathLst>
                <a:path w="723" h="652" extrusionOk="0">
                  <a:moveTo>
                    <a:pt x="339" y="1"/>
                  </a:moveTo>
                  <a:cubicBezTo>
                    <a:pt x="307" y="1"/>
                    <a:pt x="270" y="6"/>
                    <a:pt x="238" y="6"/>
                  </a:cubicBezTo>
                  <a:cubicBezTo>
                    <a:pt x="143" y="30"/>
                    <a:pt x="71" y="65"/>
                    <a:pt x="24" y="149"/>
                  </a:cubicBezTo>
                  <a:cubicBezTo>
                    <a:pt x="0" y="208"/>
                    <a:pt x="0" y="268"/>
                    <a:pt x="12" y="327"/>
                  </a:cubicBezTo>
                  <a:cubicBezTo>
                    <a:pt x="12" y="363"/>
                    <a:pt x="24" y="411"/>
                    <a:pt x="48" y="458"/>
                  </a:cubicBezTo>
                  <a:cubicBezTo>
                    <a:pt x="110" y="588"/>
                    <a:pt x="248" y="652"/>
                    <a:pt x="382" y="652"/>
                  </a:cubicBezTo>
                  <a:cubicBezTo>
                    <a:pt x="556" y="652"/>
                    <a:pt x="723" y="543"/>
                    <a:pt x="703" y="327"/>
                  </a:cubicBezTo>
                  <a:cubicBezTo>
                    <a:pt x="703" y="268"/>
                    <a:pt x="655" y="220"/>
                    <a:pt x="619" y="173"/>
                  </a:cubicBezTo>
                  <a:cubicBezTo>
                    <a:pt x="560" y="101"/>
                    <a:pt x="488" y="30"/>
                    <a:pt x="381" y="6"/>
                  </a:cubicBezTo>
                  <a:cubicBezTo>
                    <a:pt x="369" y="2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5"/>
            <p:cNvSpPr/>
            <p:nvPr/>
          </p:nvSpPr>
          <p:spPr>
            <a:xfrm>
              <a:off x="5067300" y="4533750"/>
              <a:ext cx="17950" cy="16150"/>
            </a:xfrm>
            <a:custGeom>
              <a:avLst/>
              <a:gdLst/>
              <a:ahLst/>
              <a:cxnLst/>
              <a:rect l="l" t="t" r="r" b="b"/>
              <a:pathLst>
                <a:path w="718" h="646" extrusionOk="0">
                  <a:moveTo>
                    <a:pt x="339" y="1"/>
                  </a:moveTo>
                  <a:cubicBezTo>
                    <a:pt x="307" y="1"/>
                    <a:pt x="270" y="11"/>
                    <a:pt x="238" y="11"/>
                  </a:cubicBezTo>
                  <a:cubicBezTo>
                    <a:pt x="143" y="23"/>
                    <a:pt x="71" y="71"/>
                    <a:pt x="24" y="142"/>
                  </a:cubicBezTo>
                  <a:cubicBezTo>
                    <a:pt x="0" y="202"/>
                    <a:pt x="0" y="261"/>
                    <a:pt x="12" y="321"/>
                  </a:cubicBezTo>
                  <a:cubicBezTo>
                    <a:pt x="12" y="369"/>
                    <a:pt x="24" y="404"/>
                    <a:pt x="48" y="452"/>
                  </a:cubicBezTo>
                  <a:cubicBezTo>
                    <a:pt x="110" y="581"/>
                    <a:pt x="248" y="645"/>
                    <a:pt x="381" y="645"/>
                  </a:cubicBezTo>
                  <a:cubicBezTo>
                    <a:pt x="554" y="645"/>
                    <a:pt x="718" y="536"/>
                    <a:pt x="691" y="321"/>
                  </a:cubicBezTo>
                  <a:cubicBezTo>
                    <a:pt x="691" y="261"/>
                    <a:pt x="655" y="214"/>
                    <a:pt x="619" y="166"/>
                  </a:cubicBezTo>
                  <a:cubicBezTo>
                    <a:pt x="560" y="95"/>
                    <a:pt x="488" y="23"/>
                    <a:pt x="381" y="11"/>
                  </a:cubicBezTo>
                  <a:cubicBezTo>
                    <a:pt x="369" y="3"/>
                    <a:pt x="355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5"/>
            <p:cNvSpPr/>
            <p:nvPr/>
          </p:nvSpPr>
          <p:spPr>
            <a:xfrm>
              <a:off x="5336375" y="4957000"/>
              <a:ext cx="7075" cy="5975"/>
            </a:xfrm>
            <a:custGeom>
              <a:avLst/>
              <a:gdLst/>
              <a:ahLst/>
              <a:cxnLst/>
              <a:rect l="l" t="t" r="r" b="b"/>
              <a:pathLst>
                <a:path w="283" h="239" extrusionOk="0">
                  <a:moveTo>
                    <a:pt x="84" y="0"/>
                  </a:moveTo>
                  <a:cubicBezTo>
                    <a:pt x="60" y="0"/>
                    <a:pt x="24" y="24"/>
                    <a:pt x="12" y="60"/>
                  </a:cubicBezTo>
                  <a:cubicBezTo>
                    <a:pt x="0" y="72"/>
                    <a:pt x="0" y="95"/>
                    <a:pt x="12" y="119"/>
                  </a:cubicBezTo>
                  <a:cubicBezTo>
                    <a:pt x="12" y="131"/>
                    <a:pt x="12" y="143"/>
                    <a:pt x="24" y="167"/>
                  </a:cubicBezTo>
                  <a:cubicBezTo>
                    <a:pt x="45" y="214"/>
                    <a:pt x="101" y="238"/>
                    <a:pt x="153" y="238"/>
                  </a:cubicBezTo>
                  <a:cubicBezTo>
                    <a:pt x="220" y="238"/>
                    <a:pt x="282" y="199"/>
                    <a:pt x="262" y="119"/>
                  </a:cubicBezTo>
                  <a:cubicBezTo>
                    <a:pt x="262" y="107"/>
                    <a:pt x="250" y="72"/>
                    <a:pt x="238" y="60"/>
                  </a:cubicBezTo>
                  <a:cubicBezTo>
                    <a:pt x="203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5"/>
            <p:cNvSpPr/>
            <p:nvPr/>
          </p:nvSpPr>
          <p:spPr>
            <a:xfrm>
              <a:off x="5366425" y="4581525"/>
              <a:ext cx="43950" cy="36275"/>
            </a:xfrm>
            <a:custGeom>
              <a:avLst/>
              <a:gdLst/>
              <a:ahLst/>
              <a:cxnLst/>
              <a:rect l="l" t="t" r="r" b="b"/>
              <a:pathLst>
                <a:path w="1758" h="1451" extrusionOk="0">
                  <a:moveTo>
                    <a:pt x="917" y="0"/>
                  </a:moveTo>
                  <a:cubicBezTo>
                    <a:pt x="792" y="0"/>
                    <a:pt x="668" y="32"/>
                    <a:pt x="560" y="101"/>
                  </a:cubicBezTo>
                  <a:cubicBezTo>
                    <a:pt x="25" y="446"/>
                    <a:pt x="1" y="1267"/>
                    <a:pt x="679" y="1434"/>
                  </a:cubicBezTo>
                  <a:cubicBezTo>
                    <a:pt x="723" y="1445"/>
                    <a:pt x="767" y="1450"/>
                    <a:pt x="810" y="1450"/>
                  </a:cubicBezTo>
                  <a:cubicBezTo>
                    <a:pt x="1053" y="1450"/>
                    <a:pt x="1290" y="1292"/>
                    <a:pt x="1441" y="1101"/>
                  </a:cubicBezTo>
                  <a:cubicBezTo>
                    <a:pt x="1513" y="1005"/>
                    <a:pt x="1572" y="922"/>
                    <a:pt x="1620" y="803"/>
                  </a:cubicBezTo>
                  <a:cubicBezTo>
                    <a:pt x="1757" y="345"/>
                    <a:pt x="1332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5"/>
            <p:cNvSpPr/>
            <p:nvPr/>
          </p:nvSpPr>
          <p:spPr>
            <a:xfrm>
              <a:off x="5283375" y="4473925"/>
              <a:ext cx="43975" cy="36225"/>
            </a:xfrm>
            <a:custGeom>
              <a:avLst/>
              <a:gdLst/>
              <a:ahLst/>
              <a:cxnLst/>
              <a:rect l="l" t="t" r="r" b="b"/>
              <a:pathLst>
                <a:path w="1759" h="1449" extrusionOk="0">
                  <a:moveTo>
                    <a:pt x="913" y="1"/>
                  </a:moveTo>
                  <a:cubicBezTo>
                    <a:pt x="793" y="1"/>
                    <a:pt x="674" y="30"/>
                    <a:pt x="572" y="95"/>
                  </a:cubicBezTo>
                  <a:cubicBezTo>
                    <a:pt x="37" y="452"/>
                    <a:pt x="1" y="1273"/>
                    <a:pt x="692" y="1428"/>
                  </a:cubicBezTo>
                  <a:cubicBezTo>
                    <a:pt x="738" y="1442"/>
                    <a:pt x="786" y="1449"/>
                    <a:pt x="833" y="1449"/>
                  </a:cubicBezTo>
                  <a:cubicBezTo>
                    <a:pt x="1064" y="1449"/>
                    <a:pt x="1294" y="1294"/>
                    <a:pt x="1442" y="1107"/>
                  </a:cubicBezTo>
                  <a:cubicBezTo>
                    <a:pt x="1513" y="1011"/>
                    <a:pt x="1584" y="928"/>
                    <a:pt x="1620" y="809"/>
                  </a:cubicBezTo>
                  <a:cubicBezTo>
                    <a:pt x="1759" y="348"/>
                    <a:pt x="1325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5"/>
            <p:cNvSpPr/>
            <p:nvPr/>
          </p:nvSpPr>
          <p:spPr>
            <a:xfrm>
              <a:off x="5267125" y="4841800"/>
              <a:ext cx="63175" cy="37825"/>
            </a:xfrm>
            <a:custGeom>
              <a:avLst/>
              <a:gdLst/>
              <a:ahLst/>
              <a:cxnLst/>
              <a:rect l="l" t="t" r="r" b="b"/>
              <a:pathLst>
                <a:path w="2527" h="1513" extrusionOk="0">
                  <a:moveTo>
                    <a:pt x="1161" y="1"/>
                  </a:moveTo>
                  <a:cubicBezTo>
                    <a:pt x="1068" y="1"/>
                    <a:pt x="976" y="15"/>
                    <a:pt x="889" y="48"/>
                  </a:cubicBezTo>
                  <a:cubicBezTo>
                    <a:pt x="1" y="368"/>
                    <a:pt x="361" y="1513"/>
                    <a:pt x="1244" y="1513"/>
                  </a:cubicBezTo>
                  <a:cubicBezTo>
                    <a:pt x="1249" y="1513"/>
                    <a:pt x="1254" y="1513"/>
                    <a:pt x="1258" y="1512"/>
                  </a:cubicBezTo>
                  <a:cubicBezTo>
                    <a:pt x="1496" y="1512"/>
                    <a:pt x="1734" y="1441"/>
                    <a:pt x="1901" y="1286"/>
                  </a:cubicBezTo>
                  <a:cubicBezTo>
                    <a:pt x="2527" y="744"/>
                    <a:pt x="1819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5"/>
            <p:cNvSpPr/>
            <p:nvPr/>
          </p:nvSpPr>
          <p:spPr>
            <a:xfrm>
              <a:off x="5084775" y="4838825"/>
              <a:ext cx="62750" cy="37825"/>
            </a:xfrm>
            <a:custGeom>
              <a:avLst/>
              <a:gdLst/>
              <a:ahLst/>
              <a:cxnLst/>
              <a:rect l="l" t="t" r="r" b="b"/>
              <a:pathLst>
                <a:path w="2510" h="1513" extrusionOk="0">
                  <a:moveTo>
                    <a:pt x="1148" y="0"/>
                  </a:moveTo>
                  <a:cubicBezTo>
                    <a:pt x="1054" y="0"/>
                    <a:pt x="961" y="15"/>
                    <a:pt x="873" y="48"/>
                  </a:cubicBezTo>
                  <a:cubicBezTo>
                    <a:pt x="1" y="378"/>
                    <a:pt x="353" y="1513"/>
                    <a:pt x="1227" y="1513"/>
                  </a:cubicBezTo>
                  <a:cubicBezTo>
                    <a:pt x="1235" y="1513"/>
                    <a:pt x="1245" y="1513"/>
                    <a:pt x="1254" y="1512"/>
                  </a:cubicBezTo>
                  <a:cubicBezTo>
                    <a:pt x="1492" y="1512"/>
                    <a:pt x="1730" y="1429"/>
                    <a:pt x="1885" y="1286"/>
                  </a:cubicBezTo>
                  <a:cubicBezTo>
                    <a:pt x="2510" y="734"/>
                    <a:pt x="1804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5"/>
            <p:cNvSpPr/>
            <p:nvPr/>
          </p:nvSpPr>
          <p:spPr>
            <a:xfrm>
              <a:off x="5101525" y="4631250"/>
              <a:ext cx="84250" cy="66675"/>
            </a:xfrm>
            <a:custGeom>
              <a:avLst/>
              <a:gdLst/>
              <a:ahLst/>
              <a:cxnLst/>
              <a:rect l="l" t="t" r="r" b="b"/>
              <a:pathLst>
                <a:path w="3370" h="2667" extrusionOk="0">
                  <a:moveTo>
                    <a:pt x="1607" y="1"/>
                  </a:moveTo>
                  <a:cubicBezTo>
                    <a:pt x="1446" y="1"/>
                    <a:pt x="1281" y="32"/>
                    <a:pt x="1119" y="100"/>
                  </a:cubicBezTo>
                  <a:cubicBezTo>
                    <a:pt x="0" y="576"/>
                    <a:pt x="405" y="2338"/>
                    <a:pt x="1453" y="2624"/>
                  </a:cubicBezTo>
                  <a:cubicBezTo>
                    <a:pt x="1556" y="2652"/>
                    <a:pt x="1661" y="2666"/>
                    <a:pt x="1765" y="2666"/>
                  </a:cubicBezTo>
                  <a:cubicBezTo>
                    <a:pt x="2228" y="2666"/>
                    <a:pt x="2677" y="2399"/>
                    <a:pt x="2882" y="1981"/>
                  </a:cubicBezTo>
                  <a:cubicBezTo>
                    <a:pt x="3369" y="1056"/>
                    <a:pt x="2547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5"/>
            <p:cNvSpPr/>
            <p:nvPr/>
          </p:nvSpPr>
          <p:spPr>
            <a:xfrm>
              <a:off x="4844050" y="4783675"/>
              <a:ext cx="84575" cy="66800"/>
            </a:xfrm>
            <a:custGeom>
              <a:avLst/>
              <a:gdLst/>
              <a:ahLst/>
              <a:cxnLst/>
              <a:rect l="l" t="t" r="r" b="b"/>
              <a:pathLst>
                <a:path w="3383" h="2672" extrusionOk="0">
                  <a:moveTo>
                    <a:pt x="1616" y="1"/>
                  </a:moveTo>
                  <a:cubicBezTo>
                    <a:pt x="1456" y="1"/>
                    <a:pt x="1292" y="31"/>
                    <a:pt x="1131" y="99"/>
                  </a:cubicBezTo>
                  <a:cubicBezTo>
                    <a:pt x="0" y="563"/>
                    <a:pt x="393" y="2349"/>
                    <a:pt x="1477" y="2635"/>
                  </a:cubicBezTo>
                  <a:cubicBezTo>
                    <a:pt x="1572" y="2660"/>
                    <a:pt x="1670" y="2672"/>
                    <a:pt x="1767" y="2672"/>
                  </a:cubicBezTo>
                  <a:cubicBezTo>
                    <a:pt x="2229" y="2672"/>
                    <a:pt x="2687" y="2405"/>
                    <a:pt x="2894" y="1992"/>
                  </a:cubicBezTo>
                  <a:cubicBezTo>
                    <a:pt x="3382" y="1066"/>
                    <a:pt x="2557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5"/>
            <p:cNvSpPr/>
            <p:nvPr/>
          </p:nvSpPr>
          <p:spPr>
            <a:xfrm>
              <a:off x="5384000" y="4937500"/>
              <a:ext cx="57875" cy="45525"/>
            </a:xfrm>
            <a:custGeom>
              <a:avLst/>
              <a:gdLst/>
              <a:ahLst/>
              <a:cxnLst/>
              <a:rect l="l" t="t" r="r" b="b"/>
              <a:pathLst>
                <a:path w="2315" h="1821" extrusionOk="0">
                  <a:moveTo>
                    <a:pt x="1100" y="1"/>
                  </a:moveTo>
                  <a:cubicBezTo>
                    <a:pt x="989" y="1"/>
                    <a:pt x="875" y="21"/>
                    <a:pt x="762" y="66"/>
                  </a:cubicBezTo>
                  <a:cubicBezTo>
                    <a:pt x="0" y="375"/>
                    <a:pt x="274" y="1602"/>
                    <a:pt x="1012" y="1792"/>
                  </a:cubicBezTo>
                  <a:cubicBezTo>
                    <a:pt x="1079" y="1812"/>
                    <a:pt x="1149" y="1821"/>
                    <a:pt x="1218" y="1821"/>
                  </a:cubicBezTo>
                  <a:cubicBezTo>
                    <a:pt x="1529" y="1821"/>
                    <a:pt x="1843" y="1634"/>
                    <a:pt x="1989" y="1352"/>
                  </a:cubicBezTo>
                  <a:cubicBezTo>
                    <a:pt x="2315" y="720"/>
                    <a:pt x="176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5"/>
            <p:cNvSpPr/>
            <p:nvPr/>
          </p:nvSpPr>
          <p:spPr>
            <a:xfrm>
              <a:off x="5262550" y="4942700"/>
              <a:ext cx="17875" cy="16700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477" y="1"/>
                  </a:moveTo>
                  <a:cubicBezTo>
                    <a:pt x="453" y="1"/>
                    <a:pt x="405" y="1"/>
                    <a:pt x="370" y="12"/>
                  </a:cubicBezTo>
                  <a:cubicBezTo>
                    <a:pt x="215" y="84"/>
                    <a:pt x="1" y="239"/>
                    <a:pt x="36" y="441"/>
                  </a:cubicBezTo>
                  <a:cubicBezTo>
                    <a:pt x="48" y="536"/>
                    <a:pt x="131" y="632"/>
                    <a:pt x="227" y="655"/>
                  </a:cubicBezTo>
                  <a:cubicBezTo>
                    <a:pt x="262" y="667"/>
                    <a:pt x="310" y="667"/>
                    <a:pt x="358" y="667"/>
                  </a:cubicBezTo>
                  <a:cubicBezTo>
                    <a:pt x="405" y="667"/>
                    <a:pt x="429" y="667"/>
                    <a:pt x="477" y="655"/>
                  </a:cubicBezTo>
                  <a:cubicBezTo>
                    <a:pt x="512" y="644"/>
                    <a:pt x="536" y="620"/>
                    <a:pt x="560" y="584"/>
                  </a:cubicBezTo>
                  <a:cubicBezTo>
                    <a:pt x="632" y="524"/>
                    <a:pt x="679" y="465"/>
                    <a:pt x="703" y="393"/>
                  </a:cubicBezTo>
                  <a:cubicBezTo>
                    <a:pt x="715" y="286"/>
                    <a:pt x="667" y="179"/>
                    <a:pt x="608" y="108"/>
                  </a:cubicBezTo>
                  <a:cubicBezTo>
                    <a:pt x="584" y="60"/>
                    <a:pt x="536" y="24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5"/>
            <p:cNvSpPr/>
            <p:nvPr/>
          </p:nvSpPr>
          <p:spPr>
            <a:xfrm>
              <a:off x="5171475" y="4942700"/>
              <a:ext cx="29775" cy="27700"/>
            </a:xfrm>
            <a:custGeom>
              <a:avLst/>
              <a:gdLst/>
              <a:ahLst/>
              <a:cxnLst/>
              <a:rect l="l" t="t" r="r" b="b"/>
              <a:pathLst>
                <a:path w="1191" h="1108" extrusionOk="0">
                  <a:moveTo>
                    <a:pt x="548" y="1"/>
                  </a:moveTo>
                  <a:cubicBezTo>
                    <a:pt x="488" y="24"/>
                    <a:pt x="429" y="48"/>
                    <a:pt x="369" y="84"/>
                  </a:cubicBezTo>
                  <a:cubicBezTo>
                    <a:pt x="250" y="155"/>
                    <a:pt x="131" y="227"/>
                    <a:pt x="72" y="346"/>
                  </a:cubicBezTo>
                  <a:cubicBezTo>
                    <a:pt x="0" y="501"/>
                    <a:pt x="36" y="691"/>
                    <a:pt x="107" y="858"/>
                  </a:cubicBezTo>
                  <a:cubicBezTo>
                    <a:pt x="143" y="941"/>
                    <a:pt x="191" y="1048"/>
                    <a:pt x="286" y="1072"/>
                  </a:cubicBezTo>
                  <a:cubicBezTo>
                    <a:pt x="322" y="1108"/>
                    <a:pt x="381" y="1108"/>
                    <a:pt x="441" y="1108"/>
                  </a:cubicBezTo>
                  <a:cubicBezTo>
                    <a:pt x="762" y="1096"/>
                    <a:pt x="1143" y="894"/>
                    <a:pt x="1179" y="572"/>
                  </a:cubicBezTo>
                  <a:cubicBezTo>
                    <a:pt x="1191" y="393"/>
                    <a:pt x="1096" y="215"/>
                    <a:pt x="953" y="120"/>
                  </a:cubicBezTo>
                  <a:cubicBezTo>
                    <a:pt x="893" y="84"/>
                    <a:pt x="822" y="60"/>
                    <a:pt x="738" y="36"/>
                  </a:cubicBezTo>
                  <a:cubicBezTo>
                    <a:pt x="679" y="24"/>
                    <a:pt x="619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5"/>
            <p:cNvSpPr/>
            <p:nvPr/>
          </p:nvSpPr>
          <p:spPr>
            <a:xfrm>
              <a:off x="5355575" y="4656225"/>
              <a:ext cx="91250" cy="78900"/>
            </a:xfrm>
            <a:custGeom>
              <a:avLst/>
              <a:gdLst/>
              <a:ahLst/>
              <a:cxnLst/>
              <a:rect l="l" t="t" r="r" b="b"/>
              <a:pathLst>
                <a:path w="3650" h="3156" extrusionOk="0">
                  <a:moveTo>
                    <a:pt x="2258" y="0"/>
                  </a:moveTo>
                  <a:cubicBezTo>
                    <a:pt x="989" y="0"/>
                    <a:pt x="0" y="1887"/>
                    <a:pt x="1209" y="2863"/>
                  </a:cubicBezTo>
                  <a:cubicBezTo>
                    <a:pt x="1462" y="3061"/>
                    <a:pt x="1780" y="3156"/>
                    <a:pt x="2101" y="3156"/>
                  </a:cubicBezTo>
                  <a:cubicBezTo>
                    <a:pt x="2612" y="3156"/>
                    <a:pt x="3129" y="2916"/>
                    <a:pt x="3399" y="2470"/>
                  </a:cubicBezTo>
                  <a:cubicBezTo>
                    <a:pt x="3578" y="2173"/>
                    <a:pt x="3649" y="1804"/>
                    <a:pt x="3638" y="1446"/>
                  </a:cubicBezTo>
                  <a:cubicBezTo>
                    <a:pt x="3614" y="1030"/>
                    <a:pt x="3483" y="601"/>
                    <a:pt x="3161" y="339"/>
                  </a:cubicBezTo>
                  <a:cubicBezTo>
                    <a:pt x="2861" y="102"/>
                    <a:pt x="2552" y="0"/>
                    <a:pt x="2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內容版面配置區 4">
            <a:extLst>
              <a:ext uri="{FF2B5EF4-FFF2-40B4-BE49-F238E27FC236}">
                <a16:creationId xmlns:a16="http://schemas.microsoft.com/office/drawing/2014/main" id="{7B6407D2-CF8E-4BD9-9B6E-000F4B497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84455"/>
            <a:ext cx="1382440" cy="184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57568C98-9DEF-4AAD-8662-605E77BAE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43" y="1907184"/>
            <a:ext cx="2281826" cy="3042436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F885943A-C2FD-4B53-9059-E7D5B2161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52" y="326332"/>
            <a:ext cx="2051926" cy="1538945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C900E55A-287F-4464-A980-569B442638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0" y="3267357"/>
            <a:ext cx="2365980" cy="1774485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E5EFCECC-17DA-40BB-944A-110C35010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0" y="1185554"/>
            <a:ext cx="2457672" cy="18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6655"/>
      </p:ext>
    </p:extLst>
  </p:cSld>
  <p:clrMapOvr>
    <a:masterClrMapping/>
  </p:clrMapOvr>
</p:sld>
</file>

<file path=ppt/theme/theme1.xml><?xml version="1.0" encoding="utf-8"?>
<a:theme xmlns:a="http://schemas.openxmlformats.org/drawingml/2006/main" name="Iris Day in Belgium by Slidesgo">
  <a:themeElements>
    <a:clrScheme name="Simple Light">
      <a:dk1>
        <a:srgbClr val="000000"/>
      </a:dk1>
      <a:lt1>
        <a:srgbClr val="FFFFFF"/>
      </a:lt1>
      <a:dk2>
        <a:srgbClr val="3B388A"/>
      </a:dk2>
      <a:lt2>
        <a:srgbClr val="F3F0F8"/>
      </a:lt2>
      <a:accent1>
        <a:srgbClr val="A2B479"/>
      </a:accent1>
      <a:accent2>
        <a:srgbClr val="7B8B71"/>
      </a:accent2>
      <a:accent3>
        <a:srgbClr val="7371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220</Words>
  <Application>Microsoft Office PowerPoint</Application>
  <PresentationFormat>如螢幕大小 (16:9)</PresentationFormat>
  <Paragraphs>76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ABeeZee</vt:lpstr>
      <vt:lpstr>微軟正黑體</vt:lpstr>
      <vt:lpstr>Abril Fatface</vt:lpstr>
      <vt:lpstr>Arial</vt:lpstr>
      <vt:lpstr>Actor</vt:lpstr>
      <vt:lpstr>Montserrat Black</vt:lpstr>
      <vt:lpstr>Iris Day in Belgium by Slidesgo</vt:lpstr>
      <vt:lpstr>AICUP: Orchid Species Identification and Classification Contest</vt:lpstr>
      <vt:lpstr>Agenda</vt:lpstr>
      <vt:lpstr>Competitions &amp;Data</vt:lpstr>
      <vt:lpstr>Competitions</vt:lpstr>
      <vt:lpstr>Data</vt:lpstr>
      <vt:lpstr>PowerPoint 簡報</vt:lpstr>
      <vt:lpstr>PowerPoint 簡報</vt:lpstr>
      <vt:lpstr>PowerPoint 簡報</vt:lpstr>
      <vt:lpstr>PowerPoint 簡報</vt:lpstr>
      <vt:lpstr>Model design</vt:lpstr>
      <vt:lpstr>Approach</vt:lpstr>
      <vt:lpstr>Model structure</vt:lpstr>
      <vt:lpstr>Setting</vt:lpstr>
      <vt:lpstr>Result</vt:lpstr>
      <vt:lpstr>Training loss </vt:lpstr>
      <vt:lpstr>Result</vt:lpstr>
      <vt:lpstr>Wrong prediction</vt:lpstr>
      <vt:lpstr>Wrong prediction</vt:lpstr>
      <vt:lpstr>Future work</vt:lpstr>
      <vt:lpstr>Future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AICUP: Orchid Species Identification and Classification Contest</dc:title>
  <cp:lastModifiedBy>Barry Liu</cp:lastModifiedBy>
  <cp:revision>8</cp:revision>
  <dcterms:modified xsi:type="dcterms:W3CDTF">2022-06-15T02:01:03Z</dcterms:modified>
</cp:coreProperties>
</file>