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68" r:id="rId6"/>
    <p:sldId id="264" r:id="rId7"/>
    <p:sldId id="276" r:id="rId8"/>
    <p:sldId id="277" r:id="rId9"/>
    <p:sldId id="278" r:id="rId10"/>
    <p:sldId id="279" r:id="rId11"/>
    <p:sldId id="280" r:id="rId12"/>
    <p:sldId id="267" r:id="rId13"/>
    <p:sldId id="262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zh-CN" altLang="en-US" sz="4400" dirty="0">
                <a:solidFill>
                  <a:srgbClr val="C00000"/>
                </a:solidFill>
              </a:rPr>
              <a:t>项目名称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成员：黄丙建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成员：张全发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成员：张浩宇</a:t>
            </a:r>
            <a:endParaRPr lang="en-US" altLang="zh-CN" sz="2000" dirty="0"/>
          </a:p>
          <a:p>
            <a:pPr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Subtitle 2"/>
          <p:cNvSpPr txBox="1"/>
          <p:nvPr/>
        </p:nvSpPr>
        <p:spPr bwMode="auto">
          <a:xfrm>
            <a:off x="1870596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JSF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HIBERNATE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 SQL SERVER</a:t>
            </a:r>
          </a:p>
          <a:p>
            <a:pPr algn="l">
              <a:spcBef>
                <a:spcPts val="0"/>
              </a:spcBef>
            </a:pPr>
            <a:endParaRPr lang="en-IN" sz="2000" dirty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第</a:t>
            </a:r>
            <a:r>
              <a:rPr lang="en-IN" dirty="0"/>
              <a:t> 5</a:t>
            </a:r>
            <a:r>
              <a:rPr lang="zh-CN" altLang="en-US" dirty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支付界面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DB5807F-C9F7-4375-B24D-07374AC0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30" y="2846682"/>
            <a:ext cx="5696167" cy="3679825"/>
          </a:xfrm>
        </p:spPr>
      </p:pic>
    </p:spTree>
    <p:extLst>
      <p:ext uri="{BB962C8B-B14F-4D97-AF65-F5344CB8AC3E}">
        <p14:creationId xmlns:p14="http://schemas.microsoft.com/office/powerpoint/2010/main" val="19430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成果展示界面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0976DE1-D3D0-4A6A-9FF9-7816FD033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28" y="2846682"/>
            <a:ext cx="6053137" cy="3745515"/>
          </a:xfrm>
        </p:spPr>
      </p:pic>
    </p:spTree>
    <p:extLst>
      <p:ext uri="{BB962C8B-B14F-4D97-AF65-F5344CB8AC3E}">
        <p14:creationId xmlns:p14="http://schemas.microsoft.com/office/powerpoint/2010/main" val="187428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遇到的挑战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小组工作分配问题</a:t>
            </a:r>
            <a:endParaRPr lang="en-US" altLang="zh-CN" dirty="0"/>
          </a:p>
          <a:p>
            <a:r>
              <a:rPr lang="zh-CN" altLang="en-US" dirty="0"/>
              <a:t>项目周期过短的克服</a:t>
            </a:r>
            <a:endParaRPr lang="en-US" altLang="zh-CN" dirty="0"/>
          </a:p>
          <a:p>
            <a:r>
              <a:rPr lang="zh-CN" altLang="en-US" dirty="0"/>
              <a:t>舒适美观界面的设计</a:t>
            </a:r>
            <a:endParaRPr lang="en-US" altLang="zh-CN" dirty="0"/>
          </a:p>
          <a:p>
            <a:r>
              <a:rPr lang="zh-CN" altLang="en-US" dirty="0"/>
              <a:t>简洁的数据库设计</a:t>
            </a:r>
            <a:endParaRPr lang="en-US" altLang="zh-CN" dirty="0"/>
          </a:p>
          <a:p>
            <a:r>
              <a:rPr lang="zh-CN" altLang="en-US" dirty="0"/>
              <a:t>功能齐全的</a:t>
            </a:r>
            <a:r>
              <a:rPr lang="en-US" altLang="zh-CN" dirty="0"/>
              <a:t>Java</a:t>
            </a:r>
            <a:r>
              <a:rPr lang="zh-CN" altLang="en-US" dirty="0"/>
              <a:t>类的设计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待改善部分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部分人性化功能的实现</a:t>
            </a:r>
            <a:endParaRPr lang="en-US" altLang="zh-CN" dirty="0"/>
          </a:p>
          <a:p>
            <a:r>
              <a:rPr lang="zh-CN" altLang="en-US" dirty="0"/>
              <a:t>界面设计还需优化</a:t>
            </a:r>
            <a:endParaRPr lang="en-US" altLang="zh-CN" dirty="0"/>
          </a:p>
          <a:p>
            <a:r>
              <a:rPr lang="zh-CN" altLang="en-US" dirty="0"/>
              <a:t>冗余代码的修改</a:t>
            </a:r>
            <a:endParaRPr lang="en-US" altLang="zh-CN" dirty="0"/>
          </a:p>
          <a:p>
            <a:r>
              <a:rPr lang="zh-CN" altLang="en-US" dirty="0"/>
              <a:t>弹出支付界面后需要再次计算金额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6" y="1712901"/>
            <a:ext cx="2430236" cy="2430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8295" y="3044547"/>
            <a:ext cx="22693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黄楷文</a:t>
            </a:r>
            <a:endParaRPr lang="en-IN" dirty="0"/>
          </a:p>
          <a:p>
            <a:r>
              <a:rPr lang="en-IN" dirty="0"/>
              <a:t>2016207059</a:t>
            </a:r>
          </a:p>
          <a:p>
            <a:r>
              <a:rPr lang="zh-CN" altLang="en-US" dirty="0"/>
              <a:t>登录和注册功能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998029" y="1544453"/>
            <a:ext cx="218222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王冬豪</a:t>
            </a:r>
            <a:endParaRPr lang="en-IN" dirty="0"/>
          </a:p>
          <a:p>
            <a:pPr algn="r"/>
            <a:r>
              <a:rPr lang="en-IN" dirty="0"/>
              <a:t>2016207020</a:t>
            </a:r>
          </a:p>
          <a:p>
            <a:pPr algn="r"/>
            <a:r>
              <a:rPr lang="zh-CN" altLang="en-US" dirty="0"/>
              <a:t>婚礼管理</a:t>
            </a:r>
            <a:endParaRPr lang="en-US" altLang="zh-CN" dirty="0"/>
          </a:p>
          <a:p>
            <a:pPr algn="r"/>
            <a:r>
              <a:rPr lang="zh-CN" altLang="en-US" dirty="0"/>
              <a:t>成果展示</a:t>
            </a:r>
            <a:endParaRPr lang="en-US" altLang="zh-CN" dirty="0"/>
          </a:p>
          <a:p>
            <a:pPr algn="r"/>
            <a:r>
              <a:rPr lang="zh-CN" altLang="en-US" dirty="0"/>
              <a:t>支付功能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67404" y="3044547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C96E9D-E491-424B-8CDE-B3176DFF7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271" y="1414120"/>
            <a:ext cx="2432515" cy="2432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US" altLang="zh-CN" dirty="0"/>
          </a:p>
          <a:p>
            <a:r>
              <a:rPr lang="zh-CN" altLang="en-US" dirty="0"/>
              <a:t>主要业务</a:t>
            </a:r>
            <a:endParaRPr lang="en-US" altLang="zh-CN" dirty="0"/>
          </a:p>
          <a:p>
            <a:r>
              <a:rPr lang="zh-CN" altLang="en-US" dirty="0"/>
              <a:t>功能展示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通过本软件，用户可以实现一个婚庆系统。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7B4F5C1-DCD1-46F2-B140-A2645AF8F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67" y="2593975"/>
            <a:ext cx="4648065" cy="40322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注册界面</a:t>
            </a:r>
            <a:endParaRPr lang="en-US" altLang="zh-CN" dirty="0"/>
          </a:p>
          <a:p>
            <a:endParaRPr lang="en-I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F72014-2ED7-4B77-B020-91CB7AF8B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66" y="2248953"/>
            <a:ext cx="5525399" cy="4524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管理员管理界面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01E1660-E99E-44BA-853F-26EBFE56E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3" y="3276956"/>
            <a:ext cx="10069014" cy="2622138"/>
          </a:xfrm>
        </p:spPr>
      </p:pic>
    </p:spTree>
    <p:extLst>
      <p:ext uri="{BB962C8B-B14F-4D97-AF65-F5344CB8AC3E}">
        <p14:creationId xmlns:p14="http://schemas.microsoft.com/office/powerpoint/2010/main" val="12786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用户管理界面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9C6A0B8-A3C8-4C9E-9D88-93F31B4D2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15" y="3174175"/>
            <a:ext cx="10354696" cy="2724919"/>
          </a:xfrm>
        </p:spPr>
      </p:pic>
    </p:spTree>
    <p:extLst>
      <p:ext uri="{BB962C8B-B14F-4D97-AF65-F5344CB8AC3E}">
        <p14:creationId xmlns:p14="http://schemas.microsoft.com/office/powerpoint/2010/main" val="148844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新增婚礼界面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6B7DD5D-D16D-4C40-AF8D-025AC3004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98" y="2948405"/>
            <a:ext cx="9541359" cy="3608495"/>
          </a:xfrm>
        </p:spPr>
      </p:pic>
    </p:spTree>
    <p:extLst>
      <p:ext uri="{BB962C8B-B14F-4D97-AF65-F5344CB8AC3E}">
        <p14:creationId xmlns:p14="http://schemas.microsoft.com/office/powerpoint/2010/main" val="36909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178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Helvetica Light</vt:lpstr>
      <vt:lpstr>Lantinghei SC Heavy</vt:lpstr>
      <vt:lpstr>Arial</vt:lpstr>
      <vt:lpstr>White</vt:lpstr>
      <vt:lpstr>学期项目展示 项目名称</vt:lpstr>
      <vt:lpstr>团队介绍</vt:lpstr>
      <vt:lpstr>目录</vt:lpstr>
      <vt:lpstr>项目概述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遇到的挑战</vt:lpstr>
      <vt:lpstr>待改善部分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冬豪 王</cp:lastModifiedBy>
  <cp:revision>68</cp:revision>
  <dcterms:created xsi:type="dcterms:W3CDTF">2018-12-12T03:00:00Z</dcterms:created>
  <dcterms:modified xsi:type="dcterms:W3CDTF">2019-12-30T14:33:22Z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2052-11.1.0.8796</vt:lpwstr>
  </property>
</Properties>
</file>