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24"/>
  </p:notesMasterIdLst>
  <p:handoutMasterIdLst>
    <p:handoutMasterId r:id="rId25"/>
  </p:handoutMasterIdLst>
  <p:sldIdLst>
    <p:sldId id="572" r:id="rId13"/>
    <p:sldId id="577" r:id="rId14"/>
    <p:sldId id="579" r:id="rId15"/>
    <p:sldId id="603" r:id="rId16"/>
    <p:sldId id="608" r:id="rId17"/>
    <p:sldId id="604" r:id="rId18"/>
    <p:sldId id="605" r:id="rId19"/>
    <p:sldId id="606" r:id="rId20"/>
    <p:sldId id="607" r:id="rId21"/>
    <p:sldId id="609" r:id="rId22"/>
    <p:sldId id="602" r:id="rId2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91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21/03/2025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21/03/2025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553" y="3124201"/>
            <a:ext cx="9380847" cy="990600"/>
          </a:xfrm>
        </p:spPr>
        <p:txBody>
          <a:bodyPr/>
          <a:lstStyle/>
          <a:p>
            <a:r>
              <a:rPr lang="en-US" dirty="0"/>
              <a:t>INTERNSHIP-PHASE 1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65211" y="4521282"/>
            <a:ext cx="8935628" cy="407987"/>
          </a:xfrm>
        </p:spPr>
        <p:txBody>
          <a:bodyPr/>
          <a:lstStyle/>
          <a:p>
            <a:r>
              <a:rPr lang="en-US" dirty="0"/>
              <a:t>Student Name: Bharath J Ramalingam</a:t>
            </a:r>
          </a:p>
          <a:p>
            <a:r>
              <a:rPr lang="en-US" dirty="0"/>
              <a:t>SRN: R21EH113</a:t>
            </a:r>
          </a:p>
          <a:p>
            <a:r>
              <a:rPr lang="en-US" dirty="0"/>
              <a:t>Section: AI &amp; DS (B) </a:t>
            </a:r>
          </a:p>
          <a:p>
            <a:r>
              <a:rPr lang="en-US" dirty="0"/>
              <a:t>School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Conclusion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000" y="1066800"/>
            <a:ext cx="10605146" cy="4648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internship as a Data Engineer at Cognizant provides valuable hands-on experience in data engineering.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 worked with essential tools like Unix, SQL, Python, Informatica PowerCenter, XML, and JSON.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Gain exposure to cloud fundamentals, learning to manage data in cloud environments.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Build skills in data processing, integration, and automation to solve real-world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Focus on data validation and quality assurance to ensure data accuracy and consistency.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Collaborate with cross-functional teams, understanding requirements and delivering data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internship lays the groundwork for a promising career in data engineering.</a:t>
            </a:r>
          </a:p>
        </p:txBody>
      </p:sp>
    </p:spTree>
    <p:extLst>
      <p:ext uri="{BB962C8B-B14F-4D97-AF65-F5344CB8AC3E}">
        <p14:creationId xmlns:p14="http://schemas.microsoft.com/office/powerpoint/2010/main" val="333833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400" y="395786"/>
            <a:ext cx="11039400" cy="838202"/>
          </a:xfrm>
        </p:spPr>
        <p:txBody>
          <a:bodyPr/>
          <a:lstStyle/>
          <a:p>
            <a:r>
              <a:rPr lang="en-US" sz="3600" cap="none" dirty="0">
                <a:solidFill>
                  <a:srgbClr val="FF6600"/>
                </a:solidFill>
              </a:rPr>
              <a:t>COGNIZANT TECHNOLOGY SERVICES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60127" y="1776008"/>
            <a:ext cx="10671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INDUSTRIAL GUIDE:  Akash Nair (Cognizant) </a:t>
            </a:r>
          </a:p>
          <a:p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315" y="3239955"/>
            <a:ext cx="10671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</a:rPr>
              <a:t>DETAILS OF  INTERNAL GUIDE : Dr.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Shantala</a:t>
            </a:r>
            <a:r>
              <a:rPr lang="en-US" altLang="en-US" sz="2000" b="1" dirty="0">
                <a:latin typeface="Times New Roman" panose="02020603050405020304" pitchFamily="18" charset="0"/>
              </a:rPr>
              <a:t> Devi Patil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8372400" cy="4319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Objective of Industrial Training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Company Profile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Description of the Project/Work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Technology Implementation (Hardware &amp; Software)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Roles and Responsibilities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233988"/>
            <a:ext cx="10887000" cy="4859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Foundation of Data Engineering: Focuses on building and optimizing data pipelines and infrastructures to unlock data’s full potential.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Role of Cognizant: A global leader offering hands-on learning in cutting-edge tools like cloud platforms and big data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Internship Highlights: Practical experience with real-world projects under the guidance of industry experts.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Skill Development: Enhances technical expertise, problem-solving abilities, and practical knowledge in data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Career Impact: Prepares participants for a successful and rewarding career in the evolving field of data engineering.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6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228600"/>
            <a:ext cx="102774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Objective of Industrial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233988"/>
            <a:ext cx="10671746" cy="48593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Practical Knowledge: To gain hands-on experience with data engineering tools, technologies, and methodologies.</a:t>
            </a:r>
          </a:p>
          <a:p>
            <a:r>
              <a:rPr lang="en-US" dirty="0">
                <a:solidFill>
                  <a:schemeClr val="tx1"/>
                </a:solidFill>
              </a:rPr>
              <a:t>Problem-Solving Skills: To develop the ability to design, build, and optimize data pipelines to address real-world business challenges.</a:t>
            </a:r>
          </a:p>
          <a:p>
            <a:r>
              <a:rPr lang="en-US" dirty="0">
                <a:solidFill>
                  <a:schemeClr val="tx1"/>
                </a:solidFill>
              </a:rPr>
              <a:t>Technical Expertise: To learn about cloud platforms, big data processing, database management systems, and ETL (Extract, Transform, Load) processes.</a:t>
            </a:r>
          </a:p>
          <a:p>
            <a:r>
              <a:rPr lang="en-US" dirty="0">
                <a:solidFill>
                  <a:schemeClr val="tx1"/>
                </a:solidFill>
              </a:rPr>
              <a:t>Industry Exposure: To understand best practices and standards by working alongside industry experts on live projects.</a:t>
            </a:r>
          </a:p>
          <a:p>
            <a:r>
              <a:rPr lang="en-US" dirty="0">
                <a:solidFill>
                  <a:schemeClr val="tx1"/>
                </a:solidFill>
              </a:rPr>
              <a:t>Career Preparedness: To bridge the gap between theoretical knowledge and practical applications, enhancing employability in the field of data engineering.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152400"/>
            <a:ext cx="10671746" cy="838202"/>
          </a:xfrm>
        </p:spPr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Company Profile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113646"/>
            <a:ext cx="10671746" cy="48593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Overview: Cognizant is a leading global professional services company specializing in IT, consulting, and business process outsourcing.</a:t>
            </a:r>
          </a:p>
          <a:p>
            <a:r>
              <a:rPr lang="en-US" dirty="0">
                <a:solidFill>
                  <a:schemeClr val="tx1"/>
                </a:solidFill>
              </a:rPr>
              <a:t>Headquarters: Based in Teaneck, New Jersey, USA, with operations spanning across the globe.</a:t>
            </a:r>
          </a:p>
          <a:p>
            <a:r>
              <a:rPr lang="en-US" dirty="0">
                <a:solidFill>
                  <a:schemeClr val="tx1"/>
                </a:solidFill>
              </a:rPr>
              <a:t>Core Services: Focuses on digital transformation, cloud computing, data engineering, artificial intelligence, and software development.</a:t>
            </a:r>
          </a:p>
          <a:p>
            <a:r>
              <a:rPr lang="en-US" dirty="0">
                <a:solidFill>
                  <a:schemeClr val="tx1"/>
                </a:solidFill>
              </a:rPr>
              <a:t>Market Presence: Serves clients in diverse industries, including healthcare, finance, retail, and technology.</a:t>
            </a:r>
          </a:p>
          <a:p>
            <a:r>
              <a:rPr lang="en-US" dirty="0">
                <a:solidFill>
                  <a:schemeClr val="tx1"/>
                </a:solidFill>
              </a:rPr>
              <a:t>Workforce Strength: Boasts a large, skilled workforce with a strong emphasis on fostering innovation and talent development.</a:t>
            </a:r>
          </a:p>
          <a:p>
            <a:r>
              <a:rPr lang="en-US" dirty="0">
                <a:solidFill>
                  <a:schemeClr val="tx1"/>
                </a:solidFill>
              </a:rPr>
              <a:t>Commitment to Excellence: Recognized for delivering cutting-edge solutions to help businesses stay competitive in the digital era.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1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91438"/>
            <a:ext cx="10671746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Description of the Project/Work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929640"/>
            <a:ext cx="10671746" cy="487544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Overview: Informatica PowerCenter is a powerful data integration tool widely used for ETL (Extract, Transform, Load) processes.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ETL Process: It enables the extraction of data from diverse sources, transformation of data into a usable format, and loading it into target systems like data warehouses or databases.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a variety of data sources and formats.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Provides robust transformation capabilities for data cleansing, aggregation, and enrichment.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Ensures high scalability and performance for handling large datasets.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Advantages: Simplifies complex data workflows with a user-friendly interface. Offers automation and monitoring tools for efficient data pipeline management. Ensures data quality and consistency throughout the ETL process.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10671746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Technology Implementation</a:t>
            </a:r>
            <a:br>
              <a:rPr lang="en-US" sz="4000" cap="none" dirty="0">
                <a:solidFill>
                  <a:srgbClr val="FF6600"/>
                </a:solidFill>
              </a:rPr>
            </a:br>
            <a:r>
              <a:rPr lang="en-US" sz="4000" cap="none" dirty="0">
                <a:solidFill>
                  <a:srgbClr val="FF6600"/>
                </a:solidFill>
              </a:rPr>
              <a:t> (Hardware &amp; Software)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DD882C8D-68CB-DDA6-A66A-F173F4CD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5"/>
          <a:stretch/>
        </p:blipFill>
        <p:spPr>
          <a:xfrm>
            <a:off x="1524000" y="1524000"/>
            <a:ext cx="9144000" cy="44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4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45602"/>
            <a:ext cx="10801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Roles and Responsibilities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990600"/>
            <a:ext cx="10810800" cy="5102697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As a Data Engineering Intern at Cognizant, my responsibilities would include utilizing tools like Unix, SQL, Python, and Informatica PowerCenter to manage and process data efficiently. I would work on data extraction and transformation, writing SQL queries to manipulate datasets and using Unix commands to handle server-side data operations.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key aspect of my role would involve designing and implementing ETL workflows in Informatica PowerCenter to facilitate seamless data integration. Additionally, I would write Python scripts for automating tasks and processing data while working with XML and JSON formats to ensure smooth data exchange. 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Exposure to cloud fundamentals will be vital as I learn the basics of managing data storage, processing, and deployments on cloud platforms. I would also focus on ensuring data validation and quality assurance by creating scripts and performing checks for accuracy and consistency.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My role involves collaboration with cross-functional teams to understand requirements and providing solutions. This internship offers a strong foundation in data engineering while honing your skills with industry-relevant tools.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32333"/>
      </p:ext>
    </p:extLst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EBDFED05-017B-4836-B0DB-AE3C52F537F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F0A92FE3-D7C5-4C54-A449-399ABA4DE160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666DB7F9-18A3-46D1-8B74-7997BF6E6E1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A91B449-65BD-4337-8C8B-EDD4DF4FB145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756B89AD-C4AD-4933-8C3F-5C0ACD786FCF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81131F54-1D35-4A70-8D49-32796AEE1634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B33B207-9E41-4103-934B-507A6334F25D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1841CBEA-4B67-42D5-9327-9677E36191A1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9A8F878D-D9DE-4D31-BC23-1B7BE9984A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916671-0E7D-4594-8037-60C70BF44351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TEMPLATE_PPTs</Template>
  <TotalTime>89</TotalTime>
  <Words>836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Nobel-Book</vt:lpstr>
      <vt:lpstr>Roboto Medium</vt:lpstr>
      <vt:lpstr>Times New Roman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INTERNSHIP-PHASE 1 REVIEW</vt:lpstr>
      <vt:lpstr>COGNIZANT TECHNOLOGY SERVICES</vt:lpstr>
      <vt:lpstr>Contents</vt:lpstr>
      <vt:lpstr>Introduction</vt:lpstr>
      <vt:lpstr>Objective of Industrial Training</vt:lpstr>
      <vt:lpstr>Company Profile</vt:lpstr>
      <vt:lpstr>Description of the Project/Work</vt:lpstr>
      <vt:lpstr>Technology Implementation  (Hardware &amp; Software)</vt:lpstr>
      <vt:lpstr>Roles and Responsibilities </vt:lpstr>
      <vt:lpstr>Conclusion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 Synopsis (Phase 1 Review 1)</dc:title>
  <dc:creator>REVA00218</dc:creator>
  <cp:lastModifiedBy>Ramalingam, Bharath (Contractor)</cp:lastModifiedBy>
  <cp:revision>17</cp:revision>
  <cp:lastPrinted>2018-09-28T07:11:06Z</cp:lastPrinted>
  <dcterms:created xsi:type="dcterms:W3CDTF">2022-06-10T03:29:01Z</dcterms:created>
  <dcterms:modified xsi:type="dcterms:W3CDTF">2025-03-21T04:28:59Z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