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24" r:id="rId2"/>
    <p:sldId id="351" r:id="rId3"/>
    <p:sldId id="352" r:id="rId4"/>
    <p:sldId id="421" r:id="rId5"/>
    <p:sldId id="427" r:id="rId6"/>
    <p:sldId id="424" r:id="rId7"/>
    <p:sldId id="425" r:id="rId8"/>
    <p:sldId id="426" r:id="rId9"/>
    <p:sldId id="429" r:id="rId10"/>
    <p:sldId id="419" r:id="rId11"/>
    <p:sldId id="431" r:id="rId12"/>
    <p:sldId id="436" r:id="rId13"/>
    <p:sldId id="432" r:id="rId14"/>
    <p:sldId id="428" r:id="rId15"/>
    <p:sldId id="439" r:id="rId16"/>
    <p:sldId id="440" r:id="rId17"/>
    <p:sldId id="438" r:id="rId18"/>
    <p:sldId id="441" r:id="rId19"/>
    <p:sldId id="442" r:id="rId20"/>
    <p:sldId id="420" r:id="rId21"/>
    <p:sldId id="433" r:id="rId22"/>
    <p:sldId id="435" r:id="rId23"/>
    <p:sldId id="434" r:id="rId24"/>
    <p:sldId id="418" r:id="rId25"/>
    <p:sldId id="437" r:id="rId26"/>
    <p:sldId id="407" r:id="rId27"/>
    <p:sldId id="396" r:id="rId28"/>
    <p:sldId id="408" r:id="rId29"/>
    <p:sldId id="399" r:id="rId30"/>
    <p:sldId id="401" r:id="rId31"/>
    <p:sldId id="386" r:id="rId32"/>
    <p:sldId id="404" r:id="rId33"/>
    <p:sldId id="413" r:id="rId34"/>
    <p:sldId id="414" r:id="rId35"/>
    <p:sldId id="416" r:id="rId36"/>
    <p:sldId id="417" r:id="rId37"/>
    <p:sldId id="430" r:id="rId38"/>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DAE5"/>
    <a:srgbClr val="EECA27"/>
    <a:srgbClr val="E13239"/>
    <a:srgbClr val="FF9797"/>
    <a:srgbClr val="FFFF99"/>
    <a:srgbClr val="FF0000"/>
    <a:srgbClr val="E83B3A"/>
    <a:srgbClr val="483517"/>
    <a:srgbClr val="584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3" autoAdjust="0"/>
    <p:restoredTop sz="94660"/>
  </p:normalViewPr>
  <p:slideViewPr>
    <p:cSldViewPr>
      <p:cViewPr>
        <p:scale>
          <a:sx n="83" d="100"/>
          <a:sy n="83" d="100"/>
        </p:scale>
        <p:origin x="824" y="188"/>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7FFCF0-DD59-4612-9D71-417719DC0377}"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AA1E2-0BCB-498F-B666-E5E40D25323B}" type="slidenum">
              <a:rPr lang="zh-CN" altLang="en-US" smtClean="0"/>
              <a:t>‹#›</a:t>
            </a:fld>
            <a:endParaRPr lang="zh-CN" altLang="en-US"/>
          </a:p>
        </p:txBody>
      </p:sp>
    </p:spTree>
    <p:extLst>
      <p:ext uri="{BB962C8B-B14F-4D97-AF65-F5344CB8AC3E}">
        <p14:creationId xmlns:p14="http://schemas.microsoft.com/office/powerpoint/2010/main" val="101697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a:t>
            </a:fld>
            <a:endParaRPr lang="zh-CN" altLang="en-US"/>
          </a:p>
        </p:txBody>
      </p:sp>
    </p:spTree>
    <p:extLst>
      <p:ext uri="{BB962C8B-B14F-4D97-AF65-F5344CB8AC3E}">
        <p14:creationId xmlns:p14="http://schemas.microsoft.com/office/powerpoint/2010/main" val="4173496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11</a:t>
            </a:fld>
            <a:endParaRPr lang="zh-CN" altLang="en-US"/>
          </a:p>
        </p:txBody>
      </p:sp>
    </p:spTree>
    <p:extLst>
      <p:ext uri="{BB962C8B-B14F-4D97-AF65-F5344CB8AC3E}">
        <p14:creationId xmlns:p14="http://schemas.microsoft.com/office/powerpoint/2010/main" val="111825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12</a:t>
            </a:fld>
            <a:endParaRPr lang="zh-CN" altLang="en-US"/>
          </a:p>
        </p:txBody>
      </p:sp>
    </p:spTree>
    <p:extLst>
      <p:ext uri="{BB962C8B-B14F-4D97-AF65-F5344CB8AC3E}">
        <p14:creationId xmlns:p14="http://schemas.microsoft.com/office/powerpoint/2010/main" val="244455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13</a:t>
            </a:fld>
            <a:endParaRPr lang="zh-CN" altLang="en-US"/>
          </a:p>
        </p:txBody>
      </p:sp>
    </p:spTree>
    <p:extLst>
      <p:ext uri="{BB962C8B-B14F-4D97-AF65-F5344CB8AC3E}">
        <p14:creationId xmlns:p14="http://schemas.microsoft.com/office/powerpoint/2010/main" val="40155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14</a:t>
            </a:fld>
            <a:endParaRPr lang="zh-CN" altLang="en-US"/>
          </a:p>
        </p:txBody>
      </p:sp>
    </p:spTree>
    <p:extLst>
      <p:ext uri="{BB962C8B-B14F-4D97-AF65-F5344CB8AC3E}">
        <p14:creationId xmlns:p14="http://schemas.microsoft.com/office/powerpoint/2010/main" val="334448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15</a:t>
            </a:fld>
            <a:endParaRPr lang="zh-CN" altLang="en-US"/>
          </a:p>
        </p:txBody>
      </p:sp>
    </p:spTree>
    <p:extLst>
      <p:ext uri="{BB962C8B-B14F-4D97-AF65-F5344CB8AC3E}">
        <p14:creationId xmlns:p14="http://schemas.microsoft.com/office/powerpoint/2010/main" val="357055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16</a:t>
            </a:fld>
            <a:endParaRPr lang="zh-CN" altLang="en-US"/>
          </a:p>
        </p:txBody>
      </p:sp>
    </p:spTree>
    <p:extLst>
      <p:ext uri="{BB962C8B-B14F-4D97-AF65-F5344CB8AC3E}">
        <p14:creationId xmlns:p14="http://schemas.microsoft.com/office/powerpoint/2010/main" val="107258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17</a:t>
            </a:fld>
            <a:endParaRPr lang="zh-CN" altLang="en-US"/>
          </a:p>
        </p:txBody>
      </p:sp>
    </p:spTree>
    <p:extLst>
      <p:ext uri="{BB962C8B-B14F-4D97-AF65-F5344CB8AC3E}">
        <p14:creationId xmlns:p14="http://schemas.microsoft.com/office/powerpoint/2010/main" val="1760611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18</a:t>
            </a:fld>
            <a:endParaRPr lang="zh-CN" altLang="en-US"/>
          </a:p>
        </p:txBody>
      </p:sp>
    </p:spTree>
    <p:extLst>
      <p:ext uri="{BB962C8B-B14F-4D97-AF65-F5344CB8AC3E}">
        <p14:creationId xmlns:p14="http://schemas.microsoft.com/office/powerpoint/2010/main" val="92543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19</a:t>
            </a:fld>
            <a:endParaRPr lang="zh-CN" altLang="en-US"/>
          </a:p>
        </p:txBody>
      </p:sp>
    </p:spTree>
    <p:extLst>
      <p:ext uri="{BB962C8B-B14F-4D97-AF65-F5344CB8AC3E}">
        <p14:creationId xmlns:p14="http://schemas.microsoft.com/office/powerpoint/2010/main" val="3748253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20</a:t>
            </a:fld>
            <a:endParaRPr lang="zh-CN" altLang="en-US"/>
          </a:p>
        </p:txBody>
      </p:sp>
    </p:spTree>
    <p:extLst>
      <p:ext uri="{BB962C8B-B14F-4D97-AF65-F5344CB8AC3E}">
        <p14:creationId xmlns:p14="http://schemas.microsoft.com/office/powerpoint/2010/main" val="340120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3</a:t>
            </a:fld>
            <a:endParaRPr lang="zh-CN" altLang="en-US"/>
          </a:p>
        </p:txBody>
      </p:sp>
    </p:spTree>
    <p:extLst>
      <p:ext uri="{BB962C8B-B14F-4D97-AF65-F5344CB8AC3E}">
        <p14:creationId xmlns:p14="http://schemas.microsoft.com/office/powerpoint/2010/main" val="4286997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21</a:t>
            </a:fld>
            <a:endParaRPr lang="zh-CN" altLang="en-US"/>
          </a:p>
        </p:txBody>
      </p:sp>
    </p:spTree>
    <p:extLst>
      <p:ext uri="{BB962C8B-B14F-4D97-AF65-F5344CB8AC3E}">
        <p14:creationId xmlns:p14="http://schemas.microsoft.com/office/powerpoint/2010/main" val="3721678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22</a:t>
            </a:fld>
            <a:endParaRPr lang="zh-CN" altLang="en-US"/>
          </a:p>
        </p:txBody>
      </p:sp>
    </p:spTree>
    <p:extLst>
      <p:ext uri="{BB962C8B-B14F-4D97-AF65-F5344CB8AC3E}">
        <p14:creationId xmlns:p14="http://schemas.microsoft.com/office/powerpoint/2010/main" val="2228806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23</a:t>
            </a:fld>
            <a:endParaRPr lang="zh-CN" altLang="en-US"/>
          </a:p>
        </p:txBody>
      </p:sp>
    </p:spTree>
    <p:extLst>
      <p:ext uri="{BB962C8B-B14F-4D97-AF65-F5344CB8AC3E}">
        <p14:creationId xmlns:p14="http://schemas.microsoft.com/office/powerpoint/2010/main" val="1777862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25</a:t>
            </a:fld>
            <a:endParaRPr lang="zh-CN" altLang="en-US"/>
          </a:p>
        </p:txBody>
      </p:sp>
    </p:spTree>
    <p:extLst>
      <p:ext uri="{BB962C8B-B14F-4D97-AF65-F5344CB8AC3E}">
        <p14:creationId xmlns:p14="http://schemas.microsoft.com/office/powerpoint/2010/main" val="229986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2588" y="685800"/>
            <a:ext cx="6092825" cy="3429000"/>
          </a:xfrm>
          <a:ln/>
        </p:spPr>
      </p:sp>
      <p:sp>
        <p:nvSpPr>
          <p:cNvPr id="43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08481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p:sp>
      <p:sp>
        <p:nvSpPr>
          <p:cNvPr id="5123"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4" name="日期占位符 3"/>
          <p:cNvSpPr>
            <a:spLocks noGrp="1"/>
          </p:cNvSpPr>
          <p:nvPr>
            <p:ph type="dt" sz="quarter" idx="1"/>
          </p:nvPr>
        </p:nvSpPr>
        <p:spPr>
          <a:noFill/>
        </p:spPr>
        <p:txBody>
          <a:bodyPr/>
          <a:lstStyle/>
          <a:p>
            <a:fld id="{1887236F-BA0F-4DB3-9FBF-39742B178D69}" type="datetime1">
              <a:rPr lang="zh-CN" altLang="en-US" smtClean="0"/>
              <a:pPr/>
              <a:t>2020/6/12</a:t>
            </a:fld>
            <a:endParaRPr lang="zh-CN" altLang="en-US" sz="1200">
              <a:ea typeface="微软雅黑" panose="020B0503020204020204" pitchFamily="34" charset="-122"/>
            </a:endParaRPr>
          </a:p>
        </p:txBody>
      </p:sp>
      <p:sp>
        <p:nvSpPr>
          <p:cNvPr id="5125" name="灯片编号占位符 4"/>
          <p:cNvSpPr>
            <a:spLocks noGrp="1"/>
          </p:cNvSpPr>
          <p:nvPr>
            <p:ph type="sldNum" sz="quarter" idx="5"/>
          </p:nvPr>
        </p:nvSpPr>
        <p:spPr>
          <a:noFill/>
        </p:spPr>
        <p:txBody>
          <a:bodyPr/>
          <a:lstStyle/>
          <a:p>
            <a:fld id="{894E19A6-F486-427D-B328-08875D650458}" type="slidenum">
              <a:rPr lang="zh-CN" altLang="en-US" smtClean="0"/>
              <a:pPr/>
              <a:t>27</a:t>
            </a:fld>
            <a:endParaRPr lang="zh-CN" altLang="en-US" sz="1200">
              <a:ea typeface="微软雅黑" panose="020B0503020204020204" pitchFamily="34" charset="-122"/>
            </a:endParaRPr>
          </a:p>
        </p:txBody>
      </p:sp>
    </p:spTree>
    <p:extLst>
      <p:ext uri="{BB962C8B-B14F-4D97-AF65-F5344CB8AC3E}">
        <p14:creationId xmlns:p14="http://schemas.microsoft.com/office/powerpoint/2010/main" val="2887170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bwMode="auto">
          <a:xfrm>
            <a:off x="685800" y="4343400"/>
            <a:ext cx="5486400" cy="4114800"/>
          </a:xfrm>
          <a:prstGeom prst="rect">
            <a:avLst/>
          </a:prstGeom>
          <a:noFill/>
          <a:ln>
            <a:miter lim="800000"/>
            <a:headEnd/>
            <a:tailEnd/>
          </a:ln>
        </p:spPr>
        <p:txBody>
          <a:bodyPr/>
          <a:lstStyle/>
          <a:p>
            <a:endParaRPr lang="zh-CN" altLang="en-US">
              <a:latin typeface="Arial" charset="0"/>
            </a:endParaRPr>
          </a:p>
        </p:txBody>
      </p:sp>
      <p:sp>
        <p:nvSpPr>
          <p:cNvPr id="19460" name="日期占位符 3"/>
          <p:cNvSpPr>
            <a:spLocks noGrp="1"/>
          </p:cNvSpPr>
          <p:nvPr>
            <p:ph type="dt" sz="quarter" idx="1"/>
          </p:nvPr>
        </p:nvSpPr>
        <p:spPr>
          <a:noFill/>
          <a:ln>
            <a:miter lim="800000"/>
            <a:headEnd/>
            <a:tailEnd/>
          </a:ln>
        </p:spPr>
        <p:txBody>
          <a:bodyPr/>
          <a:lstStyle/>
          <a:p>
            <a:pPr>
              <a:buFont typeface="Arial" charset="0"/>
              <a:buNone/>
            </a:pPr>
            <a:fld id="{D8576B98-9175-421B-8D4A-240018DDAF39}" type="datetime1">
              <a:rPr lang="zh-CN" altLang="en-US" smtClean="0">
                <a:latin typeface="Arial" charset="0"/>
                <a:ea typeface="宋体" charset="-122"/>
              </a:rPr>
              <a:pPr>
                <a:buFont typeface="Arial" charset="0"/>
                <a:buNone/>
              </a:pPr>
              <a:t>2020/6/12</a:t>
            </a:fld>
            <a:endParaRPr lang="en-US" altLang="zh-CN" sz="1200">
              <a:latin typeface="Arial" charset="0"/>
              <a:ea typeface="宋体" charset="-122"/>
            </a:endParaRPr>
          </a:p>
        </p:txBody>
      </p:sp>
      <p:sp>
        <p:nvSpPr>
          <p:cNvPr id="19461" name="灯片编号占位符 4"/>
          <p:cNvSpPr>
            <a:spLocks noGrp="1"/>
          </p:cNvSpPr>
          <p:nvPr>
            <p:ph type="sldNum" sz="quarter" idx="5"/>
          </p:nvPr>
        </p:nvSpPr>
        <p:spPr>
          <a:noFill/>
          <a:ln>
            <a:miter lim="800000"/>
            <a:headEnd/>
            <a:tailEnd/>
          </a:ln>
        </p:spPr>
        <p:txBody>
          <a:bodyPr/>
          <a:lstStyle/>
          <a:p>
            <a:fld id="{BB41FC51-1FA2-4970-8F10-75A84291408D}" type="slidenum">
              <a:rPr lang="zh-CN" altLang="en-US"/>
              <a:pPr/>
              <a:t>28</a:t>
            </a:fld>
            <a:endParaRPr lang="en-US" altLang="zh-CN" sz="1200"/>
          </a:p>
        </p:txBody>
      </p:sp>
    </p:spTree>
    <p:extLst>
      <p:ext uri="{BB962C8B-B14F-4D97-AF65-F5344CB8AC3E}">
        <p14:creationId xmlns:p14="http://schemas.microsoft.com/office/powerpoint/2010/main" val="3599903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EC556-0E4F-4361-96C2-0C2CAFEAB7B8}" type="slidenum">
              <a:rPr lang="zh-CN" altLang="en-US" smtClean="0"/>
              <a:pPr/>
              <a:t>30</a:t>
            </a:fld>
            <a:endParaRPr lang="zh-CN" altLang="en-US"/>
          </a:p>
        </p:txBody>
      </p:sp>
    </p:spTree>
    <p:extLst>
      <p:ext uri="{BB962C8B-B14F-4D97-AF65-F5344CB8AC3E}">
        <p14:creationId xmlns:p14="http://schemas.microsoft.com/office/powerpoint/2010/main" val="87101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pPr/>
              <a:t>31</a:t>
            </a:fld>
            <a:endParaRPr lang="zh-CN" altLang="en-US"/>
          </a:p>
        </p:txBody>
      </p:sp>
    </p:spTree>
    <p:extLst>
      <p:ext uri="{BB962C8B-B14F-4D97-AF65-F5344CB8AC3E}">
        <p14:creationId xmlns:p14="http://schemas.microsoft.com/office/powerpoint/2010/main" val="240017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1A36BFA2-BC31-4FA1-AA7B-7DB2AEA20D84}" type="slidenum">
              <a:rPr lang="zh-CN" altLang="en-US" smtClean="0"/>
              <a:pPr fontAlgn="base">
                <a:spcBef>
                  <a:spcPct val="0"/>
                </a:spcBef>
                <a:spcAft>
                  <a:spcPct val="0"/>
                </a:spcAft>
              </a:pPr>
              <a:t>34</a:t>
            </a:fld>
            <a:endParaRPr lang="zh-CN" altLang="en-US"/>
          </a:p>
        </p:txBody>
      </p:sp>
    </p:spTree>
    <p:extLst>
      <p:ext uri="{BB962C8B-B14F-4D97-AF65-F5344CB8AC3E}">
        <p14:creationId xmlns:p14="http://schemas.microsoft.com/office/powerpoint/2010/main" val="1657297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4</a:t>
            </a:fld>
            <a:endParaRPr lang="zh-CN" altLang="en-US"/>
          </a:p>
        </p:txBody>
      </p:sp>
    </p:spTree>
    <p:extLst>
      <p:ext uri="{BB962C8B-B14F-4D97-AF65-F5344CB8AC3E}">
        <p14:creationId xmlns:p14="http://schemas.microsoft.com/office/powerpoint/2010/main" val="165369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83835-5FA0-4497-8FBE-4A089E5F9A35}" type="slidenum">
              <a:rPr lang="zh-CN" altLang="en-US" smtClean="0"/>
              <a:pPr/>
              <a:t>36</a:t>
            </a:fld>
            <a:endParaRPr lang="zh-CN" altLang="en-US"/>
          </a:p>
        </p:txBody>
      </p:sp>
    </p:spTree>
    <p:extLst>
      <p:ext uri="{BB962C8B-B14F-4D97-AF65-F5344CB8AC3E}">
        <p14:creationId xmlns:p14="http://schemas.microsoft.com/office/powerpoint/2010/main" val="3006735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37</a:t>
            </a:fld>
            <a:endParaRPr lang="zh-CN" altLang="en-US"/>
          </a:p>
        </p:txBody>
      </p:sp>
    </p:spTree>
    <p:extLst>
      <p:ext uri="{BB962C8B-B14F-4D97-AF65-F5344CB8AC3E}">
        <p14:creationId xmlns:p14="http://schemas.microsoft.com/office/powerpoint/2010/main" val="2829938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5</a:t>
            </a:fld>
            <a:endParaRPr lang="zh-CN" altLang="en-US"/>
          </a:p>
        </p:txBody>
      </p:sp>
    </p:spTree>
    <p:extLst>
      <p:ext uri="{BB962C8B-B14F-4D97-AF65-F5344CB8AC3E}">
        <p14:creationId xmlns:p14="http://schemas.microsoft.com/office/powerpoint/2010/main" val="411491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6</a:t>
            </a:fld>
            <a:endParaRPr lang="zh-CN" altLang="en-US"/>
          </a:p>
        </p:txBody>
      </p:sp>
    </p:spTree>
    <p:extLst>
      <p:ext uri="{BB962C8B-B14F-4D97-AF65-F5344CB8AC3E}">
        <p14:creationId xmlns:p14="http://schemas.microsoft.com/office/powerpoint/2010/main" val="1038736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7</a:t>
            </a:fld>
            <a:endParaRPr lang="zh-CN" altLang="en-US"/>
          </a:p>
        </p:txBody>
      </p:sp>
    </p:spTree>
    <p:extLst>
      <p:ext uri="{BB962C8B-B14F-4D97-AF65-F5344CB8AC3E}">
        <p14:creationId xmlns:p14="http://schemas.microsoft.com/office/powerpoint/2010/main" val="178098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8</a:t>
            </a:fld>
            <a:endParaRPr lang="zh-CN" altLang="en-US"/>
          </a:p>
        </p:txBody>
      </p:sp>
    </p:spTree>
    <p:extLst>
      <p:ext uri="{BB962C8B-B14F-4D97-AF65-F5344CB8AC3E}">
        <p14:creationId xmlns:p14="http://schemas.microsoft.com/office/powerpoint/2010/main" val="2834004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71052-D2CD-4509-9529-09D0CAC893E6}" type="slidenum">
              <a:rPr lang="zh-CN" altLang="en-US" smtClean="0"/>
              <a:pPr/>
              <a:t>9</a:t>
            </a:fld>
            <a:endParaRPr lang="zh-CN" altLang="en-US"/>
          </a:p>
        </p:txBody>
      </p:sp>
    </p:spTree>
    <p:extLst>
      <p:ext uri="{BB962C8B-B14F-4D97-AF65-F5344CB8AC3E}">
        <p14:creationId xmlns:p14="http://schemas.microsoft.com/office/powerpoint/2010/main" val="1410341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F1D596F6-935B-4887-B2A3-B76695E5F55B}" type="slidenum">
              <a:rPr lang="zh-CN" altLang="en-US" smtClean="0"/>
              <a:pPr/>
              <a:t>10</a:t>
            </a:fld>
            <a:endParaRPr lang="zh-CN" altLang="en-US"/>
          </a:p>
        </p:txBody>
      </p:sp>
    </p:spTree>
    <p:extLst>
      <p:ext uri="{BB962C8B-B14F-4D97-AF65-F5344CB8AC3E}">
        <p14:creationId xmlns:p14="http://schemas.microsoft.com/office/powerpoint/2010/main" val="401736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成功项目展示</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r>
              <a:rPr lang="zh-CN" altLang="zh-CN" sz="1400" b="1" dirty="0">
                <a:solidFill>
                  <a:schemeClr val="accent1"/>
                </a:solidFill>
                <a:latin typeface="微软雅黑" pitchFamily="34" charset="-122"/>
                <a:ea typeface="微软雅黑" pitchFamily="34" charset="-122"/>
              </a:rPr>
              <a:t>明年工作计划</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0472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6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6431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6542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ustom Layout 2">
    <p:spTree>
      <p:nvGrpSpPr>
        <p:cNvPr id="1" name=""/>
        <p:cNvGrpSpPr/>
        <p:nvPr/>
      </p:nvGrpSpPr>
      <p:grpSpPr>
        <a:xfrm>
          <a:off x="0" y="0"/>
          <a:ext cx="0" cy="0"/>
          <a:chOff x="0" y="0"/>
          <a:chExt cx="0" cy="0"/>
        </a:xfrm>
      </p:grpSpPr>
      <p:sp>
        <p:nvSpPr>
          <p:cNvPr id="6" name="Title 1"/>
          <p:cNvSpPr>
            <a:spLocks noGrp="1"/>
          </p:cNvSpPr>
          <p:nvPr>
            <p:ph type="ctrTitle"/>
          </p:nvPr>
        </p:nvSpPr>
        <p:spPr>
          <a:xfrm>
            <a:off x="1143000" y="374188"/>
            <a:ext cx="6858000" cy="523279"/>
          </a:xfrm>
        </p:spPr>
        <p:txBody>
          <a:bodyPr anchor="b">
            <a:normAutofit/>
          </a:bodyPr>
          <a:lstStyle>
            <a:lvl1pPr algn="ctr">
              <a:defRPr sz="3000">
                <a:solidFill>
                  <a:schemeClr val="tx1">
                    <a:lumMod val="65000"/>
                    <a:lumOff val="35000"/>
                  </a:schemeClr>
                </a:solidFill>
              </a:defRPr>
            </a:lvl1pPr>
          </a:lstStyle>
          <a:p>
            <a:r>
              <a:rPr lang="en-US" dirty="0"/>
              <a:t>Click to edit Master title style</a:t>
            </a:r>
            <a:endParaRPr lang="en-AU" dirty="0"/>
          </a:p>
        </p:txBody>
      </p:sp>
      <p:sp>
        <p:nvSpPr>
          <p:cNvPr id="7" name="Subtitle 2"/>
          <p:cNvSpPr>
            <a:spLocks noGrp="1"/>
          </p:cNvSpPr>
          <p:nvPr>
            <p:ph type="subTitle" idx="1"/>
          </p:nvPr>
        </p:nvSpPr>
        <p:spPr>
          <a:xfrm>
            <a:off x="1143000" y="918257"/>
            <a:ext cx="6858000" cy="280749"/>
          </a:xfrm>
        </p:spPr>
        <p:txBody>
          <a:bodyPr>
            <a:normAutofit/>
          </a:bodyPr>
          <a:lstStyle>
            <a:lvl1pPr marL="0" indent="0" algn="ctr">
              <a:buNone/>
              <a:defRPr sz="1100">
                <a:solidFill>
                  <a:schemeClr val="bg1">
                    <a:lumMod val="50000"/>
                  </a:schemeClr>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AU" dirty="0"/>
          </a:p>
        </p:txBody>
      </p:sp>
      <p:sp>
        <p:nvSpPr>
          <p:cNvPr id="10" name="Text Placeholder 7"/>
          <p:cNvSpPr>
            <a:spLocks noGrp="1"/>
          </p:cNvSpPr>
          <p:nvPr>
            <p:ph type="body" sz="quarter" idx="13"/>
          </p:nvPr>
        </p:nvSpPr>
        <p:spPr>
          <a:xfrm>
            <a:off x="628650" y="1503977"/>
            <a:ext cx="3942159" cy="353809"/>
          </a:xfrm>
        </p:spPr>
        <p:txBody>
          <a:bodyPr>
            <a:noAutofit/>
          </a:bodyPr>
          <a:lstStyle>
            <a:lvl1pPr marL="0" indent="0">
              <a:buNone/>
              <a:defRPr sz="1800">
                <a:solidFill>
                  <a:schemeClr val="accent1"/>
                </a:solidFill>
              </a:defRPr>
            </a:lvl1pPr>
          </a:lstStyle>
          <a:p>
            <a:pPr lvl="0"/>
            <a:endParaRPr lang="en-AU" dirty="0"/>
          </a:p>
        </p:txBody>
      </p:sp>
      <p:sp>
        <p:nvSpPr>
          <p:cNvPr id="11" name="Text Placeholder 9"/>
          <p:cNvSpPr>
            <a:spLocks noGrp="1"/>
          </p:cNvSpPr>
          <p:nvPr>
            <p:ph type="body" sz="quarter" idx="14"/>
          </p:nvPr>
        </p:nvSpPr>
        <p:spPr>
          <a:xfrm>
            <a:off x="628650" y="1869220"/>
            <a:ext cx="3942159" cy="1320052"/>
          </a:xfrm>
        </p:spPr>
        <p:txBody>
          <a:bodyPr>
            <a:normAutofit/>
          </a:bodyPr>
          <a:lstStyle>
            <a:lvl1pPr marL="0" indent="0">
              <a:buNone/>
              <a:defRPr sz="1100">
                <a:latin typeface="Lato Light" panose="020F0302020204030203" pitchFamily="34" charset="0"/>
              </a:defRPr>
            </a:lvl1pPr>
          </a:lstStyle>
          <a:p>
            <a:pPr lvl="0"/>
            <a:endParaRPr lang="en-AU" dirty="0"/>
          </a:p>
        </p:txBody>
      </p:sp>
      <p:sp>
        <p:nvSpPr>
          <p:cNvPr id="12" name="Text Placeholder 11"/>
          <p:cNvSpPr>
            <a:spLocks noGrp="1"/>
          </p:cNvSpPr>
          <p:nvPr>
            <p:ph type="body" sz="quarter" idx="15"/>
          </p:nvPr>
        </p:nvSpPr>
        <p:spPr>
          <a:xfrm>
            <a:off x="629841" y="3288332"/>
            <a:ext cx="3940969" cy="370398"/>
          </a:xfrm>
        </p:spPr>
        <p:txBody>
          <a:bodyPr>
            <a:normAutofit/>
          </a:bodyPr>
          <a:lstStyle>
            <a:lvl1pPr marL="0" indent="0">
              <a:buNone/>
              <a:defRPr sz="1200" b="1" i="1">
                <a:latin typeface="Lato Light" panose="020F0302020204030203" pitchFamily="34" charset="0"/>
              </a:defRPr>
            </a:lvl1pPr>
          </a:lstStyle>
          <a:p>
            <a:pPr lvl="0"/>
            <a:endParaRPr lang="en-AU" dirty="0"/>
          </a:p>
        </p:txBody>
      </p:sp>
      <p:sp>
        <p:nvSpPr>
          <p:cNvPr id="13" name="Text Placeholder 13"/>
          <p:cNvSpPr>
            <a:spLocks noGrp="1"/>
          </p:cNvSpPr>
          <p:nvPr>
            <p:ph type="body" sz="quarter" idx="16"/>
          </p:nvPr>
        </p:nvSpPr>
        <p:spPr>
          <a:xfrm>
            <a:off x="629841" y="3658730"/>
            <a:ext cx="3940969" cy="370399"/>
          </a:xfrm>
        </p:spPr>
        <p:txBody>
          <a:bodyPr>
            <a:normAutofit/>
          </a:bodyPr>
          <a:lstStyle>
            <a:lvl1pPr marL="0" indent="0">
              <a:buNone/>
              <a:defRPr sz="900" b="1">
                <a:latin typeface="Lato Light" panose="020F0302020204030203" pitchFamily="34" charset="0"/>
              </a:defRPr>
            </a:lvl1pPr>
          </a:lstStyle>
          <a:p>
            <a:pPr lvl="0"/>
            <a:endParaRPr lang="en-AU" dirty="0"/>
          </a:p>
        </p:txBody>
      </p:sp>
      <p:sp>
        <p:nvSpPr>
          <p:cNvPr id="14" name="Text Placeholder 15"/>
          <p:cNvSpPr>
            <a:spLocks noGrp="1"/>
          </p:cNvSpPr>
          <p:nvPr>
            <p:ph type="body" sz="quarter" idx="17"/>
          </p:nvPr>
        </p:nvSpPr>
        <p:spPr>
          <a:xfrm>
            <a:off x="629841" y="4029128"/>
            <a:ext cx="3942159" cy="270355"/>
          </a:xfrm>
        </p:spPr>
        <p:txBody>
          <a:bodyPr>
            <a:normAutofit/>
          </a:bodyPr>
          <a:lstStyle>
            <a:lvl1pPr marL="0" indent="0">
              <a:buNone/>
              <a:defRPr sz="900">
                <a:latin typeface="Lato Light" panose="020F0302020204030203" pitchFamily="34" charset="0"/>
              </a:defRPr>
            </a:lvl1pPr>
          </a:lstStyle>
          <a:p>
            <a:pPr lvl="0"/>
            <a:endParaRPr lang="en-AU" dirty="0"/>
          </a:p>
        </p:txBody>
      </p:sp>
      <p:sp>
        <p:nvSpPr>
          <p:cNvPr id="15" name="Date Placeholder 3"/>
          <p:cNvSpPr>
            <a:spLocks noGrp="1"/>
          </p:cNvSpPr>
          <p:nvPr>
            <p:ph type="dt" sz="half" idx="10"/>
          </p:nvPr>
        </p:nvSpPr>
        <p:spPr>
          <a:xfrm>
            <a:off x="628650" y="4768735"/>
            <a:ext cx="2057400" cy="273928"/>
          </a:xfrm>
        </p:spPr>
        <p:txBody>
          <a:bodyPr/>
          <a:lstStyle>
            <a:lvl1pPr>
              <a:defRPr>
                <a:latin typeface="Lato Light" panose="020F0302020204030203" pitchFamily="34" charset="0"/>
              </a:defRPr>
            </a:lvl1pPr>
          </a:lstStyle>
          <a:p>
            <a:fld id="{722F6D6F-DD99-46DF-A9EA-728D63EA6A31}" type="datetimeFigureOut">
              <a:rPr lang="en-AU" smtClean="0"/>
              <a:pPr/>
              <a:t>12/06/2020</a:t>
            </a:fld>
            <a:endParaRPr lang="en-AU" dirty="0"/>
          </a:p>
        </p:txBody>
      </p:sp>
      <p:sp>
        <p:nvSpPr>
          <p:cNvPr id="16" name="Footer Placeholder 4"/>
          <p:cNvSpPr>
            <a:spLocks noGrp="1"/>
          </p:cNvSpPr>
          <p:nvPr>
            <p:ph type="ftr" sz="quarter" idx="11"/>
          </p:nvPr>
        </p:nvSpPr>
        <p:spPr>
          <a:xfrm>
            <a:off x="3028950" y="4768735"/>
            <a:ext cx="3086100" cy="273928"/>
          </a:xfrm>
        </p:spPr>
        <p:txBody>
          <a:bodyPr/>
          <a:lstStyle>
            <a:lvl1pPr>
              <a:defRPr>
                <a:latin typeface="Lato Light" panose="020F0302020204030203" pitchFamily="34" charset="0"/>
              </a:defRPr>
            </a:lvl1pPr>
          </a:lstStyle>
          <a:p>
            <a:endParaRPr lang="en-AU" dirty="0"/>
          </a:p>
        </p:txBody>
      </p:sp>
      <p:sp>
        <p:nvSpPr>
          <p:cNvPr id="17" name="Slide Number Placeholder 5"/>
          <p:cNvSpPr>
            <a:spLocks noGrp="1"/>
          </p:cNvSpPr>
          <p:nvPr>
            <p:ph type="sldNum" sz="quarter" idx="12"/>
          </p:nvPr>
        </p:nvSpPr>
        <p:spPr>
          <a:xfrm>
            <a:off x="6457950" y="4768735"/>
            <a:ext cx="2057400" cy="273928"/>
          </a:xfrm>
        </p:spPr>
        <p:txBody>
          <a:bodyPr/>
          <a:lstStyle>
            <a:lvl1pPr>
              <a:defRPr>
                <a:latin typeface="Lato Light" panose="020F0302020204030203" pitchFamily="34" charset="0"/>
              </a:defRPr>
            </a:lvl1pPr>
          </a:lstStyle>
          <a:p>
            <a:fld id="{84AD2E7E-F7BA-4F6B-9D0C-0B2331C2AE06}" type="slidenum">
              <a:rPr lang="en-AU" smtClean="0"/>
              <a:pPr/>
              <a:t>‹#›</a:t>
            </a:fld>
            <a:endParaRPr lang="en-AU" dirty="0"/>
          </a:p>
        </p:txBody>
      </p:sp>
      <p:sp>
        <p:nvSpPr>
          <p:cNvPr id="19" name="Text Placeholder 18"/>
          <p:cNvSpPr>
            <a:spLocks noGrp="1"/>
          </p:cNvSpPr>
          <p:nvPr>
            <p:ph type="body" sz="quarter" idx="18"/>
          </p:nvPr>
        </p:nvSpPr>
        <p:spPr>
          <a:xfrm>
            <a:off x="5112544" y="1504225"/>
            <a:ext cx="3251597" cy="353724"/>
          </a:xfrm>
        </p:spPr>
        <p:txBody>
          <a:bodyPr>
            <a:normAutofit/>
          </a:bodyPr>
          <a:lstStyle>
            <a:lvl1pPr marL="0" indent="0">
              <a:buNone/>
              <a:defRPr sz="1400"/>
            </a:lvl1pPr>
          </a:lstStyle>
          <a:p>
            <a:pPr lvl="0"/>
            <a:endParaRPr lang="en-AU" dirty="0"/>
          </a:p>
        </p:txBody>
      </p:sp>
      <p:sp>
        <p:nvSpPr>
          <p:cNvPr id="21" name="Text Placeholder 20"/>
          <p:cNvSpPr>
            <a:spLocks noGrp="1"/>
          </p:cNvSpPr>
          <p:nvPr>
            <p:ph type="body" sz="quarter" idx="19"/>
          </p:nvPr>
        </p:nvSpPr>
        <p:spPr>
          <a:xfrm>
            <a:off x="5112544" y="1868668"/>
            <a:ext cx="3251597" cy="703876"/>
          </a:xfrm>
        </p:spPr>
        <p:txBody>
          <a:bodyPr>
            <a:normAutofit/>
          </a:bodyPr>
          <a:lstStyle>
            <a:lvl1pPr marL="0" indent="0">
              <a:buNone/>
              <a:defRPr sz="900">
                <a:latin typeface="Lato Light" panose="020F0302020204030203" pitchFamily="34" charset="0"/>
              </a:defRPr>
            </a:lvl1pPr>
          </a:lstStyle>
          <a:p>
            <a:pPr lvl="0"/>
            <a:endParaRPr lang="en-AU" dirty="0"/>
          </a:p>
        </p:txBody>
      </p:sp>
    </p:spTree>
    <p:extLst>
      <p:ext uri="{BB962C8B-B14F-4D97-AF65-F5344CB8AC3E}">
        <p14:creationId xmlns:p14="http://schemas.microsoft.com/office/powerpoint/2010/main" val="33519498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6851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a:t>单击此处编辑母版标题样式</a:t>
            </a:r>
          </a:p>
        </p:txBody>
      </p:sp>
      <p:sp>
        <p:nvSpPr>
          <p:cNvPr id="3" name="日期占位符 2"/>
          <p:cNvSpPr>
            <a:spLocks noGrp="1"/>
          </p:cNvSpPr>
          <p:nvPr>
            <p:ph type="dt" sz="half" idx="10"/>
          </p:nvPr>
        </p:nvSpPr>
        <p:spPr>
          <a:xfrm>
            <a:off x="628650" y="4768735"/>
            <a:ext cx="2057400" cy="273928"/>
          </a:xfrm>
        </p:spPr>
        <p:txBody>
          <a:bodyPr/>
          <a:lstStyle>
            <a:lvl1pPr>
              <a:defRPr/>
            </a:lvl1pPr>
          </a:lstStyle>
          <a:p>
            <a:fld id="{1F931BFC-FA3C-44C9-BDF3-A1EA94A517F2}" type="datetime1">
              <a:rPr lang="zh-CN" altLang="en-US"/>
              <a:pPr/>
              <a:t>2020/6/12</a:t>
            </a:fld>
            <a:endParaRPr lang="zh-CN" altLang="en-US" sz="1400" dirty="0">
              <a:solidFill>
                <a:schemeClr val="tx1"/>
              </a:solidFill>
            </a:endParaRPr>
          </a:p>
        </p:txBody>
      </p:sp>
      <p:sp>
        <p:nvSpPr>
          <p:cNvPr id="4" name="页脚占位符 3"/>
          <p:cNvSpPr>
            <a:spLocks noGrp="1"/>
          </p:cNvSpPr>
          <p:nvPr>
            <p:ph type="ftr" sz="quarter" idx="11"/>
          </p:nvPr>
        </p:nvSpPr>
        <p:spPr>
          <a:xfrm>
            <a:off x="3028950" y="4768735"/>
            <a:ext cx="3086100" cy="273928"/>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8735"/>
            <a:ext cx="2057400" cy="273928"/>
          </a:xfrm>
        </p:spPr>
        <p:txBody>
          <a:bodyPr/>
          <a:lstStyle>
            <a:lvl1pPr>
              <a:defRPr/>
            </a:lvl1pPr>
          </a:lstStyle>
          <a:p>
            <a:fld id="{2E9294EB-43AD-4253-9111-B513B7CCDA25}" type="slidenum">
              <a:rPr lang="zh-CN" altLang="en-US"/>
              <a:pPr/>
              <a:t>‹#›</a:t>
            </a:fld>
            <a:endParaRPr lang="zh-CN" altLang="en-US" sz="1400" dirty="0">
              <a:solidFill>
                <a:schemeClr val="tx1"/>
              </a:solidFill>
            </a:endParaRPr>
          </a:p>
        </p:txBody>
      </p:sp>
    </p:spTree>
    <p:extLst>
      <p:ext uri="{BB962C8B-B14F-4D97-AF65-F5344CB8AC3E}">
        <p14:creationId xmlns:p14="http://schemas.microsoft.com/office/powerpoint/2010/main" val="38784455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Normal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0765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90885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
        <p:nvSpPr>
          <p:cNvPr id="8" name="矩形 7">
            <a:extLst>
              <a:ext uri="{FF2B5EF4-FFF2-40B4-BE49-F238E27FC236}">
                <a16:creationId xmlns:a16="http://schemas.microsoft.com/office/drawing/2014/main" id="{44EE2031-D4B2-43AA-AB97-246E3FF9D927}"/>
              </a:ext>
            </a:extLst>
          </p:cNvPr>
          <p:cNvSpPr/>
          <p:nvPr userDrawn="1"/>
        </p:nvSpPr>
        <p:spPr>
          <a:xfrm>
            <a:off x="0" y="4696780"/>
            <a:ext cx="9144000" cy="448308"/>
          </a:xfrm>
          <a:prstGeom prst="rect">
            <a:avLst/>
          </a:prstGeom>
          <a:solidFill>
            <a:schemeClr val="accent3">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t>2020/6/12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t>‹#›</a:t>
            </a:fld>
            <a:endParaRPr lang="zh-CN" altLang="en-US"/>
          </a:p>
        </p:txBody>
      </p:sp>
      <p:pic>
        <p:nvPicPr>
          <p:cNvPr id="5" name="图片 4">
            <a:extLst>
              <a:ext uri="{FF2B5EF4-FFF2-40B4-BE49-F238E27FC236}">
                <a16:creationId xmlns:a16="http://schemas.microsoft.com/office/drawing/2014/main" id="{772D1FF5-48EE-4316-BAB3-69884DCCD7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6" name="文本框 5">
            <a:extLst>
              <a:ext uri="{FF2B5EF4-FFF2-40B4-BE49-F238E27FC236}">
                <a16:creationId xmlns:a16="http://schemas.microsoft.com/office/drawing/2014/main" id="{15E791EE-C462-4B4A-8AB9-EED30084BF84}"/>
              </a:ext>
            </a:extLst>
          </p:cNvPr>
          <p:cNvSpPr txBox="1"/>
          <p:nvPr userDrawn="1"/>
        </p:nvSpPr>
        <p:spPr>
          <a:xfrm>
            <a:off x="143508" y="268288"/>
            <a:ext cx="2106667" cy="369332"/>
          </a:xfrm>
          <a:prstGeom prst="rect">
            <a:avLst/>
          </a:prstGeom>
          <a:noFill/>
        </p:spPr>
        <p:txBody>
          <a:bodyPr wrap="none" rtlCol="0">
            <a:spAutoFit/>
          </a:bodyPr>
          <a:lstStyle/>
          <a:p>
            <a:r>
              <a:rPr lang="zh-CN" altLang="en-US">
                <a:solidFill>
                  <a:schemeClr val="bg1"/>
                </a:solidFill>
              </a:rPr>
              <a:t>单击此处添加标题</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年度工作概述</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2020/6/12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工作完成情况</a:t>
            </a:r>
          </a:p>
        </p:txBody>
      </p:sp>
    </p:spTree>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CFBF030-126A-44E1-A291-CE0450786A5D}" type="datetimeFigureOut">
              <a:rPr lang="zh-CN" altLang="en-US" smtClean="0"/>
              <a:t>2020/6/12</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FD591CF7-6230-429B-A18C-78A12BF27C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3" r:id="rId8"/>
    <p:sldLayoutId id="2147483674" r:id="rId9"/>
    <p:sldLayoutId id="2147483675" r:id="rId10"/>
    <p:sldLayoutId id="2147483676" r:id="rId11"/>
    <p:sldLayoutId id="2147483656" r:id="rId12"/>
    <p:sldLayoutId id="2147483657" r:id="rId13"/>
    <p:sldLayoutId id="2147483658" r:id="rId14"/>
    <p:sldLayoutId id="2147483659" r:id="rId15"/>
    <p:sldLayoutId id="2147483663" r:id="rId16"/>
    <p:sldLayoutId id="2147483666" r:id="rId17"/>
    <p:sldLayoutId id="2147483670" r:id="rId18"/>
    <p:sldLayoutId id="2147483671" r:id="rId19"/>
    <p:sldLayoutId id="2147483672" r:id="rId20"/>
    <p:sldLayoutId id="2147483677" r:id="rId21"/>
    <p:sldLayoutId id="2147483678" r:id="rId22"/>
    <p:sldLayoutId id="2147483679" r:id="rId23"/>
    <p:sldLayoutId id="2147483681" r:id="rId24"/>
    <p:sldLayoutId id="2147483682" r:id="rId25"/>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jp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jp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74B08A-132F-40B2-97C8-31692AD9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pic>
        <p:nvPicPr>
          <p:cNvPr id="6" name="图片 5">
            <a:extLst>
              <a:ext uri="{FF2B5EF4-FFF2-40B4-BE49-F238E27FC236}">
                <a16:creationId xmlns:a16="http://schemas.microsoft.com/office/drawing/2014/main" id="{7E8ACF3E-E9F2-4F3B-BD5C-11A14987E529}"/>
              </a:ext>
            </a:extLst>
          </p:cNvPr>
          <p:cNvPicPr>
            <a:picLocks noChangeAspect="1"/>
          </p:cNvPicPr>
          <p:nvPr/>
        </p:nvPicPr>
        <p:blipFill rotWithShape="1">
          <a:blip r:embed="rId3">
            <a:extLst>
              <a:ext uri="{28A0092B-C50C-407E-A947-70E740481C1C}">
                <a14:useLocalDpi xmlns:a14="http://schemas.microsoft.com/office/drawing/2010/main" val="0"/>
              </a:ext>
            </a:extLst>
          </a:blip>
          <a:srcRect l="68551" t="34094" b="3626"/>
          <a:stretch/>
        </p:blipFill>
        <p:spPr>
          <a:xfrm>
            <a:off x="6660232" y="1773067"/>
            <a:ext cx="2874004" cy="3204356"/>
          </a:xfrm>
          <a:prstGeom prst="rect">
            <a:avLst/>
          </a:prstGeom>
        </p:spPr>
      </p:pic>
      <p:pic>
        <p:nvPicPr>
          <p:cNvPr id="11" name="图片 10">
            <a:extLst>
              <a:ext uri="{FF2B5EF4-FFF2-40B4-BE49-F238E27FC236}">
                <a16:creationId xmlns:a16="http://schemas.microsoft.com/office/drawing/2014/main" id="{76218FCB-D6F8-47DC-BBEB-0B66B8102387}"/>
              </a:ext>
            </a:extLst>
          </p:cNvPr>
          <p:cNvPicPr>
            <a:picLocks noChangeAspect="1"/>
          </p:cNvPicPr>
          <p:nvPr/>
        </p:nvPicPr>
        <p:blipFill rotWithShape="1">
          <a:blip r:embed="rId3">
            <a:extLst>
              <a:ext uri="{28A0092B-C50C-407E-A947-70E740481C1C}">
                <a14:useLocalDpi xmlns:a14="http://schemas.microsoft.com/office/drawing/2010/main" val="0"/>
              </a:ext>
            </a:extLst>
          </a:blip>
          <a:srcRect l="9456" t="38576" r="60602" b="3342"/>
          <a:stretch/>
        </p:blipFill>
        <p:spPr>
          <a:xfrm>
            <a:off x="143508" y="1989091"/>
            <a:ext cx="2736304" cy="2988332"/>
          </a:xfrm>
          <a:prstGeom prst="rect">
            <a:avLst/>
          </a:prstGeom>
        </p:spPr>
      </p:pic>
      <p:sp>
        <p:nvSpPr>
          <p:cNvPr id="20" name="TextBox 12">
            <a:extLst>
              <a:ext uri="{FF2B5EF4-FFF2-40B4-BE49-F238E27FC236}">
                <a16:creationId xmlns:a16="http://schemas.microsoft.com/office/drawing/2014/main" id="{FA4A5168-CCA9-436C-8A43-72911DFA0933}"/>
              </a:ext>
            </a:extLst>
          </p:cNvPr>
          <p:cNvSpPr txBox="1"/>
          <p:nvPr/>
        </p:nvSpPr>
        <p:spPr>
          <a:xfrm>
            <a:off x="1456153" y="958460"/>
            <a:ext cx="6228692" cy="1323439"/>
          </a:xfrm>
          <a:prstGeom prst="rect">
            <a:avLst/>
          </a:prstGeom>
          <a:noFill/>
        </p:spPr>
        <p:txBody>
          <a:bodyPr wrap="square" rtlCol="0">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題析 </a:t>
            </a:r>
            <a:r>
              <a:rPr lang="en-US" altLang="zh-TW" sz="4000" b="1" dirty="0" smtClean="0">
                <a:blipFill>
                  <a:blip r:embed="rId4"/>
                  <a:stretch>
                    <a:fillRect/>
                  </a:stretch>
                </a:blipFill>
                <a:latin typeface="微软雅黑" panose="020B0503020204020204" pitchFamily="34" charset="-122"/>
                <a:ea typeface="微软雅黑" panose="020B0503020204020204" pitchFamily="34" charset="-122"/>
              </a:rPr>
              <a:t>TC</a:t>
            </a:r>
          </a:p>
          <a:p>
            <a:pPr algn="ctr"/>
            <a:r>
              <a:rPr lang="en-US" altLang="zh-TW" sz="4000" b="1" dirty="0" smtClean="0">
                <a:blipFill>
                  <a:blip r:embed="rId4"/>
                  <a:stretch>
                    <a:fillRect/>
                  </a:stretch>
                </a:blipFill>
                <a:latin typeface="微软雅黑" panose="020B0503020204020204" pitchFamily="34" charset="-122"/>
                <a:ea typeface="微软雅黑" panose="020B0503020204020204" pitchFamily="34" charset="-122"/>
              </a:rPr>
              <a:t>Teaching	</a:t>
            </a:r>
            <a:r>
              <a:rPr lang="en-US" altLang="zh-TW" sz="4000" b="1" dirty="0" err="1" smtClean="0">
                <a:blipFill>
                  <a:blip r:embed="rId4"/>
                  <a:stretch>
                    <a:fillRect/>
                  </a:stretch>
                </a:blipFill>
                <a:latin typeface="微软雅黑" panose="020B0503020204020204" pitchFamily="34" charset="-122"/>
                <a:ea typeface="微软雅黑" panose="020B0503020204020204" pitchFamily="34" charset="-122"/>
              </a:rPr>
              <a:t>Classrooom</a:t>
            </a:r>
            <a:endParaRPr lang="zh-CN" altLang="en-US" sz="40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8" name="TextBox 12">
            <a:extLst>
              <a:ext uri="{FF2B5EF4-FFF2-40B4-BE49-F238E27FC236}">
                <a16:creationId xmlns:a16="http://schemas.microsoft.com/office/drawing/2014/main" id="{FA4A5168-CCA9-436C-8A43-72911DFA0933}"/>
              </a:ext>
            </a:extLst>
          </p:cNvPr>
          <p:cNvSpPr txBox="1"/>
          <p:nvPr/>
        </p:nvSpPr>
        <p:spPr>
          <a:xfrm>
            <a:off x="1331640" y="2828926"/>
            <a:ext cx="6228692" cy="830997"/>
          </a:xfrm>
          <a:prstGeom prst="rect">
            <a:avLst/>
          </a:prstGeom>
          <a:noFill/>
        </p:spPr>
        <p:txBody>
          <a:bodyPr wrap="square" rtlCol="0">
            <a:spAutoFit/>
          </a:bodyPr>
          <a:lstStyle/>
          <a:p>
            <a:pPr algn="ct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B</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場次</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第</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7</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組</a:t>
            </a:r>
            <a:endParaRPr lang="en-US" altLang="zh-TW" sz="1600" b="1" dirty="0" smtClean="0">
              <a:blipFill>
                <a:blip r:embed="rId4"/>
                <a:stretch>
                  <a:fillRect/>
                </a:stretch>
              </a:blipFill>
              <a:latin typeface="微软雅黑" panose="020B0503020204020204" pitchFamily="34" charset="-122"/>
              <a:ea typeface="微软雅黑" panose="020B0503020204020204" pitchFamily="34" charset="-122"/>
            </a:endParaRPr>
          </a:p>
          <a:p>
            <a:pPr algn="ctr"/>
            <a:r>
              <a:rPr lang="en-US" altLang="zh-CN" sz="1600" b="1" dirty="0" smtClean="0">
                <a:blipFill>
                  <a:blip r:embed="rId4"/>
                  <a:stretch>
                    <a:fillRect/>
                  </a:stretch>
                </a:blipFill>
                <a:latin typeface="微软雅黑" panose="020B0503020204020204" pitchFamily="34" charset="-122"/>
                <a:ea typeface="微软雅黑" panose="020B0503020204020204" pitchFamily="34" charset="-122"/>
              </a:rPr>
              <a:t>10644107  </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陳彥銘</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a:t>
            </a:r>
            <a:r>
              <a:rPr lang="en-US" altLang="zh-TW" sz="1600" b="1" dirty="0">
                <a:blipFill>
                  <a:blip r:embed="rId4"/>
                  <a:stretch>
                    <a:fillRect/>
                  </a:stretch>
                </a:blipFill>
                <a:latin typeface="微软雅黑" panose="020B0503020204020204" pitchFamily="34" charset="-122"/>
                <a:ea typeface="微软雅黑" panose="020B0503020204020204" pitchFamily="34" charset="-122"/>
              </a:rPr>
              <a:t>	</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10644119</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廖</a:t>
            </a:r>
            <a:r>
              <a:rPr lang="zh-TW" altLang="en-US" sz="1600" b="1" dirty="0">
                <a:blipFill>
                  <a:blip r:embed="rId4"/>
                  <a:stretch>
                    <a:fillRect/>
                  </a:stretch>
                </a:blipFill>
                <a:latin typeface="微软雅黑" panose="020B0503020204020204" pitchFamily="34" charset="-122"/>
                <a:ea typeface="微软雅黑" panose="020B0503020204020204" pitchFamily="34" charset="-122"/>
              </a:rPr>
              <a:t>劭</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雨</a:t>
            </a:r>
            <a:endParaRPr lang="en-US" altLang="zh-TW" sz="1600" b="1" dirty="0" smtClean="0">
              <a:blipFill>
                <a:blip r:embed="rId4"/>
                <a:stretch>
                  <a:fillRect/>
                </a:stretch>
              </a:blipFill>
              <a:latin typeface="微软雅黑" panose="020B0503020204020204" pitchFamily="34" charset="-122"/>
              <a:ea typeface="微软雅黑" panose="020B0503020204020204" pitchFamily="34" charset="-122"/>
            </a:endParaRPr>
          </a:p>
          <a:p>
            <a:pPr algn="ct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10644227</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周</a:t>
            </a:r>
            <a:r>
              <a:rPr lang="zh-TW" altLang="en-US" sz="1600" b="1" dirty="0">
                <a:blipFill>
                  <a:blip r:embed="rId4"/>
                  <a:stretch>
                    <a:fillRect/>
                  </a:stretch>
                </a:blipFill>
                <a:latin typeface="微软雅黑" panose="020B0503020204020204" pitchFamily="34" charset="-122"/>
                <a:ea typeface="微软雅黑" panose="020B0503020204020204" pitchFamily="34" charset="-122"/>
              </a:rPr>
              <a:t>柏</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辰</a:t>
            </a:r>
            <a:r>
              <a:rPr lang="en-US" altLang="zh-TW" sz="1600" b="1" dirty="0" smtClean="0">
                <a:blipFill>
                  <a:blip r:embed="rId4"/>
                  <a:stretch>
                    <a:fillRect/>
                  </a:stretch>
                </a:blipFill>
                <a:latin typeface="微软雅黑" panose="020B0503020204020204" pitchFamily="34" charset="-122"/>
                <a:ea typeface="微软雅黑" panose="020B0503020204020204" pitchFamily="34" charset="-122"/>
              </a:rPr>
              <a:t>		10644275</a:t>
            </a:r>
            <a:r>
              <a:rPr lang="zh-TW" altLang="en-US" sz="1600" b="1" dirty="0" smtClean="0">
                <a:blipFill>
                  <a:blip r:embed="rId4"/>
                  <a:stretch>
                    <a:fillRect/>
                  </a:stretch>
                </a:blipFill>
                <a:latin typeface="微软雅黑" panose="020B0503020204020204" pitchFamily="34" charset="-122"/>
                <a:ea typeface="微软雅黑" panose="020B0503020204020204" pitchFamily="34" charset="-122"/>
              </a:rPr>
              <a:t>  梁秋蓮</a:t>
            </a:r>
            <a:endParaRPr lang="zh-CN" altLang="en-US" sz="1600" b="1" dirty="0">
              <a:blipFill>
                <a:blip r:embed="rId4"/>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03490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平台規劃</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190073" y="1727319"/>
            <a:ext cx="1198406"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0</a:t>
            </a:r>
            <a:r>
              <a:rPr lang="en-US" altLang="zh-TW"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2</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13326953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8"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使</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用</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技術</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8" name="任意多边形 1"/>
          <p:cNvSpPr/>
          <p:nvPr/>
        </p:nvSpPr>
        <p:spPr>
          <a:xfrm rot="19417401">
            <a:off x="1897819" y="1252412"/>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9" name="圆角矩形 2"/>
          <p:cNvSpPr/>
          <p:nvPr/>
        </p:nvSpPr>
        <p:spPr>
          <a:xfrm>
            <a:off x="2890903" y="1422068"/>
            <a:ext cx="1312538" cy="386829"/>
          </a:xfrm>
          <a:prstGeom prst="roundRect">
            <a:avLst>
              <a:gd name="adj" fmla="val 50000"/>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0" name="任意多边形 3"/>
          <p:cNvSpPr/>
          <p:nvPr/>
        </p:nvSpPr>
        <p:spPr>
          <a:xfrm rot="2280995">
            <a:off x="3624892" y="1251529"/>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1" name="任意多边形 4"/>
          <p:cNvSpPr/>
          <p:nvPr/>
        </p:nvSpPr>
        <p:spPr>
          <a:xfrm rot="19217819">
            <a:off x="5569354" y="1259170"/>
            <a:ext cx="1592405" cy="1125659"/>
          </a:xfrm>
          <a:custGeom>
            <a:avLst/>
            <a:gdLst>
              <a:gd name="connsiteX0" fmla="*/ 1350977 w 1766419"/>
              <a:gd name="connsiteY0" fmla="*/ 342766 h 1135000"/>
              <a:gd name="connsiteX1" fmla="*/ 1197148 w 1766419"/>
              <a:gd name="connsiteY1" fmla="*/ 295778 h 1135000"/>
              <a:gd name="connsiteX2" fmla="*/ 570150 w 1766419"/>
              <a:gd name="connsiteY2" fmla="*/ 295778 h 1135000"/>
              <a:gd name="connsiteX3" fmla="*/ 295018 w 1766419"/>
              <a:gd name="connsiteY3" fmla="*/ 570910 h 1135000"/>
              <a:gd name="connsiteX4" fmla="*/ 570150 w 1766419"/>
              <a:gd name="connsiteY4" fmla="*/ 846042 h 1135000"/>
              <a:gd name="connsiteX5" fmla="*/ 1197148 w 1766419"/>
              <a:gd name="connsiteY5" fmla="*/ 846042 h 1135000"/>
              <a:gd name="connsiteX6" fmla="*/ 1472280 w 1766419"/>
              <a:gd name="connsiteY6" fmla="*/ 570910 h 1135000"/>
              <a:gd name="connsiteX7" fmla="*/ 1350977 w 1766419"/>
              <a:gd name="connsiteY7" fmla="*/ 342766 h 1135000"/>
              <a:gd name="connsiteX8" fmla="*/ 1617542 w 1766419"/>
              <a:gd name="connsiteY8" fmla="*/ 57669 h 1135000"/>
              <a:gd name="connsiteX9" fmla="*/ 1766419 w 1766419"/>
              <a:gd name="connsiteY9" fmla="*/ 337674 h 1135000"/>
              <a:gd name="connsiteX10" fmla="*/ 1766419 w 1766419"/>
              <a:gd name="connsiteY10" fmla="*/ 797326 h 1135000"/>
              <a:gd name="connsiteX11" fmla="*/ 1428745 w 1766419"/>
              <a:gd name="connsiteY11" fmla="*/ 1135000 h 1135000"/>
              <a:gd name="connsiteX12" fmla="*/ 337674 w 1766419"/>
              <a:gd name="connsiteY12" fmla="*/ 1135000 h 1135000"/>
              <a:gd name="connsiteX13" fmla="*/ 0 w 1766419"/>
              <a:gd name="connsiteY13" fmla="*/ 797326 h 1135000"/>
              <a:gd name="connsiteX14" fmla="*/ 0 w 1766419"/>
              <a:gd name="connsiteY14" fmla="*/ 337674 h 1135000"/>
              <a:gd name="connsiteX15" fmla="*/ 337674 w 1766419"/>
              <a:gd name="connsiteY15" fmla="*/ 0 h 1135000"/>
              <a:gd name="connsiteX16" fmla="*/ 1428745 w 1766419"/>
              <a:gd name="connsiteY16" fmla="*/ 0 h 1135000"/>
              <a:gd name="connsiteX17" fmla="*/ 1617542 w 1766419"/>
              <a:gd name="connsiteY17" fmla="*/ 57669 h 113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66419" h="1135000">
                <a:moveTo>
                  <a:pt x="1350977" y="342766"/>
                </a:moveTo>
                <a:cubicBezTo>
                  <a:pt x="1307066" y="313100"/>
                  <a:pt x="1254130" y="295778"/>
                  <a:pt x="1197148" y="295778"/>
                </a:cubicBezTo>
                <a:lnTo>
                  <a:pt x="570150" y="295778"/>
                </a:lnTo>
                <a:cubicBezTo>
                  <a:pt x="418199" y="295778"/>
                  <a:pt x="295018" y="418959"/>
                  <a:pt x="295018" y="570910"/>
                </a:cubicBezTo>
                <a:cubicBezTo>
                  <a:pt x="295018" y="722861"/>
                  <a:pt x="418199" y="846042"/>
                  <a:pt x="570150" y="846042"/>
                </a:cubicBezTo>
                <a:lnTo>
                  <a:pt x="1197148" y="846042"/>
                </a:lnTo>
                <a:cubicBezTo>
                  <a:pt x="1349099" y="846042"/>
                  <a:pt x="1472280" y="722861"/>
                  <a:pt x="1472280" y="570910"/>
                </a:cubicBezTo>
                <a:cubicBezTo>
                  <a:pt x="1472280" y="475941"/>
                  <a:pt x="1424163" y="392210"/>
                  <a:pt x="1350977" y="342766"/>
                </a:cubicBezTo>
                <a:close/>
                <a:moveTo>
                  <a:pt x="1617542" y="57669"/>
                </a:moveTo>
                <a:cubicBezTo>
                  <a:pt x="1707363" y="118352"/>
                  <a:pt x="1766419" y="221117"/>
                  <a:pt x="1766419" y="337674"/>
                </a:cubicBezTo>
                <a:lnTo>
                  <a:pt x="1766419" y="797326"/>
                </a:lnTo>
                <a:cubicBezTo>
                  <a:pt x="1766419" y="983818"/>
                  <a:pt x="1615237" y="1135000"/>
                  <a:pt x="1428745" y="1135000"/>
                </a:cubicBezTo>
                <a:lnTo>
                  <a:pt x="337674" y="1135000"/>
                </a:lnTo>
                <a:cubicBezTo>
                  <a:pt x="151182" y="1135000"/>
                  <a:pt x="0" y="983818"/>
                  <a:pt x="0" y="797326"/>
                </a:cubicBezTo>
                <a:lnTo>
                  <a:pt x="0" y="337674"/>
                </a:lnTo>
                <a:cubicBezTo>
                  <a:pt x="0" y="151182"/>
                  <a:pt x="151182" y="0"/>
                  <a:pt x="337674" y="0"/>
                </a:cubicBezTo>
                <a:lnTo>
                  <a:pt x="1428745" y="0"/>
                </a:lnTo>
                <a:cubicBezTo>
                  <a:pt x="1498680" y="0"/>
                  <a:pt x="1563649" y="21260"/>
                  <a:pt x="1617542" y="57669"/>
                </a:cubicBezTo>
                <a:close/>
              </a:path>
            </a:pathLst>
          </a:cu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圆角矩形 6"/>
          <p:cNvSpPr/>
          <p:nvPr/>
        </p:nvSpPr>
        <p:spPr>
          <a:xfrm>
            <a:off x="4732133" y="1774169"/>
            <a:ext cx="1312538" cy="386829"/>
          </a:xfrm>
          <a:prstGeom prst="roundRect">
            <a:avLst>
              <a:gd name="adj" fmla="val 50000"/>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cxnSp>
        <p:nvCxnSpPr>
          <p:cNvPr id="15" name="直接连接符 8"/>
          <p:cNvCxnSpPr/>
          <p:nvPr/>
        </p:nvCxnSpPr>
        <p:spPr>
          <a:xfrm flipH="1">
            <a:off x="2370188" y="2375501"/>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9"/>
          <p:cNvCxnSpPr/>
          <p:nvPr/>
        </p:nvCxnSpPr>
        <p:spPr>
          <a:xfrm flipH="1">
            <a:off x="4611308" y="2375501"/>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0"/>
          <p:cNvCxnSpPr/>
          <p:nvPr/>
        </p:nvCxnSpPr>
        <p:spPr>
          <a:xfrm flipH="1">
            <a:off x="6732240" y="2276672"/>
            <a:ext cx="12880" cy="97394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40" name="圖片 39"/>
          <p:cNvPicPr/>
          <p:nvPr/>
        </p:nvPicPr>
        <p:blipFill rotWithShape="1">
          <a:blip r:embed="rId5" cstate="print">
            <a:extLst>
              <a:ext uri="{28A0092B-C50C-407E-A947-70E740481C1C}">
                <a14:useLocalDpi xmlns:a14="http://schemas.microsoft.com/office/drawing/2010/main" val="0"/>
              </a:ext>
            </a:extLst>
          </a:blip>
          <a:srcRect l="2374" t="2837" r="2671" b="7492"/>
          <a:stretch/>
        </p:blipFill>
        <p:spPr bwMode="auto">
          <a:xfrm>
            <a:off x="1772108" y="3472644"/>
            <a:ext cx="1209040" cy="1195070"/>
          </a:xfrm>
          <a:prstGeom prst="rect">
            <a:avLst/>
          </a:prstGeom>
          <a:ln>
            <a:noFill/>
          </a:ln>
          <a:extLst>
            <a:ext uri="{53640926-AAD7-44D8-BBD7-CCE9431645EC}">
              <a14:shadowObscured xmlns:a14="http://schemas.microsoft.com/office/drawing/2010/main"/>
            </a:ext>
          </a:extLst>
        </p:spPr>
      </p:pic>
      <p:pic>
        <p:nvPicPr>
          <p:cNvPr id="41" name="圖片 40"/>
          <p:cNvPicPr/>
          <p:nvPr/>
        </p:nvPicPr>
        <p:blipFill rotWithShape="1">
          <a:blip r:embed="rId6" cstate="print">
            <a:extLst>
              <a:ext uri="{28A0092B-C50C-407E-A947-70E740481C1C}">
                <a14:useLocalDpi xmlns:a14="http://schemas.microsoft.com/office/drawing/2010/main" val="0"/>
              </a:ext>
            </a:extLst>
          </a:blip>
          <a:srcRect l="11002" t="9648" r="16870" b="7492"/>
          <a:stretch/>
        </p:blipFill>
        <p:spPr bwMode="auto">
          <a:xfrm>
            <a:off x="4028440" y="3397079"/>
            <a:ext cx="1087120" cy="1346200"/>
          </a:xfrm>
          <a:prstGeom prst="rect">
            <a:avLst/>
          </a:prstGeom>
          <a:ln>
            <a:noFill/>
          </a:ln>
          <a:extLst>
            <a:ext uri="{53640926-AAD7-44D8-BBD7-CCE9431645EC}">
              <a14:shadowObscured xmlns:a14="http://schemas.microsoft.com/office/drawing/2010/main"/>
            </a:ext>
          </a:extLst>
        </p:spPr>
      </p:pic>
      <p:pic>
        <p:nvPicPr>
          <p:cNvPr id="42" name="圖片 41"/>
          <p:cNvPicPr/>
          <p:nvPr/>
        </p:nvPicPr>
        <p:blipFill rotWithShape="1">
          <a:blip r:embed="rId7">
            <a:extLst>
              <a:ext uri="{BEBA8EAE-BF5A-486C-A8C5-ECC9F3942E4B}">
                <a14:imgProps xmlns:a14="http://schemas.microsoft.com/office/drawing/2010/main">
                  <a14:imgLayer r:embed="rId8">
                    <a14:imgEffect>
                      <a14:brightnessContrast bright="4000"/>
                    </a14:imgEffect>
                  </a14:imgLayer>
                </a14:imgProps>
              </a:ext>
              <a:ext uri="{28A0092B-C50C-407E-A947-70E740481C1C}">
                <a14:useLocalDpi xmlns:a14="http://schemas.microsoft.com/office/drawing/2010/main" val="0"/>
              </a:ext>
            </a:extLst>
          </a:blip>
          <a:srcRect l="17113" t="12496" r="20659" b="26869"/>
          <a:stretch/>
        </p:blipFill>
        <p:spPr bwMode="auto">
          <a:xfrm>
            <a:off x="6162852" y="3472644"/>
            <a:ext cx="2152502" cy="1205906"/>
          </a:xfrm>
          <a:prstGeom prst="rect">
            <a:avLst/>
          </a:prstGeom>
          <a:ln>
            <a:noFill/>
          </a:ln>
          <a:extLst>
            <a:ext uri="{53640926-AAD7-44D8-BBD7-CCE9431645EC}">
              <a14:shadowObscured xmlns:a14="http://schemas.microsoft.com/office/drawing/2010/main"/>
            </a:ext>
          </a:extLst>
        </p:spPr>
      </p:pic>
      <p:pic>
        <p:nvPicPr>
          <p:cNvPr id="43" name="圖片 42"/>
          <p:cNvPicPr/>
          <p:nvPr/>
        </p:nvPicPr>
        <p:blipFill rotWithShape="1">
          <a:blip r:embed="rId9" cstate="print">
            <a:extLst>
              <a:ext uri="{28A0092B-C50C-407E-A947-70E740481C1C}">
                <a14:useLocalDpi xmlns:a14="http://schemas.microsoft.com/office/drawing/2010/main" val="0"/>
              </a:ext>
            </a:extLst>
          </a:blip>
          <a:srcRect t="8020" r="621" b="3763"/>
          <a:stretch/>
        </p:blipFill>
        <p:spPr bwMode="auto">
          <a:xfrm>
            <a:off x="326099" y="1238006"/>
            <a:ext cx="1267051" cy="754952"/>
          </a:xfrm>
          <a:prstGeom prst="rect">
            <a:avLst/>
          </a:prstGeom>
          <a:ln>
            <a:noFill/>
          </a:ln>
          <a:extLst>
            <a:ext uri="{53640926-AAD7-44D8-BBD7-CCE9431645EC}">
              <a14:shadowObscured xmlns:a14="http://schemas.microsoft.com/office/drawing/2010/main"/>
            </a:ext>
          </a:extLst>
        </p:spPr>
      </p:pic>
      <p:pic>
        <p:nvPicPr>
          <p:cNvPr id="44" name="圖片 43"/>
          <p:cNvPicPr/>
          <p:nvPr/>
        </p:nvPicPr>
        <p:blipFill rotWithShape="1">
          <a:blip r:embed="rId10" cstate="print">
            <a:extLst>
              <a:ext uri="{28A0092B-C50C-407E-A947-70E740481C1C}">
                <a14:useLocalDpi xmlns:a14="http://schemas.microsoft.com/office/drawing/2010/main" val="0"/>
              </a:ext>
            </a:extLst>
          </a:blip>
          <a:srcRect l="5160" t="26211" r="6411" b="36194"/>
          <a:stretch/>
        </p:blipFill>
        <p:spPr bwMode="auto">
          <a:xfrm>
            <a:off x="197941" y="2276672"/>
            <a:ext cx="1523365" cy="647700"/>
          </a:xfrm>
          <a:prstGeom prst="rect">
            <a:avLst/>
          </a:prstGeom>
          <a:ln>
            <a:noFill/>
          </a:ln>
          <a:extLst>
            <a:ext uri="{53640926-AAD7-44D8-BBD7-CCE9431645EC}">
              <a14:shadowObscured xmlns:a14="http://schemas.microsoft.com/office/drawing/2010/main"/>
            </a:ext>
          </a:extLst>
        </p:spPr>
      </p:pic>
      <p:pic>
        <p:nvPicPr>
          <p:cNvPr id="45" name="圖片 44"/>
          <p:cNvPicPr/>
          <p:nvPr/>
        </p:nvPicPr>
        <p:blipFill>
          <a:blip r:embed="rId11" cstate="print">
            <a:extLst>
              <a:ext uri="{28A0092B-C50C-407E-A947-70E740481C1C}">
                <a14:useLocalDpi xmlns:a14="http://schemas.microsoft.com/office/drawing/2010/main" val="0"/>
              </a:ext>
            </a:extLst>
          </a:blip>
          <a:stretch>
            <a:fillRect/>
          </a:stretch>
        </p:blipFill>
        <p:spPr>
          <a:xfrm>
            <a:off x="7264178" y="1165584"/>
            <a:ext cx="1749425" cy="899795"/>
          </a:xfrm>
          <a:prstGeom prst="rect">
            <a:avLst/>
          </a:prstGeom>
        </p:spPr>
      </p:pic>
    </p:spTree>
    <p:extLst>
      <p:ext uri="{BB962C8B-B14F-4D97-AF65-F5344CB8AC3E}">
        <p14:creationId xmlns:p14="http://schemas.microsoft.com/office/powerpoint/2010/main" val="3517970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3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750"/>
                                        <p:tgtEl>
                                          <p:spTgt spid="11"/>
                                        </p:tgtEl>
                                      </p:cBhvr>
                                    </p:animEffect>
                                    <p:anim calcmode="lin" valueType="num">
                                      <p:cBhvr>
                                        <p:cTn id="23" dur="750" fill="hold"/>
                                        <p:tgtEl>
                                          <p:spTgt spid="11"/>
                                        </p:tgtEl>
                                        <p:attrNameLst>
                                          <p:attrName>ppt_x</p:attrName>
                                        </p:attrNameLst>
                                      </p:cBhvr>
                                      <p:tavLst>
                                        <p:tav tm="0">
                                          <p:val>
                                            <p:strVal val="#ppt_x"/>
                                          </p:val>
                                        </p:tav>
                                        <p:tav tm="100000">
                                          <p:val>
                                            <p:strVal val="#ppt_x"/>
                                          </p:val>
                                        </p:tav>
                                      </p:tavLst>
                                    </p:anim>
                                    <p:anim calcmode="lin" valueType="num">
                                      <p:cBhvr>
                                        <p:cTn id="24" dur="750" fill="hold"/>
                                        <p:tgtEl>
                                          <p:spTgt spid="1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anim calcmode="lin" valueType="num">
                                      <p:cBhvr>
                                        <p:cTn id="28" dur="750" fill="hold"/>
                                        <p:tgtEl>
                                          <p:spTgt spid="13"/>
                                        </p:tgtEl>
                                        <p:attrNameLst>
                                          <p:attrName>ppt_x</p:attrName>
                                        </p:attrNameLst>
                                      </p:cBhvr>
                                      <p:tavLst>
                                        <p:tav tm="0">
                                          <p:val>
                                            <p:strVal val="#ppt_x"/>
                                          </p:val>
                                        </p:tav>
                                        <p:tav tm="100000">
                                          <p:val>
                                            <p:strVal val="#ppt_x"/>
                                          </p:val>
                                        </p:tav>
                                      </p:tavLst>
                                    </p:anim>
                                    <p:anim calcmode="lin" valueType="num">
                                      <p:cBhvr>
                                        <p:cTn id="29" dur="750" fill="hold"/>
                                        <p:tgtEl>
                                          <p:spTgt spid="13"/>
                                        </p:tgtEl>
                                        <p:attrNameLst>
                                          <p:attrName>ppt_y</p:attrName>
                                        </p:attrNameLst>
                                      </p:cBhvr>
                                      <p:tavLst>
                                        <p:tav tm="0">
                                          <p:val>
                                            <p:strVal val="#ppt_y-.1"/>
                                          </p:val>
                                        </p:tav>
                                        <p:tav tm="100000">
                                          <p:val>
                                            <p:strVal val="#ppt_y"/>
                                          </p:val>
                                        </p:tav>
                                      </p:tavLst>
                                    </p:anim>
                                  </p:childTnLst>
                                </p:cTn>
                              </p:par>
                              <p:par>
                                <p:cTn id="30" presetID="22" presetClass="entr" presetSubtype="1"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1" fill="hold" nodeType="withEffect">
                                  <p:stCondLst>
                                    <p:cond delay="10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nodeType="withEffect">
                                  <p:stCondLst>
                                    <p:cond delay="20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0"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使用流程</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9898" y="154953"/>
            <a:ext cx="6764102" cy="4835181"/>
          </a:xfrm>
          <a:prstGeom prst="rect">
            <a:avLst/>
          </a:prstGeom>
        </p:spPr>
      </p:pic>
    </p:spTree>
    <p:extLst>
      <p:ext uri="{BB962C8B-B14F-4D97-AF65-F5344CB8AC3E}">
        <p14:creationId xmlns:p14="http://schemas.microsoft.com/office/powerpoint/2010/main" val="850155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4" y="150090"/>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系統架構</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4" name="圖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2112" y="150090"/>
            <a:ext cx="6968510" cy="4839748"/>
          </a:xfrm>
          <a:prstGeom prst="rect">
            <a:avLst/>
          </a:prstGeom>
        </p:spPr>
      </p:pic>
    </p:spTree>
    <p:extLst>
      <p:ext uri="{BB962C8B-B14F-4D97-AF65-F5344CB8AC3E}">
        <p14:creationId xmlns:p14="http://schemas.microsoft.com/office/powerpoint/2010/main" val="4723495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首頁介面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18" name="圖片 17"/>
          <p:cNvPicPr>
            <a:picLocks noChangeAspect="1"/>
          </p:cNvPicPr>
          <p:nvPr/>
        </p:nvPicPr>
        <p:blipFill rotWithShape="1">
          <a:blip r:embed="rId5"/>
          <a:srcRect l="10429" t="15351" r="10625" b="5551"/>
          <a:stretch/>
        </p:blipFill>
        <p:spPr>
          <a:xfrm>
            <a:off x="2313449" y="162018"/>
            <a:ext cx="6827902" cy="4832460"/>
          </a:xfrm>
          <a:prstGeom prst="rect">
            <a:avLst/>
          </a:prstGeom>
        </p:spPr>
      </p:pic>
    </p:spTree>
    <p:extLst>
      <p:ext uri="{BB962C8B-B14F-4D97-AF65-F5344CB8AC3E}">
        <p14:creationId xmlns:p14="http://schemas.microsoft.com/office/powerpoint/2010/main" val="2503622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教學介面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5396" y="0"/>
            <a:ext cx="4114859" cy="5145088"/>
          </a:xfrm>
          <a:prstGeom prst="rect">
            <a:avLst/>
          </a:prstGeom>
        </p:spPr>
      </p:pic>
    </p:spTree>
    <p:extLst>
      <p:ext uri="{BB962C8B-B14F-4D97-AF65-F5344CB8AC3E}">
        <p14:creationId xmlns:p14="http://schemas.microsoft.com/office/powerpoint/2010/main" val="2412675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測</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驗</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6" name="圖片 5"/>
          <p:cNvPicPr>
            <a:picLocks noChangeAspect="1"/>
          </p:cNvPicPr>
          <p:nvPr/>
        </p:nvPicPr>
        <p:blipFill rotWithShape="1">
          <a:blip r:embed="rId5">
            <a:extLst>
              <a:ext uri="{28A0092B-C50C-407E-A947-70E740481C1C}">
                <a14:useLocalDpi xmlns:a14="http://schemas.microsoft.com/office/drawing/2010/main" val="0"/>
              </a:ext>
            </a:extLst>
          </a:blip>
          <a:srcRect b="1013"/>
          <a:stretch/>
        </p:blipFill>
        <p:spPr>
          <a:xfrm>
            <a:off x="3232863" y="-15745"/>
            <a:ext cx="4152624" cy="5160833"/>
          </a:xfrm>
          <a:prstGeom prst="rect">
            <a:avLst/>
          </a:prstGeom>
        </p:spPr>
      </p:pic>
    </p:spTree>
    <p:extLst>
      <p:ext uri="{BB962C8B-B14F-4D97-AF65-F5344CB8AC3E}">
        <p14:creationId xmlns:p14="http://schemas.microsoft.com/office/powerpoint/2010/main" val="29248841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對戰</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4948" y="176931"/>
            <a:ext cx="6964448" cy="4791225"/>
          </a:xfrm>
          <a:prstGeom prst="rect">
            <a:avLst/>
          </a:prstGeom>
        </p:spPr>
      </p:pic>
    </p:spTree>
    <p:extLst>
      <p:ext uri="{BB962C8B-B14F-4D97-AF65-F5344CB8AC3E}">
        <p14:creationId xmlns:p14="http://schemas.microsoft.com/office/powerpoint/2010/main" val="35063339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商</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城</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5" name="圖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7851" y="-36174"/>
            <a:ext cx="4143790" cy="5181262"/>
          </a:xfrm>
          <a:prstGeom prst="rect">
            <a:avLst/>
          </a:prstGeom>
        </p:spPr>
      </p:pic>
    </p:spTree>
    <p:extLst>
      <p:ext uri="{BB962C8B-B14F-4D97-AF65-F5344CB8AC3E}">
        <p14:creationId xmlns:p14="http://schemas.microsoft.com/office/powerpoint/2010/main" val="5380468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a:blipFill>
                  <a:blip r:embed="rId4"/>
                  <a:stretch>
                    <a:fillRect/>
                  </a:stretch>
                </a:blipFill>
                <a:latin typeface="微软雅黑" panose="020B0503020204020204" pitchFamily="34" charset="-122"/>
                <a:ea typeface="微软雅黑" panose="020B0503020204020204" pitchFamily="34" charset="-122"/>
              </a:rPr>
              <a:t>個人</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介面</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123" name="群組 122"/>
          <p:cNvGrpSpPr/>
          <p:nvPr/>
        </p:nvGrpSpPr>
        <p:grpSpPr>
          <a:xfrm>
            <a:off x="1043435" y="2388180"/>
            <a:ext cx="790362" cy="859179"/>
            <a:chOff x="1412945" y="2684504"/>
            <a:chExt cx="790362" cy="859179"/>
          </a:xfrm>
        </p:grpSpPr>
        <p:sp>
          <p:nvSpPr>
            <p:cNvPr id="46" name="Freeform 17"/>
            <p:cNvSpPr/>
            <p:nvPr/>
          </p:nvSpPr>
          <p:spPr bwMode="auto">
            <a:xfrm>
              <a:off x="1412945" y="2684504"/>
              <a:ext cx="790362" cy="85917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60" name="Freeform 31"/>
            <p:cNvSpPr>
              <a:spLocks noEditPoints="1"/>
            </p:cNvSpPr>
            <p:nvPr/>
          </p:nvSpPr>
          <p:spPr bwMode="auto">
            <a:xfrm>
              <a:off x="1657581" y="2856609"/>
              <a:ext cx="299074" cy="44370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E83B3A"/>
            </a:solidFill>
            <a:ln>
              <a:noFill/>
            </a:ln>
            <a:extLst/>
          </p:spPr>
          <p:txBody>
            <a:bodyPr vert="horz" wrap="square" lIns="91440" tIns="45720" rIns="91440" bIns="45720" numCol="1" anchor="t" anchorCtr="0" compatLnSpc="1"/>
            <a:lstStyle/>
            <a:p>
              <a:endParaRPr lang="en-GB"/>
            </a:p>
          </p:txBody>
        </p:sp>
      </p:grpSp>
      <p:sp>
        <p:nvSpPr>
          <p:cNvPr id="61" name="Freeform 32"/>
          <p:cNvSpPr/>
          <p:nvPr/>
        </p:nvSpPr>
        <p:spPr bwMode="auto">
          <a:xfrm>
            <a:off x="1662286" y="2331555"/>
            <a:ext cx="2016"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nvGrpSpPr>
          <p:cNvPr id="4" name="群組 3"/>
          <p:cNvGrpSpPr/>
          <p:nvPr/>
        </p:nvGrpSpPr>
        <p:grpSpPr>
          <a:xfrm>
            <a:off x="796629" y="3295099"/>
            <a:ext cx="605541" cy="672956"/>
            <a:chOff x="2120936" y="2086867"/>
            <a:chExt cx="605541" cy="672956"/>
          </a:xfrm>
        </p:grpSpPr>
        <p:sp>
          <p:nvSpPr>
            <p:cNvPr id="37" name="Freeform 8"/>
            <p:cNvSpPr/>
            <p:nvPr/>
          </p:nvSpPr>
          <p:spPr bwMode="auto">
            <a:xfrm>
              <a:off x="2120936" y="2086867"/>
              <a:ext cx="605541" cy="672956"/>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66" name="Freeform 37"/>
            <p:cNvSpPr>
              <a:spLocks noEditPoints="1"/>
            </p:cNvSpPr>
            <p:nvPr/>
          </p:nvSpPr>
          <p:spPr bwMode="auto">
            <a:xfrm>
              <a:off x="2262073" y="2233426"/>
              <a:ext cx="308483" cy="316646"/>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19" name="群組 18"/>
          <p:cNvGrpSpPr/>
          <p:nvPr/>
        </p:nvGrpSpPr>
        <p:grpSpPr>
          <a:xfrm>
            <a:off x="1507052" y="3220221"/>
            <a:ext cx="788346" cy="761698"/>
            <a:chOff x="2050747" y="3918818"/>
            <a:chExt cx="788346" cy="761698"/>
          </a:xfrm>
        </p:grpSpPr>
        <p:sp>
          <p:nvSpPr>
            <p:cNvPr id="42" name="Freeform 13"/>
            <p:cNvSpPr/>
            <p:nvPr/>
          </p:nvSpPr>
          <p:spPr bwMode="auto">
            <a:xfrm>
              <a:off x="2050747" y="3918818"/>
              <a:ext cx="788346" cy="761698"/>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67" name="Freeform 38"/>
            <p:cNvSpPr/>
            <p:nvPr/>
          </p:nvSpPr>
          <p:spPr bwMode="auto">
            <a:xfrm>
              <a:off x="2205996" y="4103024"/>
              <a:ext cx="332678" cy="322696"/>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68" name="Freeform 39"/>
            <p:cNvSpPr/>
            <p:nvPr/>
          </p:nvSpPr>
          <p:spPr bwMode="auto">
            <a:xfrm>
              <a:off x="2499022" y="4147394"/>
              <a:ext cx="214393" cy="276981"/>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3" name="群組 2"/>
          <p:cNvGrpSpPr/>
          <p:nvPr/>
        </p:nvGrpSpPr>
        <p:grpSpPr>
          <a:xfrm>
            <a:off x="20403" y="4155447"/>
            <a:ext cx="702320" cy="720689"/>
            <a:chOff x="1434074" y="3448243"/>
            <a:chExt cx="702320" cy="720689"/>
          </a:xfrm>
        </p:grpSpPr>
        <p:sp>
          <p:nvSpPr>
            <p:cNvPr id="34" name="Freeform 5"/>
            <p:cNvSpPr/>
            <p:nvPr/>
          </p:nvSpPr>
          <p:spPr bwMode="auto">
            <a:xfrm>
              <a:off x="1434074" y="3448243"/>
              <a:ext cx="702320" cy="720689"/>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0" name="Freeform 41"/>
            <p:cNvSpPr/>
            <p:nvPr/>
          </p:nvSpPr>
          <p:spPr bwMode="auto">
            <a:xfrm>
              <a:off x="1599405" y="3649929"/>
              <a:ext cx="391148" cy="353622"/>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E83B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grpSp>
        <p:nvGrpSpPr>
          <p:cNvPr id="2" name="群組 1"/>
          <p:cNvGrpSpPr/>
          <p:nvPr/>
        </p:nvGrpSpPr>
        <p:grpSpPr>
          <a:xfrm>
            <a:off x="0" y="3252913"/>
            <a:ext cx="818590" cy="765060"/>
            <a:chOff x="1317805" y="2021656"/>
            <a:chExt cx="818590" cy="765060"/>
          </a:xfrm>
        </p:grpSpPr>
        <p:sp>
          <p:nvSpPr>
            <p:cNvPr id="41" name="Freeform 12"/>
            <p:cNvSpPr/>
            <p:nvPr/>
          </p:nvSpPr>
          <p:spPr bwMode="auto">
            <a:xfrm>
              <a:off x="1317805" y="2021656"/>
              <a:ext cx="818590" cy="765060"/>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71" name="Freeform 42"/>
            <p:cNvSpPr>
              <a:spLocks noEditPoints="1"/>
            </p:cNvSpPr>
            <p:nvPr/>
          </p:nvSpPr>
          <p:spPr bwMode="auto">
            <a:xfrm>
              <a:off x="1432729" y="2204517"/>
              <a:ext cx="520859" cy="432951"/>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grpSp>
      <p:sp>
        <p:nvSpPr>
          <p:cNvPr id="76" name="Freeform 47"/>
          <p:cNvSpPr/>
          <p:nvPr/>
        </p:nvSpPr>
        <p:spPr bwMode="auto">
          <a:xfrm>
            <a:off x="693152" y="3880498"/>
            <a:ext cx="1272914" cy="1779536"/>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pic>
        <p:nvPicPr>
          <p:cNvPr id="6" name="圖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1806" y="121032"/>
            <a:ext cx="6079544" cy="4878505"/>
          </a:xfrm>
          <a:prstGeom prst="rect">
            <a:avLst/>
          </a:prstGeom>
        </p:spPr>
      </p:pic>
    </p:spTree>
    <p:extLst>
      <p:ext uri="{BB962C8B-B14F-4D97-AF65-F5344CB8AC3E}">
        <p14:creationId xmlns:p14="http://schemas.microsoft.com/office/powerpoint/2010/main" val="4888567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6" name="矩形 5"/>
          <p:cNvSpPr/>
          <p:nvPr/>
        </p:nvSpPr>
        <p:spPr>
          <a:xfrm>
            <a:off x="141866" y="160276"/>
            <a:ext cx="1210589" cy="707886"/>
          </a:xfrm>
          <a:prstGeom prst="rect">
            <a:avLst/>
          </a:prstGeom>
        </p:spPr>
        <p:txBody>
          <a:bodyPr wrap="none">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目錄</a:t>
            </a:r>
            <a:endParaRPr lang="en-CA" altLang="zh-CN" sz="40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97" name="Rectangle 5"/>
          <p:cNvSpPr/>
          <p:nvPr/>
        </p:nvSpPr>
        <p:spPr>
          <a:xfrm>
            <a:off x="0" y="2825341"/>
            <a:ext cx="9144000" cy="1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8" name="Oval 6"/>
          <p:cNvSpPr/>
          <p:nvPr/>
        </p:nvSpPr>
        <p:spPr>
          <a:xfrm>
            <a:off x="2099235" y="2732105"/>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99" name="Oval 7"/>
          <p:cNvSpPr/>
          <p:nvPr/>
        </p:nvSpPr>
        <p:spPr>
          <a:xfrm>
            <a:off x="4319922" y="2740272"/>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00" name="Oval 8"/>
          <p:cNvSpPr/>
          <p:nvPr/>
        </p:nvSpPr>
        <p:spPr>
          <a:xfrm>
            <a:off x="6540608" y="2748439"/>
            <a:ext cx="217712" cy="21777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3" name="Group 56"/>
          <p:cNvGrpSpPr/>
          <p:nvPr/>
        </p:nvGrpSpPr>
        <p:grpSpPr>
          <a:xfrm>
            <a:off x="3173738" y="1940778"/>
            <a:ext cx="1908215" cy="373536"/>
            <a:chOff x="1221184" y="1784357"/>
            <a:chExt cx="3347902" cy="646716"/>
          </a:xfrm>
          <a:solidFill>
            <a:srgbClr val="7AB005"/>
          </a:solidFill>
        </p:grpSpPr>
        <p:sp>
          <p:nvSpPr>
            <p:cNvPr id="103" name="Rectangular Callout 15"/>
            <p:cNvSpPr/>
            <p:nvPr/>
          </p:nvSpPr>
          <p:spPr>
            <a:xfrm flipH="1">
              <a:off x="1221184" y="1846692"/>
              <a:ext cx="3078665" cy="584381"/>
            </a:xfrm>
            <a:prstGeom prst="wedgeRectCallou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105" name="Rectangle 44"/>
            <p:cNvSpPr/>
            <p:nvPr/>
          </p:nvSpPr>
          <p:spPr>
            <a:xfrm>
              <a:off x="1469564" y="1784357"/>
              <a:ext cx="3099522" cy="639437"/>
            </a:xfrm>
            <a:prstGeom prst="rect">
              <a:avLst/>
            </a:prstGeom>
            <a:noFill/>
            <a:ln>
              <a:noFill/>
            </a:ln>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平台規劃</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59"/>
          <p:cNvGrpSpPr/>
          <p:nvPr/>
        </p:nvGrpSpPr>
        <p:grpSpPr>
          <a:xfrm>
            <a:off x="1639299" y="3323701"/>
            <a:ext cx="1858478" cy="374259"/>
            <a:chOff x="348339" y="3398224"/>
            <a:chExt cx="3094903" cy="587572"/>
          </a:xfrm>
          <a:solidFill>
            <a:srgbClr val="7AB005"/>
          </a:solidFill>
        </p:grpSpPr>
        <p:sp>
          <p:nvSpPr>
            <p:cNvPr id="115"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75000"/>
                    <a:lumOff val="25000"/>
                  </a:schemeClr>
                </a:solidFill>
              </a:endParaRPr>
            </a:p>
          </p:txBody>
        </p:sp>
        <p:sp>
          <p:nvSpPr>
            <p:cNvPr id="117" name="Rectangle 55"/>
            <p:cNvSpPr/>
            <p:nvPr/>
          </p:nvSpPr>
          <p:spPr>
            <a:xfrm>
              <a:off x="457199" y="3405959"/>
              <a:ext cx="2806172" cy="579837"/>
            </a:xfrm>
            <a:prstGeom prst="rect">
              <a:avLst/>
            </a:prstGeom>
            <a:noFill/>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專案緒論</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8" name="TextBox 27"/>
          <p:cNvSpPr txBox="1"/>
          <p:nvPr/>
        </p:nvSpPr>
        <p:spPr>
          <a:xfrm>
            <a:off x="827584" y="2212504"/>
            <a:ext cx="739626" cy="377026"/>
          </a:xfrm>
          <a:prstGeom prst="rect">
            <a:avLst/>
          </a:prstGeom>
          <a:noFill/>
        </p:spPr>
        <p:txBody>
          <a:bodyPr wrap="none" lIns="68580" tIns="34290" rIns="68580" bIns="34290" rtlCol="0">
            <a:spAutoFit/>
          </a:bodyPr>
          <a:lstStyle/>
          <a:p>
            <a:r>
              <a:rPr lang="en-US" altLang="zh-CN" sz="2000" b="1" dirty="0">
                <a:solidFill>
                  <a:schemeClr val="tx1">
                    <a:lumMod val="75000"/>
                    <a:lumOff val="25000"/>
                  </a:schemeClr>
                </a:solidFill>
                <a:latin typeface="Bradley Hand ITC" panose="03070402050302030203" pitchFamily="66" charset="0"/>
              </a:rPr>
              <a:t>Part 1</a:t>
            </a:r>
            <a:endParaRPr lang="zh-CN" altLang="en-US" sz="2000" b="1" dirty="0">
              <a:solidFill>
                <a:schemeClr val="tx1">
                  <a:lumMod val="75000"/>
                  <a:lumOff val="25000"/>
                </a:schemeClr>
              </a:solidFill>
              <a:latin typeface="Bradley Hand ITC" panose="03070402050302030203" pitchFamily="66" charset="0"/>
            </a:endParaRPr>
          </a:p>
        </p:txBody>
      </p:sp>
      <p:sp>
        <p:nvSpPr>
          <p:cNvPr id="29" name="TextBox 28"/>
          <p:cNvSpPr txBox="1"/>
          <p:nvPr/>
        </p:nvSpPr>
        <p:spPr>
          <a:xfrm>
            <a:off x="3095836" y="3076600"/>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2</a:t>
            </a:r>
            <a:endParaRPr lang="zh-CN" altLang="en-US" b="1" dirty="0">
              <a:solidFill>
                <a:schemeClr val="tx1">
                  <a:lumMod val="75000"/>
                  <a:lumOff val="25000"/>
                </a:schemeClr>
              </a:solidFill>
              <a:latin typeface="Bradley Hand ITC" panose="03070402050302030203" pitchFamily="66" charset="0"/>
            </a:endParaRPr>
          </a:p>
        </p:txBody>
      </p:sp>
      <p:sp>
        <p:nvSpPr>
          <p:cNvPr id="30" name="TextBox 29"/>
          <p:cNvSpPr txBox="1"/>
          <p:nvPr/>
        </p:nvSpPr>
        <p:spPr>
          <a:xfrm>
            <a:off x="5292080" y="2284512"/>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3</a:t>
            </a:r>
            <a:endParaRPr lang="zh-CN" altLang="en-US" b="1" dirty="0">
              <a:solidFill>
                <a:schemeClr val="tx1">
                  <a:lumMod val="75000"/>
                  <a:lumOff val="25000"/>
                </a:schemeClr>
              </a:solidFill>
              <a:latin typeface="Bradley Hand ITC" panose="03070402050302030203" pitchFamily="66" charset="0"/>
            </a:endParaRPr>
          </a:p>
        </p:txBody>
      </p:sp>
      <p:sp>
        <p:nvSpPr>
          <p:cNvPr id="32" name="TextBox 31"/>
          <p:cNvSpPr txBox="1"/>
          <p:nvPr/>
        </p:nvSpPr>
        <p:spPr>
          <a:xfrm>
            <a:off x="7560332" y="3076600"/>
            <a:ext cx="680314" cy="346249"/>
          </a:xfrm>
          <a:prstGeom prst="rect">
            <a:avLst/>
          </a:prstGeom>
          <a:noFill/>
        </p:spPr>
        <p:txBody>
          <a:bodyPr wrap="none" lIns="68580" tIns="34290" rIns="68580" bIns="34290" rtlCol="0">
            <a:spAutoFit/>
          </a:bodyPr>
          <a:lstStyle/>
          <a:p>
            <a:r>
              <a:rPr lang="en-US" altLang="zh-CN" b="1" dirty="0">
                <a:solidFill>
                  <a:schemeClr val="tx1">
                    <a:lumMod val="75000"/>
                    <a:lumOff val="25000"/>
                  </a:schemeClr>
                </a:solidFill>
                <a:latin typeface="Bradley Hand ITC" panose="03070402050302030203" pitchFamily="66" charset="0"/>
              </a:rPr>
              <a:t>Part 4</a:t>
            </a:r>
            <a:endParaRPr lang="zh-CN" altLang="en-US" b="1" dirty="0">
              <a:solidFill>
                <a:schemeClr val="tx1">
                  <a:lumMod val="75000"/>
                  <a:lumOff val="25000"/>
                </a:schemeClr>
              </a:solidFill>
              <a:latin typeface="Bradley Hand ITC" panose="03070402050302030203" pitchFamily="66" charset="0"/>
            </a:endParaRPr>
          </a:p>
        </p:txBody>
      </p:sp>
      <p:grpSp>
        <p:nvGrpSpPr>
          <p:cNvPr id="21" name="Group 59"/>
          <p:cNvGrpSpPr/>
          <p:nvPr/>
        </p:nvGrpSpPr>
        <p:grpSpPr>
          <a:xfrm>
            <a:off x="6120172" y="3323253"/>
            <a:ext cx="1858478" cy="374259"/>
            <a:chOff x="348339" y="3398224"/>
            <a:chExt cx="3094903" cy="587572"/>
          </a:xfrm>
          <a:solidFill>
            <a:srgbClr val="7AB005"/>
          </a:solidFill>
        </p:grpSpPr>
        <p:sp>
          <p:nvSpPr>
            <p:cNvPr id="22" name="Rectangular Callout 14"/>
            <p:cNvSpPr/>
            <p:nvPr/>
          </p:nvSpPr>
          <p:spPr>
            <a:xfrm rot="10800000" flipH="1">
              <a:off x="348339" y="3398224"/>
              <a:ext cx="3094903" cy="483312"/>
            </a:xfrm>
            <a:prstGeom prst="wedgeRectCallo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75000"/>
                    <a:lumOff val="25000"/>
                  </a:schemeClr>
                </a:solidFill>
              </a:endParaRPr>
            </a:p>
          </p:txBody>
        </p:sp>
        <p:sp>
          <p:nvSpPr>
            <p:cNvPr id="23" name="Rectangle 55"/>
            <p:cNvSpPr/>
            <p:nvPr/>
          </p:nvSpPr>
          <p:spPr>
            <a:xfrm>
              <a:off x="457199" y="3405959"/>
              <a:ext cx="2806172" cy="579837"/>
            </a:xfrm>
            <a:prstGeom prst="rect">
              <a:avLst/>
            </a:prstGeom>
            <a:noFill/>
          </p:spPr>
          <p:txBody>
            <a:bodyPr wrap="square">
              <a:spAutoFit/>
            </a:bodyPr>
            <a:lstStyle/>
            <a:p>
              <a:pPr algn="ctr">
                <a:buNone/>
              </a:pPr>
              <a:r>
                <a:rPr lang="zh-TW" altLang="en-US" b="1" dirty="0" smtClean="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專案計畫</a:t>
              </a:r>
              <a:endParaRPr lang="en-US" altLang="zh-CN" b="1"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935890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2" presetClass="entr" presetSubtype="1" decel="5000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2" presetClass="entr" presetSubtype="4" decel="5000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專案計畫</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190073" y="1727319"/>
            <a:ext cx="1198406"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smtClean="0">
                <a:solidFill>
                  <a:schemeClr val="accent1"/>
                </a:solidFill>
                <a:effectLst>
                  <a:outerShdw blurRad="38100" dist="38100" dir="2700000" algn="tl">
                    <a:srgbClr val="000000">
                      <a:alpha val="43137"/>
                    </a:srgbClr>
                  </a:outerShdw>
                </a:effectLst>
                <a:latin typeface="IrisUPC" pitchFamily="34" charset="-34"/>
                <a:cs typeface="IrisUPC" pitchFamily="34" charset="-34"/>
              </a:rPr>
              <a:t>0</a:t>
            </a:r>
            <a:r>
              <a:rPr lang="en-US" altLang="zh-TW"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3</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2906858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6749" y="162017"/>
            <a:ext cx="2529027" cy="646331"/>
          </a:xfrm>
          <a:prstGeom prst="rect">
            <a:avLst/>
          </a:prstGeom>
        </p:spPr>
        <p:txBody>
          <a:bodyPr wrap="none">
            <a:spAutoFit/>
          </a:bodyPr>
          <a:lstStyle/>
          <a:p>
            <a:pPr algn="ctr"/>
            <a:r>
              <a:rPr lang="en-US" altLang="zh-TW" sz="3600" b="1" dirty="0">
                <a:blipFill>
                  <a:blip r:embed="rId4"/>
                  <a:stretch>
                    <a:fillRect/>
                  </a:stretch>
                </a:blipFill>
                <a:latin typeface="微软雅黑" panose="020B0503020204020204" pitchFamily="34" charset="-122"/>
                <a:ea typeface="微软雅黑" panose="020B0503020204020204" pitchFamily="34" charset="-122"/>
              </a:rPr>
              <a:t>SWOT</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分析</a:t>
            </a:r>
          </a:p>
        </p:txBody>
      </p:sp>
      <p:sp>
        <p:nvSpPr>
          <p:cNvPr id="5" name="橢圓 7"/>
          <p:cNvSpPr/>
          <p:nvPr/>
        </p:nvSpPr>
        <p:spPr>
          <a:xfrm>
            <a:off x="4611185" y="1312897"/>
            <a:ext cx="1080000" cy="1080000"/>
          </a:xfrm>
          <a:prstGeom prst="ellipse">
            <a:avLst/>
          </a:prstGeom>
          <a:solidFill>
            <a:srgbClr val="EECA27"/>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W</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6" name="橢圓 10"/>
          <p:cNvSpPr/>
          <p:nvPr/>
        </p:nvSpPr>
        <p:spPr>
          <a:xfrm>
            <a:off x="3032488" y="2888168"/>
            <a:ext cx="1080000" cy="1080000"/>
          </a:xfrm>
          <a:prstGeom prst="ellipse">
            <a:avLst/>
          </a:prstGeom>
          <a:solidFill>
            <a:srgbClr val="00B0F0">
              <a:alpha val="75000"/>
            </a:srgb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O</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7" name="橢圓 12"/>
          <p:cNvSpPr/>
          <p:nvPr/>
        </p:nvSpPr>
        <p:spPr>
          <a:xfrm>
            <a:off x="4611185" y="2888168"/>
            <a:ext cx="1080000" cy="1080000"/>
          </a:xfrm>
          <a:prstGeom prst="ellipse">
            <a:avLst/>
          </a:prstGeom>
          <a:solidFill>
            <a:srgbClr val="00B050">
              <a:alpha val="75000"/>
            </a:srgb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noProof="0" dirty="0">
                <a:solidFill>
                  <a:prstClr val="white"/>
                </a:solidFill>
                <a:latin typeface="Calibri" panose="020F0502020204030204"/>
                <a:ea typeface="宋体"/>
              </a:rPr>
              <a:t>T</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9" name="橢圓 14"/>
          <p:cNvSpPr/>
          <p:nvPr/>
        </p:nvSpPr>
        <p:spPr>
          <a:xfrm>
            <a:off x="3032488" y="1312897"/>
            <a:ext cx="1080000" cy="1080000"/>
          </a:xfrm>
          <a:prstGeom prst="ellipse">
            <a:avLst/>
          </a:prstGeom>
          <a:solidFill>
            <a:srgbClr val="E13239"/>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r>
              <a:rPr lang="en-US" altLang="zh-TW" sz="5400" kern="0" dirty="0">
                <a:solidFill>
                  <a:prstClr val="white"/>
                </a:solidFill>
                <a:latin typeface="Calibri" panose="020F0502020204030204"/>
                <a:ea typeface="宋体"/>
              </a:rPr>
              <a:t>S</a:t>
            </a:r>
            <a:endParaRPr kumimoji="0" lang="zh-TW" altLang="en-US" sz="5400" b="0" i="0" u="none" strike="noStrike" kern="0" cap="none" spc="0" normalizeH="0" baseline="0" noProof="0" dirty="0">
              <a:ln>
                <a:noFill/>
              </a:ln>
              <a:solidFill>
                <a:prstClr val="white"/>
              </a:solidFill>
              <a:effectLst/>
              <a:uLnTx/>
              <a:uFillTx/>
              <a:latin typeface="Calibri" panose="020F0502020204030204"/>
              <a:ea typeface="宋体"/>
            </a:endParaRPr>
          </a:p>
        </p:txBody>
      </p:sp>
      <p:sp>
        <p:nvSpPr>
          <p:cNvPr id="11" name="上-下雙向箭號 19"/>
          <p:cNvSpPr/>
          <p:nvPr/>
        </p:nvSpPr>
        <p:spPr>
          <a:xfrm>
            <a:off x="4175956" y="700336"/>
            <a:ext cx="360000" cy="3960000"/>
          </a:xfrm>
          <a:prstGeom prst="upDownArrow">
            <a:avLst/>
          </a:prstGeom>
          <a:solidFill>
            <a:schemeClr val="bg1">
              <a:lumMod val="75000"/>
            </a:scheme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endParaRPr kumimoji="0" lang="zh-TW"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12" name="左-右雙向箭號 20"/>
          <p:cNvSpPr/>
          <p:nvPr/>
        </p:nvSpPr>
        <p:spPr>
          <a:xfrm>
            <a:off x="2380003" y="2484840"/>
            <a:ext cx="3960000" cy="360000"/>
          </a:xfrm>
          <a:prstGeom prst="leftRightArrow">
            <a:avLst/>
          </a:prstGeom>
          <a:solidFill>
            <a:schemeClr val="bg1">
              <a:lumMod val="75000"/>
            </a:schemeClr>
          </a:solidFill>
          <a:ln w="12700" cap="flat" cmpd="sng" algn="ctr">
            <a:noFill/>
            <a:prstDash val="solid"/>
            <a:miter lim="800000"/>
          </a:ln>
          <a:effectLst/>
        </p:spPr>
        <p:txBody>
          <a:bodyPr rtlCol="0" anchor="ctr"/>
          <a:lstStyle/>
          <a:p>
            <a:pPr marL="0" marR="0" indent="0" algn="ctr" defTabSz="914400" eaLnBrk="1" fontAlgn="base" latinLnBrk="0" hangingPunct="1">
              <a:lnSpc>
                <a:spcPct val="100000"/>
              </a:lnSpc>
              <a:spcBef>
                <a:spcPct val="0"/>
              </a:spcBef>
              <a:spcAft>
                <a:spcPct val="0"/>
              </a:spcAft>
              <a:buClrTx/>
              <a:buSzTx/>
              <a:buFontTx/>
              <a:buNone/>
            </a:pPr>
            <a:endParaRPr kumimoji="0" lang="zh-TW"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13" name="文字方塊 12"/>
          <p:cNvSpPr txBox="1"/>
          <p:nvPr/>
        </p:nvSpPr>
        <p:spPr>
          <a:xfrm>
            <a:off x="74273" y="1415693"/>
            <a:ext cx="2839239" cy="874407"/>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結合</a:t>
            </a:r>
            <a:r>
              <a:rPr lang="zh-TW" altLang="en-US" dirty="0">
                <a:solidFill>
                  <a:schemeClr val="bg1"/>
                </a:solidFill>
                <a:latin typeface="微软雅黑" pitchFamily="34" charset="-122"/>
                <a:ea typeface="微软雅黑" pitchFamily="34" charset="-122"/>
              </a:rPr>
              <a:t>對戰與養成的</a:t>
            </a:r>
            <a:r>
              <a:rPr lang="zh-TW" altLang="en-US" dirty="0" smtClean="0">
                <a:solidFill>
                  <a:schemeClr val="bg1"/>
                </a:solidFill>
                <a:latin typeface="微软雅黑" pitchFamily="34" charset="-122"/>
                <a:ea typeface="微软雅黑" pitchFamily="34" charset="-122"/>
              </a:rPr>
              <a:t>遊戲</a:t>
            </a:r>
            <a:endParaRPr lang="en-US" altLang="zh-TW" dirty="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以</a:t>
            </a:r>
            <a:r>
              <a:rPr lang="zh-TW" altLang="en-US" dirty="0">
                <a:solidFill>
                  <a:schemeClr val="bg1"/>
                </a:solidFill>
                <a:latin typeface="微软雅黑" pitchFamily="34" charset="-122"/>
                <a:ea typeface="微软雅黑" pitchFamily="34" charset="-122"/>
              </a:rPr>
              <a:t>學習程式邏輯為主軸</a:t>
            </a:r>
          </a:p>
        </p:txBody>
      </p:sp>
      <p:sp>
        <p:nvSpPr>
          <p:cNvPr id="14" name="文字方塊 13"/>
          <p:cNvSpPr txBox="1"/>
          <p:nvPr/>
        </p:nvSpPr>
        <p:spPr>
          <a:xfrm>
            <a:off x="6228184" y="2990964"/>
            <a:ext cx="2839239"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家長</a:t>
            </a:r>
            <a:r>
              <a:rPr lang="zh-TW" altLang="en-US" dirty="0">
                <a:solidFill>
                  <a:schemeClr val="bg1"/>
                </a:solidFill>
                <a:latin typeface="微软雅黑" pitchFamily="34" charset="-122"/>
                <a:ea typeface="微软雅黑" pitchFamily="34" charset="-122"/>
              </a:rPr>
              <a:t>對電子商品的</a:t>
            </a:r>
            <a:r>
              <a:rPr lang="zh-TW" altLang="en-US" dirty="0" smtClean="0">
                <a:solidFill>
                  <a:schemeClr val="bg1"/>
                </a:solidFill>
                <a:latin typeface="微软雅黑" pitchFamily="34" charset="-122"/>
                <a:ea typeface="微软雅黑" pitchFamily="34" charset="-122"/>
              </a:rPr>
              <a:t>反感</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a:solidFill>
                  <a:schemeClr val="bg1"/>
                </a:solidFill>
                <a:latin typeface="微软雅黑" pitchFamily="34" charset="-122"/>
                <a:ea typeface="微软雅黑" pitchFamily="34" charset="-122"/>
              </a:rPr>
              <a:t>教學模式的大眾接受期</a:t>
            </a:r>
          </a:p>
        </p:txBody>
      </p:sp>
      <p:sp>
        <p:nvSpPr>
          <p:cNvPr id="15" name="文字方塊 14"/>
          <p:cNvSpPr txBox="1"/>
          <p:nvPr/>
        </p:nvSpPr>
        <p:spPr>
          <a:xfrm>
            <a:off x="74273" y="2990964"/>
            <a:ext cx="2608406"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配合</a:t>
            </a:r>
            <a:r>
              <a:rPr lang="en-US" altLang="zh-TW" dirty="0">
                <a:solidFill>
                  <a:schemeClr val="bg1"/>
                </a:solidFill>
                <a:latin typeface="微软雅黑" pitchFamily="34" charset="-122"/>
                <a:ea typeface="微软雅黑" pitchFamily="34" charset="-122"/>
              </a:rPr>
              <a:t>108</a:t>
            </a:r>
            <a:r>
              <a:rPr lang="zh-TW" altLang="en-US" dirty="0">
                <a:solidFill>
                  <a:schemeClr val="bg1"/>
                </a:solidFill>
                <a:latin typeface="微软雅黑" pitchFamily="34" charset="-122"/>
                <a:ea typeface="微软雅黑" pitchFamily="34" charset="-122"/>
              </a:rPr>
              <a:t>課綱</a:t>
            </a:r>
            <a:r>
              <a:rPr lang="zh-TW" altLang="en-US" dirty="0" smtClean="0">
                <a:solidFill>
                  <a:schemeClr val="bg1"/>
                </a:solidFill>
                <a:latin typeface="微软雅黑" pitchFamily="34" charset="-122"/>
                <a:ea typeface="微软雅黑" pitchFamily="34" charset="-122"/>
              </a:rPr>
              <a:t>實施</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新</a:t>
            </a:r>
            <a:r>
              <a:rPr lang="zh-TW" altLang="en-US" dirty="0">
                <a:solidFill>
                  <a:schemeClr val="bg1"/>
                </a:solidFill>
                <a:latin typeface="微软雅黑" pitchFamily="34" charset="-122"/>
                <a:ea typeface="微软雅黑" pitchFamily="34" charset="-122"/>
              </a:rPr>
              <a:t>形態線上學習模式</a:t>
            </a:r>
          </a:p>
        </p:txBody>
      </p:sp>
      <p:sp>
        <p:nvSpPr>
          <p:cNvPr id="16" name="文字方塊 15"/>
          <p:cNvSpPr txBox="1"/>
          <p:nvPr/>
        </p:nvSpPr>
        <p:spPr>
          <a:xfrm>
            <a:off x="6228183" y="1415692"/>
            <a:ext cx="2839239" cy="923330"/>
          </a:xfrm>
          <a:prstGeom prst="rect">
            <a:avLst/>
          </a:prstGeom>
          <a:noFill/>
        </p:spPr>
        <p:txBody>
          <a:bodyPr wrap="none" rtlCol="0">
            <a:spAutoFit/>
          </a:bodyPr>
          <a:lstStyle/>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新平台</a:t>
            </a:r>
            <a:r>
              <a:rPr lang="zh-TW" altLang="en-US" dirty="0">
                <a:solidFill>
                  <a:schemeClr val="bg1"/>
                </a:solidFill>
                <a:latin typeface="微软雅黑" pitchFamily="34" charset="-122"/>
                <a:ea typeface="微软雅黑" pitchFamily="34" charset="-122"/>
              </a:rPr>
              <a:t>未打出</a:t>
            </a:r>
            <a:r>
              <a:rPr lang="zh-TW" altLang="en-US" dirty="0" smtClean="0">
                <a:solidFill>
                  <a:schemeClr val="bg1"/>
                </a:solidFill>
                <a:latin typeface="微软雅黑" pitchFamily="34" charset="-122"/>
                <a:ea typeface="微软雅黑" pitchFamily="34" charset="-122"/>
              </a:rPr>
              <a:t>知名度</a:t>
            </a:r>
            <a:endParaRPr lang="en-US" altLang="zh-TW" dirty="0" smtClean="0">
              <a:solidFill>
                <a:schemeClr val="bg1"/>
              </a:solidFill>
              <a:latin typeface="微软雅黑" pitchFamily="34" charset="-122"/>
              <a:ea typeface="微软雅黑" pitchFamily="34" charset="-122"/>
            </a:endParaRPr>
          </a:p>
          <a:p>
            <a:pPr marL="342900" lvl="0" indent="-342900">
              <a:lnSpc>
                <a:spcPct val="150000"/>
              </a:lnSpc>
              <a:spcAft>
                <a:spcPts val="0"/>
              </a:spcAft>
              <a:buFont typeface="Wingdings"/>
              <a:buChar char=""/>
            </a:pPr>
            <a:r>
              <a:rPr lang="zh-TW" altLang="en-US" dirty="0" smtClean="0">
                <a:solidFill>
                  <a:schemeClr val="bg1"/>
                </a:solidFill>
                <a:latin typeface="微软雅黑" pitchFamily="34" charset="-122"/>
                <a:ea typeface="微软雅黑" pitchFamily="34" charset="-122"/>
              </a:rPr>
              <a:t>無正式</a:t>
            </a:r>
            <a:r>
              <a:rPr lang="zh-TW" altLang="en-US" dirty="0">
                <a:solidFill>
                  <a:schemeClr val="bg1"/>
                </a:solidFill>
                <a:latin typeface="微软雅黑" pitchFamily="34" charset="-122"/>
                <a:ea typeface="微软雅黑" pitchFamily="34" charset="-122"/>
              </a:rPr>
              <a:t>教師的課程內容</a:t>
            </a:r>
          </a:p>
        </p:txBody>
      </p:sp>
    </p:spTree>
    <p:extLst>
      <p:ext uri="{BB962C8B-B14F-4D97-AF65-F5344CB8AC3E}">
        <p14:creationId xmlns:p14="http://schemas.microsoft.com/office/powerpoint/2010/main" val="31324864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未來展望</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6" name="Text Placeholder 3"/>
          <p:cNvSpPr txBox="1">
            <a:spLocks/>
          </p:cNvSpPr>
          <p:nvPr/>
        </p:nvSpPr>
        <p:spPr>
          <a:xfrm>
            <a:off x="2464652" y="4313636"/>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長期</a:t>
            </a:r>
            <a:endParaRPr lang="en-US" altLang="zh-CN" sz="2000" b="1" dirty="0">
              <a:solidFill>
                <a:srgbClr val="FFFF99"/>
              </a:solidFill>
              <a:latin typeface="微软雅黑"/>
              <a:ea typeface="微软雅黑"/>
            </a:endParaRPr>
          </a:p>
        </p:txBody>
      </p:sp>
      <p:sp>
        <p:nvSpPr>
          <p:cNvPr id="67" name="Text Placeholder 3"/>
          <p:cNvSpPr txBox="1">
            <a:spLocks/>
          </p:cNvSpPr>
          <p:nvPr/>
        </p:nvSpPr>
        <p:spPr>
          <a:xfrm>
            <a:off x="1508902" y="2416732"/>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中期</a:t>
            </a:r>
            <a:endParaRPr lang="en-US" altLang="zh-CN" sz="2000" b="1" dirty="0">
              <a:solidFill>
                <a:srgbClr val="FFFF99"/>
              </a:solidFill>
              <a:latin typeface="微软雅黑"/>
              <a:ea typeface="微软雅黑"/>
            </a:endParaRPr>
          </a:p>
        </p:txBody>
      </p:sp>
      <p:sp>
        <p:nvSpPr>
          <p:cNvPr id="68" name="Text Placeholder 3"/>
          <p:cNvSpPr txBox="1">
            <a:spLocks/>
          </p:cNvSpPr>
          <p:nvPr/>
        </p:nvSpPr>
        <p:spPr>
          <a:xfrm>
            <a:off x="949905" y="1030982"/>
            <a:ext cx="955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TW" altLang="en-US" sz="2000" b="1" dirty="0">
                <a:solidFill>
                  <a:srgbClr val="FFFF99"/>
                </a:solidFill>
                <a:latin typeface="微软雅黑"/>
                <a:ea typeface="微软雅黑"/>
              </a:rPr>
              <a:t>短期</a:t>
            </a:r>
            <a:endParaRPr lang="en-US" altLang="zh-CN" sz="2000" b="1" dirty="0">
              <a:solidFill>
                <a:srgbClr val="FFFF99"/>
              </a:solidFill>
              <a:latin typeface="微软雅黑"/>
              <a:ea typeface="微软雅黑"/>
            </a:endParaRPr>
          </a:p>
        </p:txBody>
      </p:sp>
      <p:sp>
        <p:nvSpPr>
          <p:cNvPr id="69" name="Freeform 83"/>
          <p:cNvSpPr/>
          <p:nvPr/>
        </p:nvSpPr>
        <p:spPr>
          <a:xfrm>
            <a:off x="1610432" y="1231862"/>
            <a:ext cx="2301168" cy="3459886"/>
          </a:xfrm>
          <a:custGeom>
            <a:avLst/>
            <a:gdLst>
              <a:gd name="connsiteX0" fmla="*/ 2006600 w 2006600"/>
              <a:gd name="connsiteY0" fmla="*/ 0 h 3289300"/>
              <a:gd name="connsiteX1" fmla="*/ 304800 w 2006600"/>
              <a:gd name="connsiteY1" fmla="*/ 812800 h 3289300"/>
              <a:gd name="connsiteX2" fmla="*/ 1473200 w 2006600"/>
              <a:gd name="connsiteY2" fmla="*/ 1485900 h 3289300"/>
              <a:gd name="connsiteX3" fmla="*/ 0 w 2006600"/>
              <a:gd name="connsiteY3" fmla="*/ 3289300 h 3289300"/>
              <a:gd name="connsiteX0" fmla="*/ 2006600 w 2006600"/>
              <a:gd name="connsiteY0" fmla="*/ 0 h 3289300"/>
              <a:gd name="connsiteX1" fmla="*/ 304800 w 2006600"/>
              <a:gd name="connsiteY1" fmla="*/ 812800 h 3289300"/>
              <a:gd name="connsiteX2" fmla="*/ 1588318 w 2006600"/>
              <a:gd name="connsiteY2" fmla="*/ 1753971 h 3289300"/>
              <a:gd name="connsiteX3" fmla="*/ 0 w 2006600"/>
              <a:gd name="connsiteY3" fmla="*/ 3289300 h 3289300"/>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Lst>
            <a:ahLst/>
            <a:cxnLst>
              <a:cxn ang="0">
                <a:pos x="connsiteX0" y="connsiteY0"/>
              </a:cxn>
              <a:cxn ang="0">
                <a:pos x="connsiteX1" y="connsiteY1"/>
              </a:cxn>
              <a:cxn ang="0">
                <a:pos x="connsiteX2" y="connsiteY2"/>
              </a:cxn>
              <a:cxn ang="0">
                <a:pos x="connsiteX3" y="connsiteY3"/>
              </a:cxn>
            </a:cxnLst>
            <a:rect l="l" t="t" r="r" b="b"/>
            <a:pathLst>
              <a:path w="2261706" h="3399504">
                <a:moveTo>
                  <a:pt x="2261706" y="0"/>
                </a:moveTo>
                <a:cubicBezTo>
                  <a:pt x="1455256" y="282575"/>
                  <a:pt x="629620" y="520472"/>
                  <a:pt x="559906" y="812800"/>
                </a:cubicBezTo>
                <a:cubicBezTo>
                  <a:pt x="490192" y="1105128"/>
                  <a:pt x="1936742" y="1322854"/>
                  <a:pt x="1843424" y="1753971"/>
                </a:cubicBezTo>
                <a:cubicBezTo>
                  <a:pt x="1750106" y="2185088"/>
                  <a:pt x="948122" y="2665373"/>
                  <a:pt x="0" y="3399504"/>
                </a:cubicBezTo>
              </a:path>
            </a:pathLst>
          </a:cu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dirty="0">
              <a:solidFill>
                <a:srgbClr val="262626"/>
              </a:solidFill>
            </a:endParaRPr>
          </a:p>
        </p:txBody>
      </p:sp>
      <p:grpSp>
        <p:nvGrpSpPr>
          <p:cNvPr id="3" name="群組 2"/>
          <p:cNvGrpSpPr/>
          <p:nvPr/>
        </p:nvGrpSpPr>
        <p:grpSpPr>
          <a:xfrm>
            <a:off x="2752987" y="437283"/>
            <a:ext cx="824892" cy="1113272"/>
            <a:chOff x="1780468" y="1090120"/>
            <a:chExt cx="824892" cy="1113272"/>
          </a:xfrm>
        </p:grpSpPr>
        <p:sp>
          <p:nvSpPr>
            <p:cNvPr id="72" name="Oval 95"/>
            <p:cNvSpPr/>
            <p:nvPr/>
          </p:nvSpPr>
          <p:spPr>
            <a:xfrm>
              <a:off x="2111446" y="2056282"/>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3" name="Group 279"/>
            <p:cNvGrpSpPr/>
            <p:nvPr/>
          </p:nvGrpSpPr>
          <p:grpSpPr>
            <a:xfrm>
              <a:off x="1780468" y="1090120"/>
              <a:ext cx="824892" cy="825147"/>
              <a:chOff x="846989" y="1428508"/>
              <a:chExt cx="877416" cy="877416"/>
            </a:xfrm>
          </p:grpSpPr>
          <p:sp>
            <p:nvSpPr>
              <p:cNvPr id="74" name="Teardrop 93"/>
              <p:cNvSpPr/>
              <p:nvPr/>
            </p:nvSpPr>
            <p:spPr>
              <a:xfrm rot="8100000">
                <a:off x="846989" y="1428508"/>
                <a:ext cx="877416" cy="877416"/>
              </a:xfrm>
              <a:prstGeom prst="teardrop">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75" name="Oval 94"/>
              <p:cNvSpPr/>
              <p:nvPr/>
            </p:nvSpPr>
            <p:spPr>
              <a:xfrm>
                <a:off x="981458" y="1565005"/>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00" dirty="0" smtClean="0">
                    <a:solidFill>
                      <a:srgbClr val="262626"/>
                    </a:solidFill>
                    <a:latin typeface="Arial" panose="020B0604020202020204" pitchFamily="34" charset="0"/>
                    <a:cs typeface="Arial" panose="020B0604020202020204" pitchFamily="34" charset="0"/>
                  </a:rPr>
                  <a:t>01</a:t>
                </a:r>
                <a:endParaRPr lang="en-US" sz="2100" dirty="0">
                  <a:solidFill>
                    <a:srgbClr val="262626"/>
                  </a:solidFill>
                  <a:latin typeface="Arial" panose="020B0604020202020204" pitchFamily="34" charset="0"/>
                  <a:cs typeface="Arial" panose="020B0604020202020204" pitchFamily="34" charset="0"/>
                </a:endParaRPr>
              </a:p>
            </p:txBody>
          </p:sp>
        </p:grpSp>
      </p:grpSp>
      <p:grpSp>
        <p:nvGrpSpPr>
          <p:cNvPr id="4" name="群組 3"/>
          <p:cNvGrpSpPr/>
          <p:nvPr/>
        </p:nvGrpSpPr>
        <p:grpSpPr>
          <a:xfrm>
            <a:off x="3053925" y="2132815"/>
            <a:ext cx="824892" cy="1125976"/>
            <a:chOff x="2466961" y="2687323"/>
            <a:chExt cx="824892" cy="1125976"/>
          </a:xfrm>
        </p:grpSpPr>
        <p:sp>
          <p:nvSpPr>
            <p:cNvPr id="71" name="Oval 91"/>
            <p:cNvSpPr/>
            <p:nvPr/>
          </p:nvSpPr>
          <p:spPr>
            <a:xfrm>
              <a:off x="2797939" y="3666189"/>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6" name="Group 279"/>
            <p:cNvGrpSpPr/>
            <p:nvPr/>
          </p:nvGrpSpPr>
          <p:grpSpPr>
            <a:xfrm>
              <a:off x="2466961" y="2687323"/>
              <a:ext cx="824892" cy="825147"/>
              <a:chOff x="846989" y="1414764"/>
              <a:chExt cx="877416" cy="877416"/>
            </a:xfrm>
          </p:grpSpPr>
          <p:sp>
            <p:nvSpPr>
              <p:cNvPr id="77" name="Teardrop 89"/>
              <p:cNvSpPr/>
              <p:nvPr/>
            </p:nvSpPr>
            <p:spPr>
              <a:xfrm rot="8100000">
                <a:off x="846989" y="1414764"/>
                <a:ext cx="877416" cy="877416"/>
              </a:xfrm>
              <a:prstGeom prst="teardrop">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78" name="Oval 90"/>
              <p:cNvSpPr/>
              <p:nvPr/>
            </p:nvSpPr>
            <p:spPr>
              <a:xfrm>
                <a:off x="981458" y="1551261"/>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solidFill>
                      <a:srgbClr val="262626"/>
                    </a:solidFill>
                    <a:latin typeface="Arial" panose="020B0604020202020204" pitchFamily="34" charset="0"/>
                    <a:cs typeface="Arial" panose="020B0604020202020204" pitchFamily="34" charset="0"/>
                  </a:rPr>
                  <a:t>02</a:t>
                </a:r>
              </a:p>
            </p:txBody>
          </p:sp>
        </p:grpSp>
      </p:grpSp>
      <p:grpSp>
        <p:nvGrpSpPr>
          <p:cNvPr id="6" name="群組 5"/>
          <p:cNvGrpSpPr/>
          <p:nvPr/>
        </p:nvGrpSpPr>
        <p:grpSpPr>
          <a:xfrm>
            <a:off x="1207183" y="3653578"/>
            <a:ext cx="824892" cy="1138680"/>
            <a:chOff x="1207183" y="3653578"/>
            <a:chExt cx="824892" cy="1138680"/>
          </a:xfrm>
        </p:grpSpPr>
        <p:sp>
          <p:nvSpPr>
            <p:cNvPr id="70" name="Oval 87"/>
            <p:cNvSpPr/>
            <p:nvPr/>
          </p:nvSpPr>
          <p:spPr>
            <a:xfrm>
              <a:off x="1538161" y="4645148"/>
              <a:ext cx="147064" cy="147110"/>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9" name="Group 279"/>
            <p:cNvGrpSpPr/>
            <p:nvPr/>
          </p:nvGrpSpPr>
          <p:grpSpPr>
            <a:xfrm>
              <a:off x="1207183" y="3653578"/>
              <a:ext cx="824892" cy="825147"/>
              <a:chOff x="846989" y="1401020"/>
              <a:chExt cx="877416" cy="877416"/>
            </a:xfrm>
          </p:grpSpPr>
          <p:sp>
            <p:nvSpPr>
              <p:cNvPr id="80" name="Teardrop 85"/>
              <p:cNvSpPr/>
              <p:nvPr/>
            </p:nvSpPr>
            <p:spPr>
              <a:xfrm rot="8100000">
                <a:off x="846989" y="1401020"/>
                <a:ext cx="877416" cy="877416"/>
              </a:xfrm>
              <a:prstGeom prst="teardrop">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1" name="Oval 86"/>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smtClean="0">
                    <a:solidFill>
                      <a:srgbClr val="262626"/>
                    </a:solidFill>
                    <a:latin typeface="Arial" panose="020B0604020202020204" pitchFamily="34" charset="0"/>
                    <a:cs typeface="Arial" panose="020B0604020202020204" pitchFamily="34" charset="0"/>
                  </a:rPr>
                  <a:t>03</a:t>
                </a:r>
                <a:endParaRPr lang="en-US" sz="2800" dirty="0">
                  <a:solidFill>
                    <a:srgbClr val="262626"/>
                  </a:solidFill>
                  <a:latin typeface="Arial" panose="020B0604020202020204" pitchFamily="34" charset="0"/>
                  <a:cs typeface="Arial" panose="020B0604020202020204" pitchFamily="34" charset="0"/>
                </a:endParaRPr>
              </a:p>
            </p:txBody>
          </p:sp>
        </p:grpSp>
      </p:grpSp>
      <p:grpSp>
        <p:nvGrpSpPr>
          <p:cNvPr id="82" name="Group 78"/>
          <p:cNvGrpSpPr/>
          <p:nvPr/>
        </p:nvGrpSpPr>
        <p:grpSpPr>
          <a:xfrm>
            <a:off x="2090157" y="1493674"/>
            <a:ext cx="188857" cy="612699"/>
            <a:chOff x="2122272" y="2811871"/>
            <a:chExt cx="293688" cy="952500"/>
          </a:xfrm>
          <a:solidFill>
            <a:schemeClr val="accent5"/>
          </a:solidFill>
        </p:grpSpPr>
        <p:sp>
          <p:nvSpPr>
            <p:cNvPr id="83" name="Rectangle 10"/>
            <p:cNvSpPr>
              <a:spLocks noChangeArrowheads="1"/>
            </p:cNvSpPr>
            <p:nvPr/>
          </p:nvSpPr>
          <p:spPr bwMode="auto">
            <a:xfrm>
              <a:off x="2242922" y="3610384"/>
              <a:ext cx="50800" cy="153987"/>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84" name="Oval 20"/>
            <p:cNvSpPr>
              <a:spLocks noChangeArrowheads="1"/>
            </p:cNvSpPr>
            <p:nvPr/>
          </p:nvSpPr>
          <p:spPr bwMode="auto">
            <a:xfrm>
              <a:off x="2122272" y="2811871"/>
              <a:ext cx="293688" cy="830262"/>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85" name="Group 77"/>
          <p:cNvGrpSpPr/>
          <p:nvPr/>
        </p:nvGrpSpPr>
        <p:grpSpPr>
          <a:xfrm>
            <a:off x="2629326" y="3425097"/>
            <a:ext cx="263379" cy="422762"/>
            <a:chOff x="1271372" y="3107146"/>
            <a:chExt cx="409575" cy="657225"/>
          </a:xfrm>
          <a:solidFill>
            <a:schemeClr val="accent5"/>
          </a:solidFill>
        </p:grpSpPr>
        <p:sp>
          <p:nvSpPr>
            <p:cNvPr id="86" name="Rectangle 9"/>
            <p:cNvSpPr>
              <a:spLocks noChangeArrowheads="1"/>
            </p:cNvSpPr>
            <p:nvPr/>
          </p:nvSpPr>
          <p:spPr bwMode="auto">
            <a:xfrm>
              <a:off x="1450759" y="3418296"/>
              <a:ext cx="38100" cy="346075"/>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88" name="Oval 29"/>
            <p:cNvSpPr>
              <a:spLocks noChangeArrowheads="1"/>
            </p:cNvSpPr>
            <p:nvPr/>
          </p:nvSpPr>
          <p:spPr bwMode="auto">
            <a:xfrm>
              <a:off x="1271372" y="3107146"/>
              <a:ext cx="409575" cy="409575"/>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89" name="组合 100"/>
          <p:cNvGrpSpPr/>
          <p:nvPr/>
        </p:nvGrpSpPr>
        <p:grpSpPr>
          <a:xfrm>
            <a:off x="4983653" y="860208"/>
            <a:ext cx="3360657" cy="3538709"/>
            <a:chOff x="6567091" y="3538133"/>
            <a:chExt cx="4480876" cy="1710613"/>
          </a:xfrm>
        </p:grpSpPr>
        <p:grpSp>
          <p:nvGrpSpPr>
            <p:cNvPr id="90" name="Group 136"/>
            <p:cNvGrpSpPr/>
            <p:nvPr/>
          </p:nvGrpSpPr>
          <p:grpSpPr>
            <a:xfrm>
              <a:off x="6577251" y="3538133"/>
              <a:ext cx="4470716" cy="287170"/>
              <a:chOff x="4036496" y="1330275"/>
              <a:chExt cx="3353037" cy="215377"/>
            </a:xfrm>
          </p:grpSpPr>
          <p:sp>
            <p:nvSpPr>
              <p:cNvPr id="100" name="Text Placeholder 3"/>
              <p:cNvSpPr txBox="1">
                <a:spLocks/>
              </p:cNvSpPr>
              <p:nvPr/>
            </p:nvSpPr>
            <p:spPr>
              <a:xfrm>
                <a:off x="4399179" y="1410672"/>
                <a:ext cx="2990354" cy="13390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a:solidFill>
                      <a:schemeClr val="bg1"/>
                    </a:solidFill>
                    <a:latin typeface="微软雅黑"/>
                    <a:ea typeface="微软雅黑"/>
                  </a:rPr>
                  <a:t>實地</a:t>
                </a:r>
                <a:r>
                  <a:rPr lang="zh-TW" altLang="en-US" sz="2000" dirty="0" smtClean="0">
                    <a:solidFill>
                      <a:schemeClr val="bg1"/>
                    </a:solidFill>
                    <a:latin typeface="微软雅黑"/>
                    <a:ea typeface="微软雅黑"/>
                  </a:rPr>
                  <a:t>教學</a:t>
                </a:r>
                <a:r>
                  <a:rPr lang="zh-TW" altLang="en-US" sz="2000" dirty="0">
                    <a:solidFill>
                      <a:schemeClr val="bg1"/>
                    </a:solidFill>
                    <a:latin typeface="微软雅黑"/>
                    <a:ea typeface="微软雅黑"/>
                  </a:rPr>
                  <a:t>、</a:t>
                </a:r>
                <a:r>
                  <a:rPr lang="zh-TW" altLang="en-US" sz="2000" dirty="0" smtClean="0">
                    <a:solidFill>
                      <a:schemeClr val="bg1"/>
                    </a:solidFill>
                    <a:latin typeface="微软雅黑"/>
                    <a:ea typeface="微软雅黑"/>
                  </a:rPr>
                  <a:t>學</a:t>
                </a:r>
                <a:r>
                  <a:rPr lang="zh-TW" altLang="en-US" sz="2000" dirty="0">
                    <a:solidFill>
                      <a:schemeClr val="bg1"/>
                    </a:solidFill>
                    <a:latin typeface="微软雅黑"/>
                    <a:ea typeface="微软雅黑"/>
                  </a:rPr>
                  <a:t>中玩</a:t>
                </a:r>
                <a:endParaRPr lang="en-US" altLang="zh-CN" sz="2000" dirty="0">
                  <a:solidFill>
                    <a:schemeClr val="bg1"/>
                  </a:solidFill>
                  <a:latin typeface="微软雅黑"/>
                  <a:ea typeface="微软雅黑"/>
                </a:endParaRPr>
              </a:p>
            </p:txBody>
          </p:sp>
          <p:sp>
            <p:nvSpPr>
              <p:cNvPr id="101" name="Rectangle 138"/>
              <p:cNvSpPr/>
              <p:nvPr/>
            </p:nvSpPr>
            <p:spPr>
              <a:xfrm>
                <a:off x="4036496" y="1330275"/>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01</a:t>
                </a:r>
              </a:p>
            </p:txBody>
          </p:sp>
        </p:grpSp>
        <p:grpSp>
          <p:nvGrpSpPr>
            <p:cNvPr id="91" name="Group 150"/>
            <p:cNvGrpSpPr/>
            <p:nvPr/>
          </p:nvGrpSpPr>
          <p:grpSpPr>
            <a:xfrm>
              <a:off x="6573650" y="4242007"/>
              <a:ext cx="4474317" cy="287170"/>
              <a:chOff x="4033795" y="2146022"/>
              <a:chExt cx="3355738" cy="215377"/>
            </a:xfrm>
          </p:grpSpPr>
          <p:sp>
            <p:nvSpPr>
              <p:cNvPr id="98" name="Text Placeholder 3"/>
              <p:cNvSpPr txBox="1">
                <a:spLocks/>
              </p:cNvSpPr>
              <p:nvPr/>
            </p:nvSpPr>
            <p:spPr>
              <a:xfrm>
                <a:off x="4399178" y="2238634"/>
                <a:ext cx="2990355" cy="12255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smtClean="0">
                    <a:solidFill>
                      <a:schemeClr val="bg1"/>
                    </a:solidFill>
                    <a:latin typeface="微软雅黑"/>
                    <a:ea typeface="微软雅黑"/>
                    <a:sym typeface="宋体" pitchFamily="2" charset="-122"/>
                  </a:rPr>
                  <a:t>因材施教、與時俱進</a:t>
                </a:r>
                <a:endParaRPr lang="en-US" altLang="zh-CN" sz="2000" dirty="0">
                  <a:solidFill>
                    <a:schemeClr val="bg1"/>
                  </a:solidFill>
                  <a:latin typeface="微软雅黑"/>
                  <a:ea typeface="微软雅黑"/>
                </a:endParaRPr>
              </a:p>
            </p:txBody>
          </p:sp>
          <p:sp>
            <p:nvSpPr>
              <p:cNvPr id="99" name="Rectangle 152"/>
              <p:cNvSpPr/>
              <p:nvPr/>
            </p:nvSpPr>
            <p:spPr>
              <a:xfrm>
                <a:off x="4033795" y="2146022"/>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02</a:t>
                </a:r>
              </a:p>
            </p:txBody>
          </p:sp>
        </p:grpSp>
        <p:grpSp>
          <p:nvGrpSpPr>
            <p:cNvPr id="92" name="Group 155"/>
            <p:cNvGrpSpPr/>
            <p:nvPr/>
          </p:nvGrpSpPr>
          <p:grpSpPr>
            <a:xfrm>
              <a:off x="6567091" y="4961576"/>
              <a:ext cx="4480876" cy="287170"/>
              <a:chOff x="4028876" y="2161410"/>
              <a:chExt cx="3360657" cy="215377"/>
            </a:xfrm>
          </p:grpSpPr>
          <p:sp>
            <p:nvSpPr>
              <p:cNvPr id="96" name="Text Placeholder 3"/>
              <p:cNvSpPr txBox="1">
                <a:spLocks/>
              </p:cNvSpPr>
              <p:nvPr/>
            </p:nvSpPr>
            <p:spPr>
              <a:xfrm>
                <a:off x="4399178" y="2238634"/>
                <a:ext cx="2990355" cy="12255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TW" altLang="en-US" sz="2000" dirty="0" smtClean="0">
                    <a:solidFill>
                      <a:schemeClr val="bg1"/>
                    </a:solidFill>
                    <a:latin typeface="微软雅黑"/>
                    <a:ea typeface="微软雅黑"/>
                  </a:rPr>
                  <a:t>合作推廣、網路行銷</a:t>
                </a:r>
                <a:endParaRPr lang="en-US" altLang="zh-CN" sz="2000" dirty="0">
                  <a:solidFill>
                    <a:schemeClr val="bg1"/>
                  </a:solidFill>
                  <a:latin typeface="微软雅黑"/>
                  <a:ea typeface="微软雅黑"/>
                </a:endParaRPr>
              </a:p>
            </p:txBody>
          </p:sp>
          <p:sp>
            <p:nvSpPr>
              <p:cNvPr id="97" name="Rectangle 157"/>
              <p:cNvSpPr/>
              <p:nvPr/>
            </p:nvSpPr>
            <p:spPr>
              <a:xfrm>
                <a:off x="4028876" y="2161410"/>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03</a:t>
                </a:r>
              </a:p>
            </p:txBody>
          </p:sp>
        </p:grpSp>
      </p:grpSp>
    </p:spTree>
    <p:extLst>
      <p:ext uri="{BB962C8B-B14F-4D97-AF65-F5344CB8AC3E}">
        <p14:creationId xmlns:p14="http://schemas.microsoft.com/office/powerpoint/2010/main" val="24760817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trips(upRight)">
                                      <p:cBhvr>
                                        <p:cTn id="7" dur="500"/>
                                        <p:tgtEl>
                                          <p:spTgt spid="69"/>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slide(fromBottom)">
                                      <p:cBhvr>
                                        <p:cTn id="11" dur="500"/>
                                        <p:tgtEl>
                                          <p:spTgt spid="85"/>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slide(fromBottom)">
                                      <p:cBhvr>
                                        <p:cTn id="15" dur="500"/>
                                        <p:tgtEl>
                                          <p:spTgt spid="82"/>
                                        </p:tgtEl>
                                      </p:cBhvr>
                                    </p:animEffect>
                                  </p:childTnLst>
                                </p:cTn>
                              </p:par>
                            </p:childTnLst>
                          </p:cTn>
                        </p:par>
                        <p:par>
                          <p:cTn id="16" fill="hold">
                            <p:stCondLst>
                              <p:cond delay="1500"/>
                            </p:stCondLst>
                            <p:childTnLst>
                              <p:par>
                                <p:cTn id="17" presetID="2" presetClass="entr" presetSubtype="2"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 calcmode="lin" valueType="num">
                                      <p:cBhvr additive="base">
                                        <p:cTn id="19" dur="500" fill="hold"/>
                                        <p:tgtEl>
                                          <p:spTgt spid="89"/>
                                        </p:tgtEl>
                                        <p:attrNameLst>
                                          <p:attrName>ppt_x</p:attrName>
                                        </p:attrNameLst>
                                      </p:cBhvr>
                                      <p:tavLst>
                                        <p:tav tm="0">
                                          <p:val>
                                            <p:strVal val="1+#ppt_w/2"/>
                                          </p:val>
                                        </p:tav>
                                        <p:tav tm="100000">
                                          <p:val>
                                            <p:strVal val="#ppt_x"/>
                                          </p:val>
                                        </p:tav>
                                      </p:tavLst>
                                    </p:anim>
                                    <p:anim calcmode="lin" valueType="num">
                                      <p:cBhvr additive="base">
                                        <p:cTn id="20"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1"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資料來源</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5" name="文字方塊 4"/>
          <p:cNvSpPr txBox="1"/>
          <p:nvPr/>
        </p:nvSpPr>
        <p:spPr>
          <a:xfrm>
            <a:off x="593558" y="970365"/>
            <a:ext cx="7956884" cy="707886"/>
          </a:xfrm>
          <a:prstGeom prst="rect">
            <a:avLst/>
          </a:prstGeom>
          <a:noFill/>
        </p:spPr>
        <p:txBody>
          <a:bodyPr wrap="square" rtlCol="0">
            <a:spAutoFit/>
          </a:bodyPr>
          <a:lstStyle/>
          <a:p>
            <a:r>
              <a:rPr lang="zh-TW" altLang="en-US" sz="2000" b="1" dirty="0" smtClean="0">
                <a:solidFill>
                  <a:srgbClr val="FFFF99"/>
                </a:solidFill>
                <a:latin typeface="微软雅黑"/>
                <a:ea typeface="微软雅黑"/>
              </a:rPr>
              <a:t>緒論</a:t>
            </a:r>
            <a:r>
              <a:rPr lang="zh-TW" altLang="en-US" sz="2000" b="1" dirty="0">
                <a:solidFill>
                  <a:srgbClr val="FFFF99"/>
                </a:solidFill>
                <a:latin typeface="微软雅黑"/>
                <a:ea typeface="微软雅黑"/>
              </a:rPr>
              <a:t>「城鄉差距」 （數據來源）</a:t>
            </a:r>
            <a:endParaRPr lang="en-US" altLang="zh-TW" sz="2000" b="1" dirty="0">
              <a:solidFill>
                <a:srgbClr val="FFFF99"/>
              </a:solidFill>
              <a:latin typeface="微软雅黑"/>
              <a:ea typeface="微软雅黑"/>
            </a:endParaRPr>
          </a:p>
          <a:p>
            <a:r>
              <a:rPr lang="zh-TW" altLang="en-US" sz="2000" dirty="0">
                <a:solidFill>
                  <a:schemeClr val="bg1"/>
                </a:solidFill>
                <a:latin typeface="微软雅黑"/>
                <a:ea typeface="微软雅黑"/>
              </a:rPr>
              <a:t>環宇國際文化教育基金會</a:t>
            </a:r>
            <a:r>
              <a:rPr lang="en-US" altLang="zh-TW" sz="2000" dirty="0">
                <a:solidFill>
                  <a:schemeClr val="bg1"/>
                </a:solidFill>
                <a:latin typeface="微软雅黑"/>
                <a:ea typeface="微软雅黑"/>
              </a:rPr>
              <a:t>— </a:t>
            </a:r>
            <a:r>
              <a:rPr lang="en-US" altLang="zh-TW" sz="2000" dirty="0" smtClean="0">
                <a:solidFill>
                  <a:schemeClr val="bg1"/>
                </a:solidFill>
                <a:latin typeface="微软雅黑"/>
                <a:ea typeface="微软雅黑"/>
              </a:rPr>
              <a:t>https</a:t>
            </a:r>
            <a:r>
              <a:rPr lang="en-US" altLang="zh-TW" sz="2000" dirty="0">
                <a:solidFill>
                  <a:schemeClr val="bg1"/>
                </a:solidFill>
                <a:latin typeface="微软雅黑"/>
                <a:ea typeface="微软雅黑"/>
              </a:rPr>
              <a:t>://reurl.cc/exZrrR</a:t>
            </a:r>
            <a:endParaRPr lang="zh-TW" altLang="en-US" sz="2000" dirty="0">
              <a:solidFill>
                <a:schemeClr val="bg1"/>
              </a:solidFill>
              <a:latin typeface="微软雅黑"/>
              <a:ea typeface="微软雅黑"/>
            </a:endParaRPr>
          </a:p>
        </p:txBody>
      </p:sp>
      <p:sp>
        <p:nvSpPr>
          <p:cNvPr id="7" name="文字方塊 6"/>
          <p:cNvSpPr txBox="1"/>
          <p:nvPr/>
        </p:nvSpPr>
        <p:spPr>
          <a:xfrm>
            <a:off x="596675" y="1840268"/>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a:t>
            </a:r>
            <a:r>
              <a:rPr lang="zh-TW" altLang="en-US" sz="2000" b="1" dirty="0" smtClean="0">
                <a:solidFill>
                  <a:srgbClr val="FFFF99"/>
                </a:solidFill>
                <a:latin typeface="微软雅黑"/>
                <a:ea typeface="微软雅黑"/>
              </a:rPr>
              <a:t>「課綱改變」 </a:t>
            </a:r>
            <a:r>
              <a:rPr lang="zh-TW" altLang="en-US" sz="2000" b="1" dirty="0">
                <a:solidFill>
                  <a:srgbClr val="FFFF99"/>
                </a:solidFill>
                <a:latin typeface="微软雅黑"/>
                <a:ea typeface="微软雅黑"/>
              </a:rPr>
              <a:t>（圖片來源）</a:t>
            </a:r>
            <a:endParaRPr lang="en-US" altLang="zh-TW" sz="2000" b="1" dirty="0">
              <a:solidFill>
                <a:srgbClr val="FFFF99"/>
              </a:solidFill>
              <a:latin typeface="微软雅黑"/>
              <a:ea typeface="微软雅黑"/>
            </a:endParaRPr>
          </a:p>
          <a:p>
            <a:r>
              <a:rPr lang="en-US" altLang="zh-TW" sz="2000" dirty="0">
                <a:solidFill>
                  <a:schemeClr val="bg1"/>
                </a:solidFill>
                <a:latin typeface="微软雅黑"/>
                <a:ea typeface="微软雅黑"/>
              </a:rPr>
              <a:t>108</a:t>
            </a:r>
            <a:r>
              <a:rPr lang="zh-TW" altLang="en-US" sz="2000" dirty="0">
                <a:solidFill>
                  <a:schemeClr val="bg1"/>
                </a:solidFill>
                <a:latin typeface="微软雅黑"/>
                <a:ea typeface="微软雅黑"/>
              </a:rPr>
              <a:t>課綱資訊網</a:t>
            </a:r>
            <a:r>
              <a:rPr lang="en-US" altLang="zh-TW" sz="2000" dirty="0">
                <a:solidFill>
                  <a:schemeClr val="bg1"/>
                </a:solidFill>
                <a:latin typeface="微软雅黑"/>
                <a:ea typeface="微软雅黑"/>
              </a:rPr>
              <a:t>—https://</a:t>
            </a:r>
            <a:r>
              <a:rPr lang="en-US" altLang="zh-TW" sz="2000" dirty="0" smtClean="0">
                <a:solidFill>
                  <a:schemeClr val="bg1"/>
                </a:solidFill>
                <a:latin typeface="微软雅黑"/>
                <a:ea typeface="微软雅黑"/>
              </a:rPr>
              <a:t>12basic.edu.tw/12about.php</a:t>
            </a:r>
          </a:p>
        </p:txBody>
      </p:sp>
      <p:sp>
        <p:nvSpPr>
          <p:cNvPr id="9" name="文字方塊 8"/>
          <p:cNvSpPr txBox="1"/>
          <p:nvPr/>
        </p:nvSpPr>
        <p:spPr>
          <a:xfrm>
            <a:off x="593558" y="2711009"/>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緒論「網路環境</a:t>
            </a:r>
            <a:r>
              <a:rPr lang="en-US" altLang="zh-TW" sz="2000" b="1" dirty="0">
                <a:solidFill>
                  <a:srgbClr val="FFFF99"/>
                </a:solidFill>
                <a:latin typeface="微软雅黑"/>
                <a:ea typeface="微软雅黑"/>
              </a:rPr>
              <a:t>1</a:t>
            </a:r>
            <a:r>
              <a:rPr lang="zh-TW" altLang="en-US" sz="2000" b="1" dirty="0">
                <a:solidFill>
                  <a:srgbClr val="FFFF99"/>
                </a:solidFill>
                <a:latin typeface="微软雅黑"/>
                <a:ea typeface="微软雅黑"/>
              </a:rPr>
              <a:t> 」 （數據來源）</a:t>
            </a:r>
            <a:endParaRPr lang="en-US" altLang="zh-TW" sz="2000" b="1" dirty="0">
              <a:solidFill>
                <a:srgbClr val="FFFF99"/>
              </a:solidFill>
              <a:latin typeface="微软雅黑"/>
              <a:ea typeface="微软雅黑"/>
            </a:endParaRPr>
          </a:p>
          <a:p>
            <a:r>
              <a:rPr lang="zh-TW" altLang="en-US" sz="2000" dirty="0" smtClean="0">
                <a:solidFill>
                  <a:schemeClr val="bg1"/>
                </a:solidFill>
                <a:latin typeface="微软雅黑"/>
                <a:ea typeface="微软雅黑"/>
              </a:rPr>
              <a:t>國家發展委員會</a:t>
            </a:r>
            <a:r>
              <a:rPr lang="en-US" altLang="zh-TW" sz="2000" dirty="0" smtClean="0">
                <a:solidFill>
                  <a:schemeClr val="bg1"/>
                </a:solidFill>
                <a:latin typeface="微软雅黑"/>
                <a:ea typeface="微软雅黑"/>
              </a:rPr>
              <a:t>— https://reurl.cc/X69zdD</a:t>
            </a:r>
            <a:endParaRPr lang="zh-TW" altLang="en-US" sz="2000" dirty="0">
              <a:solidFill>
                <a:schemeClr val="bg1"/>
              </a:solidFill>
              <a:latin typeface="微软雅黑"/>
              <a:ea typeface="微软雅黑"/>
            </a:endParaRPr>
          </a:p>
        </p:txBody>
      </p:sp>
      <p:sp>
        <p:nvSpPr>
          <p:cNvPr id="11" name="文字方塊 10"/>
          <p:cNvSpPr txBox="1"/>
          <p:nvPr/>
        </p:nvSpPr>
        <p:spPr>
          <a:xfrm>
            <a:off x="593558" y="3580912"/>
            <a:ext cx="7956884" cy="707886"/>
          </a:xfrm>
          <a:prstGeom prst="rect">
            <a:avLst/>
          </a:prstGeom>
          <a:noFill/>
        </p:spPr>
        <p:txBody>
          <a:bodyPr wrap="square" rtlCol="0">
            <a:spAutoFit/>
          </a:bodyPr>
          <a:lstStyle/>
          <a:p>
            <a:r>
              <a:rPr lang="zh-TW" altLang="en-US" sz="2000" b="1" dirty="0">
                <a:solidFill>
                  <a:srgbClr val="FFFF99"/>
                </a:solidFill>
                <a:latin typeface="微软雅黑"/>
                <a:ea typeface="微软雅黑"/>
              </a:rPr>
              <a:t>緒論「網路環境</a:t>
            </a:r>
            <a:r>
              <a:rPr lang="en-US" altLang="zh-TW" sz="2000" b="1" dirty="0">
                <a:solidFill>
                  <a:srgbClr val="FFFF99"/>
                </a:solidFill>
                <a:latin typeface="微软雅黑"/>
                <a:ea typeface="微软雅黑"/>
              </a:rPr>
              <a:t>2</a:t>
            </a:r>
            <a:r>
              <a:rPr lang="zh-TW" altLang="en-US" sz="2000" b="1" dirty="0">
                <a:solidFill>
                  <a:srgbClr val="FFFF99"/>
                </a:solidFill>
                <a:latin typeface="微软雅黑"/>
                <a:ea typeface="微软雅黑"/>
              </a:rPr>
              <a:t> 」 （圖片來源）</a:t>
            </a:r>
            <a:endParaRPr lang="en-US" altLang="zh-TW" sz="2000" b="1" dirty="0">
              <a:solidFill>
                <a:srgbClr val="FFFF99"/>
              </a:solidFill>
              <a:latin typeface="微软雅黑"/>
              <a:ea typeface="微软雅黑"/>
            </a:endParaRPr>
          </a:p>
          <a:p>
            <a:r>
              <a:rPr lang="en-US" altLang="zh-TW" sz="2000" dirty="0" smtClean="0">
                <a:solidFill>
                  <a:schemeClr val="bg1"/>
                </a:solidFill>
                <a:latin typeface="微软雅黑"/>
                <a:ea typeface="微软雅黑"/>
              </a:rPr>
              <a:t>TWNIC</a:t>
            </a:r>
            <a:r>
              <a:rPr lang="zh-TW" altLang="en-US" sz="2000" dirty="0">
                <a:solidFill>
                  <a:schemeClr val="bg1"/>
                </a:solidFill>
                <a:latin typeface="微软雅黑"/>
                <a:ea typeface="微软雅黑"/>
              </a:rPr>
              <a:t>台灣網路資訊中心</a:t>
            </a:r>
            <a:r>
              <a:rPr lang="en-US" altLang="zh-TW" sz="2000" dirty="0">
                <a:solidFill>
                  <a:schemeClr val="bg1"/>
                </a:solidFill>
                <a:latin typeface="微软雅黑"/>
                <a:ea typeface="微软雅黑"/>
              </a:rPr>
              <a:t>— https://report.twnic.tw/2019/</a:t>
            </a:r>
            <a:endParaRPr lang="zh-TW" altLang="en-US" sz="2000" dirty="0">
              <a:solidFill>
                <a:schemeClr val="bg1"/>
              </a:solidFill>
              <a:latin typeface="微软雅黑"/>
              <a:ea typeface="微软雅黑"/>
            </a:endParaRPr>
          </a:p>
        </p:txBody>
      </p:sp>
    </p:spTree>
    <p:extLst>
      <p:ext uri="{BB962C8B-B14F-4D97-AF65-F5344CB8AC3E}">
        <p14:creationId xmlns:p14="http://schemas.microsoft.com/office/powerpoint/2010/main" val="15406620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74B08A-132F-40B2-97C8-31692AD9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pic>
        <p:nvPicPr>
          <p:cNvPr id="6" name="图片 5">
            <a:extLst>
              <a:ext uri="{FF2B5EF4-FFF2-40B4-BE49-F238E27FC236}">
                <a16:creationId xmlns:a16="http://schemas.microsoft.com/office/drawing/2014/main" id="{7E8ACF3E-E9F2-4F3B-BD5C-11A14987E529}"/>
              </a:ext>
            </a:extLst>
          </p:cNvPr>
          <p:cNvPicPr>
            <a:picLocks noChangeAspect="1"/>
          </p:cNvPicPr>
          <p:nvPr/>
        </p:nvPicPr>
        <p:blipFill rotWithShape="1">
          <a:blip r:embed="rId3">
            <a:extLst>
              <a:ext uri="{28A0092B-C50C-407E-A947-70E740481C1C}">
                <a14:useLocalDpi xmlns:a14="http://schemas.microsoft.com/office/drawing/2010/main" val="0"/>
              </a:ext>
            </a:extLst>
          </a:blip>
          <a:srcRect l="68551" t="34094" b="3626"/>
          <a:stretch/>
        </p:blipFill>
        <p:spPr>
          <a:xfrm>
            <a:off x="6260307" y="1780456"/>
            <a:ext cx="2874004" cy="3204356"/>
          </a:xfrm>
          <a:prstGeom prst="rect">
            <a:avLst/>
          </a:prstGeom>
        </p:spPr>
      </p:pic>
      <p:pic>
        <p:nvPicPr>
          <p:cNvPr id="11" name="图片 10">
            <a:extLst>
              <a:ext uri="{FF2B5EF4-FFF2-40B4-BE49-F238E27FC236}">
                <a16:creationId xmlns:a16="http://schemas.microsoft.com/office/drawing/2014/main" id="{76218FCB-D6F8-47DC-BBEB-0B66B8102387}"/>
              </a:ext>
            </a:extLst>
          </p:cNvPr>
          <p:cNvPicPr>
            <a:picLocks noChangeAspect="1"/>
          </p:cNvPicPr>
          <p:nvPr/>
        </p:nvPicPr>
        <p:blipFill rotWithShape="1">
          <a:blip r:embed="rId3">
            <a:extLst>
              <a:ext uri="{28A0092B-C50C-407E-A947-70E740481C1C}">
                <a14:useLocalDpi xmlns:a14="http://schemas.microsoft.com/office/drawing/2010/main" val="0"/>
              </a:ext>
            </a:extLst>
          </a:blip>
          <a:srcRect l="9456" t="38576" r="60602" b="3342"/>
          <a:stretch/>
        </p:blipFill>
        <p:spPr>
          <a:xfrm>
            <a:off x="109083" y="1996480"/>
            <a:ext cx="2736304" cy="2988332"/>
          </a:xfrm>
          <a:prstGeom prst="rect">
            <a:avLst/>
          </a:prstGeom>
        </p:spPr>
      </p:pic>
      <p:sp>
        <p:nvSpPr>
          <p:cNvPr id="20" name="TextBox 12">
            <a:extLst>
              <a:ext uri="{FF2B5EF4-FFF2-40B4-BE49-F238E27FC236}">
                <a16:creationId xmlns:a16="http://schemas.microsoft.com/office/drawing/2014/main" id="{FA4A5168-CCA9-436C-8A43-72911DFA0933}"/>
              </a:ext>
            </a:extLst>
          </p:cNvPr>
          <p:cNvSpPr txBox="1"/>
          <p:nvPr/>
        </p:nvSpPr>
        <p:spPr>
          <a:xfrm>
            <a:off x="1456153" y="958460"/>
            <a:ext cx="6228692" cy="707886"/>
          </a:xfrm>
          <a:prstGeom prst="rect">
            <a:avLst/>
          </a:prstGeom>
          <a:noFill/>
        </p:spPr>
        <p:txBody>
          <a:bodyPr wrap="square" rtlCol="0">
            <a:spAutoFit/>
          </a:bodyPr>
          <a:lstStyle/>
          <a:p>
            <a:pPr algn="ctr"/>
            <a:r>
              <a:rPr lang="zh-TW" altLang="en-US" sz="4000" b="1" dirty="0">
                <a:blipFill>
                  <a:blip r:embed="rId4"/>
                  <a:stretch>
                    <a:fillRect/>
                  </a:stretch>
                </a:blipFill>
                <a:latin typeface="微软雅黑" panose="020B0503020204020204" pitchFamily="34" charset="-122"/>
                <a:ea typeface="微软雅黑" panose="020B0503020204020204" pitchFamily="34" charset="-122"/>
              </a:rPr>
              <a:t>感謝傾聽</a:t>
            </a:r>
          </a:p>
        </p:txBody>
      </p:sp>
    </p:spTree>
    <p:extLst>
      <p:ext uri="{BB962C8B-B14F-4D97-AF65-F5344CB8AC3E}">
        <p14:creationId xmlns:p14="http://schemas.microsoft.com/office/powerpoint/2010/main" val="10271126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539779" y="162017"/>
            <a:ext cx="992579" cy="646331"/>
          </a:xfrm>
          <a:prstGeom prst="rect">
            <a:avLst/>
          </a:prstGeom>
        </p:spPr>
        <p:txBody>
          <a:bodyPr wrap="none">
            <a:spAutoFit/>
          </a:bodyPr>
          <a:lstStyle/>
          <a:p>
            <a:pPr algn="ct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xxx</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2" name="群組 1"/>
          <p:cNvGrpSpPr/>
          <p:nvPr/>
        </p:nvGrpSpPr>
        <p:grpSpPr>
          <a:xfrm>
            <a:off x="0" y="2788568"/>
            <a:ext cx="9144000" cy="2845343"/>
            <a:chOff x="1" y="2299745"/>
            <a:chExt cx="9144000" cy="2845343"/>
          </a:xfrm>
        </p:grpSpPr>
        <p:grpSp>
          <p:nvGrpSpPr>
            <p:cNvPr id="8" name="Group 23"/>
            <p:cNvGrpSpPr/>
            <p:nvPr/>
          </p:nvGrpSpPr>
          <p:grpSpPr>
            <a:xfrm>
              <a:off x="5171427" y="3606814"/>
              <a:ext cx="1051014" cy="1538274"/>
              <a:chOff x="6895237" y="4807600"/>
              <a:chExt cx="1401351" cy="2050399"/>
            </a:xfrm>
          </p:grpSpPr>
          <p:sp>
            <p:nvSpPr>
              <p:cNvPr id="10" name="Freeform 8"/>
              <p:cNvSpPr>
                <a:spLocks/>
              </p:cNvSpPr>
              <p:nvPr/>
            </p:nvSpPr>
            <p:spPr bwMode="auto">
              <a:xfrm>
                <a:off x="6895237"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alpha val="7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2" name="Freeform 9"/>
              <p:cNvSpPr>
                <a:spLocks/>
              </p:cNvSpPr>
              <p:nvPr/>
            </p:nvSpPr>
            <p:spPr bwMode="auto">
              <a:xfrm>
                <a:off x="7575572"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3" name="Freeform 66"/>
              <p:cNvSpPr/>
              <p:nvPr/>
            </p:nvSpPr>
            <p:spPr>
              <a:xfrm>
                <a:off x="7279592"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14" name="Group 21"/>
            <p:cNvGrpSpPr/>
            <p:nvPr/>
          </p:nvGrpSpPr>
          <p:grpSpPr>
            <a:xfrm>
              <a:off x="3018902" y="3192172"/>
              <a:ext cx="1292988" cy="1952915"/>
              <a:chOff x="4025202" y="4254915"/>
              <a:chExt cx="1723984" cy="2603084"/>
            </a:xfrm>
          </p:grpSpPr>
          <p:sp>
            <p:nvSpPr>
              <p:cNvPr id="15" name="Freeform 5"/>
              <p:cNvSpPr>
                <a:spLocks/>
              </p:cNvSpPr>
              <p:nvPr/>
            </p:nvSpPr>
            <p:spPr bwMode="auto">
              <a:xfrm>
                <a:off x="4025202"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81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6" name="Freeform 6"/>
              <p:cNvSpPr>
                <a:spLocks/>
              </p:cNvSpPr>
              <p:nvPr/>
            </p:nvSpPr>
            <p:spPr bwMode="auto">
              <a:xfrm>
                <a:off x="4932783"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17" name="Freeform 63"/>
              <p:cNvSpPr/>
              <p:nvPr/>
            </p:nvSpPr>
            <p:spPr>
              <a:xfrm>
                <a:off x="4513360"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18" name="Group 20"/>
            <p:cNvGrpSpPr/>
            <p:nvPr/>
          </p:nvGrpSpPr>
          <p:grpSpPr>
            <a:xfrm>
              <a:off x="2152526" y="3606814"/>
              <a:ext cx="1051014" cy="1538274"/>
              <a:chOff x="2870034" y="4807600"/>
              <a:chExt cx="1401352" cy="2050399"/>
            </a:xfrm>
          </p:grpSpPr>
          <p:sp>
            <p:nvSpPr>
              <p:cNvPr id="19" name="Freeform 73"/>
              <p:cNvSpPr>
                <a:spLocks/>
              </p:cNvSpPr>
              <p:nvPr/>
            </p:nvSpPr>
            <p:spPr bwMode="auto">
              <a:xfrm>
                <a:off x="2870034"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0" name="Freeform 74"/>
              <p:cNvSpPr>
                <a:spLocks/>
              </p:cNvSpPr>
              <p:nvPr/>
            </p:nvSpPr>
            <p:spPr bwMode="auto">
              <a:xfrm>
                <a:off x="3550370"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alpha val="76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1" name="Freeform 79"/>
              <p:cNvSpPr/>
              <p:nvPr/>
            </p:nvSpPr>
            <p:spPr>
              <a:xfrm>
                <a:off x="3254390"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22" name="Group 19"/>
            <p:cNvGrpSpPr/>
            <p:nvPr/>
          </p:nvGrpSpPr>
          <p:grpSpPr>
            <a:xfrm>
              <a:off x="1" y="3192172"/>
              <a:ext cx="1292988" cy="1952915"/>
              <a:chOff x="0" y="4254915"/>
              <a:chExt cx="1723984" cy="2603084"/>
            </a:xfrm>
          </p:grpSpPr>
          <p:sp>
            <p:nvSpPr>
              <p:cNvPr id="23" name="Freeform 71"/>
              <p:cNvSpPr>
                <a:spLocks/>
              </p:cNvSpPr>
              <p:nvPr/>
            </p:nvSpPr>
            <p:spPr bwMode="auto">
              <a:xfrm>
                <a:off x="0"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6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4" name="Freeform 72"/>
              <p:cNvSpPr>
                <a:spLocks/>
              </p:cNvSpPr>
              <p:nvPr/>
            </p:nvSpPr>
            <p:spPr bwMode="auto">
              <a:xfrm>
                <a:off x="907581"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5" name="Freeform 80"/>
              <p:cNvSpPr/>
              <p:nvPr/>
            </p:nvSpPr>
            <p:spPr>
              <a:xfrm>
                <a:off x="488158"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27" name="Group 26"/>
            <p:cNvGrpSpPr/>
            <p:nvPr/>
          </p:nvGrpSpPr>
          <p:grpSpPr>
            <a:xfrm>
              <a:off x="8092987" y="3606814"/>
              <a:ext cx="1051014" cy="1538274"/>
              <a:chOff x="10790649" y="4807600"/>
              <a:chExt cx="1401351" cy="2050399"/>
            </a:xfrm>
          </p:grpSpPr>
          <p:sp>
            <p:nvSpPr>
              <p:cNvPr id="28" name="Freeform 83"/>
              <p:cNvSpPr>
                <a:spLocks/>
              </p:cNvSpPr>
              <p:nvPr/>
            </p:nvSpPr>
            <p:spPr bwMode="auto">
              <a:xfrm>
                <a:off x="10790649" y="4807600"/>
                <a:ext cx="714001" cy="1408365"/>
              </a:xfrm>
              <a:custGeom>
                <a:avLst/>
                <a:gdLst>
                  <a:gd name="T0" fmla="*/ 116 w 215"/>
                  <a:gd name="T1" fmla="*/ 317 h 424"/>
                  <a:gd name="T2" fmla="*/ 200 w 215"/>
                  <a:gd name="T3" fmla="*/ 359 h 424"/>
                  <a:gd name="T4" fmla="*/ 193 w 215"/>
                  <a:gd name="T5" fmla="*/ 212 h 424"/>
                  <a:gd name="T6" fmla="*/ 205 w 215"/>
                  <a:gd name="T7" fmla="*/ 252 h 424"/>
                  <a:gd name="T8" fmla="*/ 205 w 215"/>
                  <a:gd name="T9" fmla="*/ 0 h 424"/>
                  <a:gd name="T10" fmla="*/ 207 w 215"/>
                  <a:gd name="T11" fmla="*/ 0 h 424"/>
                  <a:gd name="T12" fmla="*/ 0 w 215"/>
                  <a:gd name="T13" fmla="*/ 232 h 424"/>
                  <a:gd name="T14" fmla="*/ 193 w 215"/>
                  <a:gd name="T15" fmla="*/ 424 h 424"/>
                  <a:gd name="T16" fmla="*/ 193 w 215"/>
                  <a:gd name="T17" fmla="*/ 402 h 424"/>
                  <a:gd name="T18" fmla="*/ 116 w 215"/>
                  <a:gd name="T19" fmla="*/ 31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424">
                    <a:moveTo>
                      <a:pt x="116" y="317"/>
                    </a:moveTo>
                    <a:cubicBezTo>
                      <a:pt x="186" y="317"/>
                      <a:pt x="200" y="363"/>
                      <a:pt x="200" y="359"/>
                    </a:cubicBezTo>
                    <a:cubicBezTo>
                      <a:pt x="215" y="337"/>
                      <a:pt x="193" y="212"/>
                      <a:pt x="193" y="212"/>
                    </a:cubicBezTo>
                    <a:cubicBezTo>
                      <a:pt x="200" y="226"/>
                      <a:pt x="205" y="239"/>
                      <a:pt x="205" y="252"/>
                    </a:cubicBezTo>
                    <a:cubicBezTo>
                      <a:pt x="205" y="0"/>
                      <a:pt x="205" y="0"/>
                      <a:pt x="205" y="0"/>
                    </a:cubicBezTo>
                    <a:cubicBezTo>
                      <a:pt x="205" y="0"/>
                      <a:pt x="208" y="0"/>
                      <a:pt x="207" y="0"/>
                    </a:cubicBezTo>
                    <a:cubicBezTo>
                      <a:pt x="172" y="103"/>
                      <a:pt x="98" y="187"/>
                      <a:pt x="0" y="232"/>
                    </a:cubicBezTo>
                    <a:cubicBezTo>
                      <a:pt x="10" y="333"/>
                      <a:pt x="91" y="414"/>
                      <a:pt x="193" y="424"/>
                    </a:cubicBezTo>
                    <a:cubicBezTo>
                      <a:pt x="193" y="411"/>
                      <a:pt x="193" y="402"/>
                      <a:pt x="193" y="402"/>
                    </a:cubicBezTo>
                    <a:cubicBezTo>
                      <a:pt x="181" y="358"/>
                      <a:pt x="116" y="317"/>
                      <a:pt x="116" y="317"/>
                    </a:cubicBezTo>
                    <a:close/>
                  </a:path>
                </a:pathLst>
              </a:custGeom>
              <a:solidFill>
                <a:schemeClr val="accent3">
                  <a:lumMod val="60000"/>
                  <a:lumOff val="40000"/>
                  <a:alpha val="71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29" name="Freeform 84"/>
              <p:cNvSpPr>
                <a:spLocks/>
              </p:cNvSpPr>
              <p:nvPr/>
            </p:nvSpPr>
            <p:spPr bwMode="auto">
              <a:xfrm>
                <a:off x="11470984" y="4807600"/>
                <a:ext cx="721016" cy="1408365"/>
              </a:xfrm>
              <a:custGeom>
                <a:avLst/>
                <a:gdLst>
                  <a:gd name="T0" fmla="*/ 217 w 217"/>
                  <a:gd name="T1" fmla="*/ 212 h 424"/>
                  <a:gd name="T2" fmla="*/ 0 w 217"/>
                  <a:gd name="T3" fmla="*/ 0 h 424"/>
                  <a:gd name="T4" fmla="*/ 0 w 217"/>
                  <a:gd name="T5" fmla="*/ 252 h 424"/>
                  <a:gd name="T6" fmla="*/ 24 w 217"/>
                  <a:gd name="T7" fmla="*/ 354 h 424"/>
                  <a:gd name="T8" fmla="*/ 143 w 217"/>
                  <a:gd name="T9" fmla="*/ 312 h 424"/>
                  <a:gd name="T10" fmla="*/ 33 w 217"/>
                  <a:gd name="T11" fmla="*/ 409 h 424"/>
                  <a:gd name="T12" fmla="*/ 31 w 217"/>
                  <a:gd name="T13" fmla="*/ 424 h 424"/>
                  <a:gd name="T14" fmla="*/ 217 w 217"/>
                  <a:gd name="T15" fmla="*/ 212 h 4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424">
                    <a:moveTo>
                      <a:pt x="217" y="212"/>
                    </a:moveTo>
                    <a:cubicBezTo>
                      <a:pt x="217" y="95"/>
                      <a:pt x="124" y="0"/>
                      <a:pt x="0" y="0"/>
                    </a:cubicBezTo>
                    <a:cubicBezTo>
                      <a:pt x="0" y="252"/>
                      <a:pt x="0" y="252"/>
                      <a:pt x="0" y="252"/>
                    </a:cubicBezTo>
                    <a:cubicBezTo>
                      <a:pt x="28" y="318"/>
                      <a:pt x="24" y="354"/>
                      <a:pt x="24" y="354"/>
                    </a:cubicBezTo>
                    <a:cubicBezTo>
                      <a:pt x="60" y="308"/>
                      <a:pt x="143" y="312"/>
                      <a:pt x="143" y="312"/>
                    </a:cubicBezTo>
                    <a:cubicBezTo>
                      <a:pt x="143" y="312"/>
                      <a:pt x="51" y="344"/>
                      <a:pt x="33" y="409"/>
                    </a:cubicBezTo>
                    <a:cubicBezTo>
                      <a:pt x="33" y="409"/>
                      <a:pt x="31" y="415"/>
                      <a:pt x="31" y="424"/>
                    </a:cubicBezTo>
                    <a:cubicBezTo>
                      <a:pt x="137" y="411"/>
                      <a:pt x="217" y="321"/>
                      <a:pt x="217" y="2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0" name="Freeform 89"/>
              <p:cNvSpPr/>
              <p:nvPr/>
            </p:nvSpPr>
            <p:spPr>
              <a:xfrm>
                <a:off x="11175005" y="5511783"/>
                <a:ext cx="781333" cy="1346216"/>
              </a:xfrm>
              <a:custGeom>
                <a:avLst/>
                <a:gdLst>
                  <a:gd name="connsiteX0" fmla="*/ 308543 w 884237"/>
                  <a:gd name="connsiteY0" fmla="*/ 0 h 1523516"/>
                  <a:gd name="connsiteX1" fmla="*/ 368746 w 884237"/>
                  <a:gd name="connsiteY1" fmla="*/ 150451 h 1523516"/>
                  <a:gd name="connsiteX2" fmla="*/ 440237 w 884237"/>
                  <a:gd name="connsiteY2" fmla="*/ 534101 h 1523516"/>
                  <a:gd name="connsiteX3" fmla="*/ 884237 w 884237"/>
                  <a:gd name="connsiteY3" fmla="*/ 376127 h 1523516"/>
                  <a:gd name="connsiteX4" fmla="*/ 462814 w 884237"/>
                  <a:gd name="connsiteY4" fmla="*/ 740971 h 1523516"/>
                  <a:gd name="connsiteX5" fmla="*/ 462814 w 884237"/>
                  <a:gd name="connsiteY5" fmla="*/ 797390 h 1523516"/>
                  <a:gd name="connsiteX6" fmla="*/ 534782 w 884237"/>
                  <a:gd name="connsiteY6" fmla="*/ 1512949 h 1523516"/>
                  <a:gd name="connsiteX7" fmla="*/ 538286 w 884237"/>
                  <a:gd name="connsiteY7" fmla="*/ 1523516 h 1523516"/>
                  <a:gd name="connsiteX8" fmla="*/ 240131 w 884237"/>
                  <a:gd name="connsiteY8" fmla="*/ 1523516 h 1523516"/>
                  <a:gd name="connsiteX9" fmla="*/ 248684 w 884237"/>
                  <a:gd name="connsiteY9" fmla="*/ 1476747 h 1523516"/>
                  <a:gd name="connsiteX10" fmla="*/ 293492 w 884237"/>
                  <a:gd name="connsiteY10" fmla="*/ 797390 h 1523516"/>
                  <a:gd name="connsiteX11" fmla="*/ 293492 w 884237"/>
                  <a:gd name="connsiteY11" fmla="*/ 714642 h 1523516"/>
                  <a:gd name="connsiteX12" fmla="*/ 0 w 884237"/>
                  <a:gd name="connsiteY12" fmla="*/ 394934 h 1523516"/>
                  <a:gd name="connsiteX13" fmla="*/ 316068 w 884237"/>
                  <a:gd name="connsiteY13" fmla="*/ 552907 h 1523516"/>
                  <a:gd name="connsiteX14" fmla="*/ 308543 w 884237"/>
                  <a:gd name="connsiteY14" fmla="*/ 0 h 152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84237" h="1523516">
                    <a:moveTo>
                      <a:pt x="308543" y="0"/>
                    </a:moveTo>
                    <a:cubicBezTo>
                      <a:pt x="334881" y="52658"/>
                      <a:pt x="353695" y="101555"/>
                      <a:pt x="368746" y="150451"/>
                    </a:cubicBezTo>
                    <a:cubicBezTo>
                      <a:pt x="459051" y="398695"/>
                      <a:pt x="440237" y="534101"/>
                      <a:pt x="440237" y="534101"/>
                    </a:cubicBezTo>
                    <a:cubicBezTo>
                      <a:pt x="579458" y="361082"/>
                      <a:pt x="884237" y="376127"/>
                      <a:pt x="884237" y="376127"/>
                    </a:cubicBezTo>
                    <a:cubicBezTo>
                      <a:pt x="884237" y="376127"/>
                      <a:pt x="530542" y="496488"/>
                      <a:pt x="462814" y="740971"/>
                    </a:cubicBezTo>
                    <a:cubicBezTo>
                      <a:pt x="462814" y="740971"/>
                      <a:pt x="462814" y="763538"/>
                      <a:pt x="462814" y="797390"/>
                    </a:cubicBezTo>
                    <a:cubicBezTo>
                      <a:pt x="469399" y="942199"/>
                      <a:pt x="487506" y="1346183"/>
                      <a:pt x="534782" y="1512949"/>
                    </a:cubicBezTo>
                    <a:lnTo>
                      <a:pt x="538286" y="1523516"/>
                    </a:lnTo>
                    <a:lnTo>
                      <a:pt x="240131" y="1523516"/>
                    </a:lnTo>
                    <a:lnTo>
                      <a:pt x="248684" y="1476747"/>
                    </a:lnTo>
                    <a:cubicBezTo>
                      <a:pt x="281146" y="1263493"/>
                      <a:pt x="290200" y="945490"/>
                      <a:pt x="293492" y="797390"/>
                    </a:cubicBezTo>
                    <a:cubicBezTo>
                      <a:pt x="293492" y="748493"/>
                      <a:pt x="293492" y="714642"/>
                      <a:pt x="293492" y="714642"/>
                    </a:cubicBezTo>
                    <a:cubicBezTo>
                      <a:pt x="244576" y="549146"/>
                      <a:pt x="0" y="394934"/>
                      <a:pt x="0" y="394934"/>
                    </a:cubicBezTo>
                    <a:cubicBezTo>
                      <a:pt x="263390" y="394934"/>
                      <a:pt x="316068" y="567952"/>
                      <a:pt x="316068" y="552907"/>
                    </a:cubicBezTo>
                    <a:cubicBezTo>
                      <a:pt x="372509" y="470159"/>
                      <a:pt x="308543" y="0"/>
                      <a:pt x="308543"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1" name="Group 24"/>
            <p:cNvGrpSpPr/>
            <p:nvPr/>
          </p:nvGrpSpPr>
          <p:grpSpPr>
            <a:xfrm>
              <a:off x="5940462" y="3192172"/>
              <a:ext cx="1292988" cy="1952915"/>
              <a:chOff x="7920615" y="4254915"/>
              <a:chExt cx="1723984" cy="2603084"/>
            </a:xfrm>
          </p:grpSpPr>
          <p:sp>
            <p:nvSpPr>
              <p:cNvPr id="32" name="Freeform 81"/>
              <p:cNvSpPr>
                <a:spLocks/>
              </p:cNvSpPr>
              <p:nvPr/>
            </p:nvSpPr>
            <p:spPr bwMode="auto">
              <a:xfrm>
                <a:off x="7920615" y="4254915"/>
                <a:ext cx="907581" cy="1808150"/>
              </a:xfrm>
              <a:custGeom>
                <a:avLst/>
                <a:gdLst>
                  <a:gd name="T0" fmla="*/ 147 w 273"/>
                  <a:gd name="T1" fmla="*/ 408 h 544"/>
                  <a:gd name="T2" fmla="*/ 253 w 273"/>
                  <a:gd name="T3" fmla="*/ 453 h 544"/>
                  <a:gd name="T4" fmla="*/ 254 w 273"/>
                  <a:gd name="T5" fmla="*/ 436 h 544"/>
                  <a:gd name="T6" fmla="*/ 185 w 273"/>
                  <a:gd name="T7" fmla="*/ 323 h 544"/>
                  <a:gd name="T8" fmla="*/ 265 w 273"/>
                  <a:gd name="T9" fmla="*/ 383 h 544"/>
                  <a:gd name="T10" fmla="*/ 273 w 273"/>
                  <a:gd name="T11" fmla="*/ 359 h 544"/>
                  <a:gd name="T12" fmla="*/ 273 w 273"/>
                  <a:gd name="T13" fmla="*/ 0 h 544"/>
                  <a:gd name="T14" fmla="*/ 0 w 273"/>
                  <a:gd name="T15" fmla="*/ 273 h 544"/>
                  <a:gd name="T16" fmla="*/ 247 w 273"/>
                  <a:gd name="T17" fmla="*/ 544 h 544"/>
                  <a:gd name="T18" fmla="*/ 247 w 273"/>
                  <a:gd name="T19" fmla="*/ 517 h 544"/>
                  <a:gd name="T20" fmla="*/ 147 w 273"/>
                  <a:gd name="T21" fmla="*/ 40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544">
                    <a:moveTo>
                      <a:pt x="147" y="408"/>
                    </a:moveTo>
                    <a:cubicBezTo>
                      <a:pt x="237" y="407"/>
                      <a:pt x="253" y="453"/>
                      <a:pt x="253" y="453"/>
                    </a:cubicBezTo>
                    <a:cubicBezTo>
                      <a:pt x="253" y="447"/>
                      <a:pt x="254" y="441"/>
                      <a:pt x="254" y="436"/>
                    </a:cubicBezTo>
                    <a:cubicBezTo>
                      <a:pt x="241" y="349"/>
                      <a:pt x="185" y="323"/>
                      <a:pt x="185" y="323"/>
                    </a:cubicBezTo>
                    <a:cubicBezTo>
                      <a:pt x="238" y="327"/>
                      <a:pt x="258" y="364"/>
                      <a:pt x="265" y="383"/>
                    </a:cubicBezTo>
                    <a:cubicBezTo>
                      <a:pt x="267" y="375"/>
                      <a:pt x="261" y="367"/>
                      <a:pt x="273" y="359"/>
                    </a:cubicBezTo>
                    <a:cubicBezTo>
                      <a:pt x="273" y="0"/>
                      <a:pt x="273" y="0"/>
                      <a:pt x="273" y="0"/>
                    </a:cubicBezTo>
                    <a:cubicBezTo>
                      <a:pt x="113" y="0"/>
                      <a:pt x="0" y="122"/>
                      <a:pt x="0" y="273"/>
                    </a:cubicBezTo>
                    <a:cubicBezTo>
                      <a:pt x="0" y="415"/>
                      <a:pt x="108" y="531"/>
                      <a:pt x="247" y="544"/>
                    </a:cubicBezTo>
                    <a:cubicBezTo>
                      <a:pt x="247" y="527"/>
                      <a:pt x="247" y="517"/>
                      <a:pt x="247" y="517"/>
                    </a:cubicBezTo>
                    <a:cubicBezTo>
                      <a:pt x="231" y="459"/>
                      <a:pt x="147" y="408"/>
                      <a:pt x="147" y="408"/>
                    </a:cubicBezTo>
                    <a:close/>
                  </a:path>
                </a:pathLst>
              </a:custGeom>
              <a:solidFill>
                <a:schemeClr val="accent3">
                  <a:lumMod val="60000"/>
                  <a:lumOff val="40000"/>
                  <a:alpha val="69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3" name="Freeform 82"/>
              <p:cNvSpPr>
                <a:spLocks/>
              </p:cNvSpPr>
              <p:nvPr/>
            </p:nvSpPr>
            <p:spPr bwMode="auto">
              <a:xfrm>
                <a:off x="8828196" y="4254915"/>
                <a:ext cx="816403" cy="1808150"/>
              </a:xfrm>
              <a:custGeom>
                <a:avLst/>
                <a:gdLst>
                  <a:gd name="T0" fmla="*/ 32 w 246"/>
                  <a:gd name="T1" fmla="*/ 38 h 544"/>
                  <a:gd name="T2" fmla="*/ 34 w 246"/>
                  <a:gd name="T3" fmla="*/ 3 h 544"/>
                  <a:gd name="T4" fmla="*/ 0 w 246"/>
                  <a:gd name="T5" fmla="*/ 0 h 544"/>
                  <a:gd name="T6" fmla="*/ 0 w 246"/>
                  <a:gd name="T7" fmla="*/ 359 h 544"/>
                  <a:gd name="T8" fmla="*/ 88 w 246"/>
                  <a:gd name="T9" fmla="*/ 245 h 544"/>
                  <a:gd name="T10" fmla="*/ 24 w 246"/>
                  <a:gd name="T11" fmla="*/ 455 h 544"/>
                  <a:gd name="T12" fmla="*/ 175 w 246"/>
                  <a:gd name="T13" fmla="*/ 401 h 544"/>
                  <a:gd name="T14" fmla="*/ 31 w 246"/>
                  <a:gd name="T15" fmla="*/ 526 h 544"/>
                  <a:gd name="T16" fmla="*/ 32 w 246"/>
                  <a:gd name="T17" fmla="*/ 544 h 544"/>
                  <a:gd name="T18" fmla="*/ 246 w 246"/>
                  <a:gd name="T19" fmla="*/ 390 h 544"/>
                  <a:gd name="T20" fmla="*/ 32 w 246"/>
                  <a:gd name="T21" fmla="*/ 38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6" h="544">
                    <a:moveTo>
                      <a:pt x="32" y="38"/>
                    </a:moveTo>
                    <a:cubicBezTo>
                      <a:pt x="32" y="26"/>
                      <a:pt x="33" y="14"/>
                      <a:pt x="34" y="3"/>
                    </a:cubicBezTo>
                    <a:cubicBezTo>
                      <a:pt x="23" y="1"/>
                      <a:pt x="8" y="0"/>
                      <a:pt x="0" y="0"/>
                    </a:cubicBezTo>
                    <a:cubicBezTo>
                      <a:pt x="0" y="359"/>
                      <a:pt x="0" y="359"/>
                      <a:pt x="0" y="359"/>
                    </a:cubicBezTo>
                    <a:cubicBezTo>
                      <a:pt x="28" y="278"/>
                      <a:pt x="88" y="245"/>
                      <a:pt x="88" y="245"/>
                    </a:cubicBezTo>
                    <a:cubicBezTo>
                      <a:pt x="14" y="390"/>
                      <a:pt x="24" y="455"/>
                      <a:pt x="24" y="455"/>
                    </a:cubicBezTo>
                    <a:cubicBezTo>
                      <a:pt x="71" y="396"/>
                      <a:pt x="175" y="401"/>
                      <a:pt x="175" y="401"/>
                    </a:cubicBezTo>
                    <a:cubicBezTo>
                      <a:pt x="175" y="401"/>
                      <a:pt x="55" y="442"/>
                      <a:pt x="31" y="526"/>
                    </a:cubicBezTo>
                    <a:cubicBezTo>
                      <a:pt x="31" y="526"/>
                      <a:pt x="32" y="533"/>
                      <a:pt x="32" y="544"/>
                    </a:cubicBezTo>
                    <a:cubicBezTo>
                      <a:pt x="127" y="533"/>
                      <a:pt x="207" y="473"/>
                      <a:pt x="246" y="390"/>
                    </a:cubicBezTo>
                    <a:cubicBezTo>
                      <a:pt x="119" y="324"/>
                      <a:pt x="32" y="191"/>
                      <a:pt x="32" y="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4" name="Freeform 90"/>
              <p:cNvSpPr/>
              <p:nvPr/>
            </p:nvSpPr>
            <p:spPr>
              <a:xfrm>
                <a:off x="8408773" y="5069916"/>
                <a:ext cx="997358" cy="1788083"/>
              </a:xfrm>
              <a:custGeom>
                <a:avLst/>
                <a:gdLst>
                  <a:gd name="connsiteX0" fmla="*/ 805148 w 1128712"/>
                  <a:gd name="connsiteY0" fmla="*/ 0 h 2023578"/>
                  <a:gd name="connsiteX1" fmla="*/ 564356 w 1128712"/>
                  <a:gd name="connsiteY1" fmla="*/ 789542 h 2023578"/>
                  <a:gd name="connsiteX2" fmla="*/ 1128712 w 1128712"/>
                  <a:gd name="connsiteY2" fmla="*/ 586517 h 2023578"/>
                  <a:gd name="connsiteX3" fmla="*/ 590693 w 1128712"/>
                  <a:gd name="connsiteY3" fmla="*/ 1056482 h 2023578"/>
                  <a:gd name="connsiteX4" fmla="*/ 594455 w 1128712"/>
                  <a:gd name="connsiteY4" fmla="*/ 1124157 h 2023578"/>
                  <a:gd name="connsiteX5" fmla="*/ 671631 w 1128712"/>
                  <a:gd name="connsiteY5" fmla="*/ 1992285 h 2023578"/>
                  <a:gd name="connsiteX6" fmla="*/ 679167 w 1128712"/>
                  <a:gd name="connsiteY6" fmla="*/ 2023578 h 2023578"/>
                  <a:gd name="connsiteX7" fmla="*/ 315501 w 1128712"/>
                  <a:gd name="connsiteY7" fmla="*/ 2023578 h 2023578"/>
                  <a:gd name="connsiteX8" fmla="*/ 320272 w 1128712"/>
                  <a:gd name="connsiteY8" fmla="*/ 1996662 h 2023578"/>
                  <a:gd name="connsiteX9" fmla="*/ 376238 w 1128712"/>
                  <a:gd name="connsiteY9" fmla="*/ 1124157 h 2023578"/>
                  <a:gd name="connsiteX10" fmla="*/ 376238 w 1128712"/>
                  <a:gd name="connsiteY10" fmla="*/ 1022644 h 2023578"/>
                  <a:gd name="connsiteX11" fmla="*/ 0 w 1128712"/>
                  <a:gd name="connsiteY11" fmla="*/ 612835 h 2023578"/>
                  <a:gd name="connsiteX12" fmla="*/ 398812 w 1128712"/>
                  <a:gd name="connsiteY12" fmla="*/ 782022 h 2023578"/>
                  <a:gd name="connsiteX13" fmla="*/ 402574 w 1128712"/>
                  <a:gd name="connsiteY13" fmla="*/ 718107 h 2023578"/>
                  <a:gd name="connsiteX14" fmla="*/ 142970 w 1128712"/>
                  <a:gd name="connsiteY14" fmla="*/ 293258 h 2023578"/>
                  <a:gd name="connsiteX15" fmla="*/ 443960 w 1128712"/>
                  <a:gd name="connsiteY15" fmla="*/ 518842 h 2023578"/>
                  <a:gd name="connsiteX16" fmla="*/ 474059 w 1128712"/>
                  <a:gd name="connsiteY16" fmla="*/ 428608 h 2023578"/>
                  <a:gd name="connsiteX17" fmla="*/ 805148 w 1128712"/>
                  <a:gd name="connsiteY17" fmla="*/ 0 h 202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28712" h="2023578">
                    <a:moveTo>
                      <a:pt x="805148" y="0"/>
                    </a:moveTo>
                    <a:cubicBezTo>
                      <a:pt x="526732" y="545160"/>
                      <a:pt x="564356" y="789542"/>
                      <a:pt x="564356" y="789542"/>
                    </a:cubicBezTo>
                    <a:cubicBezTo>
                      <a:pt x="741188" y="567718"/>
                      <a:pt x="1128712" y="586517"/>
                      <a:pt x="1128712" y="586517"/>
                    </a:cubicBezTo>
                    <a:cubicBezTo>
                      <a:pt x="1128712" y="586517"/>
                      <a:pt x="680990" y="740665"/>
                      <a:pt x="590693" y="1056482"/>
                    </a:cubicBezTo>
                    <a:cubicBezTo>
                      <a:pt x="590693" y="1056482"/>
                      <a:pt x="594455" y="1082800"/>
                      <a:pt x="594455" y="1124157"/>
                    </a:cubicBezTo>
                    <a:cubicBezTo>
                      <a:pt x="600569" y="1295224"/>
                      <a:pt x="621586" y="1756686"/>
                      <a:pt x="671631" y="1992285"/>
                    </a:cubicBezTo>
                    <a:lnTo>
                      <a:pt x="679167" y="2023578"/>
                    </a:lnTo>
                    <a:lnTo>
                      <a:pt x="315501" y="2023578"/>
                    </a:lnTo>
                    <a:lnTo>
                      <a:pt x="320272" y="1996662"/>
                    </a:lnTo>
                    <a:cubicBezTo>
                      <a:pt x="361012" y="1721658"/>
                      <a:pt x="372946" y="1314962"/>
                      <a:pt x="376238" y="1124157"/>
                    </a:cubicBezTo>
                    <a:cubicBezTo>
                      <a:pt x="376238" y="1060241"/>
                      <a:pt x="376238" y="1022644"/>
                      <a:pt x="376238" y="1022644"/>
                    </a:cubicBezTo>
                    <a:cubicBezTo>
                      <a:pt x="316040" y="804580"/>
                      <a:pt x="0" y="612835"/>
                      <a:pt x="0" y="612835"/>
                    </a:cubicBezTo>
                    <a:cubicBezTo>
                      <a:pt x="338614" y="609075"/>
                      <a:pt x="398812" y="782022"/>
                      <a:pt x="398812" y="782022"/>
                    </a:cubicBezTo>
                    <a:cubicBezTo>
                      <a:pt x="398812" y="759464"/>
                      <a:pt x="402574" y="736905"/>
                      <a:pt x="402574" y="718107"/>
                    </a:cubicBezTo>
                    <a:cubicBezTo>
                      <a:pt x="353663" y="391011"/>
                      <a:pt x="142970" y="293258"/>
                      <a:pt x="142970" y="293258"/>
                    </a:cubicBezTo>
                    <a:cubicBezTo>
                      <a:pt x="342376" y="308297"/>
                      <a:pt x="417624" y="447407"/>
                      <a:pt x="443960" y="518842"/>
                    </a:cubicBezTo>
                    <a:cubicBezTo>
                      <a:pt x="451485" y="488764"/>
                      <a:pt x="462772" y="458686"/>
                      <a:pt x="474059" y="428608"/>
                    </a:cubicBezTo>
                    <a:cubicBezTo>
                      <a:pt x="594455" y="124071"/>
                      <a:pt x="805148" y="0"/>
                      <a:pt x="805148" y="0"/>
                    </a:cubicBezTo>
                    <a:close/>
                  </a:path>
                </a:pathLst>
              </a:custGeom>
              <a:solidFill>
                <a:srgbClr val="372415">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5" name="Group 30"/>
            <p:cNvGrpSpPr/>
            <p:nvPr/>
          </p:nvGrpSpPr>
          <p:grpSpPr>
            <a:xfrm>
              <a:off x="759591" y="2299745"/>
              <a:ext cx="1973675" cy="2845343"/>
              <a:chOff x="1012788" y="3065380"/>
              <a:chExt cx="2631566" cy="3792619"/>
            </a:xfrm>
          </p:grpSpPr>
          <p:grpSp>
            <p:nvGrpSpPr>
              <p:cNvPr id="36" name="Group 18"/>
              <p:cNvGrpSpPr/>
              <p:nvPr/>
            </p:nvGrpSpPr>
            <p:grpSpPr>
              <a:xfrm>
                <a:off x="1012788" y="3065380"/>
                <a:ext cx="2631566" cy="3792619"/>
                <a:chOff x="1012788" y="3065380"/>
                <a:chExt cx="2631566" cy="3792619"/>
              </a:xfrm>
            </p:grpSpPr>
            <p:sp>
              <p:nvSpPr>
                <p:cNvPr id="40" name="Freeform 75"/>
                <p:cNvSpPr>
                  <a:spLocks/>
                </p:cNvSpPr>
                <p:nvPr/>
              </p:nvSpPr>
              <p:spPr bwMode="auto">
                <a:xfrm>
                  <a:off x="1012788"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54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1" name="Freeform 77"/>
                <p:cNvSpPr>
                  <a:spLocks/>
                </p:cNvSpPr>
                <p:nvPr/>
              </p:nvSpPr>
              <p:spPr bwMode="auto">
                <a:xfrm>
                  <a:off x="2328571"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2" name="Freeform 78"/>
                <p:cNvSpPr/>
                <p:nvPr/>
              </p:nvSpPr>
              <p:spPr>
                <a:xfrm>
                  <a:off x="1760457"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37" name="Group 27"/>
              <p:cNvGrpSpPr/>
              <p:nvPr/>
            </p:nvGrpSpPr>
            <p:grpSpPr>
              <a:xfrm>
                <a:off x="2191826" y="6351071"/>
                <a:ext cx="400121" cy="345135"/>
                <a:chOff x="4548869" y="1944409"/>
                <a:chExt cx="460440" cy="397165"/>
              </a:xfrm>
            </p:grpSpPr>
            <p:sp>
              <p:nvSpPr>
                <p:cNvPr id="38" name="Freeform 34"/>
                <p:cNvSpPr>
                  <a:spLocks noEditPoints="1"/>
                </p:cNvSpPr>
                <p:nvPr/>
              </p:nvSpPr>
              <p:spPr bwMode="auto">
                <a:xfrm>
                  <a:off x="4548869" y="1944409"/>
                  <a:ext cx="460440" cy="397165"/>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39" name="Freeform 35"/>
                <p:cNvSpPr>
                  <a:spLocks/>
                </p:cNvSpPr>
                <p:nvPr/>
              </p:nvSpPr>
              <p:spPr bwMode="auto">
                <a:xfrm>
                  <a:off x="4629501" y="2024884"/>
                  <a:ext cx="64695" cy="6469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43" name="Group 31"/>
            <p:cNvGrpSpPr/>
            <p:nvPr/>
          </p:nvGrpSpPr>
          <p:grpSpPr>
            <a:xfrm>
              <a:off x="3778493" y="2299745"/>
              <a:ext cx="1973675" cy="2845343"/>
              <a:chOff x="5037990" y="3065380"/>
              <a:chExt cx="2631567" cy="3792619"/>
            </a:xfrm>
          </p:grpSpPr>
          <p:grpSp>
            <p:nvGrpSpPr>
              <p:cNvPr id="44" name="Group 22"/>
              <p:cNvGrpSpPr/>
              <p:nvPr/>
            </p:nvGrpSpPr>
            <p:grpSpPr>
              <a:xfrm>
                <a:off x="5037990" y="3065380"/>
                <a:ext cx="2631567" cy="3792619"/>
                <a:chOff x="5037990" y="3065380"/>
                <a:chExt cx="2631567" cy="3792619"/>
              </a:xfrm>
            </p:grpSpPr>
            <p:sp>
              <p:nvSpPr>
                <p:cNvPr id="48" name="Freeform 11"/>
                <p:cNvSpPr>
                  <a:spLocks/>
                </p:cNvSpPr>
                <p:nvPr/>
              </p:nvSpPr>
              <p:spPr bwMode="auto">
                <a:xfrm>
                  <a:off x="5037990"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75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9" name="Freeform 13"/>
                <p:cNvSpPr>
                  <a:spLocks/>
                </p:cNvSpPr>
                <p:nvPr/>
              </p:nvSpPr>
              <p:spPr bwMode="auto">
                <a:xfrm>
                  <a:off x="6353774"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0" name="Freeform 69"/>
                <p:cNvSpPr/>
                <p:nvPr/>
              </p:nvSpPr>
              <p:spPr>
                <a:xfrm>
                  <a:off x="5785659"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45" name="Group 28"/>
              <p:cNvGrpSpPr/>
              <p:nvPr/>
            </p:nvGrpSpPr>
            <p:grpSpPr>
              <a:xfrm>
                <a:off x="6261649" y="6291601"/>
                <a:ext cx="302539" cy="439611"/>
                <a:chOff x="7230387" y="1875646"/>
                <a:chExt cx="344442" cy="500499"/>
              </a:xfrm>
            </p:grpSpPr>
            <p:sp>
              <p:nvSpPr>
                <p:cNvPr id="46" name="Freeform 39"/>
                <p:cNvSpPr>
                  <a:spLocks noEditPoints="1"/>
                </p:cNvSpPr>
                <p:nvPr/>
              </p:nvSpPr>
              <p:spPr bwMode="auto">
                <a:xfrm>
                  <a:off x="7230387" y="1875646"/>
                  <a:ext cx="344442" cy="500499"/>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47" name="Freeform 40"/>
                <p:cNvSpPr>
                  <a:spLocks/>
                </p:cNvSpPr>
                <p:nvPr/>
              </p:nvSpPr>
              <p:spPr bwMode="auto">
                <a:xfrm>
                  <a:off x="7308805" y="1953934"/>
                  <a:ext cx="101398" cy="101398"/>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grpSp>
          <p:nvGrpSpPr>
            <p:cNvPr id="51" name="Group 32"/>
            <p:cNvGrpSpPr/>
            <p:nvPr/>
          </p:nvGrpSpPr>
          <p:grpSpPr>
            <a:xfrm>
              <a:off x="6700052" y="2299745"/>
              <a:ext cx="1973675" cy="2845343"/>
              <a:chOff x="8933403" y="3065380"/>
              <a:chExt cx="2631566" cy="3792619"/>
            </a:xfrm>
          </p:grpSpPr>
          <p:grpSp>
            <p:nvGrpSpPr>
              <p:cNvPr id="52" name="Group 25"/>
              <p:cNvGrpSpPr/>
              <p:nvPr/>
            </p:nvGrpSpPr>
            <p:grpSpPr>
              <a:xfrm>
                <a:off x="8933403" y="3065380"/>
                <a:ext cx="2631566" cy="3792619"/>
                <a:chOff x="8933403" y="3065380"/>
                <a:chExt cx="2631566" cy="3792619"/>
              </a:xfrm>
            </p:grpSpPr>
            <p:sp>
              <p:nvSpPr>
                <p:cNvPr id="60" name="Freeform 85"/>
                <p:cNvSpPr>
                  <a:spLocks/>
                </p:cNvSpPr>
                <p:nvPr/>
              </p:nvSpPr>
              <p:spPr bwMode="auto">
                <a:xfrm>
                  <a:off x="8933403" y="3065380"/>
                  <a:ext cx="1315783" cy="2625955"/>
                </a:xfrm>
                <a:custGeom>
                  <a:avLst/>
                  <a:gdLst>
                    <a:gd name="T0" fmla="*/ 225 w 396"/>
                    <a:gd name="T1" fmla="*/ 576 h 790"/>
                    <a:gd name="T2" fmla="*/ 390 w 396"/>
                    <a:gd name="T3" fmla="*/ 676 h 790"/>
                    <a:gd name="T4" fmla="*/ 396 w 396"/>
                    <a:gd name="T5" fmla="*/ 640 h 790"/>
                    <a:gd name="T6" fmla="*/ 396 w 396"/>
                    <a:gd name="T7" fmla="*/ 618 h 790"/>
                    <a:gd name="T8" fmla="*/ 326 w 396"/>
                    <a:gd name="T9" fmla="*/ 394 h 790"/>
                    <a:gd name="T10" fmla="*/ 396 w 396"/>
                    <a:gd name="T11" fmla="*/ 485 h 790"/>
                    <a:gd name="T12" fmla="*/ 396 w 396"/>
                    <a:gd name="T13" fmla="*/ 0 h 790"/>
                    <a:gd name="T14" fmla="*/ 2 w 396"/>
                    <a:gd name="T15" fmla="*/ 361 h 790"/>
                    <a:gd name="T16" fmla="*/ 0 w 396"/>
                    <a:gd name="T17" fmla="*/ 396 h 790"/>
                    <a:gd name="T18" fmla="*/ 214 w 396"/>
                    <a:gd name="T19" fmla="*/ 748 h 790"/>
                    <a:gd name="T20" fmla="*/ 354 w 396"/>
                    <a:gd name="T21" fmla="*/ 790 h 790"/>
                    <a:gd name="T22" fmla="*/ 225 w 396"/>
                    <a:gd name="T23" fmla="*/ 576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790">
                      <a:moveTo>
                        <a:pt x="225" y="576"/>
                      </a:moveTo>
                      <a:cubicBezTo>
                        <a:pt x="359" y="528"/>
                        <a:pt x="390" y="676"/>
                        <a:pt x="390" y="676"/>
                      </a:cubicBezTo>
                      <a:cubicBezTo>
                        <a:pt x="393" y="665"/>
                        <a:pt x="396" y="653"/>
                        <a:pt x="396" y="640"/>
                      </a:cubicBezTo>
                      <a:cubicBezTo>
                        <a:pt x="396" y="618"/>
                        <a:pt x="396" y="618"/>
                        <a:pt x="396" y="618"/>
                      </a:cubicBezTo>
                      <a:cubicBezTo>
                        <a:pt x="384" y="519"/>
                        <a:pt x="326" y="394"/>
                        <a:pt x="326" y="394"/>
                      </a:cubicBezTo>
                      <a:cubicBezTo>
                        <a:pt x="357" y="421"/>
                        <a:pt x="376" y="453"/>
                        <a:pt x="396" y="485"/>
                      </a:cubicBezTo>
                      <a:cubicBezTo>
                        <a:pt x="396" y="0"/>
                        <a:pt x="396" y="0"/>
                        <a:pt x="396" y="0"/>
                      </a:cubicBezTo>
                      <a:cubicBezTo>
                        <a:pt x="180" y="0"/>
                        <a:pt x="20" y="159"/>
                        <a:pt x="2" y="361"/>
                      </a:cubicBezTo>
                      <a:cubicBezTo>
                        <a:pt x="1" y="372"/>
                        <a:pt x="0" y="384"/>
                        <a:pt x="0" y="396"/>
                      </a:cubicBezTo>
                      <a:cubicBezTo>
                        <a:pt x="0" y="549"/>
                        <a:pt x="87" y="682"/>
                        <a:pt x="214" y="748"/>
                      </a:cubicBezTo>
                      <a:cubicBezTo>
                        <a:pt x="257" y="770"/>
                        <a:pt x="304" y="785"/>
                        <a:pt x="354" y="790"/>
                      </a:cubicBezTo>
                      <a:cubicBezTo>
                        <a:pt x="360" y="556"/>
                        <a:pt x="225" y="576"/>
                        <a:pt x="225" y="576"/>
                      </a:cubicBezTo>
                      <a:close/>
                    </a:path>
                  </a:pathLst>
                </a:custGeom>
                <a:solidFill>
                  <a:schemeClr val="accent5">
                    <a:alpha val="60000"/>
                  </a:schemeClr>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1" name="Freeform 87"/>
                <p:cNvSpPr>
                  <a:spLocks/>
                </p:cNvSpPr>
                <p:nvPr/>
              </p:nvSpPr>
              <p:spPr bwMode="auto">
                <a:xfrm>
                  <a:off x="10249186" y="3065380"/>
                  <a:ext cx="1315783" cy="2602109"/>
                </a:xfrm>
                <a:custGeom>
                  <a:avLst/>
                  <a:gdLst>
                    <a:gd name="T0" fmla="*/ 375 w 396"/>
                    <a:gd name="T1" fmla="*/ 524 h 783"/>
                    <a:gd name="T2" fmla="*/ 396 w 396"/>
                    <a:gd name="T3" fmla="*/ 396 h 783"/>
                    <a:gd name="T4" fmla="*/ 0 w 396"/>
                    <a:gd name="T5" fmla="*/ 0 h 783"/>
                    <a:gd name="T6" fmla="*/ 0 w 396"/>
                    <a:gd name="T7" fmla="*/ 485 h 783"/>
                    <a:gd name="T8" fmla="*/ 45 w 396"/>
                    <a:gd name="T9" fmla="*/ 680 h 783"/>
                    <a:gd name="T10" fmla="*/ 181 w 396"/>
                    <a:gd name="T11" fmla="*/ 568 h 783"/>
                    <a:gd name="T12" fmla="*/ 83 w 396"/>
                    <a:gd name="T13" fmla="*/ 783 h 783"/>
                    <a:gd name="T14" fmla="*/ 166 w 396"/>
                    <a:gd name="T15" fmla="*/ 756 h 783"/>
                    <a:gd name="T16" fmla="*/ 375 w 396"/>
                    <a:gd name="T17" fmla="*/ 524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783">
                      <a:moveTo>
                        <a:pt x="375" y="524"/>
                      </a:moveTo>
                      <a:cubicBezTo>
                        <a:pt x="388" y="484"/>
                        <a:pt x="396" y="441"/>
                        <a:pt x="396" y="396"/>
                      </a:cubicBezTo>
                      <a:cubicBezTo>
                        <a:pt x="396" y="178"/>
                        <a:pt x="212" y="0"/>
                        <a:pt x="0" y="0"/>
                      </a:cubicBezTo>
                      <a:cubicBezTo>
                        <a:pt x="0" y="485"/>
                        <a:pt x="0" y="485"/>
                        <a:pt x="0" y="485"/>
                      </a:cubicBezTo>
                      <a:cubicBezTo>
                        <a:pt x="44" y="580"/>
                        <a:pt x="45" y="680"/>
                        <a:pt x="45" y="680"/>
                      </a:cubicBezTo>
                      <a:cubicBezTo>
                        <a:pt x="99" y="552"/>
                        <a:pt x="181" y="568"/>
                        <a:pt x="181" y="568"/>
                      </a:cubicBezTo>
                      <a:cubicBezTo>
                        <a:pt x="113" y="603"/>
                        <a:pt x="87" y="688"/>
                        <a:pt x="83" y="783"/>
                      </a:cubicBezTo>
                      <a:cubicBezTo>
                        <a:pt x="112" y="777"/>
                        <a:pt x="139" y="768"/>
                        <a:pt x="166" y="756"/>
                      </a:cubicBezTo>
                      <a:cubicBezTo>
                        <a:pt x="264" y="711"/>
                        <a:pt x="340" y="627"/>
                        <a:pt x="375" y="52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62" name="Freeform 88"/>
                <p:cNvSpPr/>
                <p:nvPr/>
              </p:nvSpPr>
              <p:spPr>
                <a:xfrm>
                  <a:off x="9681071" y="4375552"/>
                  <a:ext cx="1168494" cy="2482447"/>
                </a:xfrm>
                <a:custGeom>
                  <a:avLst/>
                  <a:gdLst>
                    <a:gd name="connsiteX0" fmla="*/ 379435 w 1322387"/>
                    <a:gd name="connsiteY0" fmla="*/ 0 h 2809391"/>
                    <a:gd name="connsiteX1" fmla="*/ 642410 w 1322387"/>
                    <a:gd name="connsiteY1" fmla="*/ 342206 h 2809391"/>
                    <a:gd name="connsiteX2" fmla="*/ 811465 w 1322387"/>
                    <a:gd name="connsiteY2" fmla="*/ 1075504 h 2809391"/>
                    <a:gd name="connsiteX3" fmla="*/ 1322387 w 1322387"/>
                    <a:gd name="connsiteY3" fmla="*/ 654328 h 2809391"/>
                    <a:gd name="connsiteX4" fmla="*/ 954223 w 1322387"/>
                    <a:gd name="connsiteY4" fmla="*/ 1462836 h 2809391"/>
                    <a:gd name="connsiteX5" fmla="*/ 1114769 w 1322387"/>
                    <a:gd name="connsiteY5" fmla="*/ 2755257 h 2809391"/>
                    <a:gd name="connsiteX6" fmla="*/ 1128624 w 1322387"/>
                    <a:gd name="connsiteY6" fmla="*/ 2809391 h 2809391"/>
                    <a:gd name="connsiteX7" fmla="*/ 216621 w 1322387"/>
                    <a:gd name="connsiteY7" fmla="*/ 2809391 h 2809391"/>
                    <a:gd name="connsiteX8" fmla="*/ 250824 w 1322387"/>
                    <a:gd name="connsiteY8" fmla="*/ 2700453 h 2809391"/>
                    <a:gd name="connsiteX9" fmla="*/ 484625 w 1322387"/>
                    <a:gd name="connsiteY9" fmla="*/ 1489160 h 2809391"/>
                    <a:gd name="connsiteX10" fmla="*/ 0 w 1322387"/>
                    <a:gd name="connsiteY10" fmla="*/ 684412 h 2809391"/>
                    <a:gd name="connsiteX11" fmla="*/ 619869 w 1322387"/>
                    <a:gd name="connsiteY11" fmla="*/ 1060462 h 2809391"/>
                    <a:gd name="connsiteX12" fmla="*/ 642410 w 1322387"/>
                    <a:gd name="connsiteY12" fmla="*/ 925084 h 2809391"/>
                    <a:gd name="connsiteX13" fmla="*/ 642410 w 1322387"/>
                    <a:gd name="connsiteY13" fmla="*/ 842353 h 2809391"/>
                    <a:gd name="connsiteX14" fmla="*/ 379435 w 1322387"/>
                    <a:gd name="connsiteY14" fmla="*/ 0 h 2809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2387" h="2809391">
                      <a:moveTo>
                        <a:pt x="379435" y="0"/>
                      </a:moveTo>
                      <a:cubicBezTo>
                        <a:pt x="495895" y="101534"/>
                        <a:pt x="578545" y="221870"/>
                        <a:pt x="642410" y="342206"/>
                      </a:cubicBezTo>
                      <a:cubicBezTo>
                        <a:pt x="830249" y="699454"/>
                        <a:pt x="811465" y="1075504"/>
                        <a:pt x="811465" y="1075504"/>
                      </a:cubicBezTo>
                      <a:cubicBezTo>
                        <a:pt x="1014331" y="594160"/>
                        <a:pt x="1322387" y="654328"/>
                        <a:pt x="1322387" y="654328"/>
                      </a:cubicBezTo>
                      <a:cubicBezTo>
                        <a:pt x="1066926" y="785946"/>
                        <a:pt x="969250" y="1105588"/>
                        <a:pt x="954223" y="1462836"/>
                      </a:cubicBezTo>
                      <a:cubicBezTo>
                        <a:pt x="930978" y="1930784"/>
                        <a:pt x="1042684" y="2466274"/>
                        <a:pt x="1114769" y="2755257"/>
                      </a:cubicBezTo>
                      <a:lnTo>
                        <a:pt x="1128624" y="2809391"/>
                      </a:lnTo>
                      <a:lnTo>
                        <a:pt x="216621" y="2809391"/>
                      </a:lnTo>
                      <a:lnTo>
                        <a:pt x="250824" y="2700453"/>
                      </a:lnTo>
                      <a:cubicBezTo>
                        <a:pt x="410252" y="2169047"/>
                        <a:pt x="474764" y="1778718"/>
                        <a:pt x="484625" y="1489160"/>
                      </a:cubicBezTo>
                      <a:cubicBezTo>
                        <a:pt x="507166" y="609202"/>
                        <a:pt x="0" y="684412"/>
                        <a:pt x="0" y="684412"/>
                      </a:cubicBezTo>
                      <a:cubicBezTo>
                        <a:pt x="503409" y="503908"/>
                        <a:pt x="619869" y="1060462"/>
                        <a:pt x="619869" y="1060462"/>
                      </a:cubicBezTo>
                      <a:cubicBezTo>
                        <a:pt x="631139" y="1019097"/>
                        <a:pt x="638653" y="973971"/>
                        <a:pt x="642410" y="925084"/>
                      </a:cubicBezTo>
                      <a:cubicBezTo>
                        <a:pt x="642410" y="898761"/>
                        <a:pt x="642410" y="872437"/>
                        <a:pt x="642410" y="842353"/>
                      </a:cubicBezTo>
                      <a:cubicBezTo>
                        <a:pt x="623626" y="470063"/>
                        <a:pt x="379435" y="0"/>
                        <a:pt x="379435" y="0"/>
                      </a:cubicBezTo>
                      <a:close/>
                    </a:path>
                  </a:pathLst>
                </a:custGeom>
                <a:solidFill>
                  <a:srgbClr val="372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endParaRPr>
                </a:p>
              </p:txBody>
            </p:sp>
          </p:grpSp>
          <p:grpSp>
            <p:nvGrpSpPr>
              <p:cNvPr id="53" name="Group 139"/>
              <p:cNvGrpSpPr/>
              <p:nvPr/>
            </p:nvGrpSpPr>
            <p:grpSpPr>
              <a:xfrm>
                <a:off x="10085995" y="6347858"/>
                <a:ext cx="396745" cy="394996"/>
                <a:chOff x="-365126" y="-2462213"/>
                <a:chExt cx="4321176" cy="4302126"/>
              </a:xfrm>
              <a:solidFill>
                <a:schemeClr val="bg1"/>
              </a:solidFill>
            </p:grpSpPr>
            <p:sp>
              <p:nvSpPr>
                <p:cNvPr id="54" name="Freeform 5"/>
                <p:cNvSpPr>
                  <a:spLocks noEditPoints="1"/>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5" name="Freeform 6"/>
                <p:cNvSpPr>
                  <a:spLocks noEditPoints="1"/>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6" name="Freeform 7"/>
                <p:cNvSpPr>
                  <a:spLocks noEditPoints="1"/>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7" name="Freeform 8"/>
                <p:cNvSpPr>
                  <a:spLocks noEditPoints="1"/>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8" name="Oval 9"/>
                <p:cNvSpPr>
                  <a:spLocks noChangeArrowheads="1"/>
                </p:cNvSpPr>
                <p:nvPr/>
              </p:nvSpPr>
              <p:spPr bwMode="auto">
                <a:xfrm>
                  <a:off x="1266825" y="496888"/>
                  <a:ext cx="269875" cy="266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sp>
              <p:nvSpPr>
                <p:cNvPr id="59" name="Oval 10"/>
                <p:cNvSpPr>
                  <a:spLocks noChangeArrowheads="1"/>
                </p:cNvSpPr>
                <p:nvPr/>
              </p:nvSpPr>
              <p:spPr bwMode="auto">
                <a:xfrm>
                  <a:off x="3417887" y="-1522413"/>
                  <a:ext cx="269875" cy="2714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endParaRPr>
                </a:p>
              </p:txBody>
            </p:sp>
          </p:grpSp>
        </p:grpSp>
        <p:sp>
          <p:nvSpPr>
            <p:cNvPr id="63" name="Freeform 12"/>
            <p:cNvSpPr>
              <a:spLocks/>
            </p:cNvSpPr>
            <p:nvPr/>
          </p:nvSpPr>
          <p:spPr bwMode="auto">
            <a:xfrm>
              <a:off x="4765330"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sp>
          <p:nvSpPr>
            <p:cNvPr id="64" name="Freeform 76"/>
            <p:cNvSpPr>
              <a:spLocks/>
            </p:cNvSpPr>
            <p:nvPr/>
          </p:nvSpPr>
          <p:spPr bwMode="auto">
            <a:xfrm>
              <a:off x="1746428"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sp>
          <p:nvSpPr>
            <p:cNvPr id="65" name="Freeform 86"/>
            <p:cNvSpPr>
              <a:spLocks/>
            </p:cNvSpPr>
            <p:nvPr/>
          </p:nvSpPr>
          <p:spPr bwMode="auto">
            <a:xfrm>
              <a:off x="7686890" y="3840445"/>
              <a:ext cx="0" cy="54724"/>
            </a:xfrm>
            <a:custGeom>
              <a:avLst/>
              <a:gdLst>
                <a:gd name="T0" fmla="*/ 0 h 22"/>
                <a:gd name="T1" fmla="*/ 22 h 22"/>
                <a:gd name="T2" fmla="*/ 0 h 22"/>
              </a:gdLst>
              <a:ahLst/>
              <a:cxnLst>
                <a:cxn ang="0">
                  <a:pos x="0" y="T0"/>
                </a:cxn>
                <a:cxn ang="0">
                  <a:pos x="0" y="T1"/>
                </a:cxn>
                <a:cxn ang="0">
                  <a:pos x="0" y="T2"/>
                </a:cxn>
              </a:cxnLst>
              <a:rect l="0" t="0" r="r" b="b"/>
              <a:pathLst>
                <a:path h="22">
                  <a:moveTo>
                    <a:pt x="0" y="0"/>
                  </a:moveTo>
                  <a:cubicBezTo>
                    <a:pt x="0" y="22"/>
                    <a:pt x="0" y="22"/>
                    <a:pt x="0" y="22"/>
                  </a:cubicBezTo>
                  <a:cubicBezTo>
                    <a:pt x="0" y="15"/>
                    <a:pt x="0" y="8"/>
                    <a:pt x="0" y="0"/>
                  </a:cubicBezTo>
                  <a:close/>
                </a:path>
              </a:pathLst>
            </a:custGeom>
            <a:solidFill>
              <a:srgbClr val="C0F1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4" tIns="34292" rIns="68584" bIns="34292" numCol="1" anchor="t" anchorCtr="0" compatLnSpc="1">
              <a:prstTxWarp prst="textNoShape">
                <a:avLst/>
              </a:prstTxWarp>
            </a:bodyPr>
            <a:lstStyle/>
            <a:p>
              <a:endParaRPr lang="id-ID">
                <a:solidFill>
                  <a:prstClr val="black"/>
                </a:solidFill>
              </a:endParaRPr>
            </a:p>
          </p:txBody>
        </p:sp>
      </p:grpSp>
    </p:spTree>
    <p:extLst>
      <p:ext uri="{BB962C8B-B14F-4D97-AF65-F5344CB8AC3E}">
        <p14:creationId xmlns:p14="http://schemas.microsoft.com/office/powerpoint/2010/main" val="3640016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 name="Freeform 19"/>
          <p:cNvSpPr>
            <a:spLocks/>
          </p:cNvSpPr>
          <p:nvPr/>
        </p:nvSpPr>
        <p:spPr bwMode="auto">
          <a:xfrm>
            <a:off x="2772074" y="3698824"/>
            <a:ext cx="1923670" cy="1457106"/>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1" name="Freeform 20"/>
          <p:cNvSpPr>
            <a:spLocks/>
          </p:cNvSpPr>
          <p:nvPr/>
        </p:nvSpPr>
        <p:spPr bwMode="auto">
          <a:xfrm>
            <a:off x="4578521" y="3745437"/>
            <a:ext cx="1399169" cy="550362"/>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2" name="Freeform 21"/>
          <p:cNvSpPr>
            <a:spLocks/>
          </p:cNvSpPr>
          <p:nvPr/>
        </p:nvSpPr>
        <p:spPr bwMode="auto">
          <a:xfrm>
            <a:off x="4760367" y="1901875"/>
            <a:ext cx="1277437" cy="521792"/>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3" name="Freeform 22"/>
          <p:cNvSpPr>
            <a:spLocks/>
          </p:cNvSpPr>
          <p:nvPr/>
        </p:nvSpPr>
        <p:spPr bwMode="auto">
          <a:xfrm>
            <a:off x="3843619" y="2540958"/>
            <a:ext cx="554559" cy="1282676"/>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4" name="Freeform 23"/>
          <p:cNvSpPr>
            <a:spLocks/>
          </p:cNvSpPr>
          <p:nvPr/>
        </p:nvSpPr>
        <p:spPr bwMode="auto">
          <a:xfrm>
            <a:off x="5012849" y="2981548"/>
            <a:ext cx="1553964" cy="1243579"/>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5" name="Freeform 24"/>
          <p:cNvSpPr>
            <a:spLocks/>
          </p:cNvSpPr>
          <p:nvPr/>
        </p:nvSpPr>
        <p:spPr bwMode="auto">
          <a:xfrm>
            <a:off x="3350679" y="1479331"/>
            <a:ext cx="1345066" cy="521792"/>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6" name="Freeform 25"/>
          <p:cNvSpPr>
            <a:spLocks/>
          </p:cNvSpPr>
          <p:nvPr/>
        </p:nvSpPr>
        <p:spPr bwMode="auto">
          <a:xfrm>
            <a:off x="3230450" y="2825162"/>
            <a:ext cx="1053510" cy="536829"/>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7" name="Freeform 26"/>
          <p:cNvSpPr>
            <a:spLocks/>
          </p:cNvSpPr>
          <p:nvPr/>
        </p:nvSpPr>
        <p:spPr bwMode="auto">
          <a:xfrm>
            <a:off x="4283959" y="2026684"/>
            <a:ext cx="536524" cy="1054110"/>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8" name="Freeform 27"/>
          <p:cNvSpPr>
            <a:spLocks/>
          </p:cNvSpPr>
          <p:nvPr/>
        </p:nvSpPr>
        <p:spPr bwMode="auto">
          <a:xfrm>
            <a:off x="4632625" y="1017687"/>
            <a:ext cx="539529" cy="1054110"/>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chemeClr val="accent1"/>
          </a:solidFill>
          <a:ln>
            <a:noFill/>
          </a:ln>
        </p:spPr>
        <p:txBody>
          <a:bodyPr vert="horz" wrap="square" lIns="68555" tIns="34277" rIns="68555" bIns="34277" numCol="1" anchor="t" anchorCtr="0" compatLnSpc="1">
            <a:prstTxWarp prst="textNoShape">
              <a:avLst/>
            </a:prstTxWarp>
          </a:bodyPr>
          <a:lstStyle/>
          <a:p>
            <a:endParaRPr lang="zh-CN" altLang="en-US">
              <a:solidFill>
                <a:schemeClr val="tx1">
                  <a:lumMod val="75000"/>
                  <a:lumOff val="25000"/>
                </a:schemeClr>
              </a:solidFill>
            </a:endParaRPr>
          </a:p>
        </p:txBody>
      </p:sp>
      <p:sp>
        <p:nvSpPr>
          <p:cNvPr id="79" name="椭圆 78"/>
          <p:cNvSpPr/>
          <p:nvPr/>
        </p:nvSpPr>
        <p:spPr>
          <a:xfrm>
            <a:off x="2620488" y="3662735"/>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0" name="椭圆 79"/>
          <p:cNvSpPr/>
          <p:nvPr/>
        </p:nvSpPr>
        <p:spPr>
          <a:xfrm>
            <a:off x="3161815" y="2586247"/>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1" name="椭圆 80"/>
          <p:cNvSpPr/>
          <p:nvPr/>
        </p:nvSpPr>
        <p:spPr>
          <a:xfrm>
            <a:off x="6396786" y="2919897"/>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2" name="椭圆 81"/>
          <p:cNvSpPr/>
          <p:nvPr/>
        </p:nvSpPr>
        <p:spPr>
          <a:xfrm>
            <a:off x="5797842" y="1687125"/>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3" name="椭圆 82"/>
          <p:cNvSpPr/>
          <p:nvPr/>
        </p:nvSpPr>
        <p:spPr>
          <a:xfrm>
            <a:off x="3266727" y="1230040"/>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
        <p:nvSpPr>
          <p:cNvPr id="89" name="椭圆 88"/>
          <p:cNvSpPr/>
          <p:nvPr/>
        </p:nvSpPr>
        <p:spPr>
          <a:xfrm>
            <a:off x="4996539" y="931156"/>
            <a:ext cx="321613" cy="321796"/>
          </a:xfrm>
          <a:prstGeom prst="ellipse">
            <a:avLst/>
          </a:prstGeom>
          <a:solidFill>
            <a:schemeClr val="accent5">
              <a:lumMod val="75000"/>
            </a:schemeClr>
          </a:solidFill>
          <a:ln w="76200">
            <a:noFill/>
          </a:ln>
          <a:effectLst/>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7836969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80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500"/>
                                        <p:tgtEl>
                                          <p:spTgt spid="6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71"/>
                                        </p:tgtEl>
                                        <p:attrNameLst>
                                          <p:attrName>style.visibility</p:attrName>
                                        </p:attrNameLst>
                                      </p:cBhvr>
                                      <p:to>
                                        <p:strVal val="visible"/>
                                      </p:to>
                                    </p:set>
                                    <p:animEffect transition="in" filter="wipe(left)">
                                      <p:cBhvr>
                                        <p:cTn id="10" dur="500"/>
                                        <p:tgtEl>
                                          <p:spTgt spid="71"/>
                                        </p:tgtEl>
                                      </p:cBhvr>
                                    </p:animEffect>
                                  </p:childTnLst>
                                </p:cTn>
                              </p:par>
                              <p:par>
                                <p:cTn id="11" presetID="22" presetClass="entr" presetSubtype="8" fill="hold" grpId="0" nodeType="withEffect">
                                  <p:stCondLst>
                                    <p:cond delay="1300"/>
                                  </p:stCondLst>
                                  <p:childTnLst>
                                    <p:set>
                                      <p:cBhvr>
                                        <p:cTn id="12" dur="1" fill="hold">
                                          <p:stCondLst>
                                            <p:cond delay="0"/>
                                          </p:stCondLst>
                                        </p:cTn>
                                        <p:tgtEl>
                                          <p:spTgt spid="74"/>
                                        </p:tgtEl>
                                        <p:attrNameLst>
                                          <p:attrName>style.visibility</p:attrName>
                                        </p:attrNameLst>
                                      </p:cBhvr>
                                      <p:to>
                                        <p:strVal val="visible"/>
                                      </p:to>
                                    </p:set>
                                    <p:animEffect transition="in" filter="wipe(left)">
                                      <p:cBhvr>
                                        <p:cTn id="13" dur="500"/>
                                        <p:tgtEl>
                                          <p:spTgt spid="74"/>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73"/>
                                        </p:tgtEl>
                                        <p:attrNameLst>
                                          <p:attrName>style.visibility</p:attrName>
                                        </p:attrNameLst>
                                      </p:cBhvr>
                                      <p:to>
                                        <p:strVal val="visible"/>
                                      </p:to>
                                    </p:set>
                                    <p:animEffect transition="in" filter="wipe(down)">
                                      <p:cBhvr>
                                        <p:cTn id="16" dur="500"/>
                                        <p:tgtEl>
                                          <p:spTgt spid="73"/>
                                        </p:tgtEl>
                                      </p:cBhvr>
                                    </p:animEffect>
                                  </p:childTnLst>
                                </p:cTn>
                              </p:par>
                              <p:par>
                                <p:cTn id="17" presetID="22" presetClass="entr" presetSubtype="2" fill="hold" grpId="0" nodeType="withEffect">
                                  <p:stCondLst>
                                    <p:cond delay="1200"/>
                                  </p:stCondLst>
                                  <p:childTnLst>
                                    <p:set>
                                      <p:cBhvr>
                                        <p:cTn id="18" dur="1" fill="hold">
                                          <p:stCondLst>
                                            <p:cond delay="0"/>
                                          </p:stCondLst>
                                        </p:cTn>
                                        <p:tgtEl>
                                          <p:spTgt spid="76"/>
                                        </p:tgtEl>
                                        <p:attrNameLst>
                                          <p:attrName>style.visibility</p:attrName>
                                        </p:attrNameLst>
                                      </p:cBhvr>
                                      <p:to>
                                        <p:strVal val="visible"/>
                                      </p:to>
                                    </p:set>
                                    <p:animEffect transition="in" filter="wipe(right)">
                                      <p:cBhvr>
                                        <p:cTn id="19" dur="500"/>
                                        <p:tgtEl>
                                          <p:spTgt spid="76"/>
                                        </p:tgtEl>
                                      </p:cBhvr>
                                    </p:animEffect>
                                  </p:childTnLst>
                                </p:cTn>
                              </p:par>
                              <p:par>
                                <p:cTn id="20" presetID="22" presetClass="entr" presetSubtype="4" fill="hold" grpId="0" nodeType="withEffect">
                                  <p:stCondLst>
                                    <p:cond delay="1400"/>
                                  </p:stCondLst>
                                  <p:childTnLst>
                                    <p:set>
                                      <p:cBhvr>
                                        <p:cTn id="21" dur="1" fill="hold">
                                          <p:stCondLst>
                                            <p:cond delay="0"/>
                                          </p:stCondLst>
                                        </p:cTn>
                                        <p:tgtEl>
                                          <p:spTgt spid="77"/>
                                        </p:tgtEl>
                                        <p:attrNameLst>
                                          <p:attrName>style.visibility</p:attrName>
                                        </p:attrNameLst>
                                      </p:cBhvr>
                                      <p:to>
                                        <p:strVal val="visible"/>
                                      </p:to>
                                    </p:set>
                                    <p:animEffect transition="in" filter="wipe(down)">
                                      <p:cBhvr>
                                        <p:cTn id="22" dur="500"/>
                                        <p:tgtEl>
                                          <p:spTgt spid="77"/>
                                        </p:tgtEl>
                                      </p:cBhvr>
                                    </p:animEffect>
                                  </p:childTnLst>
                                </p:cTn>
                              </p:par>
                              <p:par>
                                <p:cTn id="23" presetID="22" presetClass="entr" presetSubtype="8" fill="hold" grpId="0" nodeType="withEffect">
                                  <p:stCondLst>
                                    <p:cond delay="170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par>
                                <p:cTn id="26" presetID="22" presetClass="entr" presetSubtype="4" fill="hold" grpId="0" nodeType="withEffect">
                                  <p:stCondLst>
                                    <p:cond delay="1800"/>
                                  </p:stCondLst>
                                  <p:childTnLst>
                                    <p:set>
                                      <p:cBhvr>
                                        <p:cTn id="27" dur="1" fill="hold">
                                          <p:stCondLst>
                                            <p:cond delay="0"/>
                                          </p:stCondLst>
                                        </p:cTn>
                                        <p:tgtEl>
                                          <p:spTgt spid="78"/>
                                        </p:tgtEl>
                                        <p:attrNameLst>
                                          <p:attrName>style.visibility</p:attrName>
                                        </p:attrNameLst>
                                      </p:cBhvr>
                                      <p:to>
                                        <p:strVal val="visible"/>
                                      </p:to>
                                    </p:set>
                                    <p:animEffect transition="in" filter="wipe(down)">
                                      <p:cBhvr>
                                        <p:cTn id="28" dur="500"/>
                                        <p:tgtEl>
                                          <p:spTgt spid="78"/>
                                        </p:tgtEl>
                                      </p:cBhvr>
                                    </p:animEffect>
                                  </p:childTnLst>
                                </p:cTn>
                              </p:par>
                              <p:par>
                                <p:cTn id="29" presetID="22" presetClass="entr" presetSubtype="2" fill="hold" grpId="0" nodeType="withEffect">
                                  <p:stCondLst>
                                    <p:cond delay="2000"/>
                                  </p:stCondLst>
                                  <p:childTnLst>
                                    <p:set>
                                      <p:cBhvr>
                                        <p:cTn id="30" dur="1" fill="hold">
                                          <p:stCondLst>
                                            <p:cond delay="0"/>
                                          </p:stCondLst>
                                        </p:cTn>
                                        <p:tgtEl>
                                          <p:spTgt spid="75"/>
                                        </p:tgtEl>
                                        <p:attrNameLst>
                                          <p:attrName>style.visibility</p:attrName>
                                        </p:attrNameLst>
                                      </p:cBhvr>
                                      <p:to>
                                        <p:strVal val="visible"/>
                                      </p:to>
                                    </p:set>
                                    <p:animEffect transition="in" filter="wipe(right)">
                                      <p:cBhvr>
                                        <p:cTn id="31" dur="500"/>
                                        <p:tgtEl>
                                          <p:spTgt spid="75"/>
                                        </p:tgtEl>
                                      </p:cBhvr>
                                    </p:animEffect>
                                  </p:childTnLst>
                                </p:cTn>
                              </p:par>
                              <p:par>
                                <p:cTn id="32" presetID="53" presetClass="entr" presetSubtype="16" fill="hold" grpId="0" nodeType="withEffect">
                                  <p:stCondLst>
                                    <p:cond delay="1000"/>
                                  </p:stCondLst>
                                  <p:childTnLst>
                                    <p:set>
                                      <p:cBhvr>
                                        <p:cTn id="33" dur="1" fill="hold">
                                          <p:stCondLst>
                                            <p:cond delay="0"/>
                                          </p:stCondLst>
                                        </p:cTn>
                                        <p:tgtEl>
                                          <p:spTgt spid="79"/>
                                        </p:tgtEl>
                                        <p:attrNameLst>
                                          <p:attrName>style.visibility</p:attrName>
                                        </p:attrNameLst>
                                      </p:cBhvr>
                                      <p:to>
                                        <p:strVal val="visible"/>
                                      </p:to>
                                    </p:set>
                                    <p:anim calcmode="lin" valueType="num">
                                      <p:cBhvr>
                                        <p:cTn id="34" dur="500" fill="hold"/>
                                        <p:tgtEl>
                                          <p:spTgt spid="79"/>
                                        </p:tgtEl>
                                        <p:attrNameLst>
                                          <p:attrName>ppt_w</p:attrName>
                                        </p:attrNameLst>
                                      </p:cBhvr>
                                      <p:tavLst>
                                        <p:tav tm="0">
                                          <p:val>
                                            <p:fltVal val="0"/>
                                          </p:val>
                                        </p:tav>
                                        <p:tav tm="100000">
                                          <p:val>
                                            <p:strVal val="#ppt_w"/>
                                          </p:val>
                                        </p:tav>
                                      </p:tavLst>
                                    </p:anim>
                                    <p:anim calcmode="lin" valueType="num">
                                      <p:cBhvr>
                                        <p:cTn id="35" dur="500" fill="hold"/>
                                        <p:tgtEl>
                                          <p:spTgt spid="79"/>
                                        </p:tgtEl>
                                        <p:attrNameLst>
                                          <p:attrName>ppt_h</p:attrName>
                                        </p:attrNameLst>
                                      </p:cBhvr>
                                      <p:tavLst>
                                        <p:tav tm="0">
                                          <p:val>
                                            <p:fltVal val="0"/>
                                          </p:val>
                                        </p:tav>
                                        <p:tav tm="100000">
                                          <p:val>
                                            <p:strVal val="#ppt_h"/>
                                          </p:val>
                                        </p:tav>
                                      </p:tavLst>
                                    </p:anim>
                                    <p:animEffect transition="in" filter="fade">
                                      <p:cBhvr>
                                        <p:cTn id="36" dur="500"/>
                                        <p:tgtEl>
                                          <p:spTgt spid="79"/>
                                        </p:tgtEl>
                                      </p:cBhvr>
                                    </p:animEffect>
                                  </p:childTnLst>
                                </p:cTn>
                              </p:par>
                              <p:par>
                                <p:cTn id="37" presetID="53" presetClass="entr" presetSubtype="16" fill="hold" grpId="0" nodeType="withEffect">
                                  <p:stCondLst>
                                    <p:cond delay="1500"/>
                                  </p:stCondLst>
                                  <p:childTnLst>
                                    <p:set>
                                      <p:cBhvr>
                                        <p:cTn id="38" dur="1" fill="hold">
                                          <p:stCondLst>
                                            <p:cond delay="0"/>
                                          </p:stCondLst>
                                        </p:cTn>
                                        <p:tgtEl>
                                          <p:spTgt spid="81"/>
                                        </p:tgtEl>
                                        <p:attrNameLst>
                                          <p:attrName>style.visibility</p:attrName>
                                        </p:attrNameLst>
                                      </p:cBhvr>
                                      <p:to>
                                        <p:strVal val="visible"/>
                                      </p:to>
                                    </p:set>
                                    <p:anim calcmode="lin" valueType="num">
                                      <p:cBhvr>
                                        <p:cTn id="39" dur="500" fill="hold"/>
                                        <p:tgtEl>
                                          <p:spTgt spid="81"/>
                                        </p:tgtEl>
                                        <p:attrNameLst>
                                          <p:attrName>ppt_w</p:attrName>
                                        </p:attrNameLst>
                                      </p:cBhvr>
                                      <p:tavLst>
                                        <p:tav tm="0">
                                          <p:val>
                                            <p:fltVal val="0"/>
                                          </p:val>
                                        </p:tav>
                                        <p:tav tm="100000">
                                          <p:val>
                                            <p:strVal val="#ppt_w"/>
                                          </p:val>
                                        </p:tav>
                                      </p:tavLst>
                                    </p:anim>
                                    <p:anim calcmode="lin" valueType="num">
                                      <p:cBhvr>
                                        <p:cTn id="40" dur="500" fill="hold"/>
                                        <p:tgtEl>
                                          <p:spTgt spid="81"/>
                                        </p:tgtEl>
                                        <p:attrNameLst>
                                          <p:attrName>ppt_h</p:attrName>
                                        </p:attrNameLst>
                                      </p:cBhvr>
                                      <p:tavLst>
                                        <p:tav tm="0">
                                          <p:val>
                                            <p:fltVal val="0"/>
                                          </p:val>
                                        </p:tav>
                                        <p:tav tm="100000">
                                          <p:val>
                                            <p:strVal val="#ppt_h"/>
                                          </p:val>
                                        </p:tav>
                                      </p:tavLst>
                                    </p:anim>
                                    <p:animEffect transition="in" filter="fade">
                                      <p:cBhvr>
                                        <p:cTn id="41" dur="500"/>
                                        <p:tgtEl>
                                          <p:spTgt spid="81"/>
                                        </p:tgtEl>
                                      </p:cBhvr>
                                    </p:animEffect>
                                  </p:childTnLst>
                                </p:cTn>
                              </p:par>
                              <p:par>
                                <p:cTn id="42" presetID="53" presetClass="entr" presetSubtype="16" fill="hold" grpId="0" nodeType="withEffect">
                                  <p:stCondLst>
                                    <p:cond delay="1900"/>
                                  </p:stCondLst>
                                  <p:childTnLst>
                                    <p:set>
                                      <p:cBhvr>
                                        <p:cTn id="43" dur="1" fill="hold">
                                          <p:stCondLst>
                                            <p:cond delay="0"/>
                                          </p:stCondLst>
                                        </p:cTn>
                                        <p:tgtEl>
                                          <p:spTgt spid="82"/>
                                        </p:tgtEl>
                                        <p:attrNameLst>
                                          <p:attrName>style.visibility</p:attrName>
                                        </p:attrNameLst>
                                      </p:cBhvr>
                                      <p:to>
                                        <p:strVal val="visible"/>
                                      </p:to>
                                    </p:set>
                                    <p:anim calcmode="lin" valueType="num">
                                      <p:cBhvr>
                                        <p:cTn id="44" dur="500" fill="hold"/>
                                        <p:tgtEl>
                                          <p:spTgt spid="82"/>
                                        </p:tgtEl>
                                        <p:attrNameLst>
                                          <p:attrName>ppt_w</p:attrName>
                                        </p:attrNameLst>
                                      </p:cBhvr>
                                      <p:tavLst>
                                        <p:tav tm="0">
                                          <p:val>
                                            <p:fltVal val="0"/>
                                          </p:val>
                                        </p:tav>
                                        <p:tav tm="100000">
                                          <p:val>
                                            <p:strVal val="#ppt_w"/>
                                          </p:val>
                                        </p:tav>
                                      </p:tavLst>
                                    </p:anim>
                                    <p:anim calcmode="lin" valueType="num">
                                      <p:cBhvr>
                                        <p:cTn id="45" dur="500" fill="hold"/>
                                        <p:tgtEl>
                                          <p:spTgt spid="82"/>
                                        </p:tgtEl>
                                        <p:attrNameLst>
                                          <p:attrName>ppt_h</p:attrName>
                                        </p:attrNameLst>
                                      </p:cBhvr>
                                      <p:tavLst>
                                        <p:tav tm="0">
                                          <p:val>
                                            <p:fltVal val="0"/>
                                          </p:val>
                                        </p:tav>
                                        <p:tav tm="100000">
                                          <p:val>
                                            <p:strVal val="#ppt_h"/>
                                          </p:val>
                                        </p:tav>
                                      </p:tavLst>
                                    </p:anim>
                                    <p:animEffect transition="in" filter="fade">
                                      <p:cBhvr>
                                        <p:cTn id="46" dur="500"/>
                                        <p:tgtEl>
                                          <p:spTgt spid="82"/>
                                        </p:tgtEl>
                                      </p:cBhvr>
                                    </p:animEffect>
                                  </p:childTnLst>
                                </p:cTn>
                              </p:par>
                              <p:par>
                                <p:cTn id="47" presetID="53" presetClass="entr" presetSubtype="16" fill="hold" grpId="0" nodeType="withEffect">
                                  <p:stCondLst>
                                    <p:cond delay="1400"/>
                                  </p:stCondLst>
                                  <p:childTnLst>
                                    <p:set>
                                      <p:cBhvr>
                                        <p:cTn id="48" dur="1" fill="hold">
                                          <p:stCondLst>
                                            <p:cond delay="0"/>
                                          </p:stCondLst>
                                        </p:cTn>
                                        <p:tgtEl>
                                          <p:spTgt spid="80"/>
                                        </p:tgtEl>
                                        <p:attrNameLst>
                                          <p:attrName>style.visibility</p:attrName>
                                        </p:attrNameLst>
                                      </p:cBhvr>
                                      <p:to>
                                        <p:strVal val="visible"/>
                                      </p:to>
                                    </p:set>
                                    <p:anim calcmode="lin" valueType="num">
                                      <p:cBhvr>
                                        <p:cTn id="49" dur="500" fill="hold"/>
                                        <p:tgtEl>
                                          <p:spTgt spid="80"/>
                                        </p:tgtEl>
                                        <p:attrNameLst>
                                          <p:attrName>ppt_w</p:attrName>
                                        </p:attrNameLst>
                                      </p:cBhvr>
                                      <p:tavLst>
                                        <p:tav tm="0">
                                          <p:val>
                                            <p:fltVal val="0"/>
                                          </p:val>
                                        </p:tav>
                                        <p:tav tm="100000">
                                          <p:val>
                                            <p:strVal val="#ppt_w"/>
                                          </p:val>
                                        </p:tav>
                                      </p:tavLst>
                                    </p:anim>
                                    <p:anim calcmode="lin" valueType="num">
                                      <p:cBhvr>
                                        <p:cTn id="50" dur="500" fill="hold"/>
                                        <p:tgtEl>
                                          <p:spTgt spid="80"/>
                                        </p:tgtEl>
                                        <p:attrNameLst>
                                          <p:attrName>ppt_h</p:attrName>
                                        </p:attrNameLst>
                                      </p:cBhvr>
                                      <p:tavLst>
                                        <p:tav tm="0">
                                          <p:val>
                                            <p:fltVal val="0"/>
                                          </p:val>
                                        </p:tav>
                                        <p:tav tm="100000">
                                          <p:val>
                                            <p:strVal val="#ppt_h"/>
                                          </p:val>
                                        </p:tav>
                                      </p:tavLst>
                                    </p:anim>
                                    <p:animEffect transition="in" filter="fade">
                                      <p:cBhvr>
                                        <p:cTn id="51" dur="500"/>
                                        <p:tgtEl>
                                          <p:spTgt spid="80"/>
                                        </p:tgtEl>
                                      </p:cBhvr>
                                    </p:animEffect>
                                  </p:childTnLst>
                                </p:cTn>
                              </p:par>
                              <p:par>
                                <p:cTn id="52" presetID="53" presetClass="entr" presetSubtype="16" fill="hold" grpId="0" nodeType="withEffect">
                                  <p:stCondLst>
                                    <p:cond delay="2200"/>
                                  </p:stCondLst>
                                  <p:childTnLst>
                                    <p:set>
                                      <p:cBhvr>
                                        <p:cTn id="53" dur="1" fill="hold">
                                          <p:stCondLst>
                                            <p:cond delay="0"/>
                                          </p:stCondLst>
                                        </p:cTn>
                                        <p:tgtEl>
                                          <p:spTgt spid="83"/>
                                        </p:tgtEl>
                                        <p:attrNameLst>
                                          <p:attrName>style.visibility</p:attrName>
                                        </p:attrNameLst>
                                      </p:cBhvr>
                                      <p:to>
                                        <p:strVal val="visible"/>
                                      </p:to>
                                    </p:set>
                                    <p:anim calcmode="lin" valueType="num">
                                      <p:cBhvr>
                                        <p:cTn id="54" dur="500" fill="hold"/>
                                        <p:tgtEl>
                                          <p:spTgt spid="83"/>
                                        </p:tgtEl>
                                        <p:attrNameLst>
                                          <p:attrName>ppt_w</p:attrName>
                                        </p:attrNameLst>
                                      </p:cBhvr>
                                      <p:tavLst>
                                        <p:tav tm="0">
                                          <p:val>
                                            <p:fltVal val="0"/>
                                          </p:val>
                                        </p:tav>
                                        <p:tav tm="100000">
                                          <p:val>
                                            <p:strVal val="#ppt_w"/>
                                          </p:val>
                                        </p:tav>
                                      </p:tavLst>
                                    </p:anim>
                                    <p:anim calcmode="lin" valueType="num">
                                      <p:cBhvr>
                                        <p:cTn id="55" dur="500" fill="hold"/>
                                        <p:tgtEl>
                                          <p:spTgt spid="83"/>
                                        </p:tgtEl>
                                        <p:attrNameLst>
                                          <p:attrName>ppt_h</p:attrName>
                                        </p:attrNameLst>
                                      </p:cBhvr>
                                      <p:tavLst>
                                        <p:tav tm="0">
                                          <p:val>
                                            <p:fltVal val="0"/>
                                          </p:val>
                                        </p:tav>
                                        <p:tav tm="100000">
                                          <p:val>
                                            <p:strVal val="#ppt_h"/>
                                          </p:val>
                                        </p:tav>
                                      </p:tavLst>
                                    </p:anim>
                                    <p:animEffect transition="in" filter="fade">
                                      <p:cBhvr>
                                        <p:cTn id="56" dur="500"/>
                                        <p:tgtEl>
                                          <p:spTgt spid="83"/>
                                        </p:tgtEl>
                                      </p:cBhvr>
                                    </p:animEffect>
                                  </p:childTnLst>
                                </p:cTn>
                              </p:par>
                              <p:par>
                                <p:cTn id="57" presetID="53" presetClass="entr" presetSubtype="16" fill="hold" grpId="0" nodeType="withEffect">
                                  <p:stCondLst>
                                    <p:cond delay="2200"/>
                                  </p:stCondLst>
                                  <p:childTnLst>
                                    <p:set>
                                      <p:cBhvr>
                                        <p:cTn id="58" dur="1" fill="hold">
                                          <p:stCondLst>
                                            <p:cond delay="0"/>
                                          </p:stCondLst>
                                        </p:cTn>
                                        <p:tgtEl>
                                          <p:spTgt spid="89"/>
                                        </p:tgtEl>
                                        <p:attrNameLst>
                                          <p:attrName>style.visibility</p:attrName>
                                        </p:attrNameLst>
                                      </p:cBhvr>
                                      <p:to>
                                        <p:strVal val="visible"/>
                                      </p:to>
                                    </p:set>
                                    <p:anim calcmode="lin" valueType="num">
                                      <p:cBhvr>
                                        <p:cTn id="59" dur="500" fill="hold"/>
                                        <p:tgtEl>
                                          <p:spTgt spid="89"/>
                                        </p:tgtEl>
                                        <p:attrNameLst>
                                          <p:attrName>ppt_w</p:attrName>
                                        </p:attrNameLst>
                                      </p:cBhvr>
                                      <p:tavLst>
                                        <p:tav tm="0">
                                          <p:val>
                                            <p:fltVal val="0"/>
                                          </p:val>
                                        </p:tav>
                                        <p:tav tm="100000">
                                          <p:val>
                                            <p:strVal val="#ppt_w"/>
                                          </p:val>
                                        </p:tav>
                                      </p:tavLst>
                                    </p:anim>
                                    <p:anim calcmode="lin" valueType="num">
                                      <p:cBhvr>
                                        <p:cTn id="60" dur="500" fill="hold"/>
                                        <p:tgtEl>
                                          <p:spTgt spid="89"/>
                                        </p:tgtEl>
                                        <p:attrNameLst>
                                          <p:attrName>ppt_h</p:attrName>
                                        </p:attrNameLst>
                                      </p:cBhvr>
                                      <p:tavLst>
                                        <p:tav tm="0">
                                          <p:val>
                                            <p:fltVal val="0"/>
                                          </p:val>
                                        </p:tav>
                                        <p:tav tm="100000">
                                          <p:val>
                                            <p:strVal val="#ppt_h"/>
                                          </p:val>
                                        </p:tav>
                                      </p:tavLst>
                                    </p:anim>
                                    <p:animEffect transition="in" filter="fade">
                                      <p:cBhvr>
                                        <p:cTn id="6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 name="Text Placeholder 3"/>
          <p:cNvSpPr txBox="1">
            <a:spLocks/>
          </p:cNvSpPr>
          <p:nvPr/>
        </p:nvSpPr>
        <p:spPr>
          <a:xfrm>
            <a:off x="2464652" y="4163961"/>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01</a:t>
            </a:r>
          </a:p>
        </p:txBody>
      </p:sp>
      <p:sp>
        <p:nvSpPr>
          <p:cNvPr id="57" name="Text Placeholder 3"/>
          <p:cNvSpPr txBox="1">
            <a:spLocks/>
          </p:cNvSpPr>
          <p:nvPr/>
        </p:nvSpPr>
        <p:spPr>
          <a:xfrm>
            <a:off x="1461223" y="2828479"/>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02</a:t>
            </a:r>
          </a:p>
        </p:txBody>
      </p:sp>
      <p:sp>
        <p:nvSpPr>
          <p:cNvPr id="72" name="Text Placeholder 3"/>
          <p:cNvSpPr txBox="1">
            <a:spLocks/>
          </p:cNvSpPr>
          <p:nvPr/>
        </p:nvSpPr>
        <p:spPr>
          <a:xfrm>
            <a:off x="942758" y="1843330"/>
            <a:ext cx="939360"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accent1"/>
                </a:solidFill>
                <a:latin typeface="微软雅黑" panose="020B0503020204020204" pitchFamily="34" charset="-122"/>
                <a:ea typeface="微软雅黑" panose="020B0503020204020204" pitchFamily="34" charset="-122"/>
              </a:rPr>
              <a:t>输入标题</a:t>
            </a:r>
            <a:r>
              <a:rPr lang="en-US" altLang="zh-CN" dirty="0">
                <a:solidFill>
                  <a:schemeClr val="accent1"/>
                </a:solidFill>
                <a:latin typeface="微软雅黑" panose="020B0503020204020204" pitchFamily="34" charset="-122"/>
                <a:ea typeface="微软雅黑" panose="020B0503020204020204" pitchFamily="34" charset="-122"/>
              </a:rPr>
              <a:t>03</a:t>
            </a:r>
          </a:p>
        </p:txBody>
      </p:sp>
      <p:sp>
        <p:nvSpPr>
          <p:cNvPr id="74" name="Freeform 83"/>
          <p:cNvSpPr/>
          <p:nvPr/>
        </p:nvSpPr>
        <p:spPr>
          <a:xfrm>
            <a:off x="1610432" y="1291194"/>
            <a:ext cx="2261706" cy="3400554"/>
          </a:xfrm>
          <a:custGeom>
            <a:avLst/>
            <a:gdLst>
              <a:gd name="connsiteX0" fmla="*/ 2006600 w 2006600"/>
              <a:gd name="connsiteY0" fmla="*/ 0 h 3289300"/>
              <a:gd name="connsiteX1" fmla="*/ 304800 w 2006600"/>
              <a:gd name="connsiteY1" fmla="*/ 812800 h 3289300"/>
              <a:gd name="connsiteX2" fmla="*/ 1473200 w 2006600"/>
              <a:gd name="connsiteY2" fmla="*/ 1485900 h 3289300"/>
              <a:gd name="connsiteX3" fmla="*/ 0 w 2006600"/>
              <a:gd name="connsiteY3" fmla="*/ 3289300 h 3289300"/>
              <a:gd name="connsiteX0" fmla="*/ 2006600 w 2006600"/>
              <a:gd name="connsiteY0" fmla="*/ 0 h 3289300"/>
              <a:gd name="connsiteX1" fmla="*/ 304800 w 2006600"/>
              <a:gd name="connsiteY1" fmla="*/ 812800 h 3289300"/>
              <a:gd name="connsiteX2" fmla="*/ 1588318 w 2006600"/>
              <a:gd name="connsiteY2" fmla="*/ 1753971 h 3289300"/>
              <a:gd name="connsiteX3" fmla="*/ 0 w 2006600"/>
              <a:gd name="connsiteY3" fmla="*/ 3289300 h 3289300"/>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 name="connsiteX0" fmla="*/ 2261706 w 2261706"/>
              <a:gd name="connsiteY0" fmla="*/ 0 h 3399504"/>
              <a:gd name="connsiteX1" fmla="*/ 559906 w 2261706"/>
              <a:gd name="connsiteY1" fmla="*/ 812800 h 3399504"/>
              <a:gd name="connsiteX2" fmla="*/ 1843424 w 2261706"/>
              <a:gd name="connsiteY2" fmla="*/ 1753971 h 3399504"/>
              <a:gd name="connsiteX3" fmla="*/ 0 w 2261706"/>
              <a:gd name="connsiteY3" fmla="*/ 3399504 h 3399504"/>
            </a:gdLst>
            <a:ahLst/>
            <a:cxnLst>
              <a:cxn ang="0">
                <a:pos x="connsiteX0" y="connsiteY0"/>
              </a:cxn>
              <a:cxn ang="0">
                <a:pos x="connsiteX1" y="connsiteY1"/>
              </a:cxn>
              <a:cxn ang="0">
                <a:pos x="connsiteX2" y="connsiteY2"/>
              </a:cxn>
              <a:cxn ang="0">
                <a:pos x="connsiteX3" y="connsiteY3"/>
              </a:cxn>
            </a:cxnLst>
            <a:rect l="l" t="t" r="r" b="b"/>
            <a:pathLst>
              <a:path w="2261706" h="3399504">
                <a:moveTo>
                  <a:pt x="2261706" y="0"/>
                </a:moveTo>
                <a:cubicBezTo>
                  <a:pt x="1455256" y="282575"/>
                  <a:pt x="629620" y="520472"/>
                  <a:pt x="559906" y="812800"/>
                </a:cubicBezTo>
                <a:cubicBezTo>
                  <a:pt x="490192" y="1105128"/>
                  <a:pt x="1936742" y="1322854"/>
                  <a:pt x="1843424" y="1753971"/>
                </a:cubicBezTo>
                <a:cubicBezTo>
                  <a:pt x="1750106" y="2185088"/>
                  <a:pt x="948122" y="2665373"/>
                  <a:pt x="0" y="3399504"/>
                </a:cubicBezTo>
              </a:path>
            </a:pathLst>
          </a:cu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en-US" dirty="0">
              <a:solidFill>
                <a:srgbClr val="262626"/>
              </a:solidFill>
            </a:endParaRPr>
          </a:p>
        </p:txBody>
      </p:sp>
      <p:sp>
        <p:nvSpPr>
          <p:cNvPr id="76" name="Oval 87"/>
          <p:cNvSpPr/>
          <p:nvPr/>
        </p:nvSpPr>
        <p:spPr>
          <a:xfrm>
            <a:off x="1538161" y="4647670"/>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sp>
        <p:nvSpPr>
          <p:cNvPr id="77" name="Oval 91"/>
          <p:cNvSpPr/>
          <p:nvPr/>
        </p:nvSpPr>
        <p:spPr>
          <a:xfrm>
            <a:off x="2797939" y="3668711"/>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sp>
        <p:nvSpPr>
          <p:cNvPr id="78" name="Oval 95"/>
          <p:cNvSpPr/>
          <p:nvPr/>
        </p:nvSpPr>
        <p:spPr>
          <a:xfrm>
            <a:off x="2111446" y="2058804"/>
            <a:ext cx="144542" cy="144587"/>
          </a:xfrm>
          <a:prstGeom prst="ellipse">
            <a:avLst/>
          </a:prstGeom>
          <a:solidFill>
            <a:schemeClr val="bg1">
              <a:lumMod val="7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solidFill>
                <a:srgbClr val="262626"/>
              </a:solidFill>
            </a:endParaRPr>
          </a:p>
        </p:txBody>
      </p:sp>
      <p:grpSp>
        <p:nvGrpSpPr>
          <p:cNvPr id="7" name="Group 279"/>
          <p:cNvGrpSpPr/>
          <p:nvPr/>
        </p:nvGrpSpPr>
        <p:grpSpPr>
          <a:xfrm>
            <a:off x="1780468" y="1104270"/>
            <a:ext cx="810746" cy="810997"/>
            <a:chOff x="846989" y="1428508"/>
            <a:chExt cx="877416" cy="877416"/>
          </a:xfrm>
        </p:grpSpPr>
        <p:sp>
          <p:nvSpPr>
            <p:cNvPr id="83" name="Teardrop 93"/>
            <p:cNvSpPr/>
            <p:nvPr/>
          </p:nvSpPr>
          <p:spPr>
            <a:xfrm rot="8100000">
              <a:off x="846989" y="1428508"/>
              <a:ext cx="877416" cy="877416"/>
            </a:xfrm>
            <a:prstGeom prst="teardrop">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4" name="Oval 94"/>
            <p:cNvSpPr/>
            <p:nvPr/>
          </p:nvSpPr>
          <p:spPr>
            <a:xfrm>
              <a:off x="981458" y="1565005"/>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100" dirty="0">
                  <a:solidFill>
                    <a:srgbClr val="262626"/>
                  </a:solidFill>
                  <a:latin typeface="Arial" panose="020B0604020202020204" pitchFamily="34" charset="0"/>
                  <a:cs typeface="Arial" panose="020B0604020202020204" pitchFamily="34" charset="0"/>
                </a:rPr>
                <a:t>03</a:t>
              </a:r>
            </a:p>
          </p:txBody>
        </p:sp>
      </p:grpSp>
      <p:grpSp>
        <p:nvGrpSpPr>
          <p:cNvPr id="8" name="Group 279"/>
          <p:cNvGrpSpPr/>
          <p:nvPr/>
        </p:nvGrpSpPr>
        <p:grpSpPr>
          <a:xfrm>
            <a:off x="2466961" y="2701473"/>
            <a:ext cx="810746" cy="810997"/>
            <a:chOff x="846989" y="1414764"/>
            <a:chExt cx="877416" cy="877416"/>
          </a:xfrm>
        </p:grpSpPr>
        <p:sp>
          <p:nvSpPr>
            <p:cNvPr id="86" name="Teardrop 89"/>
            <p:cNvSpPr/>
            <p:nvPr/>
          </p:nvSpPr>
          <p:spPr>
            <a:xfrm rot="8100000">
              <a:off x="846989" y="1414764"/>
              <a:ext cx="877416" cy="877416"/>
            </a:xfrm>
            <a:prstGeom prst="teardrop">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87" name="Oval 90"/>
            <p:cNvSpPr/>
            <p:nvPr/>
          </p:nvSpPr>
          <p:spPr>
            <a:xfrm>
              <a:off x="981458" y="1551261"/>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solidFill>
                    <a:srgbClr val="262626"/>
                  </a:solidFill>
                  <a:latin typeface="Arial" panose="020B0604020202020204" pitchFamily="34" charset="0"/>
                  <a:cs typeface="Arial" panose="020B0604020202020204" pitchFamily="34" charset="0"/>
                </a:rPr>
                <a:t>02</a:t>
              </a:r>
            </a:p>
          </p:txBody>
        </p:sp>
      </p:grpSp>
      <p:grpSp>
        <p:nvGrpSpPr>
          <p:cNvPr id="9" name="Group 279"/>
          <p:cNvGrpSpPr/>
          <p:nvPr/>
        </p:nvGrpSpPr>
        <p:grpSpPr>
          <a:xfrm>
            <a:off x="1207183" y="3667728"/>
            <a:ext cx="810746" cy="810997"/>
            <a:chOff x="846989" y="1401020"/>
            <a:chExt cx="877416" cy="877416"/>
          </a:xfrm>
        </p:grpSpPr>
        <p:sp>
          <p:nvSpPr>
            <p:cNvPr id="89" name="Teardrop 85"/>
            <p:cNvSpPr/>
            <p:nvPr/>
          </p:nvSpPr>
          <p:spPr>
            <a:xfrm rot="8100000">
              <a:off x="846989" y="1401020"/>
              <a:ext cx="877416" cy="877416"/>
            </a:xfrm>
            <a:prstGeom prst="teardrop">
              <a:avLst/>
            </a:prstGeom>
            <a:solidFill>
              <a:schemeClr val="accent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62626"/>
                </a:solidFill>
                <a:latin typeface="Arial" panose="020B0604020202020204" pitchFamily="34" charset="0"/>
                <a:cs typeface="Arial" panose="020B0604020202020204" pitchFamily="34" charset="0"/>
              </a:endParaRPr>
            </a:p>
          </p:txBody>
        </p:sp>
        <p:sp>
          <p:nvSpPr>
            <p:cNvPr id="90" name="Oval 86"/>
            <p:cNvSpPr/>
            <p:nvPr/>
          </p:nvSpPr>
          <p:spPr>
            <a:xfrm>
              <a:off x="981458" y="1537516"/>
              <a:ext cx="608478" cy="6084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rgbClr val="262626"/>
                  </a:solidFill>
                  <a:latin typeface="Arial" panose="020B0604020202020204" pitchFamily="34" charset="0"/>
                  <a:cs typeface="Arial" panose="020B0604020202020204" pitchFamily="34" charset="0"/>
                </a:rPr>
                <a:t>01</a:t>
              </a:r>
            </a:p>
          </p:txBody>
        </p:sp>
      </p:grpSp>
      <p:grpSp>
        <p:nvGrpSpPr>
          <p:cNvPr id="11" name="Group 78"/>
          <p:cNvGrpSpPr/>
          <p:nvPr/>
        </p:nvGrpSpPr>
        <p:grpSpPr>
          <a:xfrm>
            <a:off x="3255984" y="2203391"/>
            <a:ext cx="185618" cy="602191"/>
            <a:chOff x="2122272" y="2811871"/>
            <a:chExt cx="293688" cy="952500"/>
          </a:xfrm>
          <a:solidFill>
            <a:schemeClr val="accent5"/>
          </a:solidFill>
        </p:grpSpPr>
        <p:sp>
          <p:nvSpPr>
            <p:cNvPr id="95" name="Rectangle 10"/>
            <p:cNvSpPr>
              <a:spLocks noChangeArrowheads="1"/>
            </p:cNvSpPr>
            <p:nvPr/>
          </p:nvSpPr>
          <p:spPr bwMode="auto">
            <a:xfrm>
              <a:off x="2242922" y="3610384"/>
              <a:ext cx="50800" cy="153987"/>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96" name="Oval 20"/>
            <p:cNvSpPr>
              <a:spLocks noChangeArrowheads="1"/>
            </p:cNvSpPr>
            <p:nvPr/>
          </p:nvSpPr>
          <p:spPr bwMode="auto">
            <a:xfrm>
              <a:off x="2122272" y="2811871"/>
              <a:ext cx="293688" cy="830262"/>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12" name="Group 77"/>
          <p:cNvGrpSpPr/>
          <p:nvPr/>
        </p:nvGrpSpPr>
        <p:grpSpPr>
          <a:xfrm>
            <a:off x="2273465" y="3686820"/>
            <a:ext cx="258862" cy="415512"/>
            <a:chOff x="1271372" y="3107146"/>
            <a:chExt cx="409575" cy="657225"/>
          </a:xfrm>
          <a:solidFill>
            <a:schemeClr val="accent5"/>
          </a:solidFill>
        </p:grpSpPr>
        <p:sp>
          <p:nvSpPr>
            <p:cNvPr id="98" name="Rectangle 9"/>
            <p:cNvSpPr>
              <a:spLocks noChangeArrowheads="1"/>
            </p:cNvSpPr>
            <p:nvPr/>
          </p:nvSpPr>
          <p:spPr bwMode="auto">
            <a:xfrm>
              <a:off x="1450759" y="3418296"/>
              <a:ext cx="38100" cy="346075"/>
            </a:xfrm>
            <a:prstGeom prst="rect">
              <a:avLst/>
            </a:prstGeom>
            <a:grpFill/>
            <a:ln w="9525">
              <a:solidFill>
                <a:schemeClr val="bg1">
                  <a:lumMod val="95000"/>
                </a:schemeClr>
              </a:solidFill>
              <a:miter lim="800000"/>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sp>
          <p:nvSpPr>
            <p:cNvPr id="99" name="Oval 29"/>
            <p:cNvSpPr>
              <a:spLocks noChangeArrowheads="1"/>
            </p:cNvSpPr>
            <p:nvPr/>
          </p:nvSpPr>
          <p:spPr bwMode="auto">
            <a:xfrm>
              <a:off x="1271372" y="3107146"/>
              <a:ext cx="409575" cy="409575"/>
            </a:xfrm>
            <a:prstGeom prst="ellipse">
              <a:avLst/>
            </a:prstGeom>
            <a:grpFill/>
            <a:ln w="9525">
              <a:solidFill>
                <a:schemeClr val="bg1">
                  <a:lumMod val="95000"/>
                </a:schemeClr>
              </a:solidFill>
              <a:round/>
              <a:headEnd/>
              <a:tailEnd/>
            </a:ln>
          </p:spPr>
          <p:txBody>
            <a:bodyPr vert="horz" wrap="square" lIns="121920" tIns="60960" rIns="121920" bIns="60960" numCol="1" anchor="t" anchorCtr="0" compatLnSpc="1">
              <a:prstTxWarp prst="textNoShape">
                <a:avLst/>
              </a:prstTxWarp>
            </a:bodyPr>
            <a:lstStyle/>
            <a:p>
              <a:endParaRPr lang="en-US" dirty="0">
                <a:solidFill>
                  <a:srgbClr val="262626"/>
                </a:solidFill>
              </a:endParaRPr>
            </a:p>
          </p:txBody>
        </p:sp>
      </p:grpSp>
      <p:grpSp>
        <p:nvGrpSpPr>
          <p:cNvPr id="13" name="组合 100"/>
          <p:cNvGrpSpPr/>
          <p:nvPr/>
        </p:nvGrpSpPr>
        <p:grpSpPr>
          <a:xfrm>
            <a:off x="4983653" y="2604194"/>
            <a:ext cx="3360657" cy="1915913"/>
            <a:chOff x="6567091" y="3513063"/>
            <a:chExt cx="4480876" cy="2553762"/>
          </a:xfrm>
        </p:grpSpPr>
        <p:grpSp>
          <p:nvGrpSpPr>
            <p:cNvPr id="14" name="Group 136"/>
            <p:cNvGrpSpPr/>
            <p:nvPr/>
          </p:nvGrpSpPr>
          <p:grpSpPr>
            <a:xfrm>
              <a:off x="6577251" y="3513063"/>
              <a:ext cx="4470716" cy="443062"/>
              <a:chOff x="4036496" y="1311474"/>
              <a:chExt cx="3353037" cy="332296"/>
            </a:xfrm>
          </p:grpSpPr>
          <p:sp>
            <p:nvSpPr>
              <p:cNvPr id="112" name="Text Placeholder 3"/>
              <p:cNvSpPr txBox="1">
                <a:spLocks/>
              </p:cNvSpPr>
              <p:nvPr/>
            </p:nvSpPr>
            <p:spPr>
              <a:xfrm>
                <a:off x="4399179" y="1311474"/>
                <a:ext cx="2990354"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13" name="Rectangle 138"/>
              <p:cNvSpPr/>
              <p:nvPr/>
            </p:nvSpPr>
            <p:spPr>
              <a:xfrm>
                <a:off x="4036496" y="1330275"/>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01</a:t>
                </a:r>
              </a:p>
            </p:txBody>
          </p:sp>
        </p:grpSp>
        <p:grpSp>
          <p:nvGrpSpPr>
            <p:cNvPr id="15" name="Group 150"/>
            <p:cNvGrpSpPr/>
            <p:nvPr/>
          </p:nvGrpSpPr>
          <p:grpSpPr>
            <a:xfrm>
              <a:off x="6573650" y="4225659"/>
              <a:ext cx="4474317" cy="443062"/>
              <a:chOff x="4033795" y="2133763"/>
              <a:chExt cx="3355738" cy="332296"/>
            </a:xfrm>
          </p:grpSpPr>
          <p:sp>
            <p:nvSpPr>
              <p:cNvPr id="110"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11" name="Rectangle 152"/>
              <p:cNvSpPr/>
              <p:nvPr/>
            </p:nvSpPr>
            <p:spPr>
              <a:xfrm>
                <a:off x="4033795" y="2146022"/>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02</a:t>
                </a:r>
              </a:p>
            </p:txBody>
          </p:sp>
        </p:grpSp>
        <p:grpSp>
          <p:nvGrpSpPr>
            <p:cNvPr id="16" name="Group 155"/>
            <p:cNvGrpSpPr/>
            <p:nvPr/>
          </p:nvGrpSpPr>
          <p:grpSpPr>
            <a:xfrm>
              <a:off x="6567091" y="4924711"/>
              <a:ext cx="4480876" cy="443062"/>
              <a:chOff x="4028876" y="2133763"/>
              <a:chExt cx="3360657" cy="332296"/>
            </a:xfrm>
          </p:grpSpPr>
          <p:sp>
            <p:nvSpPr>
              <p:cNvPr id="108"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09" name="Rectangle 157"/>
              <p:cNvSpPr/>
              <p:nvPr/>
            </p:nvSpPr>
            <p:spPr>
              <a:xfrm>
                <a:off x="4028876" y="2161410"/>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03</a:t>
                </a:r>
              </a:p>
            </p:txBody>
          </p:sp>
        </p:grpSp>
        <p:grpSp>
          <p:nvGrpSpPr>
            <p:cNvPr id="17" name="Group 165"/>
            <p:cNvGrpSpPr/>
            <p:nvPr/>
          </p:nvGrpSpPr>
          <p:grpSpPr>
            <a:xfrm>
              <a:off x="6577251" y="5623763"/>
              <a:ext cx="4470716" cy="443062"/>
              <a:chOff x="4036496" y="2133763"/>
              <a:chExt cx="3353037" cy="332296"/>
            </a:xfrm>
          </p:grpSpPr>
          <p:sp>
            <p:nvSpPr>
              <p:cNvPr id="106" name="Text Placeholder 3"/>
              <p:cNvSpPr txBox="1">
                <a:spLocks/>
              </p:cNvSpPr>
              <p:nvPr/>
            </p:nvSpPr>
            <p:spPr>
              <a:xfrm>
                <a:off x="4399178" y="2133763"/>
                <a:ext cx="2990355" cy="3322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378">
                  <a:lnSpc>
                    <a:spcPct val="120000"/>
                  </a:lnSpc>
                  <a:spcBef>
                    <a:spcPct val="20000"/>
                  </a:spcBef>
                  <a:defRPr/>
                </a:pPr>
                <a:r>
                  <a:rPr lang="zh-CN" altLang="en-US" sz="900" dirty="0">
                    <a:solidFill>
                      <a:schemeClr val="accent1"/>
                    </a:solidFill>
                    <a:latin typeface="微软雅黑" panose="020B0503020204020204" pitchFamily="34" charset="-122"/>
                    <a:ea typeface="微软雅黑" panose="020B0503020204020204" pitchFamily="34" charset="-122"/>
                    <a:sym typeface="宋体" pitchFamily="2" charset="-122"/>
                  </a:rPr>
                  <a:t>这里输入简单的文字概述这里输入简单文字概述这里输入简单的文字概述</a:t>
                </a:r>
                <a:endParaRPr lang="en-US" altLang="zh-CN" sz="900" b="1" dirty="0">
                  <a:solidFill>
                    <a:schemeClr val="accent1"/>
                  </a:solidFill>
                </a:endParaRPr>
              </a:p>
            </p:txBody>
          </p:sp>
          <p:sp>
            <p:nvSpPr>
              <p:cNvPr id="107" name="Rectangle 167"/>
              <p:cNvSpPr/>
              <p:nvPr/>
            </p:nvSpPr>
            <p:spPr>
              <a:xfrm>
                <a:off x="4036496" y="2147003"/>
                <a:ext cx="211596" cy="215377"/>
              </a:xfrm>
              <a:prstGeom prst="rect">
                <a:avLst/>
              </a:prstGeom>
            </p:spPr>
            <p:txBody>
              <a:bodyPr wrap="none" lIns="0" tIns="0" rIns="0" bIns="0">
                <a:spAutoFit/>
              </a:bodyPr>
              <a:lstStyle/>
              <a:p>
                <a:r>
                  <a:rPr lang="en-US" sz="1400" dirty="0">
                    <a:solidFill>
                      <a:schemeClr val="accent1"/>
                    </a:solidFill>
                    <a:latin typeface="微软雅黑" panose="020B0503020204020204" pitchFamily="34" charset="-122"/>
                    <a:ea typeface="微软雅黑" panose="020B0503020204020204" pitchFamily="34" charset="-122"/>
                  </a:rPr>
                  <a:t>04</a:t>
                </a:r>
              </a:p>
            </p:txBody>
          </p:sp>
        </p:grpSp>
      </p:grpSp>
    </p:spTree>
    <p:extLst>
      <p:ext uri="{BB962C8B-B14F-4D97-AF65-F5344CB8AC3E}">
        <p14:creationId xmlns:p14="http://schemas.microsoft.com/office/powerpoint/2010/main" val="37760505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trips(upRight)">
                                      <p:cBhvr>
                                        <p:cTn id="7" dur="500"/>
                                        <p:tgtEl>
                                          <p:spTgt spid="7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lide(fromBottom)">
                                      <p:cBhvr>
                                        <p:cTn id="16" dur="500"/>
                                        <p:tgtEl>
                                          <p:spTgt spid="9"/>
                                        </p:tgtEl>
                                      </p:cBhvr>
                                    </p:animEffect>
                                  </p:childTnLst>
                                </p:cTn>
                              </p:par>
                            </p:childTnLst>
                          </p:cTn>
                        </p:par>
                        <p:par>
                          <p:cTn id="17" fill="hold">
                            <p:stCondLst>
                              <p:cond delay="1500"/>
                            </p:stCondLst>
                            <p:childTnLst>
                              <p:par>
                                <p:cTn id="18" presetID="1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Bottom)">
                                      <p:cBhvr>
                                        <p:cTn id="20" dur="500"/>
                                        <p:tgtEl>
                                          <p:spTgt spid="12"/>
                                        </p:tgtEl>
                                      </p:cBhvr>
                                    </p:animEffect>
                                  </p:childTnLst>
                                </p:cTn>
                              </p:par>
                            </p:childTnLst>
                          </p:cTn>
                        </p:par>
                        <p:par>
                          <p:cTn id="21" fill="hold">
                            <p:stCondLst>
                              <p:cond delay="2000"/>
                            </p:stCondLst>
                            <p:childTnLst>
                              <p:par>
                                <p:cTn id="22" presetID="23" presetClass="entr" presetSubtype="16" fill="hold" grpId="0" nodeType="afterEffect">
                                  <p:stCondLst>
                                    <p:cond delay="0"/>
                                  </p:stCondLst>
                                  <p:childTnLst>
                                    <p:set>
                                      <p:cBhvr>
                                        <p:cTn id="23" dur="1" fill="hold">
                                          <p:stCondLst>
                                            <p:cond delay="0"/>
                                          </p:stCondLst>
                                        </p:cTn>
                                        <p:tgtEl>
                                          <p:spTgt spid="77"/>
                                        </p:tgtEl>
                                        <p:attrNameLst>
                                          <p:attrName>style.visibility</p:attrName>
                                        </p:attrNameLst>
                                      </p:cBhvr>
                                      <p:to>
                                        <p:strVal val="visible"/>
                                      </p:to>
                                    </p:set>
                                    <p:anim calcmode="lin" valueType="num">
                                      <p:cBhvr>
                                        <p:cTn id="24" dur="500" fill="hold"/>
                                        <p:tgtEl>
                                          <p:spTgt spid="77"/>
                                        </p:tgtEl>
                                        <p:attrNameLst>
                                          <p:attrName>ppt_w</p:attrName>
                                        </p:attrNameLst>
                                      </p:cBhvr>
                                      <p:tavLst>
                                        <p:tav tm="0">
                                          <p:val>
                                            <p:fltVal val="0"/>
                                          </p:val>
                                        </p:tav>
                                        <p:tav tm="100000">
                                          <p:val>
                                            <p:strVal val="#ppt_w"/>
                                          </p:val>
                                        </p:tav>
                                      </p:tavLst>
                                    </p:anim>
                                    <p:anim calcmode="lin" valueType="num">
                                      <p:cBhvr>
                                        <p:cTn id="25" dur="500" fill="hold"/>
                                        <p:tgtEl>
                                          <p:spTgt spid="77"/>
                                        </p:tgtEl>
                                        <p:attrNameLst>
                                          <p:attrName>ppt_h</p:attrName>
                                        </p:attrNameLst>
                                      </p:cBhvr>
                                      <p:tavLst>
                                        <p:tav tm="0">
                                          <p:val>
                                            <p:fltVal val="0"/>
                                          </p:val>
                                        </p:tav>
                                        <p:tav tm="100000">
                                          <p:val>
                                            <p:strVal val="#ppt_h"/>
                                          </p:val>
                                        </p:tav>
                                      </p:tavLst>
                                    </p:anim>
                                  </p:childTnLst>
                                </p:cTn>
                              </p:par>
                            </p:childTnLst>
                          </p:cTn>
                        </p:par>
                        <p:par>
                          <p:cTn id="26" fill="hold">
                            <p:stCondLst>
                              <p:cond delay="2500"/>
                            </p:stCondLst>
                            <p:childTnLst>
                              <p:par>
                                <p:cTn id="27" presetID="12" presetClass="entr" presetSubtype="4"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lide(fromBottom)">
                                      <p:cBhvr>
                                        <p:cTn id="29" dur="500"/>
                                        <p:tgtEl>
                                          <p:spTgt spid="8"/>
                                        </p:tgtEl>
                                      </p:cBhvr>
                                    </p:animEffect>
                                  </p:childTnLst>
                                </p:cTn>
                              </p:par>
                            </p:childTnLst>
                          </p:cTn>
                        </p:par>
                        <p:par>
                          <p:cTn id="30" fill="hold">
                            <p:stCondLst>
                              <p:cond delay="3000"/>
                            </p:stCondLst>
                            <p:childTnLst>
                              <p:par>
                                <p:cTn id="31" presetID="12" presetClass="entr" presetSubtype="4"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slide(fromBottom)">
                                      <p:cBhvr>
                                        <p:cTn id="33" dur="500"/>
                                        <p:tgtEl>
                                          <p:spTgt spid="11"/>
                                        </p:tgtEl>
                                      </p:cBhvr>
                                    </p:animEffect>
                                  </p:childTnLst>
                                </p:cTn>
                              </p:par>
                            </p:childTnLst>
                          </p:cTn>
                        </p:par>
                        <p:par>
                          <p:cTn id="34" fill="hold">
                            <p:stCondLst>
                              <p:cond delay="3500"/>
                            </p:stCondLst>
                            <p:childTnLst>
                              <p:par>
                                <p:cTn id="35" presetID="23" presetClass="entr" presetSubtype="16" fill="hold" grpId="0" nodeType="after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p:cTn id="37" dur="500" fill="hold"/>
                                        <p:tgtEl>
                                          <p:spTgt spid="78"/>
                                        </p:tgtEl>
                                        <p:attrNameLst>
                                          <p:attrName>ppt_w</p:attrName>
                                        </p:attrNameLst>
                                      </p:cBhvr>
                                      <p:tavLst>
                                        <p:tav tm="0">
                                          <p:val>
                                            <p:fltVal val="0"/>
                                          </p:val>
                                        </p:tav>
                                        <p:tav tm="100000">
                                          <p:val>
                                            <p:strVal val="#ppt_w"/>
                                          </p:val>
                                        </p:tav>
                                      </p:tavLst>
                                    </p:anim>
                                    <p:anim calcmode="lin" valueType="num">
                                      <p:cBhvr>
                                        <p:cTn id="38" dur="500" fill="hold"/>
                                        <p:tgtEl>
                                          <p:spTgt spid="78"/>
                                        </p:tgtEl>
                                        <p:attrNameLst>
                                          <p:attrName>ppt_h</p:attrName>
                                        </p:attrNameLst>
                                      </p:cBhvr>
                                      <p:tavLst>
                                        <p:tav tm="0">
                                          <p:val>
                                            <p:fltVal val="0"/>
                                          </p:val>
                                        </p:tav>
                                        <p:tav tm="100000">
                                          <p:val>
                                            <p:strVal val="#ppt_h"/>
                                          </p:val>
                                        </p:tav>
                                      </p:tavLst>
                                    </p:anim>
                                  </p:childTnLst>
                                </p:cTn>
                              </p:par>
                            </p:childTnLst>
                          </p:cTn>
                        </p:par>
                        <p:par>
                          <p:cTn id="39" fill="hold">
                            <p:stCondLst>
                              <p:cond delay="4000"/>
                            </p:stCondLst>
                            <p:childTnLst>
                              <p:par>
                                <p:cTn id="40" presetID="12" presetClass="entr" presetSubtype="4" fill="hold" nodeType="after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slide(fromBottom)">
                                      <p:cBhvr>
                                        <p:cTn id="42" dur="500"/>
                                        <p:tgtEl>
                                          <p:spTgt spid="7"/>
                                        </p:tgtEl>
                                      </p:cBhvr>
                                    </p:animEffect>
                                  </p:childTnLst>
                                </p:cTn>
                              </p:par>
                            </p:childTnLst>
                          </p:cTn>
                        </p:par>
                        <p:par>
                          <p:cTn id="43" fill="hold">
                            <p:stCondLst>
                              <p:cond delay="4500"/>
                            </p:stCondLst>
                            <p:childTnLst>
                              <p:par>
                                <p:cTn id="44" presetID="2" presetClass="entr" presetSubtype="2"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6" grpId="0" animBg="1"/>
      <p:bldP spid="77" grpId="0" animBg="1"/>
      <p:bldP spid="7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椭圆​​ 13"/>
          <p:cNvSpPr>
            <a:spLocks noChangeArrowheads="1"/>
          </p:cNvSpPr>
          <p:nvPr/>
        </p:nvSpPr>
        <p:spPr bwMode="auto">
          <a:xfrm>
            <a:off x="1728788" y="2831228"/>
            <a:ext cx="5638800" cy="1097619"/>
          </a:xfrm>
          <a:prstGeom prst="ellipse">
            <a:avLst/>
          </a:prstGeom>
          <a:solidFill>
            <a:schemeClr val="accent2">
              <a:alpha val="33000"/>
            </a:schemeClr>
          </a:solidFill>
          <a:ln w="3175">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1" name="椭圆​​ 8"/>
          <p:cNvSpPr>
            <a:spLocks noChangeArrowheads="1"/>
          </p:cNvSpPr>
          <p:nvPr/>
        </p:nvSpPr>
        <p:spPr bwMode="auto">
          <a:xfrm>
            <a:off x="2120900" y="2851237"/>
            <a:ext cx="4840288" cy="933261"/>
          </a:xfrm>
          <a:prstGeom prst="ellipse">
            <a:avLst/>
          </a:prstGeom>
          <a:solidFill>
            <a:schemeClr val="accent1">
              <a:alpha val="33000"/>
            </a:schemeClr>
          </a:solidFill>
          <a:ln w="3175">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2" name="椭圆​​ 9"/>
          <p:cNvSpPr>
            <a:spLocks noChangeArrowheads="1"/>
          </p:cNvSpPr>
          <p:nvPr/>
        </p:nvSpPr>
        <p:spPr bwMode="auto">
          <a:xfrm>
            <a:off x="2597151" y="2845520"/>
            <a:ext cx="3990975" cy="768905"/>
          </a:xfrm>
          <a:prstGeom prst="ellipse">
            <a:avLst/>
          </a:prstGeom>
          <a:solidFill>
            <a:srgbClr val="FFFFFF">
              <a:alpha val="14000"/>
            </a:srgbClr>
          </a:solidFill>
          <a:ln w="25400">
            <a:solidFill>
              <a:srgbClr val="BFBFBF"/>
            </a:solid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sp>
        <p:nvSpPr>
          <p:cNvPr id="12293" name="TextBox 6"/>
          <p:cNvSpPr>
            <a:spLocks noChangeArrowheads="1"/>
          </p:cNvSpPr>
          <p:nvPr/>
        </p:nvSpPr>
        <p:spPr bwMode="auto">
          <a:xfrm>
            <a:off x="682625" y="1865095"/>
            <a:ext cx="2247900" cy="766046"/>
          </a:xfrm>
          <a:prstGeom prst="roundRect">
            <a:avLst>
              <a:gd name="adj" fmla="val 16667"/>
            </a:avLst>
          </a:prstGeom>
          <a:solidFill>
            <a:srgbClr val="F2F2F2">
              <a:alpha val="66000"/>
            </a:srgbClr>
          </a:solidFill>
          <a:ln w="9525">
            <a:solidFill>
              <a:srgbClr val="A5A5A5"/>
            </a:solidFill>
            <a:prstDash val="dash"/>
            <a:miter lim="800000"/>
            <a:headEnd/>
            <a:tailEnd/>
          </a:ln>
        </p:spPr>
        <p:txBody>
          <a:bodyPr tIns="144000" bIns="72000" anchor="b"/>
          <a:lstStyle/>
          <a:p>
            <a:pPr defTabSz="912613">
              <a:spcBef>
                <a:spcPct val="20000"/>
              </a:spcBef>
              <a:defRPr/>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endPar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94" name="椭圆​​ 24"/>
          <p:cNvSpPr>
            <a:spLocks noChangeArrowheads="1"/>
          </p:cNvSpPr>
          <p:nvPr/>
        </p:nvSpPr>
        <p:spPr bwMode="auto">
          <a:xfrm>
            <a:off x="896939" y="1632136"/>
            <a:ext cx="485775" cy="440191"/>
          </a:xfrm>
          <a:prstGeom prst="ellipse">
            <a:avLst/>
          </a:prstGeom>
          <a:solidFill>
            <a:schemeClr val="accent5">
              <a:lumMod val="75000"/>
            </a:schemeClr>
          </a:solidFill>
          <a:ln w="9525">
            <a:noFill/>
            <a:round/>
            <a:headEnd/>
            <a:tailEnd/>
          </a:ln>
        </p:spPr>
        <p:txBody>
          <a:bodyPr anchor="ctr"/>
          <a:lstStyle/>
          <a:p>
            <a:pPr algn="ctr" eaLnBrk="1" hangingPunct="1">
              <a:buFont typeface="Arial" charset="0"/>
              <a:buNone/>
            </a:pPr>
            <a:r>
              <a:rPr lang="en-US" altLang="zh-CN" sz="1600">
                <a:solidFill>
                  <a:srgbClr val="FFFFFF"/>
                </a:solidFill>
                <a:latin typeface="微软雅黑" pitchFamily="34" charset="-122"/>
                <a:ea typeface="微软雅黑" pitchFamily="34" charset="-122"/>
                <a:sym typeface="微软雅黑" pitchFamily="34" charset="-122"/>
              </a:rPr>
              <a:t>1</a:t>
            </a:r>
            <a:endParaRPr lang="zh-CN" altLang="en-US" sz="1600">
              <a:solidFill>
                <a:srgbClr val="FFFFFF"/>
              </a:solidFill>
              <a:latin typeface="微软雅黑" pitchFamily="34" charset="-122"/>
              <a:ea typeface="微软雅黑" pitchFamily="34" charset="-122"/>
              <a:sym typeface="微软雅黑" pitchFamily="34" charset="-122"/>
            </a:endParaRPr>
          </a:p>
        </p:txBody>
      </p:sp>
      <p:sp>
        <p:nvSpPr>
          <p:cNvPr id="12295" name="TextBox 8"/>
          <p:cNvSpPr>
            <a:spLocks noChangeArrowheads="1"/>
          </p:cNvSpPr>
          <p:nvPr/>
        </p:nvSpPr>
        <p:spPr bwMode="auto">
          <a:xfrm>
            <a:off x="6140450" y="1865095"/>
            <a:ext cx="2247900" cy="766046"/>
          </a:xfrm>
          <a:prstGeom prst="roundRect">
            <a:avLst>
              <a:gd name="adj" fmla="val 16667"/>
            </a:avLst>
          </a:prstGeom>
          <a:solidFill>
            <a:srgbClr val="F2F2F2">
              <a:alpha val="60000"/>
            </a:srgbClr>
          </a:solidFill>
          <a:ln w="9525">
            <a:solidFill>
              <a:srgbClr val="A5A5A5"/>
            </a:solidFill>
            <a:prstDash val="dash"/>
            <a:miter lim="800000"/>
            <a:headEnd/>
            <a:tailEnd/>
          </a:ln>
        </p:spPr>
        <p:txBody>
          <a:bodyPr tIns="144000" bIns="72000" anchor="b"/>
          <a:lstStyle/>
          <a:p>
            <a:pPr defTabSz="912613">
              <a:spcBef>
                <a:spcPct val="20000"/>
              </a:spcBef>
              <a:defRPr/>
            </a:pPr>
            <a:r>
              <a:rPr lang="zh-CN" altLang="en-US" sz="9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在此录入上述图表的综合描述说明，在此录入上述图表的综合描述说明</a:t>
            </a:r>
            <a:endParaRPr lang="en-US" altLang="zh-CN" sz="9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96" name="椭圆​​ 26"/>
          <p:cNvSpPr>
            <a:spLocks noChangeArrowheads="1"/>
          </p:cNvSpPr>
          <p:nvPr/>
        </p:nvSpPr>
        <p:spPr bwMode="auto">
          <a:xfrm>
            <a:off x="6335714" y="1632136"/>
            <a:ext cx="485775" cy="440191"/>
          </a:xfrm>
          <a:prstGeom prst="ellipse">
            <a:avLst/>
          </a:prstGeom>
          <a:solidFill>
            <a:schemeClr val="accent2"/>
          </a:solidFill>
          <a:ln w="9525">
            <a:noFill/>
            <a:round/>
            <a:headEnd/>
            <a:tailEnd/>
          </a:ln>
        </p:spPr>
        <p:txBody>
          <a:bodyPr anchor="ctr"/>
          <a:lstStyle/>
          <a:p>
            <a:pPr algn="ctr" eaLnBrk="1" hangingPunct="1">
              <a:buFont typeface="Arial" charset="0"/>
              <a:buNone/>
            </a:pPr>
            <a:r>
              <a:rPr lang="en-US" altLang="zh-CN" sz="1600">
                <a:solidFill>
                  <a:schemeClr val="accent5"/>
                </a:solidFill>
                <a:latin typeface="微软雅黑" pitchFamily="34" charset="-122"/>
                <a:ea typeface="微软雅黑" pitchFamily="34" charset="-122"/>
                <a:sym typeface="微软雅黑" pitchFamily="34" charset="-122"/>
              </a:rPr>
              <a:t>2</a:t>
            </a:r>
            <a:endParaRPr lang="zh-CN" altLang="en-US" sz="1600">
              <a:solidFill>
                <a:schemeClr val="accent5"/>
              </a:solidFill>
              <a:latin typeface="微软雅黑" pitchFamily="34" charset="-122"/>
              <a:ea typeface="微软雅黑" pitchFamily="34" charset="-122"/>
              <a:sym typeface="微软雅黑" pitchFamily="34" charset="-122"/>
            </a:endParaRPr>
          </a:p>
        </p:txBody>
      </p:sp>
      <p:sp>
        <p:nvSpPr>
          <p:cNvPr id="12297" name="TextBox 28"/>
          <p:cNvSpPr>
            <a:spLocks noChangeArrowheads="1"/>
          </p:cNvSpPr>
          <p:nvPr/>
        </p:nvSpPr>
        <p:spPr bwMode="auto">
          <a:xfrm>
            <a:off x="3527599" y="1594890"/>
            <a:ext cx="545342" cy="830997"/>
          </a:xfrm>
          <a:prstGeom prst="rect">
            <a:avLst/>
          </a:prstGeom>
          <a:noFill/>
          <a:ln w="9525">
            <a:noFill/>
            <a:miter lim="800000"/>
            <a:headEnd/>
            <a:tailEnd/>
          </a:ln>
        </p:spPr>
        <p:txBody>
          <a:bodyPr wrap="none">
            <a:spAutoFit/>
          </a:bodyPr>
          <a:lstStyle/>
          <a:p>
            <a:pPr eaLnBrk="1" hangingPunct="1">
              <a:buFont typeface="Arial" charset="0"/>
              <a:buNone/>
            </a:pPr>
            <a:r>
              <a:rPr lang="en-US" altLang="zh-CN" sz="4800" dirty="0">
                <a:solidFill>
                  <a:schemeClr val="tx1">
                    <a:lumMod val="75000"/>
                    <a:lumOff val="25000"/>
                  </a:schemeClr>
                </a:solidFill>
                <a:latin typeface="Arial Unicode MS" pitchFamily="34" charset="-122"/>
                <a:ea typeface="Arial Unicode MS" pitchFamily="34" charset="-122"/>
                <a:sym typeface="Arial Unicode MS" pitchFamily="34" charset="-122"/>
              </a:rPr>
              <a:t>1</a:t>
            </a:r>
            <a:endParaRPr lang="zh-CN" altLang="en-US" sz="4800" dirty="0">
              <a:solidFill>
                <a:schemeClr val="tx1">
                  <a:lumMod val="75000"/>
                  <a:lumOff val="25000"/>
                </a:schemeClr>
              </a:solidFill>
              <a:latin typeface="Arial Unicode MS" pitchFamily="34" charset="-122"/>
              <a:ea typeface="Arial Unicode MS" pitchFamily="34" charset="-122"/>
              <a:sym typeface="Arial Unicode MS" pitchFamily="34" charset="-122"/>
            </a:endParaRPr>
          </a:p>
        </p:txBody>
      </p:sp>
      <p:sp>
        <p:nvSpPr>
          <p:cNvPr id="12298" name="TextBox 29"/>
          <p:cNvSpPr>
            <a:spLocks noChangeArrowheads="1"/>
          </p:cNvSpPr>
          <p:nvPr/>
        </p:nvSpPr>
        <p:spPr bwMode="auto">
          <a:xfrm>
            <a:off x="4854750" y="1813555"/>
            <a:ext cx="545342" cy="830997"/>
          </a:xfrm>
          <a:prstGeom prst="rect">
            <a:avLst/>
          </a:prstGeom>
          <a:noFill/>
          <a:ln w="9525">
            <a:noFill/>
            <a:miter lim="800000"/>
            <a:headEnd/>
            <a:tailEnd/>
          </a:ln>
        </p:spPr>
        <p:txBody>
          <a:bodyPr wrap="none">
            <a:spAutoFit/>
          </a:bodyPr>
          <a:lstStyle/>
          <a:p>
            <a:pPr eaLnBrk="1" hangingPunct="1">
              <a:buFont typeface="Arial" charset="0"/>
              <a:buNone/>
            </a:pPr>
            <a:r>
              <a:rPr lang="en-US" altLang="zh-CN" sz="4800">
                <a:solidFill>
                  <a:schemeClr val="tx1">
                    <a:lumMod val="75000"/>
                    <a:lumOff val="25000"/>
                  </a:schemeClr>
                </a:solidFill>
                <a:latin typeface="Arial Unicode MS" pitchFamily="34" charset="-122"/>
                <a:ea typeface="Arial Unicode MS" pitchFamily="34" charset="-122"/>
                <a:sym typeface="Arial Unicode MS" pitchFamily="34" charset="-122"/>
              </a:rPr>
              <a:t>2</a:t>
            </a:r>
            <a:endParaRPr lang="zh-CN" altLang="en-US" sz="4800">
              <a:solidFill>
                <a:schemeClr val="tx1">
                  <a:lumMod val="75000"/>
                  <a:lumOff val="25000"/>
                </a:schemeClr>
              </a:solidFill>
              <a:latin typeface="Arial Unicode MS" pitchFamily="34" charset="-122"/>
              <a:ea typeface="Arial Unicode MS" pitchFamily="34" charset="-122"/>
              <a:sym typeface="Arial Unicode MS" pitchFamily="34" charset="-122"/>
            </a:endParaRPr>
          </a:p>
        </p:txBody>
      </p:sp>
      <p:grpSp>
        <p:nvGrpSpPr>
          <p:cNvPr id="2" name="Group 11"/>
          <p:cNvGrpSpPr>
            <a:grpSpLocks/>
          </p:cNvGrpSpPr>
          <p:nvPr/>
        </p:nvGrpSpPr>
        <p:grpSpPr bwMode="auto">
          <a:xfrm>
            <a:off x="3108326" y="887528"/>
            <a:ext cx="1789113" cy="2638287"/>
            <a:chOff x="0" y="0"/>
            <a:chExt cx="1788844" cy="2930801"/>
          </a:xfrm>
        </p:grpSpPr>
        <p:sp>
          <p:nvSpPr>
            <p:cNvPr id="18451" name="椭圆​​ 11"/>
            <p:cNvSpPr>
              <a:spLocks noChangeArrowheads="1"/>
            </p:cNvSpPr>
            <p:nvPr/>
          </p:nvSpPr>
          <p:spPr bwMode="auto">
            <a:xfrm>
              <a:off x="567469" y="2837451"/>
              <a:ext cx="1221375" cy="93350"/>
            </a:xfrm>
            <a:prstGeom prst="ellipse">
              <a:avLst/>
            </a:prstGeom>
            <a:gradFill rotWithShape="1">
              <a:gsLst>
                <a:gs pos="0">
                  <a:srgbClr val="7F7F7F"/>
                </a:gs>
                <a:gs pos="34999">
                  <a:srgbClr val="7F7F7F"/>
                </a:gs>
                <a:gs pos="100000">
                  <a:srgbClr val="F2F2F2"/>
                </a:gs>
              </a:gsLst>
              <a:path path="shape">
                <a:fillToRect l="50000" t="50000" r="50000" b="50000"/>
              </a:path>
            </a:gradFill>
            <a:ln w="9525">
              <a:noFill/>
              <a:round/>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nvGrpSpPr>
            <p:cNvPr id="3" name="Group 13"/>
            <p:cNvGrpSpPr>
              <a:grpSpLocks/>
            </p:cNvGrpSpPr>
            <p:nvPr/>
          </p:nvGrpSpPr>
          <p:grpSpPr bwMode="auto">
            <a:xfrm>
              <a:off x="0" y="0"/>
              <a:ext cx="1761070" cy="2874428"/>
              <a:chOff x="0" y="0"/>
              <a:chExt cx="1761070" cy="2874428"/>
            </a:xfrm>
          </p:grpSpPr>
          <p:sp>
            <p:nvSpPr>
              <p:cNvPr id="18453" name="椭圆​​ 2"/>
              <p:cNvSpPr>
                <a:spLocks noChangeArrowheads="1"/>
              </p:cNvSpPr>
              <p:nvPr/>
            </p:nvSpPr>
            <p:spPr bwMode="auto">
              <a:xfrm rot="3835836">
                <a:off x="-618403" y="618403"/>
                <a:ext cx="2874428" cy="1637622"/>
              </a:xfrm>
              <a:custGeom>
                <a:avLst/>
                <a:gdLst>
                  <a:gd name="T0" fmla="*/ 29230 w 3744416"/>
                  <a:gd name="T1" fmla="*/ 221685 h 2134150"/>
                  <a:gd name="T2" fmla="*/ 247968 w 3744416"/>
                  <a:gd name="T3" fmla="*/ 27015 h 2134150"/>
                  <a:gd name="T4" fmla="*/ 114541 w 3744416"/>
                  <a:gd name="T5" fmla="*/ 244244 h 2134150"/>
                  <a:gd name="T6" fmla="*/ 640163 w 3744416"/>
                  <a:gd name="T7" fmla="*/ 571327 h 2134150"/>
                  <a:gd name="T8" fmla="*/ 1165785 w 3744416"/>
                  <a:gd name="T9" fmla="*/ 244245 h 2134150"/>
                  <a:gd name="T10" fmla="*/ 988914 w 3744416"/>
                  <a:gd name="T11" fmla="*/ 0 h 2134150"/>
                  <a:gd name="T12" fmla="*/ 1300330 w 3744416"/>
                  <a:gd name="T13" fmla="*/ 340468 h 2134150"/>
                  <a:gd name="T14" fmla="*/ 650165 w 3744416"/>
                  <a:gd name="T15" fmla="*/ 739911 h 2134150"/>
                  <a:gd name="T16" fmla="*/ 0 w 3744416"/>
                  <a:gd name="T17" fmla="*/ 340468 h 2134150"/>
                  <a:gd name="T18" fmla="*/ 29230 w 3744416"/>
                  <a:gd name="T19" fmla="*/ 221685 h 2134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44416"/>
                  <a:gd name="T31" fmla="*/ 0 h 2134150"/>
                  <a:gd name="T32" fmla="*/ 3744416 w 3744416"/>
                  <a:gd name="T33" fmla="*/ 2134150 h 21341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44416" h="2134150">
                    <a:moveTo>
                      <a:pt x="84171" y="639414"/>
                    </a:moveTo>
                    <a:cubicBezTo>
                      <a:pt x="197779" y="414638"/>
                      <a:pt x="420227" y="219371"/>
                      <a:pt x="714046" y="77920"/>
                    </a:cubicBezTo>
                    <a:cubicBezTo>
                      <a:pt x="474787" y="243624"/>
                      <a:pt x="329830" y="463502"/>
                      <a:pt x="329830" y="704482"/>
                    </a:cubicBezTo>
                    <a:cubicBezTo>
                      <a:pt x="329830" y="1225515"/>
                      <a:pt x="1007482" y="1647896"/>
                      <a:pt x="1843407" y="1647896"/>
                    </a:cubicBezTo>
                    <a:cubicBezTo>
                      <a:pt x="2679332" y="1647897"/>
                      <a:pt x="3356984" y="1225515"/>
                      <a:pt x="3356984" y="704483"/>
                    </a:cubicBezTo>
                    <a:cubicBezTo>
                      <a:pt x="3356984" y="423811"/>
                      <a:pt x="3160343" y="171766"/>
                      <a:pt x="2847667" y="0"/>
                    </a:cubicBezTo>
                    <a:cubicBezTo>
                      <a:pt x="3385726" y="201094"/>
                      <a:pt x="3744416" y="565780"/>
                      <a:pt x="3744416" y="982022"/>
                    </a:cubicBezTo>
                    <a:cubicBezTo>
                      <a:pt x="3744416" y="1618325"/>
                      <a:pt x="2906200" y="2134150"/>
                      <a:pt x="1872208" y="2134150"/>
                    </a:cubicBezTo>
                    <a:cubicBezTo>
                      <a:pt x="838216" y="2134150"/>
                      <a:pt x="0" y="1618325"/>
                      <a:pt x="0" y="982022"/>
                    </a:cubicBezTo>
                    <a:cubicBezTo>
                      <a:pt x="0" y="862715"/>
                      <a:pt x="29468" y="747644"/>
                      <a:pt x="84171" y="639414"/>
                    </a:cubicBezTo>
                    <a:close/>
                  </a:path>
                </a:pathLst>
              </a:custGeom>
              <a:solidFill>
                <a:schemeClr val="accent5">
                  <a:alpha val="49000"/>
                </a:schemeClr>
              </a:solidFill>
              <a:ln w="9525">
                <a:noFill/>
                <a:miter lim="800000"/>
                <a:headEnd/>
                <a:tailEnd/>
              </a:ln>
            </p:spPr>
            <p:txBody>
              <a:bodyPr anchor="ctr"/>
              <a:lstStyle/>
              <a:p>
                <a:endParaRPr lang="zh-CN" altLang="en-US"/>
              </a:p>
            </p:txBody>
          </p:sp>
          <p:sp>
            <p:nvSpPr>
              <p:cNvPr id="18454" name="流程图: 摘录 16"/>
              <p:cNvSpPr>
                <a:spLocks noChangeArrowheads="1"/>
              </p:cNvSpPr>
              <p:nvPr/>
            </p:nvSpPr>
            <p:spPr bwMode="auto">
              <a:xfrm rot="-2269468" flipH="1" flipV="1">
                <a:off x="861755" y="194682"/>
                <a:ext cx="327811" cy="160327"/>
              </a:xfrm>
              <a:prstGeom prst="flowChartExtract">
                <a:avLst/>
              </a:prstGeom>
              <a:solidFill>
                <a:schemeClr val="accent1"/>
              </a:solidFill>
              <a:ln w="9525">
                <a:noFill/>
                <a:miter lim="800000"/>
                <a:headEnd/>
                <a:tailEnd/>
              </a:ln>
            </p:spPr>
            <p:txBody>
              <a:bodyPr anchor="ctr"/>
              <a:lstStyle/>
              <a:p>
                <a:pPr algn="ctr" eaLnBrk="1" hangingPunct="1">
                  <a:buFont typeface="Arial" charset="0"/>
                  <a:buNone/>
                </a:pPr>
                <a:endParaRPr lang="zh-CN" altLang="en-US" sz="1600" b="1">
                  <a:solidFill>
                    <a:srgbClr val="FFFFFF"/>
                  </a:solidFill>
                  <a:latin typeface="微软雅黑" pitchFamily="34" charset="-122"/>
                  <a:ea typeface="微软雅黑" pitchFamily="34" charset="-122"/>
                  <a:sym typeface="微软雅黑" pitchFamily="34" charset="-122"/>
                </a:endParaRPr>
              </a:p>
            </p:txBody>
          </p:sp>
          <p:sp>
            <p:nvSpPr>
              <p:cNvPr id="18455" name="新月形 17"/>
              <p:cNvSpPr>
                <a:spLocks noChangeArrowheads="1"/>
              </p:cNvSpPr>
              <p:nvPr/>
            </p:nvSpPr>
            <p:spPr bwMode="auto">
              <a:xfrm rot="-4110126">
                <a:off x="671069" y="1647379"/>
                <a:ext cx="646005" cy="1533992"/>
              </a:xfrm>
              <a:prstGeom prst="moon">
                <a:avLst>
                  <a:gd name="adj" fmla="val 43278"/>
                </a:avLst>
              </a:prstGeom>
              <a:solidFill>
                <a:schemeClr val="accent5">
                  <a:lumMod val="75000"/>
                  <a:alpha val="49000"/>
                </a:schemeClr>
              </a:solidFill>
              <a:ln w="9525">
                <a:no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grpSp>
      <p:grpSp>
        <p:nvGrpSpPr>
          <p:cNvPr id="4" name="Group 17"/>
          <p:cNvGrpSpPr>
            <a:grpSpLocks/>
          </p:cNvGrpSpPr>
          <p:nvPr/>
        </p:nvGrpSpPr>
        <p:grpSpPr bwMode="auto">
          <a:xfrm>
            <a:off x="4283076" y="1151928"/>
            <a:ext cx="1814513" cy="2086619"/>
            <a:chOff x="0" y="0"/>
            <a:chExt cx="1814681" cy="2317917"/>
          </a:xfrm>
        </p:grpSpPr>
        <p:sp>
          <p:nvSpPr>
            <p:cNvPr id="18445" name="椭圆​​ 10"/>
            <p:cNvSpPr>
              <a:spLocks noChangeArrowheads="1"/>
            </p:cNvSpPr>
            <p:nvPr/>
          </p:nvSpPr>
          <p:spPr bwMode="auto">
            <a:xfrm>
              <a:off x="374988" y="2207881"/>
              <a:ext cx="1439693" cy="110036"/>
            </a:xfrm>
            <a:prstGeom prst="ellipse">
              <a:avLst/>
            </a:prstGeom>
            <a:gradFill rotWithShape="1">
              <a:gsLst>
                <a:gs pos="0">
                  <a:srgbClr val="7F7F7F"/>
                </a:gs>
                <a:gs pos="34999">
                  <a:srgbClr val="7F7F7F"/>
                </a:gs>
                <a:gs pos="100000">
                  <a:srgbClr val="F2F2F2"/>
                </a:gs>
              </a:gsLst>
              <a:path path="shape">
                <a:fillToRect l="50000" t="50000" r="50000" b="50000"/>
              </a:path>
            </a:gradFill>
            <a:ln w="9525">
              <a:noFill/>
              <a:round/>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nvGrpSpPr>
            <p:cNvPr id="5" name="Group 19"/>
            <p:cNvGrpSpPr>
              <a:grpSpLocks/>
            </p:cNvGrpSpPr>
            <p:nvPr/>
          </p:nvGrpSpPr>
          <p:grpSpPr bwMode="auto">
            <a:xfrm>
              <a:off x="0" y="0"/>
              <a:ext cx="1643348" cy="2296107"/>
              <a:chOff x="0" y="0"/>
              <a:chExt cx="1643348" cy="2296107"/>
            </a:xfrm>
          </p:grpSpPr>
          <p:sp>
            <p:nvSpPr>
              <p:cNvPr id="18447" name="流程图: 摘录 21"/>
              <p:cNvSpPr>
                <a:spLocks noChangeArrowheads="1"/>
              </p:cNvSpPr>
              <p:nvPr/>
            </p:nvSpPr>
            <p:spPr bwMode="auto">
              <a:xfrm rot="8127063" flipH="1" flipV="1">
                <a:off x="551122" y="2032713"/>
                <a:ext cx="327811" cy="160327"/>
              </a:xfrm>
              <a:prstGeom prst="flowChartExtract">
                <a:avLst/>
              </a:prstGeom>
              <a:solidFill>
                <a:schemeClr val="accent2"/>
              </a:solidFill>
              <a:ln w="9525">
                <a:noFill/>
                <a:miter lim="800000"/>
                <a:headEnd/>
                <a:tailEnd/>
              </a:ln>
            </p:spPr>
            <p:txBody>
              <a:bodyPr anchor="ctr"/>
              <a:lstStyle/>
              <a:p>
                <a:pPr algn="ctr" eaLnBrk="1" hangingPunct="1">
                  <a:buFont typeface="Arial" charset="0"/>
                  <a:buNone/>
                </a:pPr>
                <a:endParaRPr lang="zh-CN" altLang="en-US" sz="1600" b="1">
                  <a:solidFill>
                    <a:srgbClr val="FFFFFF"/>
                  </a:solidFill>
                  <a:latin typeface="微软雅黑" pitchFamily="34" charset="-122"/>
                  <a:ea typeface="微软雅黑" pitchFamily="34" charset="-122"/>
                  <a:sym typeface="微软雅黑" pitchFamily="34" charset="-122"/>
                </a:endParaRPr>
              </a:p>
            </p:txBody>
          </p:sp>
          <p:grpSp>
            <p:nvGrpSpPr>
              <p:cNvPr id="6" name="Group 21"/>
              <p:cNvGrpSpPr>
                <a:grpSpLocks/>
              </p:cNvGrpSpPr>
              <p:nvPr/>
            </p:nvGrpSpPr>
            <p:grpSpPr bwMode="auto">
              <a:xfrm>
                <a:off x="0" y="0"/>
                <a:ext cx="1643348" cy="2296107"/>
                <a:chOff x="0" y="0"/>
                <a:chExt cx="1822450" cy="2546350"/>
              </a:xfrm>
            </p:grpSpPr>
            <p:sp>
              <p:nvSpPr>
                <p:cNvPr id="18449" name="椭圆​​ 4"/>
                <p:cNvSpPr>
                  <a:spLocks noChangeArrowheads="1"/>
                </p:cNvSpPr>
                <p:nvPr/>
              </p:nvSpPr>
              <p:spPr bwMode="auto">
                <a:xfrm rot="-7146315">
                  <a:off x="-361950" y="361950"/>
                  <a:ext cx="2546350" cy="1822450"/>
                </a:xfrm>
                <a:custGeom>
                  <a:avLst/>
                  <a:gdLst>
                    <a:gd name="T0" fmla="*/ 1113443 w 3329483"/>
                    <a:gd name="T1" fmla="*/ 831930 h 2048912"/>
                    <a:gd name="T2" fmla="*/ 569524 w 3329483"/>
                    <a:gd name="T3" fmla="*/ 1282485 h 2048912"/>
                    <a:gd name="T4" fmla="*/ 0 w 3329483"/>
                    <a:gd name="T5" fmla="*/ 641243 h 2048912"/>
                    <a:gd name="T6" fmla="*/ 228975 w 3329483"/>
                    <a:gd name="T7" fmla="*/ 128142 h 2048912"/>
                    <a:gd name="T8" fmla="*/ 67826 w 3329483"/>
                    <a:gd name="T9" fmla="*/ 526679 h 2048912"/>
                    <a:gd name="T10" fmla="*/ 528255 w 3329483"/>
                    <a:gd name="T11" fmla="*/ 1051757 h 2048912"/>
                    <a:gd name="T12" fmla="*/ 988683 w 3329483"/>
                    <a:gd name="T13" fmla="*/ 526679 h 2048912"/>
                    <a:gd name="T14" fmla="*/ 534774 w 3329483"/>
                    <a:gd name="T15" fmla="*/ 1976 h 2048912"/>
                    <a:gd name="T16" fmla="*/ 569524 w 3329483"/>
                    <a:gd name="T17" fmla="*/ 0 h 2048912"/>
                    <a:gd name="T18" fmla="*/ 1139049 w 3329483"/>
                    <a:gd name="T19" fmla="*/ 641243 h 2048912"/>
                    <a:gd name="T20" fmla="*/ 1113443 w 3329483"/>
                    <a:gd name="T21" fmla="*/ 831930 h 20489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29483"/>
                    <a:gd name="T34" fmla="*/ 0 h 2048912"/>
                    <a:gd name="T35" fmla="*/ 3329483 w 3329483"/>
                    <a:gd name="T36" fmla="*/ 2048912 h 20489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29483" h="2048912">
                      <a:moveTo>
                        <a:pt x="3254639" y="1329098"/>
                      </a:moveTo>
                      <a:cubicBezTo>
                        <a:pt x="3043864" y="1746122"/>
                        <a:pt x="2411763" y="2048912"/>
                        <a:pt x="1664742" y="2048912"/>
                      </a:cubicBezTo>
                      <a:cubicBezTo>
                        <a:pt x="745331" y="2048912"/>
                        <a:pt x="0" y="1590247"/>
                        <a:pt x="0" y="1024456"/>
                      </a:cubicBezTo>
                      <a:cubicBezTo>
                        <a:pt x="0" y="688506"/>
                        <a:pt x="262776" y="390325"/>
                        <a:pt x="669301" y="204720"/>
                      </a:cubicBezTo>
                      <a:cubicBezTo>
                        <a:pt x="380839" y="357953"/>
                        <a:pt x="198258" y="586400"/>
                        <a:pt x="198259" y="841427"/>
                      </a:cubicBezTo>
                      <a:cubicBezTo>
                        <a:pt x="198258" y="1304722"/>
                        <a:pt x="800816" y="1680297"/>
                        <a:pt x="1544110" y="1680297"/>
                      </a:cubicBezTo>
                      <a:cubicBezTo>
                        <a:pt x="2287403" y="1680297"/>
                        <a:pt x="2889961" y="1304722"/>
                        <a:pt x="2889961" y="841427"/>
                      </a:cubicBezTo>
                      <a:cubicBezTo>
                        <a:pt x="2889961" y="382098"/>
                        <a:pt x="2297677" y="8995"/>
                        <a:pt x="1563167" y="3156"/>
                      </a:cubicBezTo>
                      <a:cubicBezTo>
                        <a:pt x="1596734" y="632"/>
                        <a:pt x="1630618" y="0"/>
                        <a:pt x="1664742" y="0"/>
                      </a:cubicBezTo>
                      <a:cubicBezTo>
                        <a:pt x="2584153" y="0"/>
                        <a:pt x="3329483" y="458665"/>
                        <a:pt x="3329483" y="1024456"/>
                      </a:cubicBezTo>
                      <a:cubicBezTo>
                        <a:pt x="3329483" y="1130542"/>
                        <a:pt x="3303280" y="1232862"/>
                        <a:pt x="3254639" y="1329098"/>
                      </a:cubicBezTo>
                      <a:close/>
                    </a:path>
                  </a:pathLst>
                </a:custGeom>
                <a:solidFill>
                  <a:schemeClr val="accent2">
                    <a:alpha val="81000"/>
                  </a:schemeClr>
                </a:solidFill>
                <a:ln w="9525">
                  <a:noFill/>
                  <a:miter lim="800000"/>
                  <a:headEnd/>
                  <a:tailEnd/>
                </a:ln>
              </p:spPr>
              <p:txBody>
                <a:bodyPr anchor="ctr"/>
                <a:lstStyle/>
                <a:p>
                  <a:endParaRPr lang="zh-CN" altLang="en-US"/>
                </a:p>
              </p:txBody>
            </p:sp>
            <p:sp>
              <p:nvSpPr>
                <p:cNvPr id="18450" name="新月形 24"/>
                <p:cNvSpPr>
                  <a:spLocks noChangeArrowheads="1"/>
                </p:cNvSpPr>
                <p:nvPr/>
              </p:nvSpPr>
              <p:spPr bwMode="auto">
                <a:xfrm rot="6728137">
                  <a:off x="553810" y="-421574"/>
                  <a:ext cx="716410" cy="1775797"/>
                </a:xfrm>
                <a:prstGeom prst="moon">
                  <a:avLst>
                    <a:gd name="adj" fmla="val 27472"/>
                  </a:avLst>
                </a:prstGeom>
                <a:gradFill rotWithShape="1">
                  <a:gsLst>
                    <a:gs pos="0">
                      <a:srgbClr val="FEFEFE"/>
                    </a:gs>
                    <a:gs pos="34999">
                      <a:srgbClr val="F4F4F4"/>
                    </a:gs>
                    <a:gs pos="68999">
                      <a:srgbClr val="FFFFFF"/>
                    </a:gs>
                    <a:gs pos="100000">
                      <a:srgbClr val="FFFFFF"/>
                    </a:gs>
                  </a:gsLst>
                  <a:lin ang="0" scaled="1"/>
                </a:gradFill>
                <a:ln w="9525">
                  <a:noFill/>
                  <a:miter lim="800000"/>
                  <a:headEnd/>
                  <a:tailEnd/>
                </a:ln>
              </p:spPr>
              <p:txBody>
                <a:bodyPr anchor="ctr"/>
                <a:lstStyle/>
                <a:p>
                  <a:pPr algn="ctr" eaLnBrk="1" hangingPunct="1">
                    <a:buFont typeface="Arial" charset="0"/>
                    <a:buNone/>
                  </a:pPr>
                  <a:endParaRPr lang="zh-CN" altLang="en-US" b="1">
                    <a:solidFill>
                      <a:srgbClr val="FFFFFF"/>
                    </a:solidFill>
                    <a:latin typeface="Calibri" pitchFamily="34" charset="0"/>
                    <a:sym typeface="宋体" charset="-122"/>
                  </a:endParaRPr>
                </a:p>
              </p:txBody>
            </p:sp>
          </p:grpSp>
        </p:grpSp>
      </p:grpSp>
    </p:spTree>
    <p:extLst>
      <p:ext uri="{BB962C8B-B14F-4D97-AF65-F5344CB8AC3E}">
        <p14:creationId xmlns:p14="http://schemas.microsoft.com/office/powerpoint/2010/main" val="26365313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p:cBhvr>
                                        <p:cTn id="9" dur="500"/>
                                        <p:tgtEl>
                                          <p:spTgt spid="12290"/>
                                        </p:tgtEl>
                                      </p:cBhvr>
                                    </p:animEffect>
                                  </p:childTnLst>
                                </p:cTn>
                              </p:par>
                              <p:par>
                                <p:cTn id="10" presetID="10" presetClass="entr" presetSubtype="0" fill="hold" grpId="0" nodeType="withEffect">
                                  <p:stCondLst>
                                    <p:cond delay="250"/>
                                  </p:stCondLst>
                                  <p:childTnLst>
                                    <p:set>
                                      <p:cBhvr>
                                        <p:cTn id="11" dur="1" fill="hold">
                                          <p:stCondLst>
                                            <p:cond delay="0"/>
                                          </p:stCondLst>
                                        </p:cTn>
                                        <p:tgtEl>
                                          <p:spTgt spid="12291"/>
                                        </p:tgtEl>
                                        <p:attrNameLst>
                                          <p:attrName>style.visibility</p:attrName>
                                        </p:attrNameLst>
                                      </p:cBhvr>
                                      <p:to>
                                        <p:strVal val="visible"/>
                                      </p:to>
                                    </p:set>
                                    <p:anim calcmode="lin" valueType="num">
                                      <p:cBhvr>
                                        <p:cTn id="12" dur="500" fill="hold"/>
                                        <p:tgtEl>
                                          <p:spTgt spid="12291"/>
                                        </p:tgtEl>
                                        <p:attrNameLst>
                                          <p:attrName>ppt_w</p:attrName>
                                        </p:attrNameLst>
                                      </p:cBhvr>
                                      <p:tavLst>
                                        <p:tav tm="0">
                                          <p:val>
                                            <p:fltVal val="0"/>
                                          </p:val>
                                        </p:tav>
                                        <p:tav tm="100000">
                                          <p:val>
                                            <p:strVal val="#ppt_w"/>
                                          </p:val>
                                        </p:tav>
                                      </p:tavLst>
                                    </p:anim>
                                    <p:anim calcmode="lin" valueType="num">
                                      <p:cBhvr>
                                        <p:cTn id="13" dur="500" fill="hold"/>
                                        <p:tgtEl>
                                          <p:spTgt spid="12291"/>
                                        </p:tgtEl>
                                        <p:attrNameLst>
                                          <p:attrName>ppt_h</p:attrName>
                                        </p:attrNameLst>
                                      </p:cBhvr>
                                      <p:tavLst>
                                        <p:tav tm="0">
                                          <p:val>
                                            <p:fltVal val="0"/>
                                          </p:val>
                                        </p:tav>
                                        <p:tav tm="100000">
                                          <p:val>
                                            <p:strVal val="#ppt_h"/>
                                          </p:val>
                                        </p:tav>
                                      </p:tavLst>
                                    </p:anim>
                                    <p:animEffect>
                                      <p:cBhvr>
                                        <p:cTn id="14" dur="500"/>
                                        <p:tgtEl>
                                          <p:spTgt spid="12291"/>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2292"/>
                                        </p:tgtEl>
                                        <p:attrNameLst>
                                          <p:attrName>style.visibility</p:attrName>
                                        </p:attrNameLst>
                                      </p:cBhvr>
                                      <p:to>
                                        <p:strVal val="visible"/>
                                      </p:to>
                                    </p:set>
                                    <p:anim calcmode="lin" valueType="num">
                                      <p:cBhvr>
                                        <p:cTn id="17" dur="500" fill="hold"/>
                                        <p:tgtEl>
                                          <p:spTgt spid="12292"/>
                                        </p:tgtEl>
                                        <p:attrNameLst>
                                          <p:attrName>ppt_w</p:attrName>
                                        </p:attrNameLst>
                                      </p:cBhvr>
                                      <p:tavLst>
                                        <p:tav tm="0">
                                          <p:val>
                                            <p:fltVal val="0"/>
                                          </p:val>
                                        </p:tav>
                                        <p:tav tm="100000">
                                          <p:val>
                                            <p:strVal val="#ppt_w"/>
                                          </p:val>
                                        </p:tav>
                                      </p:tavLst>
                                    </p:anim>
                                    <p:anim calcmode="lin" valueType="num">
                                      <p:cBhvr>
                                        <p:cTn id="18" dur="500" fill="hold"/>
                                        <p:tgtEl>
                                          <p:spTgt spid="12292"/>
                                        </p:tgtEl>
                                        <p:attrNameLst>
                                          <p:attrName>ppt_h</p:attrName>
                                        </p:attrNameLst>
                                      </p:cBhvr>
                                      <p:tavLst>
                                        <p:tav tm="0">
                                          <p:val>
                                            <p:fltVal val="0"/>
                                          </p:val>
                                        </p:tav>
                                        <p:tav tm="100000">
                                          <p:val>
                                            <p:strVal val="#ppt_h"/>
                                          </p:val>
                                        </p:tav>
                                      </p:tavLst>
                                    </p:anim>
                                    <p:animEffect>
                                      <p:cBhvr>
                                        <p:cTn id="19" dur="500"/>
                                        <p:tgtEl>
                                          <p:spTgt spid="12292"/>
                                        </p:tgtEl>
                                      </p:cBhvr>
                                    </p:animEffect>
                                  </p:childTnLst>
                                </p:cTn>
                              </p:par>
                            </p:childTnLst>
                          </p:cTn>
                        </p:par>
                        <p:par>
                          <p:cTn id="20" fill="hold" nodeType="afterGroup">
                            <p:stCondLst>
                              <p:cond delay="1000"/>
                            </p:stCondLst>
                            <p:childTnLst>
                              <p:par>
                                <p:cTn id="21" presetID="42" presetClass="entr" presetSubtype="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12297"/>
                                        </p:tgtEl>
                                        <p:attrNameLst>
                                          <p:attrName>style.visibility</p:attrName>
                                        </p:attrNameLst>
                                      </p:cBhvr>
                                      <p:to>
                                        <p:strVal val="visible"/>
                                      </p:to>
                                    </p:set>
                                    <p:animEffect>
                                      <p:cBhvr>
                                        <p:cTn id="28" dur="1000"/>
                                        <p:tgtEl>
                                          <p:spTgt spid="12297"/>
                                        </p:tgtEl>
                                      </p:cBhvr>
                                    </p:animEffect>
                                    <p:anim calcmode="lin" valueType="num">
                                      <p:cBhvr>
                                        <p:cTn id="29" dur="1000" fill="hold"/>
                                        <p:tgtEl>
                                          <p:spTgt spid="12297"/>
                                        </p:tgtEl>
                                        <p:attrNameLst>
                                          <p:attrName>ppt_x</p:attrName>
                                        </p:attrNameLst>
                                      </p:cBhvr>
                                      <p:tavLst>
                                        <p:tav tm="0">
                                          <p:val>
                                            <p:strVal val="#ppt_x"/>
                                          </p:val>
                                        </p:tav>
                                        <p:tav tm="100000">
                                          <p:val>
                                            <p:strVal val="#ppt_x"/>
                                          </p:val>
                                        </p:tav>
                                      </p:tavLst>
                                    </p:anim>
                                    <p:anim calcmode="lin" valueType="num">
                                      <p:cBhvr>
                                        <p:cTn id="30" dur="1000" fill="hold"/>
                                        <p:tgtEl>
                                          <p:spTgt spid="12297"/>
                                        </p:tgtEl>
                                        <p:attrNameLst>
                                          <p:attrName>ppt_y</p:attrName>
                                        </p:attrNameLst>
                                      </p:cBhvr>
                                      <p:tavLst>
                                        <p:tav tm="0">
                                          <p:val>
                                            <p:strVal val="#ppt_y-.1"/>
                                          </p:val>
                                        </p:tav>
                                        <p:tav tm="100000">
                                          <p:val>
                                            <p:strVal val="#ppt_y"/>
                                          </p:val>
                                        </p:tav>
                                      </p:tavLst>
                                    </p:anim>
                                  </p:childTnLst>
                                </p:cTn>
                              </p:par>
                            </p:childTnLst>
                          </p:cTn>
                        </p:par>
                        <p:par>
                          <p:cTn id="31" fill="hold" nodeType="afterGroup">
                            <p:stCondLst>
                              <p:cond delay="2000"/>
                            </p:stCondLst>
                            <p:childTnLst>
                              <p:par>
                                <p:cTn id="32" presetID="47" presetClass="entr" presetSubtype="0" fill="hold" grpId="0" nodeType="afterEffect">
                                  <p:stCondLst>
                                    <p:cond delay="0"/>
                                  </p:stCondLst>
                                  <p:childTnLst>
                                    <p:set>
                                      <p:cBhvr>
                                        <p:cTn id="33" dur="1" fill="hold">
                                          <p:stCondLst>
                                            <p:cond delay="0"/>
                                          </p:stCondLst>
                                        </p:cTn>
                                        <p:tgtEl>
                                          <p:spTgt spid="12298"/>
                                        </p:tgtEl>
                                        <p:attrNameLst>
                                          <p:attrName>style.visibility</p:attrName>
                                        </p:attrNameLst>
                                      </p:cBhvr>
                                      <p:to>
                                        <p:strVal val="visible"/>
                                      </p:to>
                                    </p:set>
                                    <p:animEffect>
                                      <p:cBhvr>
                                        <p:cTn id="34" dur="1000"/>
                                        <p:tgtEl>
                                          <p:spTgt spid="12298"/>
                                        </p:tgtEl>
                                      </p:cBhvr>
                                    </p:animEffect>
                                    <p:anim calcmode="lin" valueType="num">
                                      <p:cBhvr>
                                        <p:cTn id="35" dur="1000" fill="hold"/>
                                        <p:tgtEl>
                                          <p:spTgt spid="12298"/>
                                        </p:tgtEl>
                                        <p:attrNameLst>
                                          <p:attrName>ppt_x</p:attrName>
                                        </p:attrNameLst>
                                      </p:cBhvr>
                                      <p:tavLst>
                                        <p:tav tm="0">
                                          <p:val>
                                            <p:strVal val="#ppt_x"/>
                                          </p:val>
                                        </p:tav>
                                        <p:tav tm="100000">
                                          <p:val>
                                            <p:strVal val="#ppt_x"/>
                                          </p:val>
                                        </p:tav>
                                      </p:tavLst>
                                    </p:anim>
                                    <p:anim calcmode="lin" valueType="num">
                                      <p:cBhvr>
                                        <p:cTn id="36" dur="1000" fill="hold"/>
                                        <p:tgtEl>
                                          <p:spTgt spid="1229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3000"/>
                            </p:stCondLst>
                            <p:childTnLst>
                              <p:par>
                                <p:cTn id="43" presetID="10" presetClass="entr" presetSubtype="0" fill="hold" grpId="0" nodeType="afterEffect">
                                  <p:stCondLst>
                                    <p:cond delay="0"/>
                                  </p:stCondLst>
                                  <p:childTnLst>
                                    <p:set>
                                      <p:cBhvr>
                                        <p:cTn id="44" dur="1" fill="hold">
                                          <p:stCondLst>
                                            <p:cond delay="0"/>
                                          </p:stCondLst>
                                        </p:cTn>
                                        <p:tgtEl>
                                          <p:spTgt spid="12294"/>
                                        </p:tgtEl>
                                        <p:attrNameLst>
                                          <p:attrName>style.visibility</p:attrName>
                                        </p:attrNameLst>
                                      </p:cBhvr>
                                      <p:to>
                                        <p:strVal val="visible"/>
                                      </p:to>
                                    </p:set>
                                    <p:animEffect>
                                      <p:cBhvr>
                                        <p:cTn id="45" dur="500"/>
                                        <p:tgtEl>
                                          <p:spTgt spid="12294"/>
                                        </p:tgtEl>
                                      </p:cBhvr>
                                    </p:animEffect>
                                  </p:childTnLst>
                                </p:cTn>
                              </p:par>
                            </p:childTnLst>
                          </p:cTn>
                        </p:par>
                        <p:par>
                          <p:cTn id="46" fill="hold" nodeType="afterGroup">
                            <p:stCondLst>
                              <p:cond delay="3500"/>
                            </p:stCondLst>
                            <p:childTnLst>
                              <p:par>
                                <p:cTn id="47" presetID="26" presetClass="emph" presetSubtype="0" repeatCount="2000" fill="hold" grpId="1" nodeType="afterEffect">
                                  <p:stCondLst>
                                    <p:cond delay="0"/>
                                  </p:stCondLst>
                                  <p:childTnLst>
                                    <p:animEffect>
                                      <p:cBhvr>
                                        <p:cTn id="48" dur="250" tmFilter="0, 0; .2, .5; .8, .5; 1, 0"/>
                                        <p:tgtEl>
                                          <p:spTgt spid="12294"/>
                                        </p:tgtEl>
                                      </p:cBhvr>
                                    </p:animEffect>
                                    <p:animScale>
                                      <p:cBhvr>
                                        <p:cTn id="49" dur="125" autoRev="1" fill="hold"/>
                                        <p:tgtEl>
                                          <p:spTgt spid="12294"/>
                                        </p:tgtEl>
                                      </p:cBhvr>
                                      <p:by x="105000" y="105000"/>
                                    </p:animScale>
                                  </p:childTnLst>
                                </p:cTn>
                              </p:par>
                            </p:childTnLst>
                          </p:cTn>
                        </p:par>
                        <p:par>
                          <p:cTn id="50" fill="hold" nodeType="afterGroup">
                            <p:stCondLst>
                              <p:cond delay="4000"/>
                            </p:stCondLst>
                            <p:childTnLst>
                              <p:par>
                                <p:cTn id="51" presetID="14" presetClass="entr" presetSubtype="10" fill="hold" grpId="0" nodeType="afterEffect">
                                  <p:stCondLst>
                                    <p:cond delay="0"/>
                                  </p:stCondLst>
                                  <p:childTnLst>
                                    <p:set>
                                      <p:cBhvr>
                                        <p:cTn id="52" dur="1" fill="hold">
                                          <p:stCondLst>
                                            <p:cond delay="0"/>
                                          </p:stCondLst>
                                        </p:cTn>
                                        <p:tgtEl>
                                          <p:spTgt spid="12293"/>
                                        </p:tgtEl>
                                        <p:attrNameLst>
                                          <p:attrName>style.visibility</p:attrName>
                                        </p:attrNameLst>
                                      </p:cBhvr>
                                      <p:to>
                                        <p:strVal val="visible"/>
                                      </p:to>
                                    </p:set>
                                    <p:animEffect>
                                      <p:cBhvr>
                                        <p:cTn id="53" dur="500"/>
                                        <p:tgtEl>
                                          <p:spTgt spid="12293"/>
                                        </p:tgtEl>
                                      </p:cBhvr>
                                    </p:animEffect>
                                  </p:childTnLst>
                                </p:cTn>
                              </p:par>
                            </p:childTnLst>
                          </p:cTn>
                        </p:par>
                        <p:par>
                          <p:cTn id="54" fill="hold" nodeType="afterGroup">
                            <p:stCondLst>
                              <p:cond delay="4500"/>
                            </p:stCondLst>
                            <p:childTnLst>
                              <p:par>
                                <p:cTn id="55" presetID="10" presetClass="entr" presetSubtype="0" fill="hold" grpId="0" nodeType="afterEffect">
                                  <p:stCondLst>
                                    <p:cond delay="0"/>
                                  </p:stCondLst>
                                  <p:childTnLst>
                                    <p:set>
                                      <p:cBhvr>
                                        <p:cTn id="56" dur="1" fill="hold">
                                          <p:stCondLst>
                                            <p:cond delay="0"/>
                                          </p:stCondLst>
                                        </p:cTn>
                                        <p:tgtEl>
                                          <p:spTgt spid="12296"/>
                                        </p:tgtEl>
                                        <p:attrNameLst>
                                          <p:attrName>style.visibility</p:attrName>
                                        </p:attrNameLst>
                                      </p:cBhvr>
                                      <p:to>
                                        <p:strVal val="visible"/>
                                      </p:to>
                                    </p:set>
                                    <p:animEffect>
                                      <p:cBhvr>
                                        <p:cTn id="57" dur="500"/>
                                        <p:tgtEl>
                                          <p:spTgt spid="12296"/>
                                        </p:tgtEl>
                                      </p:cBhvr>
                                    </p:animEffect>
                                  </p:childTnLst>
                                </p:cTn>
                              </p:par>
                            </p:childTnLst>
                          </p:cTn>
                        </p:par>
                        <p:par>
                          <p:cTn id="58" fill="hold" nodeType="afterGroup">
                            <p:stCondLst>
                              <p:cond delay="5000"/>
                            </p:stCondLst>
                            <p:childTnLst>
                              <p:par>
                                <p:cTn id="59" presetID="26" presetClass="emph" presetSubtype="0" repeatCount="2000" fill="hold" grpId="1" nodeType="afterEffect">
                                  <p:stCondLst>
                                    <p:cond delay="0"/>
                                  </p:stCondLst>
                                  <p:childTnLst>
                                    <p:animEffect>
                                      <p:cBhvr>
                                        <p:cTn id="60" dur="250" tmFilter="0, 0; .2, .5; .8, .5; 1, 0"/>
                                        <p:tgtEl>
                                          <p:spTgt spid="12296"/>
                                        </p:tgtEl>
                                      </p:cBhvr>
                                    </p:animEffect>
                                    <p:animScale>
                                      <p:cBhvr>
                                        <p:cTn id="61" dur="125" autoRev="1" fill="hold"/>
                                        <p:tgtEl>
                                          <p:spTgt spid="12296"/>
                                        </p:tgtEl>
                                      </p:cBhvr>
                                      <p:by x="105000" y="105000"/>
                                    </p:animScale>
                                  </p:childTnLst>
                                </p:cTn>
                              </p:par>
                            </p:childTnLst>
                          </p:cTn>
                        </p:par>
                        <p:par>
                          <p:cTn id="62" fill="hold" nodeType="afterGroup">
                            <p:stCondLst>
                              <p:cond delay="5500"/>
                            </p:stCondLst>
                            <p:childTnLst>
                              <p:par>
                                <p:cTn id="63" presetID="14" presetClass="entr" presetSubtype="10" fill="hold" grpId="0" nodeType="afterEffect">
                                  <p:stCondLst>
                                    <p:cond delay="0"/>
                                  </p:stCondLst>
                                  <p:childTnLst>
                                    <p:set>
                                      <p:cBhvr>
                                        <p:cTn id="64" dur="1" fill="hold">
                                          <p:stCondLst>
                                            <p:cond delay="0"/>
                                          </p:stCondLst>
                                        </p:cTn>
                                        <p:tgtEl>
                                          <p:spTgt spid="12295"/>
                                        </p:tgtEl>
                                        <p:attrNameLst>
                                          <p:attrName>style.visibility</p:attrName>
                                        </p:attrNameLst>
                                      </p:cBhvr>
                                      <p:to>
                                        <p:strVal val="visible"/>
                                      </p:to>
                                    </p:set>
                                    <p:animEffect>
                                      <p:cBhvr>
                                        <p:cTn id="65"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ldLvl="0" animBg="1" autoUpdateAnimBg="0"/>
      <p:bldP spid="12291" grpId="0" bldLvl="0" animBg="1" autoUpdateAnimBg="0"/>
      <p:bldP spid="12292" grpId="0" bldLvl="0" animBg="1" autoUpdateAnimBg="0"/>
      <p:bldP spid="12293" grpId="0" bldLvl="0" animBg="1" autoUpdateAnimBg="0"/>
      <p:bldP spid="12294" grpId="0" bldLvl="0" animBg="1" autoUpdateAnimBg="0"/>
      <p:bldP spid="12294" grpId="1" bldLvl="0" animBg="1" autoUpdateAnimBg="0"/>
      <p:bldP spid="12295" grpId="0" bldLvl="0" animBg="1" autoUpdateAnimBg="0"/>
      <p:bldP spid="12296" grpId="0" bldLvl="0" animBg="1" autoUpdateAnimBg="0"/>
      <p:bldP spid="12296" grpId="1" bldLvl="0" animBg="1" autoUpdateAnimBg="0"/>
      <p:bldP spid="12297" grpId="0" bldLvl="0" autoUpdateAnimBg="0"/>
      <p:bldP spid="12298"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 name="组合 12"/>
          <p:cNvGrpSpPr>
            <a:grpSpLocks/>
          </p:cNvGrpSpPr>
          <p:nvPr/>
        </p:nvGrpSpPr>
        <p:grpSpPr bwMode="auto">
          <a:xfrm>
            <a:off x="4478339" y="2739284"/>
            <a:ext cx="1258887" cy="244550"/>
            <a:chOff x="0" y="0"/>
            <a:chExt cx="1259586" cy="245167"/>
          </a:xfrm>
          <a:solidFill>
            <a:schemeClr val="accent2"/>
          </a:solidFill>
        </p:grpSpPr>
        <p:sp>
          <p:nvSpPr>
            <p:cNvPr id="27679" name="Rectangle 26"/>
            <p:cNvSpPr>
              <a:spLocks noChangeArrowheads="1"/>
            </p:cNvSpPr>
            <p:nvPr/>
          </p:nvSpPr>
          <p:spPr bwMode="auto">
            <a:xfrm>
              <a:off x="0" y="81196"/>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80" name="Oval 10"/>
            <p:cNvSpPr>
              <a:spLocks noChangeArrowheads="1"/>
            </p:cNvSpPr>
            <p:nvPr/>
          </p:nvSpPr>
          <p:spPr bwMode="auto">
            <a:xfrm>
              <a:off x="540354"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7" name="组合 15"/>
          <p:cNvGrpSpPr>
            <a:grpSpLocks/>
          </p:cNvGrpSpPr>
          <p:nvPr/>
        </p:nvGrpSpPr>
        <p:grpSpPr bwMode="auto">
          <a:xfrm>
            <a:off x="1914525" y="2747223"/>
            <a:ext cx="1258888" cy="236611"/>
            <a:chOff x="0" y="0"/>
            <a:chExt cx="1259586" cy="237722"/>
          </a:xfrm>
          <a:solidFill>
            <a:schemeClr val="accent2"/>
          </a:solidFill>
        </p:grpSpPr>
        <p:sp>
          <p:nvSpPr>
            <p:cNvPr id="27677" name="Rectangle 8"/>
            <p:cNvSpPr>
              <a:spLocks noChangeArrowheads="1"/>
            </p:cNvSpPr>
            <p:nvPr/>
          </p:nvSpPr>
          <p:spPr bwMode="auto">
            <a:xfrm>
              <a:off x="0" y="73751"/>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8" name="Oval 30"/>
            <p:cNvSpPr>
              <a:spLocks noChangeArrowheads="1"/>
            </p:cNvSpPr>
            <p:nvPr/>
          </p:nvSpPr>
          <p:spPr bwMode="auto">
            <a:xfrm>
              <a:off x="517995"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8" name="组合 18"/>
          <p:cNvGrpSpPr>
            <a:grpSpLocks/>
          </p:cNvGrpSpPr>
          <p:nvPr/>
        </p:nvGrpSpPr>
        <p:grpSpPr bwMode="auto">
          <a:xfrm>
            <a:off x="7042150" y="2750399"/>
            <a:ext cx="1258888" cy="233435"/>
            <a:chOff x="0" y="0"/>
            <a:chExt cx="1259586" cy="233418"/>
          </a:xfrm>
          <a:solidFill>
            <a:schemeClr val="accent2"/>
          </a:solidFill>
        </p:grpSpPr>
        <p:sp>
          <p:nvSpPr>
            <p:cNvPr id="27675" name="Round Same Side Corner Rectangle 6"/>
            <p:cNvSpPr>
              <a:spLocks/>
            </p:cNvSpPr>
            <p:nvPr/>
          </p:nvSpPr>
          <p:spPr bwMode="auto">
            <a:xfrm rot="5400000">
              <a:off x="547808" y="-478360"/>
              <a:ext cx="163970" cy="1259586"/>
            </a:xfrm>
            <a:custGeom>
              <a:avLst/>
              <a:gdLst>
                <a:gd name="T0" fmla="*/ 81985 w 163970"/>
                <a:gd name="T1" fmla="*/ 0 h 1259586"/>
                <a:gd name="T2" fmla="*/ 81985 w 163970"/>
                <a:gd name="T3" fmla="*/ 0 h 1259586"/>
                <a:gd name="T4" fmla="*/ 163970 w 163970"/>
                <a:gd name="T5" fmla="*/ 81985 h 1259586"/>
                <a:gd name="T6" fmla="*/ 163970 w 163970"/>
                <a:gd name="T7" fmla="*/ 1259586 h 1259586"/>
                <a:gd name="T8" fmla="*/ 163970 w 163970"/>
                <a:gd name="T9" fmla="*/ 1259586 h 1259586"/>
                <a:gd name="T10" fmla="*/ 0 w 163970"/>
                <a:gd name="T11" fmla="*/ 1259586 h 1259586"/>
                <a:gd name="T12" fmla="*/ 0 w 163970"/>
                <a:gd name="T13" fmla="*/ 1259586 h 1259586"/>
                <a:gd name="T14" fmla="*/ 0 w 163970"/>
                <a:gd name="T15" fmla="*/ 81985 h 1259586"/>
                <a:gd name="T16" fmla="*/ 81985 w 163970"/>
                <a:gd name="T17" fmla="*/ 0 h 1259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970" h="1259586">
                  <a:moveTo>
                    <a:pt x="81985" y="0"/>
                  </a:moveTo>
                  <a:lnTo>
                    <a:pt x="81985" y="0"/>
                  </a:lnTo>
                  <a:cubicBezTo>
                    <a:pt x="127264" y="0"/>
                    <a:pt x="163970" y="36706"/>
                    <a:pt x="163970" y="81985"/>
                  </a:cubicBezTo>
                  <a:lnTo>
                    <a:pt x="163970" y="1259586"/>
                  </a:lnTo>
                  <a:lnTo>
                    <a:pt x="0" y="1259586"/>
                  </a:lnTo>
                  <a:lnTo>
                    <a:pt x="0" y="81985"/>
                  </a:lnTo>
                  <a:cubicBezTo>
                    <a:pt x="0" y="36706"/>
                    <a:pt x="36706" y="0"/>
                    <a:pt x="81985" y="0"/>
                  </a:cubicBezTo>
                  <a:close/>
                </a:path>
              </a:pathLst>
            </a:custGeom>
            <a:grpFill/>
            <a:ln w="9525">
              <a:noFill/>
              <a:round/>
              <a:headEnd/>
              <a:tailEnd/>
            </a:ln>
          </p:spPr>
          <p:txBody>
            <a:bodyPr anchor="ctr"/>
            <a:lstStyle/>
            <a:p>
              <a:endParaRPr lang="zh-CN" altLang="en-US"/>
            </a:p>
          </p:txBody>
        </p:sp>
        <p:sp>
          <p:nvSpPr>
            <p:cNvPr id="27676" name="Oval 39"/>
            <p:cNvSpPr>
              <a:spLocks noChangeArrowheads="1"/>
            </p:cNvSpPr>
            <p:nvPr/>
          </p:nvSpPr>
          <p:spPr bwMode="auto">
            <a:xfrm>
              <a:off x="568304" y="0"/>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9" name="组合 21"/>
          <p:cNvGrpSpPr>
            <a:grpSpLocks/>
          </p:cNvGrpSpPr>
          <p:nvPr/>
        </p:nvGrpSpPr>
        <p:grpSpPr bwMode="auto">
          <a:xfrm>
            <a:off x="3195639" y="2820271"/>
            <a:ext cx="1260475" cy="241374"/>
            <a:chOff x="0" y="0"/>
            <a:chExt cx="1259586" cy="240868"/>
          </a:xfrm>
          <a:solidFill>
            <a:schemeClr val="accent1">
              <a:alpha val="51000"/>
            </a:schemeClr>
          </a:solidFill>
        </p:grpSpPr>
        <p:sp>
          <p:nvSpPr>
            <p:cNvPr id="27673" name="Rectangle 25"/>
            <p:cNvSpPr>
              <a:spLocks noChangeArrowheads="1"/>
            </p:cNvSpPr>
            <p:nvPr/>
          </p:nvSpPr>
          <p:spPr bwMode="auto">
            <a:xfrm>
              <a:off x="0" y="0"/>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4" name="Oval 44"/>
            <p:cNvSpPr>
              <a:spLocks noChangeArrowheads="1"/>
            </p:cNvSpPr>
            <p:nvPr/>
          </p:nvSpPr>
          <p:spPr bwMode="auto">
            <a:xfrm>
              <a:off x="562714" y="61991"/>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10" name="组合 24"/>
          <p:cNvGrpSpPr>
            <a:grpSpLocks/>
          </p:cNvGrpSpPr>
          <p:nvPr/>
        </p:nvGrpSpPr>
        <p:grpSpPr bwMode="auto">
          <a:xfrm>
            <a:off x="631826" y="2820271"/>
            <a:ext cx="1260475" cy="241374"/>
            <a:chOff x="0" y="0"/>
            <a:chExt cx="1259586" cy="240866"/>
          </a:xfrm>
          <a:solidFill>
            <a:schemeClr val="accent1">
              <a:alpha val="45000"/>
            </a:schemeClr>
          </a:solidFill>
        </p:grpSpPr>
        <p:sp>
          <p:nvSpPr>
            <p:cNvPr id="27671" name="Round Same Side Corner Rectangle 23"/>
            <p:cNvSpPr>
              <a:spLocks/>
            </p:cNvSpPr>
            <p:nvPr/>
          </p:nvSpPr>
          <p:spPr bwMode="auto">
            <a:xfrm rot="16200000" flipH="1">
              <a:off x="547808" y="-547808"/>
              <a:ext cx="163970" cy="1259586"/>
            </a:xfrm>
            <a:custGeom>
              <a:avLst/>
              <a:gdLst>
                <a:gd name="T0" fmla="*/ 81985 w 163970"/>
                <a:gd name="T1" fmla="*/ 0 h 1259586"/>
                <a:gd name="T2" fmla="*/ 81985 w 163970"/>
                <a:gd name="T3" fmla="*/ 0 h 1259586"/>
                <a:gd name="T4" fmla="*/ 163970 w 163970"/>
                <a:gd name="T5" fmla="*/ 81985 h 1259586"/>
                <a:gd name="T6" fmla="*/ 163970 w 163970"/>
                <a:gd name="T7" fmla="*/ 1259586 h 1259586"/>
                <a:gd name="T8" fmla="*/ 163970 w 163970"/>
                <a:gd name="T9" fmla="*/ 1259586 h 1259586"/>
                <a:gd name="T10" fmla="*/ 0 w 163970"/>
                <a:gd name="T11" fmla="*/ 1259586 h 1259586"/>
                <a:gd name="T12" fmla="*/ 0 w 163970"/>
                <a:gd name="T13" fmla="*/ 1259586 h 1259586"/>
                <a:gd name="T14" fmla="*/ 0 w 163970"/>
                <a:gd name="T15" fmla="*/ 81985 h 1259586"/>
                <a:gd name="T16" fmla="*/ 81985 w 163970"/>
                <a:gd name="T17" fmla="*/ 0 h 12595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3970" h="1259586">
                  <a:moveTo>
                    <a:pt x="81985" y="0"/>
                  </a:moveTo>
                  <a:lnTo>
                    <a:pt x="81985" y="0"/>
                  </a:lnTo>
                  <a:cubicBezTo>
                    <a:pt x="127264" y="0"/>
                    <a:pt x="163970" y="36706"/>
                    <a:pt x="163970" y="81985"/>
                  </a:cubicBezTo>
                  <a:lnTo>
                    <a:pt x="163970" y="1259586"/>
                  </a:lnTo>
                  <a:lnTo>
                    <a:pt x="0" y="1259586"/>
                  </a:lnTo>
                  <a:lnTo>
                    <a:pt x="0" y="81985"/>
                  </a:lnTo>
                  <a:cubicBezTo>
                    <a:pt x="0" y="36706"/>
                    <a:pt x="36706" y="0"/>
                    <a:pt x="81985" y="0"/>
                  </a:cubicBezTo>
                  <a:close/>
                </a:path>
              </a:pathLst>
            </a:custGeom>
            <a:grpFill/>
            <a:ln w="9525">
              <a:noFill/>
              <a:round/>
              <a:headEnd/>
              <a:tailEnd/>
            </a:ln>
          </p:spPr>
          <p:txBody>
            <a:bodyPr anchor="ctr"/>
            <a:lstStyle/>
            <a:p>
              <a:endParaRPr lang="zh-CN" altLang="en-US"/>
            </a:p>
          </p:txBody>
        </p:sp>
        <p:sp>
          <p:nvSpPr>
            <p:cNvPr id="27672" name="Oval 46"/>
            <p:cNvSpPr>
              <a:spLocks noChangeArrowheads="1"/>
            </p:cNvSpPr>
            <p:nvPr/>
          </p:nvSpPr>
          <p:spPr bwMode="auto">
            <a:xfrm>
              <a:off x="570168" y="61989"/>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grpSp>
        <p:nvGrpSpPr>
          <p:cNvPr id="11" name="组合 27"/>
          <p:cNvGrpSpPr>
            <a:grpSpLocks/>
          </p:cNvGrpSpPr>
          <p:nvPr/>
        </p:nvGrpSpPr>
        <p:grpSpPr bwMode="auto">
          <a:xfrm>
            <a:off x="5759451" y="2820271"/>
            <a:ext cx="1260475" cy="241374"/>
            <a:chOff x="0" y="0"/>
            <a:chExt cx="1259586" cy="240869"/>
          </a:xfrm>
          <a:solidFill>
            <a:schemeClr val="accent1">
              <a:alpha val="64000"/>
            </a:schemeClr>
          </a:solidFill>
        </p:grpSpPr>
        <p:sp>
          <p:nvSpPr>
            <p:cNvPr id="27669" name="Rectangle 27"/>
            <p:cNvSpPr>
              <a:spLocks noChangeArrowheads="1"/>
            </p:cNvSpPr>
            <p:nvPr/>
          </p:nvSpPr>
          <p:spPr bwMode="auto">
            <a:xfrm>
              <a:off x="0" y="0"/>
              <a:ext cx="1259586" cy="163971"/>
            </a:xfrm>
            <a:prstGeom prst="rect">
              <a:avLst/>
            </a:prstGeom>
            <a:grpFill/>
            <a:ln w="9525">
              <a:noFill/>
              <a:miter lim="800000"/>
              <a:headEnd/>
              <a:tailEnd/>
            </a:ln>
          </p:spPr>
          <p:txBody>
            <a:bodyPr anchor="ctr"/>
            <a:lstStyle/>
            <a:p>
              <a:pPr algn="ctr" eaLnBrk="1" hangingPunct="1">
                <a:buFont typeface="Arial" pitchFamily="34" charset="0"/>
                <a:buNone/>
              </a:pPr>
              <a:endParaRPr lang="bg-BG" altLang="en-US" sz="1200">
                <a:solidFill>
                  <a:srgbClr val="34719E"/>
                </a:solidFill>
              </a:endParaRPr>
            </a:p>
          </p:txBody>
        </p:sp>
        <p:sp>
          <p:nvSpPr>
            <p:cNvPr id="27670" name="Oval 47"/>
            <p:cNvSpPr>
              <a:spLocks noChangeArrowheads="1"/>
            </p:cNvSpPr>
            <p:nvPr/>
          </p:nvSpPr>
          <p:spPr bwMode="auto">
            <a:xfrm>
              <a:off x="590663" y="61992"/>
              <a:ext cx="178877" cy="178877"/>
            </a:xfrm>
            <a:prstGeom prst="ellipse">
              <a:avLst/>
            </a:prstGeom>
            <a:grpFill/>
            <a:ln w="9525">
              <a:noFill/>
              <a:round/>
              <a:headEnd/>
              <a:tailEnd/>
            </a:ln>
          </p:spPr>
          <p:txBody>
            <a:bodyPr anchor="ctr"/>
            <a:lstStyle/>
            <a:p>
              <a:pPr algn="ctr" eaLnBrk="1" hangingPunct="1">
                <a:buFont typeface="Arial" pitchFamily="34" charset="0"/>
                <a:buNone/>
              </a:pPr>
              <a:endParaRPr lang="bg-BG" altLang="en-US" sz="1200">
                <a:solidFill>
                  <a:srgbClr val="34719E"/>
                </a:solidFill>
              </a:endParaRPr>
            </a:p>
          </p:txBody>
        </p:sp>
      </p:grpSp>
      <p:sp>
        <p:nvSpPr>
          <p:cNvPr id="33823" name="Freeform 5"/>
          <p:cNvSpPr>
            <a:spLocks noEditPoints="1"/>
          </p:cNvSpPr>
          <p:nvPr/>
        </p:nvSpPr>
        <p:spPr bwMode="auto">
          <a:xfrm>
            <a:off x="1057275" y="3207740"/>
            <a:ext cx="477838" cy="522449"/>
          </a:xfrm>
          <a:custGeom>
            <a:avLst/>
            <a:gdLst>
              <a:gd name="T0" fmla="*/ 2147483646 w 1516"/>
              <a:gd name="T1" fmla="*/ 2147483646 h 1648"/>
              <a:gd name="T2" fmla="*/ 2147483646 w 1516"/>
              <a:gd name="T3" fmla="*/ 2147483646 h 1648"/>
              <a:gd name="T4" fmla="*/ 2147483646 w 1516"/>
              <a:gd name="T5" fmla="*/ 2147483646 h 1648"/>
              <a:gd name="T6" fmla="*/ 2147483646 w 1516"/>
              <a:gd name="T7" fmla="*/ 2147483646 h 1648"/>
              <a:gd name="T8" fmla="*/ 2147483646 w 1516"/>
              <a:gd name="T9" fmla="*/ 2147483646 h 1648"/>
              <a:gd name="T10" fmla="*/ 2147483646 w 1516"/>
              <a:gd name="T11" fmla="*/ 2147483646 h 1648"/>
              <a:gd name="T12" fmla="*/ 2147483646 w 1516"/>
              <a:gd name="T13" fmla="*/ 2147483646 h 1648"/>
              <a:gd name="T14" fmla="*/ 2147483646 w 1516"/>
              <a:gd name="T15" fmla="*/ 2147483646 h 1648"/>
              <a:gd name="T16" fmla="*/ 2147483646 w 1516"/>
              <a:gd name="T17" fmla="*/ 2147483646 h 1648"/>
              <a:gd name="T18" fmla="*/ 2147483646 w 1516"/>
              <a:gd name="T19" fmla="*/ 2147483646 h 1648"/>
              <a:gd name="T20" fmla="*/ 2147483646 w 1516"/>
              <a:gd name="T21" fmla="*/ 2147483646 h 1648"/>
              <a:gd name="T22" fmla="*/ 2147483646 w 1516"/>
              <a:gd name="T23" fmla="*/ 2147483646 h 1648"/>
              <a:gd name="T24" fmla="*/ 2147483646 w 1516"/>
              <a:gd name="T25" fmla="*/ 2147483646 h 1648"/>
              <a:gd name="T26" fmla="*/ 2147483646 w 1516"/>
              <a:gd name="T27" fmla="*/ 2147483646 h 1648"/>
              <a:gd name="T28" fmla="*/ 2147483646 w 1516"/>
              <a:gd name="T29" fmla="*/ 0 h 1648"/>
              <a:gd name="T30" fmla="*/ 2147483646 w 1516"/>
              <a:gd name="T31" fmla="*/ 2147483646 h 1648"/>
              <a:gd name="T32" fmla="*/ 2147483646 w 1516"/>
              <a:gd name="T33" fmla="*/ 2147483646 h 1648"/>
              <a:gd name="T34" fmla="*/ 2147483646 w 1516"/>
              <a:gd name="T35" fmla="*/ 2147483646 h 1648"/>
              <a:gd name="T36" fmla="*/ 0 w 1516"/>
              <a:gd name="T37" fmla="*/ 2147483646 h 1648"/>
              <a:gd name="T38" fmla="*/ 0 w 1516"/>
              <a:gd name="T39" fmla="*/ 2147483646 h 1648"/>
              <a:gd name="T40" fmla="*/ 2147483646 w 1516"/>
              <a:gd name="T41" fmla="*/ 2147483646 h 1648"/>
              <a:gd name="T42" fmla="*/ 2147483646 w 1516"/>
              <a:gd name="T43" fmla="*/ 2147483646 h 1648"/>
              <a:gd name="T44" fmla="*/ 2147483646 w 1516"/>
              <a:gd name="T45" fmla="*/ 2147483646 h 1648"/>
              <a:gd name="T46" fmla="*/ 2147483646 w 1516"/>
              <a:gd name="T47" fmla="*/ 2147483646 h 1648"/>
              <a:gd name="T48" fmla="*/ 2147483646 w 1516"/>
              <a:gd name="T49" fmla="*/ 2147483646 h 1648"/>
              <a:gd name="T50" fmla="*/ 2147483646 w 1516"/>
              <a:gd name="T51" fmla="*/ 2147483646 h 1648"/>
              <a:gd name="T52" fmla="*/ 2147483646 w 1516"/>
              <a:gd name="T53" fmla="*/ 2147483646 h 1648"/>
              <a:gd name="T54" fmla="*/ 2147483646 w 1516"/>
              <a:gd name="T55" fmla="*/ 2147483646 h 1648"/>
              <a:gd name="T56" fmla="*/ 2147483646 w 1516"/>
              <a:gd name="T57" fmla="*/ 2147483646 h 1648"/>
              <a:gd name="T58" fmla="*/ 2147483646 w 1516"/>
              <a:gd name="T59" fmla="*/ 2147483646 h 1648"/>
              <a:gd name="T60" fmla="*/ 2147483646 w 1516"/>
              <a:gd name="T61" fmla="*/ 2147483646 h 1648"/>
              <a:gd name="T62" fmla="*/ 2147483646 w 1516"/>
              <a:gd name="T63" fmla="*/ 2147483646 h 1648"/>
              <a:gd name="T64" fmla="*/ 2147483646 w 1516"/>
              <a:gd name="T65" fmla="*/ 2147483646 h 1648"/>
              <a:gd name="T66" fmla="*/ 2147483646 w 1516"/>
              <a:gd name="T67" fmla="*/ 2147483646 h 1648"/>
              <a:gd name="T68" fmla="*/ 2147483646 w 1516"/>
              <a:gd name="T69" fmla="*/ 2147483646 h 1648"/>
              <a:gd name="T70" fmla="*/ 2147483646 w 1516"/>
              <a:gd name="T71" fmla="*/ 2147483646 h 1648"/>
              <a:gd name="T72" fmla="*/ 2147483646 w 1516"/>
              <a:gd name="T73" fmla="*/ 2147483646 h 1648"/>
              <a:gd name="T74" fmla="*/ 2147483646 w 1516"/>
              <a:gd name="T75" fmla="*/ 2147483646 h 1648"/>
              <a:gd name="T76" fmla="*/ 2147483646 w 1516"/>
              <a:gd name="T77" fmla="*/ 2147483646 h 164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516" h="1648">
                <a:moveTo>
                  <a:pt x="499" y="1449"/>
                </a:moveTo>
                <a:cubicBezTo>
                  <a:pt x="896" y="1449"/>
                  <a:pt x="896" y="1449"/>
                  <a:pt x="896" y="1449"/>
                </a:cubicBezTo>
                <a:cubicBezTo>
                  <a:pt x="896" y="1559"/>
                  <a:pt x="807" y="1648"/>
                  <a:pt x="697" y="1648"/>
                </a:cubicBezTo>
                <a:cubicBezTo>
                  <a:pt x="588" y="1648"/>
                  <a:pt x="499" y="1559"/>
                  <a:pt x="499" y="1449"/>
                </a:cubicBezTo>
                <a:close/>
                <a:moveTo>
                  <a:pt x="779" y="1189"/>
                </a:moveTo>
                <a:cubicBezTo>
                  <a:pt x="233" y="1189"/>
                  <a:pt x="233" y="1189"/>
                  <a:pt x="233" y="1189"/>
                </a:cubicBezTo>
                <a:cubicBezTo>
                  <a:pt x="382" y="1004"/>
                  <a:pt x="370" y="712"/>
                  <a:pt x="446" y="523"/>
                </a:cubicBezTo>
                <a:cubicBezTo>
                  <a:pt x="487" y="420"/>
                  <a:pt x="561" y="346"/>
                  <a:pt x="695" y="346"/>
                </a:cubicBezTo>
                <a:cubicBezTo>
                  <a:pt x="829" y="346"/>
                  <a:pt x="903" y="419"/>
                  <a:pt x="945" y="523"/>
                </a:cubicBezTo>
                <a:cubicBezTo>
                  <a:pt x="970" y="586"/>
                  <a:pt x="985" y="661"/>
                  <a:pt x="1000" y="739"/>
                </a:cubicBezTo>
                <a:cubicBezTo>
                  <a:pt x="1042" y="717"/>
                  <a:pt x="1087" y="701"/>
                  <a:pt x="1134" y="694"/>
                </a:cubicBezTo>
                <a:cubicBezTo>
                  <a:pt x="1101" y="522"/>
                  <a:pt x="1058" y="354"/>
                  <a:pt x="913" y="271"/>
                </a:cubicBezTo>
                <a:cubicBezTo>
                  <a:pt x="869" y="245"/>
                  <a:pt x="841" y="197"/>
                  <a:pt x="841" y="146"/>
                </a:cubicBezTo>
                <a:cubicBezTo>
                  <a:pt x="841" y="146"/>
                  <a:pt x="841" y="146"/>
                  <a:pt x="841" y="146"/>
                </a:cubicBezTo>
                <a:cubicBezTo>
                  <a:pt x="841" y="65"/>
                  <a:pt x="776" y="0"/>
                  <a:pt x="695" y="0"/>
                </a:cubicBezTo>
                <a:cubicBezTo>
                  <a:pt x="615" y="0"/>
                  <a:pt x="550" y="65"/>
                  <a:pt x="550" y="146"/>
                </a:cubicBezTo>
                <a:cubicBezTo>
                  <a:pt x="550" y="146"/>
                  <a:pt x="550" y="146"/>
                  <a:pt x="550" y="146"/>
                </a:cubicBezTo>
                <a:cubicBezTo>
                  <a:pt x="550" y="198"/>
                  <a:pt x="522" y="245"/>
                  <a:pt x="477" y="271"/>
                </a:cubicBezTo>
                <a:cubicBezTo>
                  <a:pt x="153" y="457"/>
                  <a:pt x="339" y="1075"/>
                  <a:pt x="0" y="1185"/>
                </a:cubicBezTo>
                <a:cubicBezTo>
                  <a:pt x="0" y="1329"/>
                  <a:pt x="0" y="1329"/>
                  <a:pt x="0" y="1329"/>
                </a:cubicBezTo>
                <a:cubicBezTo>
                  <a:pt x="827" y="1329"/>
                  <a:pt x="827" y="1329"/>
                  <a:pt x="827" y="1329"/>
                </a:cubicBezTo>
                <a:cubicBezTo>
                  <a:pt x="803" y="1286"/>
                  <a:pt x="787" y="1238"/>
                  <a:pt x="779" y="1189"/>
                </a:cubicBezTo>
                <a:close/>
                <a:moveTo>
                  <a:pt x="695" y="87"/>
                </a:moveTo>
                <a:cubicBezTo>
                  <a:pt x="728" y="87"/>
                  <a:pt x="754" y="113"/>
                  <a:pt x="754" y="146"/>
                </a:cubicBezTo>
                <a:cubicBezTo>
                  <a:pt x="754" y="178"/>
                  <a:pt x="728" y="205"/>
                  <a:pt x="695" y="205"/>
                </a:cubicBezTo>
                <a:cubicBezTo>
                  <a:pt x="663" y="205"/>
                  <a:pt x="636" y="178"/>
                  <a:pt x="636" y="146"/>
                </a:cubicBezTo>
                <a:cubicBezTo>
                  <a:pt x="636" y="113"/>
                  <a:pt x="663" y="87"/>
                  <a:pt x="695" y="87"/>
                </a:cubicBezTo>
                <a:close/>
                <a:moveTo>
                  <a:pt x="1204" y="808"/>
                </a:moveTo>
                <a:cubicBezTo>
                  <a:pt x="1032" y="808"/>
                  <a:pt x="893" y="947"/>
                  <a:pt x="893" y="1119"/>
                </a:cubicBezTo>
                <a:cubicBezTo>
                  <a:pt x="893" y="1291"/>
                  <a:pt x="1032" y="1430"/>
                  <a:pt x="1204" y="1430"/>
                </a:cubicBezTo>
                <a:cubicBezTo>
                  <a:pt x="1376" y="1430"/>
                  <a:pt x="1516" y="1291"/>
                  <a:pt x="1516" y="1119"/>
                </a:cubicBezTo>
                <a:cubicBezTo>
                  <a:pt x="1516" y="947"/>
                  <a:pt x="1376" y="808"/>
                  <a:pt x="1204" y="808"/>
                </a:cubicBezTo>
                <a:close/>
                <a:moveTo>
                  <a:pt x="1151" y="1287"/>
                </a:moveTo>
                <a:cubicBezTo>
                  <a:pt x="1004" y="1140"/>
                  <a:pt x="1004" y="1140"/>
                  <a:pt x="1004" y="1140"/>
                </a:cubicBezTo>
                <a:cubicBezTo>
                  <a:pt x="1067" y="1077"/>
                  <a:pt x="1067" y="1077"/>
                  <a:pt x="1067" y="1077"/>
                </a:cubicBezTo>
                <a:cubicBezTo>
                  <a:pt x="1151" y="1162"/>
                  <a:pt x="1151" y="1162"/>
                  <a:pt x="1151" y="1162"/>
                </a:cubicBezTo>
                <a:cubicBezTo>
                  <a:pt x="1346" y="967"/>
                  <a:pt x="1346" y="967"/>
                  <a:pt x="1346" y="967"/>
                </a:cubicBezTo>
                <a:cubicBezTo>
                  <a:pt x="1409" y="1029"/>
                  <a:pt x="1409" y="1029"/>
                  <a:pt x="1409" y="1029"/>
                </a:cubicBezTo>
                <a:lnTo>
                  <a:pt x="1151" y="1287"/>
                </a:lnTo>
                <a:close/>
              </a:path>
            </a:pathLst>
          </a:custGeom>
          <a:solidFill>
            <a:schemeClr val="accent1"/>
          </a:solidFill>
          <a:ln w="9525">
            <a:noFill/>
            <a:round/>
            <a:headEnd/>
            <a:tailEnd/>
          </a:ln>
        </p:spPr>
        <p:txBody>
          <a:bodyPr/>
          <a:lstStyle/>
          <a:p>
            <a:endParaRPr lang="zh-CN" altLang="en-US"/>
          </a:p>
        </p:txBody>
      </p:sp>
      <p:sp>
        <p:nvSpPr>
          <p:cNvPr id="33824" name="Freeform 9"/>
          <p:cNvSpPr>
            <a:spLocks noEditPoints="1"/>
          </p:cNvSpPr>
          <p:nvPr/>
        </p:nvSpPr>
        <p:spPr bwMode="auto">
          <a:xfrm>
            <a:off x="3594100" y="3239500"/>
            <a:ext cx="527050" cy="476397"/>
          </a:xfrm>
          <a:custGeom>
            <a:avLst/>
            <a:gdLst>
              <a:gd name="T0" fmla="*/ 2147483646 w 1648"/>
              <a:gd name="T1" fmla="*/ 2147483646 h 1492"/>
              <a:gd name="T2" fmla="*/ 2147483646 w 1648"/>
              <a:gd name="T3" fmla="*/ 0 h 1492"/>
              <a:gd name="T4" fmla="*/ 0 w 1648"/>
              <a:gd name="T5" fmla="*/ 2147483646 h 1492"/>
              <a:gd name="T6" fmla="*/ 2147483646 w 1648"/>
              <a:gd name="T7" fmla="*/ 2147483646 h 1492"/>
              <a:gd name="T8" fmla="*/ 2147483646 w 1648"/>
              <a:gd name="T9" fmla="*/ 2147483646 h 1492"/>
              <a:gd name="T10" fmla="*/ 2147483646 w 1648"/>
              <a:gd name="T11" fmla="*/ 2147483646 h 1492"/>
              <a:gd name="T12" fmla="*/ 2147483646 w 1648"/>
              <a:gd name="T13" fmla="*/ 2147483646 h 1492"/>
              <a:gd name="T14" fmla="*/ 2147483646 w 1648"/>
              <a:gd name="T15" fmla="*/ 2147483646 h 1492"/>
              <a:gd name="T16" fmla="*/ 2147483646 w 1648"/>
              <a:gd name="T17" fmla="*/ 2147483646 h 1492"/>
              <a:gd name="T18" fmla="*/ 2147483646 w 1648"/>
              <a:gd name="T19" fmla="*/ 2147483646 h 1492"/>
              <a:gd name="T20" fmla="*/ 2147483646 w 1648"/>
              <a:gd name="T21" fmla="*/ 2147483646 h 1492"/>
              <a:gd name="T22" fmla="*/ 2147483646 w 1648"/>
              <a:gd name="T23" fmla="*/ 2147483646 h 1492"/>
              <a:gd name="T24" fmla="*/ 2147483646 w 1648"/>
              <a:gd name="T25" fmla="*/ 2147483646 h 1492"/>
              <a:gd name="T26" fmla="*/ 2147483646 w 1648"/>
              <a:gd name="T27" fmla="*/ 2147483646 h 1492"/>
              <a:gd name="T28" fmla="*/ 2147483646 w 1648"/>
              <a:gd name="T29" fmla="*/ 2147483646 h 1492"/>
              <a:gd name="T30" fmla="*/ 2147483646 w 1648"/>
              <a:gd name="T31" fmla="*/ 2147483646 h 1492"/>
              <a:gd name="T32" fmla="*/ 2147483646 w 1648"/>
              <a:gd name="T33" fmla="*/ 2147483646 h 1492"/>
              <a:gd name="T34" fmla="*/ 2147483646 w 1648"/>
              <a:gd name="T35" fmla="*/ 2147483646 h 1492"/>
              <a:gd name="T36" fmla="*/ 2147483646 w 1648"/>
              <a:gd name="T37" fmla="*/ 2147483646 h 1492"/>
              <a:gd name="T38" fmla="*/ 2147483646 w 1648"/>
              <a:gd name="T39" fmla="*/ 2147483646 h 1492"/>
              <a:gd name="T40" fmla="*/ 2147483646 w 1648"/>
              <a:gd name="T41" fmla="*/ 2147483646 h 1492"/>
              <a:gd name="T42" fmla="*/ 2147483646 w 1648"/>
              <a:gd name="T43" fmla="*/ 2147483646 h 1492"/>
              <a:gd name="T44" fmla="*/ 2147483646 w 1648"/>
              <a:gd name="T45" fmla="*/ 2147483646 h 1492"/>
              <a:gd name="T46" fmla="*/ 2147483646 w 1648"/>
              <a:gd name="T47" fmla="*/ 2147483646 h 1492"/>
              <a:gd name="T48" fmla="*/ 2147483646 w 1648"/>
              <a:gd name="T49" fmla="*/ 2147483646 h 1492"/>
              <a:gd name="T50" fmla="*/ 2147483646 w 1648"/>
              <a:gd name="T51" fmla="*/ 2147483646 h 1492"/>
              <a:gd name="T52" fmla="*/ 2147483646 w 1648"/>
              <a:gd name="T53" fmla="*/ 2147483646 h 1492"/>
              <a:gd name="T54" fmla="*/ 2147483646 w 1648"/>
              <a:gd name="T55" fmla="*/ 2147483646 h 1492"/>
              <a:gd name="T56" fmla="*/ 2147483646 w 1648"/>
              <a:gd name="T57" fmla="*/ 2147483646 h 1492"/>
              <a:gd name="T58" fmla="*/ 2147483646 w 1648"/>
              <a:gd name="T59" fmla="*/ 2147483646 h 1492"/>
              <a:gd name="T60" fmla="*/ 2147483646 w 1648"/>
              <a:gd name="T61" fmla="*/ 2147483646 h 1492"/>
              <a:gd name="T62" fmla="*/ 2147483646 w 1648"/>
              <a:gd name="T63" fmla="*/ 2147483646 h 1492"/>
              <a:gd name="T64" fmla="*/ 2147483646 w 1648"/>
              <a:gd name="T65" fmla="*/ 2147483646 h 1492"/>
              <a:gd name="T66" fmla="*/ 2147483646 w 1648"/>
              <a:gd name="T67" fmla="*/ 2147483646 h 1492"/>
              <a:gd name="T68" fmla="*/ 2147483646 w 1648"/>
              <a:gd name="T69" fmla="*/ 2147483646 h 1492"/>
              <a:gd name="T70" fmla="*/ 2147483646 w 1648"/>
              <a:gd name="T71" fmla="*/ 2147483646 h 1492"/>
              <a:gd name="T72" fmla="*/ 2147483646 w 1648"/>
              <a:gd name="T73" fmla="*/ 2147483646 h 1492"/>
              <a:gd name="T74" fmla="*/ 2147483646 w 1648"/>
              <a:gd name="T75" fmla="*/ 2147483646 h 1492"/>
              <a:gd name="T76" fmla="*/ 2147483646 w 1648"/>
              <a:gd name="T77" fmla="*/ 2147483646 h 1492"/>
              <a:gd name="T78" fmla="*/ 2147483646 w 1648"/>
              <a:gd name="T79" fmla="*/ 2147483646 h 1492"/>
              <a:gd name="T80" fmla="*/ 2147483646 w 1648"/>
              <a:gd name="T81" fmla="*/ 2147483646 h 1492"/>
              <a:gd name="T82" fmla="*/ 2147483646 w 1648"/>
              <a:gd name="T83" fmla="*/ 2147483646 h 1492"/>
              <a:gd name="T84" fmla="*/ 2147483646 w 1648"/>
              <a:gd name="T85" fmla="*/ 2147483646 h 1492"/>
              <a:gd name="T86" fmla="*/ 2147483646 w 1648"/>
              <a:gd name="T87" fmla="*/ 2147483646 h 1492"/>
              <a:gd name="T88" fmla="*/ 2147483646 w 1648"/>
              <a:gd name="T89" fmla="*/ 2147483646 h 1492"/>
              <a:gd name="T90" fmla="*/ 2147483646 w 1648"/>
              <a:gd name="T91" fmla="*/ 2147483646 h 1492"/>
              <a:gd name="T92" fmla="*/ 2147483646 w 1648"/>
              <a:gd name="T93" fmla="*/ 2147483646 h 1492"/>
              <a:gd name="T94" fmla="*/ 2147483646 w 1648"/>
              <a:gd name="T95" fmla="*/ 2147483646 h 1492"/>
              <a:gd name="T96" fmla="*/ 2147483646 w 1648"/>
              <a:gd name="T97" fmla="*/ 2147483646 h 1492"/>
              <a:gd name="T98" fmla="*/ 2147483646 w 1648"/>
              <a:gd name="T99" fmla="*/ 2147483646 h 1492"/>
              <a:gd name="T100" fmla="*/ 2147483646 w 1648"/>
              <a:gd name="T101" fmla="*/ 2147483646 h 1492"/>
              <a:gd name="T102" fmla="*/ 2147483646 w 1648"/>
              <a:gd name="T103" fmla="*/ 2147483646 h 1492"/>
              <a:gd name="T104" fmla="*/ 2147483646 w 1648"/>
              <a:gd name="T105" fmla="*/ 2147483646 h 149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48" h="1492">
                <a:moveTo>
                  <a:pt x="1648" y="824"/>
                </a:moveTo>
                <a:cubicBezTo>
                  <a:pt x="1648" y="369"/>
                  <a:pt x="1279" y="0"/>
                  <a:pt x="824" y="0"/>
                </a:cubicBezTo>
                <a:cubicBezTo>
                  <a:pt x="369" y="0"/>
                  <a:pt x="0" y="369"/>
                  <a:pt x="0" y="824"/>
                </a:cubicBezTo>
                <a:cubicBezTo>
                  <a:pt x="0" y="1001"/>
                  <a:pt x="56" y="1166"/>
                  <a:pt x="151" y="1300"/>
                </a:cubicBezTo>
                <a:cubicBezTo>
                  <a:pt x="451" y="1300"/>
                  <a:pt x="451" y="1300"/>
                  <a:pt x="451" y="1300"/>
                </a:cubicBezTo>
                <a:cubicBezTo>
                  <a:pt x="514" y="1413"/>
                  <a:pt x="658" y="1492"/>
                  <a:pt x="824" y="1492"/>
                </a:cubicBezTo>
                <a:cubicBezTo>
                  <a:pt x="990" y="1492"/>
                  <a:pt x="1134" y="1413"/>
                  <a:pt x="1197" y="1300"/>
                </a:cubicBezTo>
                <a:cubicBezTo>
                  <a:pt x="1497" y="1300"/>
                  <a:pt x="1497" y="1300"/>
                  <a:pt x="1497" y="1300"/>
                </a:cubicBezTo>
                <a:cubicBezTo>
                  <a:pt x="1592" y="1166"/>
                  <a:pt x="1648" y="1001"/>
                  <a:pt x="1648" y="824"/>
                </a:cubicBezTo>
                <a:close/>
                <a:moveTo>
                  <a:pt x="1340" y="382"/>
                </a:moveTo>
                <a:cubicBezTo>
                  <a:pt x="1188" y="533"/>
                  <a:pt x="1188" y="533"/>
                  <a:pt x="1188" y="533"/>
                </a:cubicBezTo>
                <a:cubicBezTo>
                  <a:pt x="1167" y="506"/>
                  <a:pt x="1142" y="481"/>
                  <a:pt x="1115" y="460"/>
                </a:cubicBezTo>
                <a:cubicBezTo>
                  <a:pt x="1266" y="308"/>
                  <a:pt x="1266" y="308"/>
                  <a:pt x="1266" y="308"/>
                </a:cubicBezTo>
                <a:cubicBezTo>
                  <a:pt x="1292" y="331"/>
                  <a:pt x="1317" y="356"/>
                  <a:pt x="1340" y="382"/>
                </a:cubicBezTo>
                <a:close/>
                <a:moveTo>
                  <a:pt x="1035" y="178"/>
                </a:moveTo>
                <a:cubicBezTo>
                  <a:pt x="1068" y="189"/>
                  <a:pt x="1100" y="203"/>
                  <a:pt x="1131" y="218"/>
                </a:cubicBezTo>
                <a:cubicBezTo>
                  <a:pt x="1049" y="416"/>
                  <a:pt x="1049" y="416"/>
                  <a:pt x="1049" y="416"/>
                </a:cubicBezTo>
                <a:cubicBezTo>
                  <a:pt x="1019" y="399"/>
                  <a:pt x="987" y="386"/>
                  <a:pt x="953" y="376"/>
                </a:cubicBezTo>
                <a:lnTo>
                  <a:pt x="1035" y="178"/>
                </a:lnTo>
                <a:close/>
                <a:moveTo>
                  <a:pt x="772" y="147"/>
                </a:moveTo>
                <a:cubicBezTo>
                  <a:pt x="790" y="146"/>
                  <a:pt x="807" y="145"/>
                  <a:pt x="824" y="145"/>
                </a:cubicBezTo>
                <a:cubicBezTo>
                  <a:pt x="841" y="145"/>
                  <a:pt x="858" y="146"/>
                  <a:pt x="876" y="147"/>
                </a:cubicBezTo>
                <a:cubicBezTo>
                  <a:pt x="876" y="361"/>
                  <a:pt x="876" y="361"/>
                  <a:pt x="876" y="361"/>
                </a:cubicBezTo>
                <a:cubicBezTo>
                  <a:pt x="859" y="359"/>
                  <a:pt x="841" y="358"/>
                  <a:pt x="824" y="358"/>
                </a:cubicBezTo>
                <a:cubicBezTo>
                  <a:pt x="807" y="358"/>
                  <a:pt x="789" y="359"/>
                  <a:pt x="772" y="361"/>
                </a:cubicBezTo>
                <a:lnTo>
                  <a:pt x="772" y="147"/>
                </a:lnTo>
                <a:close/>
                <a:moveTo>
                  <a:pt x="746" y="864"/>
                </a:moveTo>
                <a:cubicBezTo>
                  <a:pt x="824" y="500"/>
                  <a:pt x="824" y="500"/>
                  <a:pt x="824" y="500"/>
                </a:cubicBezTo>
                <a:cubicBezTo>
                  <a:pt x="902" y="864"/>
                  <a:pt x="902" y="864"/>
                  <a:pt x="902" y="864"/>
                </a:cubicBezTo>
                <a:cubicBezTo>
                  <a:pt x="951" y="891"/>
                  <a:pt x="984" y="944"/>
                  <a:pt x="984" y="1004"/>
                </a:cubicBezTo>
                <a:cubicBezTo>
                  <a:pt x="984" y="1093"/>
                  <a:pt x="913" y="1165"/>
                  <a:pt x="824" y="1165"/>
                </a:cubicBezTo>
                <a:cubicBezTo>
                  <a:pt x="735" y="1165"/>
                  <a:pt x="664" y="1093"/>
                  <a:pt x="664" y="1004"/>
                </a:cubicBezTo>
                <a:cubicBezTo>
                  <a:pt x="664" y="944"/>
                  <a:pt x="697" y="891"/>
                  <a:pt x="746" y="864"/>
                </a:cubicBezTo>
                <a:close/>
                <a:moveTo>
                  <a:pt x="610" y="179"/>
                </a:moveTo>
                <a:cubicBezTo>
                  <a:pt x="693" y="377"/>
                  <a:pt x="693" y="377"/>
                  <a:pt x="693" y="377"/>
                </a:cubicBezTo>
                <a:cubicBezTo>
                  <a:pt x="660" y="386"/>
                  <a:pt x="627" y="400"/>
                  <a:pt x="597" y="417"/>
                </a:cubicBezTo>
                <a:cubicBezTo>
                  <a:pt x="514" y="220"/>
                  <a:pt x="514" y="220"/>
                  <a:pt x="514" y="220"/>
                </a:cubicBezTo>
                <a:cubicBezTo>
                  <a:pt x="545" y="204"/>
                  <a:pt x="577" y="190"/>
                  <a:pt x="610" y="179"/>
                </a:cubicBezTo>
                <a:close/>
                <a:moveTo>
                  <a:pt x="382" y="308"/>
                </a:moveTo>
                <a:cubicBezTo>
                  <a:pt x="533" y="460"/>
                  <a:pt x="533" y="460"/>
                  <a:pt x="533" y="460"/>
                </a:cubicBezTo>
                <a:cubicBezTo>
                  <a:pt x="506" y="481"/>
                  <a:pt x="481" y="506"/>
                  <a:pt x="460" y="533"/>
                </a:cubicBezTo>
                <a:cubicBezTo>
                  <a:pt x="308" y="382"/>
                  <a:pt x="308" y="382"/>
                  <a:pt x="308" y="382"/>
                </a:cubicBezTo>
                <a:cubicBezTo>
                  <a:pt x="331" y="356"/>
                  <a:pt x="356" y="331"/>
                  <a:pt x="382" y="308"/>
                </a:cubicBezTo>
                <a:close/>
                <a:moveTo>
                  <a:pt x="178" y="613"/>
                </a:moveTo>
                <a:cubicBezTo>
                  <a:pt x="189" y="580"/>
                  <a:pt x="203" y="548"/>
                  <a:pt x="218" y="517"/>
                </a:cubicBezTo>
                <a:cubicBezTo>
                  <a:pt x="416" y="599"/>
                  <a:pt x="416" y="599"/>
                  <a:pt x="416" y="599"/>
                </a:cubicBezTo>
                <a:cubicBezTo>
                  <a:pt x="399" y="629"/>
                  <a:pt x="386" y="661"/>
                  <a:pt x="376" y="695"/>
                </a:cubicBezTo>
                <a:lnTo>
                  <a:pt x="178" y="613"/>
                </a:lnTo>
                <a:close/>
                <a:moveTo>
                  <a:pt x="1270" y="688"/>
                </a:moveTo>
                <a:cubicBezTo>
                  <a:pt x="1260" y="655"/>
                  <a:pt x="1246" y="623"/>
                  <a:pt x="1228" y="592"/>
                </a:cubicBezTo>
                <a:cubicBezTo>
                  <a:pt x="1425" y="507"/>
                  <a:pt x="1425" y="507"/>
                  <a:pt x="1425" y="507"/>
                </a:cubicBezTo>
                <a:cubicBezTo>
                  <a:pt x="1441" y="538"/>
                  <a:pt x="1455" y="570"/>
                  <a:pt x="1466" y="603"/>
                </a:cubicBezTo>
                <a:lnTo>
                  <a:pt x="1270" y="688"/>
                </a:lnTo>
                <a:close/>
              </a:path>
            </a:pathLst>
          </a:custGeom>
          <a:solidFill>
            <a:schemeClr val="accent1">
              <a:alpha val="65000"/>
            </a:schemeClr>
          </a:solidFill>
          <a:ln w="9525">
            <a:noFill/>
            <a:round/>
            <a:headEnd/>
            <a:tailEnd/>
          </a:ln>
        </p:spPr>
        <p:txBody>
          <a:bodyPr/>
          <a:lstStyle/>
          <a:p>
            <a:endParaRPr lang="zh-CN" altLang="en-US"/>
          </a:p>
        </p:txBody>
      </p:sp>
      <p:sp>
        <p:nvSpPr>
          <p:cNvPr id="33825" name="Freeform 13"/>
          <p:cNvSpPr>
            <a:spLocks noEditPoints="1"/>
          </p:cNvSpPr>
          <p:nvPr/>
        </p:nvSpPr>
        <p:spPr bwMode="auto">
          <a:xfrm>
            <a:off x="7461250" y="2153314"/>
            <a:ext cx="496888" cy="446226"/>
          </a:xfrm>
          <a:custGeom>
            <a:avLst/>
            <a:gdLst>
              <a:gd name="T0" fmla="*/ 2147483646 w 1648"/>
              <a:gd name="T1" fmla="*/ 2147483646 h 1488"/>
              <a:gd name="T2" fmla="*/ 2147483646 w 1648"/>
              <a:gd name="T3" fmla="*/ 2147483646 h 1488"/>
              <a:gd name="T4" fmla="*/ 0 w 1648"/>
              <a:gd name="T5" fmla="*/ 2147483646 h 1488"/>
              <a:gd name="T6" fmla="*/ 2147483646 w 1648"/>
              <a:gd name="T7" fmla="*/ 2147483646 h 1488"/>
              <a:gd name="T8" fmla="*/ 2147483646 w 1648"/>
              <a:gd name="T9" fmla="*/ 2147483646 h 1488"/>
              <a:gd name="T10" fmla="*/ 2147483646 w 1648"/>
              <a:gd name="T11" fmla="*/ 2147483646 h 1488"/>
              <a:gd name="T12" fmla="*/ 2147483646 w 1648"/>
              <a:gd name="T13" fmla="*/ 2147483646 h 1488"/>
              <a:gd name="T14" fmla="*/ 2147483646 w 1648"/>
              <a:gd name="T15" fmla="*/ 2147483646 h 1488"/>
              <a:gd name="T16" fmla="*/ 2147483646 w 1648"/>
              <a:gd name="T17" fmla="*/ 2147483646 h 1488"/>
              <a:gd name="T18" fmla="*/ 2147483646 w 1648"/>
              <a:gd name="T19" fmla="*/ 2147483646 h 1488"/>
              <a:gd name="T20" fmla="*/ 2147483646 w 1648"/>
              <a:gd name="T21" fmla="*/ 2147483646 h 1488"/>
              <a:gd name="T22" fmla="*/ 2147483646 w 1648"/>
              <a:gd name="T23" fmla="*/ 2147483646 h 1488"/>
              <a:gd name="T24" fmla="*/ 2147483646 w 1648"/>
              <a:gd name="T25" fmla="*/ 2147483646 h 1488"/>
              <a:gd name="T26" fmla="*/ 2147483646 w 1648"/>
              <a:gd name="T27" fmla="*/ 2147483646 h 1488"/>
              <a:gd name="T28" fmla="*/ 2147483646 w 1648"/>
              <a:gd name="T29" fmla="*/ 2147483646 h 1488"/>
              <a:gd name="T30" fmla="*/ 2147483646 w 1648"/>
              <a:gd name="T31" fmla="*/ 0 h 1488"/>
              <a:gd name="T32" fmla="*/ 2147483646 w 1648"/>
              <a:gd name="T33" fmla="*/ 2147483646 h 1488"/>
              <a:gd name="T34" fmla="*/ 2147483646 w 1648"/>
              <a:gd name="T35" fmla="*/ 2147483646 h 1488"/>
              <a:gd name="T36" fmla="*/ 2147483646 w 1648"/>
              <a:gd name="T37" fmla="*/ 2147483646 h 1488"/>
              <a:gd name="T38" fmla="*/ 2147483646 w 1648"/>
              <a:gd name="T39" fmla="*/ 2147483646 h 1488"/>
              <a:gd name="T40" fmla="*/ 2147483646 w 1648"/>
              <a:gd name="T41" fmla="*/ 2147483646 h 1488"/>
              <a:gd name="T42" fmla="*/ 2147483646 w 1648"/>
              <a:gd name="T43" fmla="*/ 2147483646 h 1488"/>
              <a:gd name="T44" fmla="*/ 2147483646 w 1648"/>
              <a:gd name="T45" fmla="*/ 2147483646 h 1488"/>
              <a:gd name="T46" fmla="*/ 2147483646 w 1648"/>
              <a:gd name="T47" fmla="*/ 2147483646 h 1488"/>
              <a:gd name="T48" fmla="*/ 2147483646 w 1648"/>
              <a:gd name="T49" fmla="*/ 2147483646 h 1488"/>
              <a:gd name="T50" fmla="*/ 2147483646 w 1648"/>
              <a:gd name="T51" fmla="*/ 2147483646 h 1488"/>
              <a:gd name="T52" fmla="*/ 2147483646 w 1648"/>
              <a:gd name="T53" fmla="*/ 2147483646 h 1488"/>
              <a:gd name="T54" fmla="*/ 2147483646 w 1648"/>
              <a:gd name="T55" fmla="*/ 2147483646 h 1488"/>
              <a:gd name="T56" fmla="*/ 2147483646 w 1648"/>
              <a:gd name="T57" fmla="*/ 2147483646 h 1488"/>
              <a:gd name="T58" fmla="*/ 2147483646 w 1648"/>
              <a:gd name="T59" fmla="*/ 2147483646 h 1488"/>
              <a:gd name="T60" fmla="*/ 2147483646 w 1648"/>
              <a:gd name="T61" fmla="*/ 2147483646 h 1488"/>
              <a:gd name="T62" fmla="*/ 2147483646 w 1648"/>
              <a:gd name="T63" fmla="*/ 2147483646 h 1488"/>
              <a:gd name="T64" fmla="*/ 2147483646 w 1648"/>
              <a:gd name="T65" fmla="*/ 0 h 1488"/>
              <a:gd name="T66" fmla="*/ 2147483646 w 1648"/>
              <a:gd name="T67" fmla="*/ 2147483646 h 1488"/>
              <a:gd name="T68" fmla="*/ 2147483646 w 1648"/>
              <a:gd name="T69" fmla="*/ 2147483646 h 1488"/>
              <a:gd name="T70" fmla="*/ 2147483646 w 1648"/>
              <a:gd name="T71" fmla="*/ 2147483646 h 1488"/>
              <a:gd name="T72" fmla="*/ 2147483646 w 1648"/>
              <a:gd name="T73" fmla="*/ 2147483646 h 1488"/>
              <a:gd name="T74" fmla="*/ 2147483646 w 1648"/>
              <a:gd name="T75" fmla="*/ 2147483646 h 1488"/>
              <a:gd name="T76" fmla="*/ 2147483646 w 1648"/>
              <a:gd name="T77" fmla="*/ 2147483646 h 1488"/>
              <a:gd name="T78" fmla="*/ 2147483646 w 1648"/>
              <a:gd name="T79" fmla="*/ 2147483646 h 1488"/>
              <a:gd name="T80" fmla="*/ 2147483646 w 1648"/>
              <a:gd name="T81" fmla="*/ 2147483646 h 1488"/>
              <a:gd name="T82" fmla="*/ 2147483646 w 1648"/>
              <a:gd name="T83" fmla="*/ 2147483646 h 1488"/>
              <a:gd name="T84" fmla="*/ 2147483646 w 1648"/>
              <a:gd name="T85" fmla="*/ 2147483646 h 1488"/>
              <a:gd name="T86" fmla="*/ 2147483646 w 1648"/>
              <a:gd name="T87" fmla="*/ 2147483646 h 1488"/>
              <a:gd name="T88" fmla="*/ 2147483646 w 1648"/>
              <a:gd name="T89" fmla="*/ 2147483646 h 1488"/>
              <a:gd name="T90" fmla="*/ 2147483646 w 1648"/>
              <a:gd name="T91" fmla="*/ 2147483646 h 1488"/>
              <a:gd name="T92" fmla="*/ 2147483646 w 1648"/>
              <a:gd name="T93" fmla="*/ 2147483646 h 1488"/>
              <a:gd name="T94" fmla="*/ 2147483646 w 1648"/>
              <a:gd name="T95" fmla="*/ 2147483646 h 1488"/>
              <a:gd name="T96" fmla="*/ 2147483646 w 1648"/>
              <a:gd name="T97" fmla="*/ 2147483646 h 1488"/>
              <a:gd name="T98" fmla="*/ 2147483646 w 1648"/>
              <a:gd name="T99" fmla="*/ 2147483646 h 1488"/>
              <a:gd name="T100" fmla="*/ 2147483646 w 1648"/>
              <a:gd name="T101" fmla="*/ 2147483646 h 1488"/>
              <a:gd name="T102" fmla="*/ 2147483646 w 1648"/>
              <a:gd name="T103" fmla="*/ 0 h 1488"/>
              <a:gd name="T104" fmla="*/ 2147483646 w 1648"/>
              <a:gd name="T105" fmla="*/ 2147483646 h 1488"/>
              <a:gd name="T106" fmla="*/ 2147483646 w 1648"/>
              <a:gd name="T107" fmla="*/ 2147483646 h 1488"/>
              <a:gd name="T108" fmla="*/ 2147483646 w 1648"/>
              <a:gd name="T109" fmla="*/ 2147483646 h 1488"/>
              <a:gd name="T110" fmla="*/ 2147483646 w 1648"/>
              <a:gd name="T111" fmla="*/ 2147483646 h 1488"/>
              <a:gd name="T112" fmla="*/ 2147483646 w 1648"/>
              <a:gd name="T113" fmla="*/ 2147483646 h 1488"/>
              <a:gd name="T114" fmla="*/ 2147483646 w 1648"/>
              <a:gd name="T115" fmla="*/ 2147483646 h 1488"/>
              <a:gd name="T116" fmla="*/ 2147483646 w 1648"/>
              <a:gd name="T117" fmla="*/ 2147483646 h 1488"/>
              <a:gd name="T118" fmla="*/ 2147483646 w 1648"/>
              <a:gd name="T119" fmla="*/ 2147483646 h 1488"/>
              <a:gd name="T120" fmla="*/ 2147483646 w 1648"/>
              <a:gd name="T121" fmla="*/ 2147483646 h 1488"/>
              <a:gd name="T122" fmla="*/ 2147483646 w 1648"/>
              <a:gd name="T123" fmla="*/ 2147483646 h 14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48" h="1488">
                <a:moveTo>
                  <a:pt x="480" y="896"/>
                </a:moveTo>
                <a:cubicBezTo>
                  <a:pt x="480" y="1029"/>
                  <a:pt x="373" y="1136"/>
                  <a:pt x="240" y="1136"/>
                </a:cubicBezTo>
                <a:cubicBezTo>
                  <a:pt x="107" y="1136"/>
                  <a:pt x="0" y="1029"/>
                  <a:pt x="0" y="896"/>
                </a:cubicBezTo>
                <a:cubicBezTo>
                  <a:pt x="0" y="763"/>
                  <a:pt x="107" y="656"/>
                  <a:pt x="240" y="656"/>
                </a:cubicBezTo>
                <a:cubicBezTo>
                  <a:pt x="373" y="656"/>
                  <a:pt x="480" y="763"/>
                  <a:pt x="480" y="896"/>
                </a:cubicBezTo>
                <a:close/>
                <a:moveTo>
                  <a:pt x="240" y="1256"/>
                </a:moveTo>
                <a:cubicBezTo>
                  <a:pt x="213" y="1256"/>
                  <a:pt x="186" y="1253"/>
                  <a:pt x="160" y="1247"/>
                </a:cubicBezTo>
                <a:cubicBezTo>
                  <a:pt x="160" y="1408"/>
                  <a:pt x="160" y="1408"/>
                  <a:pt x="160" y="1408"/>
                </a:cubicBezTo>
                <a:cubicBezTo>
                  <a:pt x="160" y="1452"/>
                  <a:pt x="196" y="1488"/>
                  <a:pt x="240" y="1488"/>
                </a:cubicBezTo>
                <a:cubicBezTo>
                  <a:pt x="284" y="1488"/>
                  <a:pt x="320" y="1452"/>
                  <a:pt x="320" y="1408"/>
                </a:cubicBezTo>
                <a:cubicBezTo>
                  <a:pt x="320" y="1247"/>
                  <a:pt x="320" y="1247"/>
                  <a:pt x="320" y="1247"/>
                </a:cubicBezTo>
                <a:cubicBezTo>
                  <a:pt x="294" y="1253"/>
                  <a:pt x="267" y="1256"/>
                  <a:pt x="240" y="1256"/>
                </a:cubicBezTo>
                <a:close/>
                <a:moveTo>
                  <a:pt x="240" y="536"/>
                </a:moveTo>
                <a:cubicBezTo>
                  <a:pt x="267" y="536"/>
                  <a:pt x="294" y="539"/>
                  <a:pt x="320" y="545"/>
                </a:cubicBezTo>
                <a:cubicBezTo>
                  <a:pt x="320" y="80"/>
                  <a:pt x="320" y="80"/>
                  <a:pt x="320" y="80"/>
                </a:cubicBezTo>
                <a:cubicBezTo>
                  <a:pt x="320" y="36"/>
                  <a:pt x="284" y="0"/>
                  <a:pt x="240" y="0"/>
                </a:cubicBezTo>
                <a:cubicBezTo>
                  <a:pt x="196" y="0"/>
                  <a:pt x="160" y="36"/>
                  <a:pt x="160" y="80"/>
                </a:cubicBezTo>
                <a:cubicBezTo>
                  <a:pt x="160" y="545"/>
                  <a:pt x="160" y="545"/>
                  <a:pt x="160" y="545"/>
                </a:cubicBezTo>
                <a:cubicBezTo>
                  <a:pt x="186" y="539"/>
                  <a:pt x="213" y="536"/>
                  <a:pt x="240" y="536"/>
                </a:cubicBezTo>
                <a:close/>
                <a:moveTo>
                  <a:pt x="824" y="508"/>
                </a:moveTo>
                <a:cubicBezTo>
                  <a:pt x="873" y="508"/>
                  <a:pt x="912" y="547"/>
                  <a:pt x="912" y="596"/>
                </a:cubicBezTo>
                <a:cubicBezTo>
                  <a:pt x="912" y="645"/>
                  <a:pt x="873" y="684"/>
                  <a:pt x="824" y="684"/>
                </a:cubicBezTo>
                <a:cubicBezTo>
                  <a:pt x="775" y="684"/>
                  <a:pt x="736" y="645"/>
                  <a:pt x="736" y="596"/>
                </a:cubicBezTo>
                <a:cubicBezTo>
                  <a:pt x="736" y="547"/>
                  <a:pt x="775" y="508"/>
                  <a:pt x="824" y="508"/>
                </a:cubicBezTo>
                <a:close/>
                <a:moveTo>
                  <a:pt x="824" y="356"/>
                </a:moveTo>
                <a:cubicBezTo>
                  <a:pt x="691" y="356"/>
                  <a:pt x="584" y="463"/>
                  <a:pt x="584" y="596"/>
                </a:cubicBezTo>
                <a:cubicBezTo>
                  <a:pt x="584" y="729"/>
                  <a:pt x="691" y="836"/>
                  <a:pt x="824" y="836"/>
                </a:cubicBezTo>
                <a:cubicBezTo>
                  <a:pt x="957" y="836"/>
                  <a:pt x="1064" y="729"/>
                  <a:pt x="1064" y="596"/>
                </a:cubicBezTo>
                <a:cubicBezTo>
                  <a:pt x="1064" y="463"/>
                  <a:pt x="957" y="356"/>
                  <a:pt x="824" y="356"/>
                </a:cubicBezTo>
                <a:close/>
                <a:moveTo>
                  <a:pt x="824" y="236"/>
                </a:moveTo>
                <a:cubicBezTo>
                  <a:pt x="851" y="236"/>
                  <a:pt x="878" y="239"/>
                  <a:pt x="904" y="245"/>
                </a:cubicBezTo>
                <a:cubicBezTo>
                  <a:pt x="904" y="80"/>
                  <a:pt x="904" y="80"/>
                  <a:pt x="904" y="80"/>
                </a:cubicBezTo>
                <a:cubicBezTo>
                  <a:pt x="904" y="36"/>
                  <a:pt x="868" y="0"/>
                  <a:pt x="824" y="0"/>
                </a:cubicBezTo>
                <a:cubicBezTo>
                  <a:pt x="780" y="0"/>
                  <a:pt x="744" y="36"/>
                  <a:pt x="744" y="80"/>
                </a:cubicBezTo>
                <a:cubicBezTo>
                  <a:pt x="744" y="245"/>
                  <a:pt x="744" y="245"/>
                  <a:pt x="744" y="245"/>
                </a:cubicBezTo>
                <a:cubicBezTo>
                  <a:pt x="770" y="239"/>
                  <a:pt x="797" y="236"/>
                  <a:pt x="824" y="236"/>
                </a:cubicBezTo>
                <a:close/>
                <a:moveTo>
                  <a:pt x="824" y="956"/>
                </a:moveTo>
                <a:cubicBezTo>
                  <a:pt x="797" y="956"/>
                  <a:pt x="770" y="953"/>
                  <a:pt x="744" y="947"/>
                </a:cubicBezTo>
                <a:cubicBezTo>
                  <a:pt x="744" y="1408"/>
                  <a:pt x="744" y="1408"/>
                  <a:pt x="744" y="1408"/>
                </a:cubicBezTo>
                <a:cubicBezTo>
                  <a:pt x="744" y="1452"/>
                  <a:pt x="780" y="1488"/>
                  <a:pt x="824" y="1488"/>
                </a:cubicBezTo>
                <a:cubicBezTo>
                  <a:pt x="868" y="1488"/>
                  <a:pt x="904" y="1452"/>
                  <a:pt x="904" y="1408"/>
                </a:cubicBezTo>
                <a:cubicBezTo>
                  <a:pt x="904" y="947"/>
                  <a:pt x="904" y="947"/>
                  <a:pt x="904" y="947"/>
                </a:cubicBezTo>
                <a:cubicBezTo>
                  <a:pt x="878" y="953"/>
                  <a:pt x="851" y="956"/>
                  <a:pt x="824" y="956"/>
                </a:cubicBezTo>
                <a:close/>
                <a:moveTo>
                  <a:pt x="1408" y="656"/>
                </a:moveTo>
                <a:cubicBezTo>
                  <a:pt x="1275" y="656"/>
                  <a:pt x="1168" y="763"/>
                  <a:pt x="1168" y="896"/>
                </a:cubicBezTo>
                <a:cubicBezTo>
                  <a:pt x="1168" y="1029"/>
                  <a:pt x="1275" y="1136"/>
                  <a:pt x="1408" y="1136"/>
                </a:cubicBezTo>
                <a:cubicBezTo>
                  <a:pt x="1541" y="1136"/>
                  <a:pt x="1648" y="1029"/>
                  <a:pt x="1648" y="896"/>
                </a:cubicBezTo>
                <a:cubicBezTo>
                  <a:pt x="1648" y="763"/>
                  <a:pt x="1541" y="656"/>
                  <a:pt x="1408" y="656"/>
                </a:cubicBezTo>
                <a:close/>
                <a:moveTo>
                  <a:pt x="1408" y="536"/>
                </a:moveTo>
                <a:cubicBezTo>
                  <a:pt x="1435" y="536"/>
                  <a:pt x="1462" y="539"/>
                  <a:pt x="1488" y="545"/>
                </a:cubicBezTo>
                <a:cubicBezTo>
                  <a:pt x="1488" y="80"/>
                  <a:pt x="1488" y="80"/>
                  <a:pt x="1488" y="80"/>
                </a:cubicBezTo>
                <a:cubicBezTo>
                  <a:pt x="1488" y="36"/>
                  <a:pt x="1452" y="0"/>
                  <a:pt x="1408" y="0"/>
                </a:cubicBezTo>
                <a:cubicBezTo>
                  <a:pt x="1364" y="0"/>
                  <a:pt x="1328" y="36"/>
                  <a:pt x="1328" y="80"/>
                </a:cubicBezTo>
                <a:cubicBezTo>
                  <a:pt x="1328" y="545"/>
                  <a:pt x="1328" y="545"/>
                  <a:pt x="1328" y="545"/>
                </a:cubicBezTo>
                <a:cubicBezTo>
                  <a:pt x="1354" y="539"/>
                  <a:pt x="1381" y="536"/>
                  <a:pt x="1408" y="536"/>
                </a:cubicBezTo>
                <a:close/>
                <a:moveTo>
                  <a:pt x="1408" y="1256"/>
                </a:moveTo>
                <a:cubicBezTo>
                  <a:pt x="1381" y="1256"/>
                  <a:pt x="1354" y="1253"/>
                  <a:pt x="1328" y="1247"/>
                </a:cubicBezTo>
                <a:cubicBezTo>
                  <a:pt x="1328" y="1408"/>
                  <a:pt x="1328" y="1408"/>
                  <a:pt x="1328" y="1408"/>
                </a:cubicBezTo>
                <a:cubicBezTo>
                  <a:pt x="1328" y="1452"/>
                  <a:pt x="1364" y="1488"/>
                  <a:pt x="1408" y="1488"/>
                </a:cubicBezTo>
                <a:cubicBezTo>
                  <a:pt x="1452" y="1488"/>
                  <a:pt x="1488" y="1452"/>
                  <a:pt x="1488" y="1408"/>
                </a:cubicBezTo>
                <a:cubicBezTo>
                  <a:pt x="1488" y="1247"/>
                  <a:pt x="1488" y="1247"/>
                  <a:pt x="1488" y="1247"/>
                </a:cubicBezTo>
                <a:cubicBezTo>
                  <a:pt x="1462" y="1253"/>
                  <a:pt x="1435" y="1256"/>
                  <a:pt x="1408" y="1256"/>
                </a:cubicBezTo>
                <a:close/>
              </a:path>
            </a:pathLst>
          </a:custGeom>
          <a:solidFill>
            <a:schemeClr val="accent2"/>
          </a:solidFill>
          <a:ln w="9525">
            <a:noFill/>
            <a:round/>
            <a:headEnd/>
            <a:tailEnd/>
          </a:ln>
        </p:spPr>
        <p:txBody>
          <a:bodyPr/>
          <a:lstStyle/>
          <a:p>
            <a:endParaRPr lang="zh-CN" altLang="en-US"/>
          </a:p>
        </p:txBody>
      </p:sp>
      <p:sp>
        <p:nvSpPr>
          <p:cNvPr id="33826" name="Freeform 17"/>
          <p:cNvSpPr>
            <a:spLocks noEditPoints="1"/>
          </p:cNvSpPr>
          <p:nvPr/>
        </p:nvSpPr>
        <p:spPr bwMode="auto">
          <a:xfrm>
            <a:off x="6181725" y="3269673"/>
            <a:ext cx="515938" cy="428757"/>
          </a:xfrm>
          <a:custGeom>
            <a:avLst/>
            <a:gdLst>
              <a:gd name="T0" fmla="*/ 2147483646 w 1644"/>
              <a:gd name="T1" fmla="*/ 2147483646 h 1368"/>
              <a:gd name="T2" fmla="*/ 2147483646 w 1644"/>
              <a:gd name="T3" fmla="*/ 2147483646 h 1368"/>
              <a:gd name="T4" fmla="*/ 2147483646 w 1644"/>
              <a:gd name="T5" fmla="*/ 2147483646 h 1368"/>
              <a:gd name="T6" fmla="*/ 2147483646 w 1644"/>
              <a:gd name="T7" fmla="*/ 2147483646 h 1368"/>
              <a:gd name="T8" fmla="*/ 2147483646 w 1644"/>
              <a:gd name="T9" fmla="*/ 2147483646 h 1368"/>
              <a:gd name="T10" fmla="*/ 2147483646 w 1644"/>
              <a:gd name="T11" fmla="*/ 2147483646 h 1368"/>
              <a:gd name="T12" fmla="*/ 2147483646 w 1644"/>
              <a:gd name="T13" fmla="*/ 2147483646 h 1368"/>
              <a:gd name="T14" fmla="*/ 2147483646 w 1644"/>
              <a:gd name="T15" fmla="*/ 2147483646 h 1368"/>
              <a:gd name="T16" fmla="*/ 2147483646 w 1644"/>
              <a:gd name="T17" fmla="*/ 2147483646 h 1368"/>
              <a:gd name="T18" fmla="*/ 2147483646 w 1644"/>
              <a:gd name="T19" fmla="*/ 2147483646 h 1368"/>
              <a:gd name="T20" fmla="*/ 2147483646 w 1644"/>
              <a:gd name="T21" fmla="*/ 2147483646 h 1368"/>
              <a:gd name="T22" fmla="*/ 2147483646 w 1644"/>
              <a:gd name="T23" fmla="*/ 2147483646 h 1368"/>
              <a:gd name="T24" fmla="*/ 2147483646 w 1644"/>
              <a:gd name="T25" fmla="*/ 2147483646 h 1368"/>
              <a:gd name="T26" fmla="*/ 2147483646 w 1644"/>
              <a:gd name="T27" fmla="*/ 2147483646 h 1368"/>
              <a:gd name="T28" fmla="*/ 2147483646 w 1644"/>
              <a:gd name="T29" fmla="*/ 2147483646 h 1368"/>
              <a:gd name="T30" fmla="*/ 2147483646 w 1644"/>
              <a:gd name="T31" fmla="*/ 2147483646 h 1368"/>
              <a:gd name="T32" fmla="*/ 2147483646 w 1644"/>
              <a:gd name="T33" fmla="*/ 2147483646 h 1368"/>
              <a:gd name="T34" fmla="*/ 2147483646 w 1644"/>
              <a:gd name="T35" fmla="*/ 2147483646 h 1368"/>
              <a:gd name="T36" fmla="*/ 2147483646 w 1644"/>
              <a:gd name="T37" fmla="*/ 2147483646 h 1368"/>
              <a:gd name="T38" fmla="*/ 2147483646 w 1644"/>
              <a:gd name="T39" fmla="*/ 2147483646 h 1368"/>
              <a:gd name="T40" fmla="*/ 2147483646 w 1644"/>
              <a:gd name="T41" fmla="*/ 2147483646 h 1368"/>
              <a:gd name="T42" fmla="*/ 2147483646 w 1644"/>
              <a:gd name="T43" fmla="*/ 2147483646 h 1368"/>
              <a:gd name="T44" fmla="*/ 2147483646 w 1644"/>
              <a:gd name="T45" fmla="*/ 2147483646 h 1368"/>
              <a:gd name="T46" fmla="*/ 2147483646 w 1644"/>
              <a:gd name="T47" fmla="*/ 2147483646 h 1368"/>
              <a:gd name="T48" fmla="*/ 2147483646 w 1644"/>
              <a:gd name="T49" fmla="*/ 2147483646 h 1368"/>
              <a:gd name="T50" fmla="*/ 2147483646 w 1644"/>
              <a:gd name="T51" fmla="*/ 2147483646 h 1368"/>
              <a:gd name="T52" fmla="*/ 2147483646 w 1644"/>
              <a:gd name="T53" fmla="*/ 2147483646 h 1368"/>
              <a:gd name="T54" fmla="*/ 2147483646 w 1644"/>
              <a:gd name="T55" fmla="*/ 2147483646 h 1368"/>
              <a:gd name="T56" fmla="*/ 2147483646 w 1644"/>
              <a:gd name="T57" fmla="*/ 2147483646 h 1368"/>
              <a:gd name="T58" fmla="*/ 2147483646 w 1644"/>
              <a:gd name="T59" fmla="*/ 2147483646 h 1368"/>
              <a:gd name="T60" fmla="*/ 2147483646 w 1644"/>
              <a:gd name="T61" fmla="*/ 2147483646 h 1368"/>
              <a:gd name="T62" fmla="*/ 2147483646 w 1644"/>
              <a:gd name="T63" fmla="*/ 2147483646 h 1368"/>
              <a:gd name="T64" fmla="*/ 2147483646 w 1644"/>
              <a:gd name="T65" fmla="*/ 2147483646 h 1368"/>
              <a:gd name="T66" fmla="*/ 2147483646 w 1644"/>
              <a:gd name="T67" fmla="*/ 2147483646 h 1368"/>
              <a:gd name="T68" fmla="*/ 2147483646 w 1644"/>
              <a:gd name="T69" fmla="*/ 2147483646 h 1368"/>
              <a:gd name="T70" fmla="*/ 2147483646 w 1644"/>
              <a:gd name="T71" fmla="*/ 2147483646 h 1368"/>
              <a:gd name="T72" fmla="*/ 2147483646 w 1644"/>
              <a:gd name="T73" fmla="*/ 2147483646 h 1368"/>
              <a:gd name="T74" fmla="*/ 2147483646 w 1644"/>
              <a:gd name="T75" fmla="*/ 2147483646 h 1368"/>
              <a:gd name="T76" fmla="*/ 2147483646 w 1644"/>
              <a:gd name="T77" fmla="*/ 2147483646 h 1368"/>
              <a:gd name="T78" fmla="*/ 2147483646 w 1644"/>
              <a:gd name="T79" fmla="*/ 2147483646 h 1368"/>
              <a:gd name="T80" fmla="*/ 2147483646 w 1644"/>
              <a:gd name="T81" fmla="*/ 2147483646 h 1368"/>
              <a:gd name="T82" fmla="*/ 2147483646 w 1644"/>
              <a:gd name="T83" fmla="*/ 2147483646 h 1368"/>
              <a:gd name="T84" fmla="*/ 2147483646 w 1644"/>
              <a:gd name="T85" fmla="*/ 2147483646 h 1368"/>
              <a:gd name="T86" fmla="*/ 2147483646 w 1644"/>
              <a:gd name="T87" fmla="*/ 2147483646 h 1368"/>
              <a:gd name="T88" fmla="*/ 2147483646 w 1644"/>
              <a:gd name="T89" fmla="*/ 2147483646 h 1368"/>
              <a:gd name="T90" fmla="*/ 2147483646 w 1644"/>
              <a:gd name="T91" fmla="*/ 2147483646 h 1368"/>
              <a:gd name="T92" fmla="*/ 2147483646 w 1644"/>
              <a:gd name="T93" fmla="*/ 2147483646 h 1368"/>
              <a:gd name="T94" fmla="*/ 2147483646 w 1644"/>
              <a:gd name="T95" fmla="*/ 2147483646 h 1368"/>
              <a:gd name="T96" fmla="*/ 2147483646 w 1644"/>
              <a:gd name="T97" fmla="*/ 2147483646 h 1368"/>
              <a:gd name="T98" fmla="*/ 2147483646 w 1644"/>
              <a:gd name="T99" fmla="*/ 2147483646 h 1368"/>
              <a:gd name="T100" fmla="*/ 0 w 1644"/>
              <a:gd name="T101" fmla="*/ 0 h 1368"/>
              <a:gd name="T102" fmla="*/ 2147483646 w 1644"/>
              <a:gd name="T103" fmla="*/ 2147483646 h 13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1644" h="1368">
                <a:moveTo>
                  <a:pt x="1413" y="688"/>
                </a:moveTo>
                <a:cubicBezTo>
                  <a:pt x="459" y="688"/>
                  <a:pt x="459" y="688"/>
                  <a:pt x="459" y="688"/>
                </a:cubicBezTo>
                <a:cubicBezTo>
                  <a:pt x="459" y="768"/>
                  <a:pt x="459" y="768"/>
                  <a:pt x="459" y="768"/>
                </a:cubicBezTo>
                <a:cubicBezTo>
                  <a:pt x="1413" y="768"/>
                  <a:pt x="1413" y="768"/>
                  <a:pt x="1413" y="768"/>
                </a:cubicBezTo>
                <a:lnTo>
                  <a:pt x="1413" y="688"/>
                </a:lnTo>
                <a:close/>
                <a:moveTo>
                  <a:pt x="702" y="838"/>
                </a:moveTo>
                <a:cubicBezTo>
                  <a:pt x="459" y="838"/>
                  <a:pt x="459" y="838"/>
                  <a:pt x="459" y="838"/>
                </a:cubicBezTo>
                <a:cubicBezTo>
                  <a:pt x="459" y="918"/>
                  <a:pt x="459" y="918"/>
                  <a:pt x="459" y="918"/>
                </a:cubicBezTo>
                <a:cubicBezTo>
                  <a:pt x="702" y="918"/>
                  <a:pt x="702" y="918"/>
                  <a:pt x="702" y="918"/>
                </a:cubicBezTo>
                <a:lnTo>
                  <a:pt x="702" y="838"/>
                </a:lnTo>
                <a:close/>
                <a:moveTo>
                  <a:pt x="702" y="990"/>
                </a:moveTo>
                <a:cubicBezTo>
                  <a:pt x="459" y="990"/>
                  <a:pt x="459" y="990"/>
                  <a:pt x="459" y="990"/>
                </a:cubicBezTo>
                <a:cubicBezTo>
                  <a:pt x="459" y="1070"/>
                  <a:pt x="459" y="1070"/>
                  <a:pt x="459" y="1070"/>
                </a:cubicBezTo>
                <a:cubicBezTo>
                  <a:pt x="702" y="1070"/>
                  <a:pt x="702" y="1070"/>
                  <a:pt x="702" y="1070"/>
                </a:cubicBezTo>
                <a:lnTo>
                  <a:pt x="702" y="990"/>
                </a:lnTo>
                <a:close/>
                <a:moveTo>
                  <a:pt x="1413" y="838"/>
                </a:moveTo>
                <a:cubicBezTo>
                  <a:pt x="1170" y="838"/>
                  <a:pt x="1170" y="838"/>
                  <a:pt x="1170" y="838"/>
                </a:cubicBezTo>
                <a:cubicBezTo>
                  <a:pt x="1170" y="918"/>
                  <a:pt x="1170" y="918"/>
                  <a:pt x="1170" y="918"/>
                </a:cubicBezTo>
                <a:cubicBezTo>
                  <a:pt x="1413" y="918"/>
                  <a:pt x="1413" y="918"/>
                  <a:pt x="1413" y="918"/>
                </a:cubicBezTo>
                <a:lnTo>
                  <a:pt x="1413" y="838"/>
                </a:lnTo>
                <a:close/>
                <a:moveTo>
                  <a:pt x="1413" y="990"/>
                </a:moveTo>
                <a:cubicBezTo>
                  <a:pt x="1170" y="990"/>
                  <a:pt x="1170" y="990"/>
                  <a:pt x="1170" y="990"/>
                </a:cubicBezTo>
                <a:cubicBezTo>
                  <a:pt x="1170" y="1070"/>
                  <a:pt x="1170" y="1070"/>
                  <a:pt x="1170" y="1070"/>
                </a:cubicBezTo>
                <a:cubicBezTo>
                  <a:pt x="1413" y="1070"/>
                  <a:pt x="1413" y="1070"/>
                  <a:pt x="1413" y="1070"/>
                </a:cubicBezTo>
                <a:lnTo>
                  <a:pt x="1413" y="990"/>
                </a:lnTo>
                <a:close/>
                <a:moveTo>
                  <a:pt x="1091" y="838"/>
                </a:moveTo>
                <a:cubicBezTo>
                  <a:pt x="777" y="838"/>
                  <a:pt x="777" y="838"/>
                  <a:pt x="777" y="838"/>
                </a:cubicBezTo>
                <a:cubicBezTo>
                  <a:pt x="777" y="1070"/>
                  <a:pt x="777" y="1070"/>
                  <a:pt x="777" y="1070"/>
                </a:cubicBezTo>
                <a:cubicBezTo>
                  <a:pt x="1091" y="1070"/>
                  <a:pt x="1091" y="1070"/>
                  <a:pt x="1091" y="1070"/>
                </a:cubicBezTo>
                <a:lnTo>
                  <a:pt x="1091" y="838"/>
                </a:lnTo>
                <a:close/>
                <a:moveTo>
                  <a:pt x="1524" y="338"/>
                </a:moveTo>
                <a:cubicBezTo>
                  <a:pt x="1524" y="1180"/>
                  <a:pt x="1524" y="1180"/>
                  <a:pt x="1524" y="1180"/>
                </a:cubicBezTo>
                <a:cubicBezTo>
                  <a:pt x="340" y="1180"/>
                  <a:pt x="340" y="1180"/>
                  <a:pt x="340" y="1180"/>
                </a:cubicBezTo>
                <a:cubicBezTo>
                  <a:pt x="340" y="338"/>
                  <a:pt x="340" y="338"/>
                  <a:pt x="340" y="338"/>
                </a:cubicBezTo>
                <a:cubicBezTo>
                  <a:pt x="1524" y="338"/>
                  <a:pt x="1524" y="338"/>
                  <a:pt x="1524" y="338"/>
                </a:cubicBezTo>
                <a:moveTo>
                  <a:pt x="1644" y="218"/>
                </a:moveTo>
                <a:cubicBezTo>
                  <a:pt x="220" y="218"/>
                  <a:pt x="220" y="218"/>
                  <a:pt x="220" y="218"/>
                </a:cubicBezTo>
                <a:cubicBezTo>
                  <a:pt x="220" y="1368"/>
                  <a:pt x="220" y="1368"/>
                  <a:pt x="220" y="1368"/>
                </a:cubicBezTo>
                <a:cubicBezTo>
                  <a:pt x="1644" y="1368"/>
                  <a:pt x="1644" y="1368"/>
                  <a:pt x="1644" y="1368"/>
                </a:cubicBezTo>
                <a:lnTo>
                  <a:pt x="1644" y="218"/>
                </a:lnTo>
                <a:close/>
                <a:moveTo>
                  <a:pt x="952" y="608"/>
                </a:moveTo>
                <a:cubicBezTo>
                  <a:pt x="910" y="431"/>
                  <a:pt x="910" y="431"/>
                  <a:pt x="910" y="431"/>
                </a:cubicBezTo>
                <a:cubicBezTo>
                  <a:pt x="956" y="431"/>
                  <a:pt x="956" y="431"/>
                  <a:pt x="956" y="431"/>
                </a:cubicBezTo>
                <a:cubicBezTo>
                  <a:pt x="978" y="553"/>
                  <a:pt x="978" y="553"/>
                  <a:pt x="978" y="553"/>
                </a:cubicBezTo>
                <a:cubicBezTo>
                  <a:pt x="1002" y="431"/>
                  <a:pt x="1002" y="431"/>
                  <a:pt x="1002" y="431"/>
                </a:cubicBezTo>
                <a:cubicBezTo>
                  <a:pt x="1047" y="431"/>
                  <a:pt x="1047" y="431"/>
                  <a:pt x="1047" y="431"/>
                </a:cubicBezTo>
                <a:cubicBezTo>
                  <a:pt x="1069" y="551"/>
                  <a:pt x="1069" y="551"/>
                  <a:pt x="1069" y="551"/>
                </a:cubicBezTo>
                <a:cubicBezTo>
                  <a:pt x="1091" y="431"/>
                  <a:pt x="1091" y="431"/>
                  <a:pt x="1091" y="431"/>
                </a:cubicBezTo>
                <a:cubicBezTo>
                  <a:pt x="1135" y="431"/>
                  <a:pt x="1135" y="431"/>
                  <a:pt x="1135" y="431"/>
                </a:cubicBezTo>
                <a:cubicBezTo>
                  <a:pt x="1090" y="608"/>
                  <a:pt x="1090" y="608"/>
                  <a:pt x="1090" y="608"/>
                </a:cubicBezTo>
                <a:cubicBezTo>
                  <a:pt x="1044" y="608"/>
                  <a:pt x="1044" y="608"/>
                  <a:pt x="1044" y="608"/>
                </a:cubicBezTo>
                <a:cubicBezTo>
                  <a:pt x="1022" y="491"/>
                  <a:pt x="1022" y="491"/>
                  <a:pt x="1022" y="491"/>
                </a:cubicBezTo>
                <a:cubicBezTo>
                  <a:pt x="998" y="608"/>
                  <a:pt x="998" y="608"/>
                  <a:pt x="998" y="608"/>
                </a:cubicBezTo>
                <a:lnTo>
                  <a:pt x="952" y="608"/>
                </a:lnTo>
                <a:close/>
                <a:moveTo>
                  <a:pt x="899" y="572"/>
                </a:moveTo>
                <a:cubicBezTo>
                  <a:pt x="828" y="572"/>
                  <a:pt x="828" y="572"/>
                  <a:pt x="828" y="572"/>
                </a:cubicBezTo>
                <a:cubicBezTo>
                  <a:pt x="828" y="535"/>
                  <a:pt x="828" y="535"/>
                  <a:pt x="828" y="535"/>
                </a:cubicBezTo>
                <a:cubicBezTo>
                  <a:pt x="892" y="535"/>
                  <a:pt x="892" y="535"/>
                  <a:pt x="892" y="535"/>
                </a:cubicBezTo>
                <a:cubicBezTo>
                  <a:pt x="892" y="499"/>
                  <a:pt x="892" y="499"/>
                  <a:pt x="892" y="499"/>
                </a:cubicBezTo>
                <a:cubicBezTo>
                  <a:pt x="828" y="499"/>
                  <a:pt x="828" y="499"/>
                  <a:pt x="828" y="499"/>
                </a:cubicBezTo>
                <a:cubicBezTo>
                  <a:pt x="828" y="467"/>
                  <a:pt x="828" y="467"/>
                  <a:pt x="828" y="467"/>
                </a:cubicBezTo>
                <a:cubicBezTo>
                  <a:pt x="895" y="467"/>
                  <a:pt x="895" y="467"/>
                  <a:pt x="895" y="467"/>
                </a:cubicBezTo>
                <a:cubicBezTo>
                  <a:pt x="895" y="431"/>
                  <a:pt x="895" y="431"/>
                  <a:pt x="895" y="431"/>
                </a:cubicBezTo>
                <a:cubicBezTo>
                  <a:pt x="785" y="431"/>
                  <a:pt x="785" y="431"/>
                  <a:pt x="785" y="431"/>
                </a:cubicBezTo>
                <a:cubicBezTo>
                  <a:pt x="785" y="608"/>
                  <a:pt x="785" y="608"/>
                  <a:pt x="785" y="608"/>
                </a:cubicBezTo>
                <a:cubicBezTo>
                  <a:pt x="899" y="608"/>
                  <a:pt x="899" y="608"/>
                  <a:pt x="899" y="608"/>
                </a:cubicBezTo>
                <a:lnTo>
                  <a:pt x="899" y="572"/>
                </a:lnTo>
                <a:close/>
                <a:moveTo>
                  <a:pt x="1195" y="574"/>
                </a:moveTo>
                <a:cubicBezTo>
                  <a:pt x="1182" y="574"/>
                  <a:pt x="1166" y="570"/>
                  <a:pt x="1153" y="564"/>
                </a:cubicBezTo>
                <a:cubicBezTo>
                  <a:pt x="1151" y="562"/>
                  <a:pt x="1151" y="562"/>
                  <a:pt x="1151" y="562"/>
                </a:cubicBezTo>
                <a:cubicBezTo>
                  <a:pt x="1142" y="599"/>
                  <a:pt x="1142" y="599"/>
                  <a:pt x="1142" y="599"/>
                </a:cubicBezTo>
                <a:cubicBezTo>
                  <a:pt x="1143" y="599"/>
                  <a:pt x="1143" y="599"/>
                  <a:pt x="1143" y="599"/>
                </a:cubicBezTo>
                <a:cubicBezTo>
                  <a:pt x="1152" y="605"/>
                  <a:pt x="1172" y="610"/>
                  <a:pt x="1193" y="610"/>
                </a:cubicBezTo>
                <a:cubicBezTo>
                  <a:pt x="1246" y="610"/>
                  <a:pt x="1265" y="580"/>
                  <a:pt x="1265" y="555"/>
                </a:cubicBezTo>
                <a:cubicBezTo>
                  <a:pt x="1265" y="530"/>
                  <a:pt x="1250" y="513"/>
                  <a:pt x="1218" y="501"/>
                </a:cubicBezTo>
                <a:cubicBezTo>
                  <a:pt x="1195" y="493"/>
                  <a:pt x="1188" y="488"/>
                  <a:pt x="1188" y="479"/>
                </a:cubicBezTo>
                <a:cubicBezTo>
                  <a:pt x="1188" y="470"/>
                  <a:pt x="1197" y="464"/>
                  <a:pt x="1211" y="464"/>
                </a:cubicBezTo>
                <a:cubicBezTo>
                  <a:pt x="1223" y="464"/>
                  <a:pt x="1235" y="467"/>
                  <a:pt x="1246" y="472"/>
                </a:cubicBezTo>
                <a:cubicBezTo>
                  <a:pt x="1248" y="473"/>
                  <a:pt x="1248" y="473"/>
                  <a:pt x="1248" y="473"/>
                </a:cubicBezTo>
                <a:cubicBezTo>
                  <a:pt x="1258" y="438"/>
                  <a:pt x="1258" y="438"/>
                  <a:pt x="1258" y="438"/>
                </a:cubicBezTo>
                <a:cubicBezTo>
                  <a:pt x="1256" y="437"/>
                  <a:pt x="1256" y="437"/>
                  <a:pt x="1256" y="437"/>
                </a:cubicBezTo>
                <a:cubicBezTo>
                  <a:pt x="1243" y="431"/>
                  <a:pt x="1228" y="428"/>
                  <a:pt x="1212" y="428"/>
                </a:cubicBezTo>
                <a:cubicBezTo>
                  <a:pt x="1171" y="428"/>
                  <a:pt x="1144" y="450"/>
                  <a:pt x="1144" y="482"/>
                </a:cubicBezTo>
                <a:cubicBezTo>
                  <a:pt x="1144" y="506"/>
                  <a:pt x="1161" y="524"/>
                  <a:pt x="1193" y="535"/>
                </a:cubicBezTo>
                <a:cubicBezTo>
                  <a:pt x="1214" y="542"/>
                  <a:pt x="1221" y="548"/>
                  <a:pt x="1221" y="557"/>
                </a:cubicBezTo>
                <a:cubicBezTo>
                  <a:pt x="1221" y="568"/>
                  <a:pt x="1211" y="574"/>
                  <a:pt x="1195" y="574"/>
                </a:cubicBezTo>
                <a:close/>
                <a:moveTo>
                  <a:pt x="648" y="487"/>
                </a:moveTo>
                <a:cubicBezTo>
                  <a:pt x="711" y="608"/>
                  <a:pt x="711" y="608"/>
                  <a:pt x="711" y="608"/>
                </a:cubicBezTo>
                <a:cubicBezTo>
                  <a:pt x="755" y="608"/>
                  <a:pt x="755" y="608"/>
                  <a:pt x="755" y="608"/>
                </a:cubicBezTo>
                <a:cubicBezTo>
                  <a:pt x="755" y="431"/>
                  <a:pt x="755" y="431"/>
                  <a:pt x="755" y="431"/>
                </a:cubicBezTo>
                <a:cubicBezTo>
                  <a:pt x="715" y="431"/>
                  <a:pt x="715" y="431"/>
                  <a:pt x="715" y="431"/>
                </a:cubicBezTo>
                <a:cubicBezTo>
                  <a:pt x="715" y="539"/>
                  <a:pt x="715" y="539"/>
                  <a:pt x="715" y="539"/>
                </a:cubicBezTo>
                <a:cubicBezTo>
                  <a:pt x="657" y="431"/>
                  <a:pt x="657" y="431"/>
                  <a:pt x="657" y="431"/>
                </a:cubicBezTo>
                <a:cubicBezTo>
                  <a:pt x="608" y="431"/>
                  <a:pt x="608" y="431"/>
                  <a:pt x="608" y="431"/>
                </a:cubicBezTo>
                <a:cubicBezTo>
                  <a:pt x="608" y="608"/>
                  <a:pt x="608" y="608"/>
                  <a:pt x="608" y="608"/>
                </a:cubicBezTo>
                <a:cubicBezTo>
                  <a:pt x="648" y="608"/>
                  <a:pt x="648" y="608"/>
                  <a:pt x="648" y="608"/>
                </a:cubicBezTo>
                <a:lnTo>
                  <a:pt x="648" y="487"/>
                </a:lnTo>
                <a:close/>
                <a:moveTo>
                  <a:pt x="1524" y="120"/>
                </a:moveTo>
                <a:cubicBezTo>
                  <a:pt x="120" y="120"/>
                  <a:pt x="120" y="120"/>
                  <a:pt x="120" y="120"/>
                </a:cubicBezTo>
                <a:cubicBezTo>
                  <a:pt x="120" y="1236"/>
                  <a:pt x="120" y="1236"/>
                  <a:pt x="120" y="1236"/>
                </a:cubicBezTo>
                <a:cubicBezTo>
                  <a:pt x="0" y="1236"/>
                  <a:pt x="0" y="1236"/>
                  <a:pt x="0" y="1236"/>
                </a:cubicBezTo>
                <a:cubicBezTo>
                  <a:pt x="0" y="0"/>
                  <a:pt x="0" y="0"/>
                  <a:pt x="0" y="0"/>
                </a:cubicBezTo>
                <a:cubicBezTo>
                  <a:pt x="1524" y="0"/>
                  <a:pt x="1524" y="0"/>
                  <a:pt x="1524" y="0"/>
                </a:cubicBezTo>
                <a:lnTo>
                  <a:pt x="1524" y="120"/>
                </a:lnTo>
                <a:close/>
              </a:path>
            </a:pathLst>
          </a:custGeom>
          <a:solidFill>
            <a:schemeClr val="accent1"/>
          </a:solidFill>
          <a:ln w="9525">
            <a:noFill/>
            <a:round/>
            <a:headEnd/>
            <a:tailEnd/>
          </a:ln>
        </p:spPr>
        <p:txBody>
          <a:bodyPr/>
          <a:lstStyle/>
          <a:p>
            <a:endParaRPr lang="zh-CN" altLang="en-US"/>
          </a:p>
        </p:txBody>
      </p:sp>
      <p:sp>
        <p:nvSpPr>
          <p:cNvPr id="33827" name="Freeform 21"/>
          <p:cNvSpPr>
            <a:spLocks noEditPoints="1"/>
          </p:cNvSpPr>
          <p:nvPr/>
        </p:nvSpPr>
        <p:spPr bwMode="auto">
          <a:xfrm>
            <a:off x="4883151" y="2153315"/>
            <a:ext cx="449263" cy="449402"/>
          </a:xfrm>
          <a:custGeom>
            <a:avLst/>
            <a:gdLst>
              <a:gd name="T0" fmla="*/ 2147483646 w 1648"/>
              <a:gd name="T1" fmla="*/ 0 h 1648"/>
              <a:gd name="T2" fmla="*/ 2147483646 w 1648"/>
              <a:gd name="T3" fmla="*/ 0 h 1648"/>
              <a:gd name="T4" fmla="*/ 0 w 1648"/>
              <a:gd name="T5" fmla="*/ 2147483646 h 1648"/>
              <a:gd name="T6" fmla="*/ 0 w 1648"/>
              <a:gd name="T7" fmla="*/ 2147483646 h 1648"/>
              <a:gd name="T8" fmla="*/ 2147483646 w 1648"/>
              <a:gd name="T9" fmla="*/ 2147483646 h 1648"/>
              <a:gd name="T10" fmla="*/ 2147483646 w 1648"/>
              <a:gd name="T11" fmla="*/ 2147483646 h 1648"/>
              <a:gd name="T12" fmla="*/ 2147483646 w 1648"/>
              <a:gd name="T13" fmla="*/ 2147483646 h 1648"/>
              <a:gd name="T14" fmla="*/ 2147483646 w 1648"/>
              <a:gd name="T15" fmla="*/ 2147483646 h 1648"/>
              <a:gd name="T16" fmla="*/ 2147483646 w 1648"/>
              <a:gd name="T17" fmla="*/ 0 h 1648"/>
              <a:gd name="T18" fmla="*/ 2147483646 w 1648"/>
              <a:gd name="T19" fmla="*/ 2147483646 h 1648"/>
              <a:gd name="T20" fmla="*/ 2147483646 w 1648"/>
              <a:gd name="T21" fmla="*/ 2147483646 h 1648"/>
              <a:gd name="T22" fmla="*/ 2147483646 w 1648"/>
              <a:gd name="T23" fmla="*/ 2147483646 h 1648"/>
              <a:gd name="T24" fmla="*/ 2147483646 w 1648"/>
              <a:gd name="T25" fmla="*/ 2147483646 h 1648"/>
              <a:gd name="T26" fmla="*/ 2147483646 w 1648"/>
              <a:gd name="T27" fmla="*/ 2147483646 h 1648"/>
              <a:gd name="T28" fmla="*/ 2147483646 w 1648"/>
              <a:gd name="T29" fmla="*/ 2147483646 h 1648"/>
              <a:gd name="T30" fmla="*/ 2147483646 w 1648"/>
              <a:gd name="T31" fmla="*/ 2147483646 h 1648"/>
              <a:gd name="T32" fmla="*/ 2147483646 w 1648"/>
              <a:gd name="T33" fmla="*/ 2147483646 h 1648"/>
              <a:gd name="T34" fmla="*/ 2147483646 w 1648"/>
              <a:gd name="T35" fmla="*/ 2147483646 h 1648"/>
              <a:gd name="T36" fmla="*/ 2147483646 w 1648"/>
              <a:gd name="T37" fmla="*/ 2147483646 h 1648"/>
              <a:gd name="T38" fmla="*/ 2147483646 w 1648"/>
              <a:gd name="T39" fmla="*/ 2147483646 h 1648"/>
              <a:gd name="T40" fmla="*/ 2147483646 w 1648"/>
              <a:gd name="T41" fmla="*/ 2147483646 h 1648"/>
              <a:gd name="T42" fmla="*/ 2147483646 w 1648"/>
              <a:gd name="T43" fmla="*/ 2147483646 h 1648"/>
              <a:gd name="T44" fmla="*/ 2147483646 w 1648"/>
              <a:gd name="T45" fmla="*/ 2147483646 h 1648"/>
              <a:gd name="T46" fmla="*/ 2147483646 w 1648"/>
              <a:gd name="T47" fmla="*/ 2147483646 h 1648"/>
              <a:gd name="T48" fmla="*/ 2147483646 w 1648"/>
              <a:gd name="T49" fmla="*/ 2147483646 h 1648"/>
              <a:gd name="T50" fmla="*/ 2147483646 w 1648"/>
              <a:gd name="T51" fmla="*/ 2147483646 h 1648"/>
              <a:gd name="T52" fmla="*/ 2147483646 w 1648"/>
              <a:gd name="T53" fmla="*/ 2147483646 h 1648"/>
              <a:gd name="T54" fmla="*/ 2147483646 w 1648"/>
              <a:gd name="T55" fmla="*/ 2147483646 h 1648"/>
              <a:gd name="T56" fmla="*/ 2147483646 w 1648"/>
              <a:gd name="T57" fmla="*/ 2147483646 h 1648"/>
              <a:gd name="T58" fmla="*/ 2147483646 w 1648"/>
              <a:gd name="T59" fmla="*/ 2147483646 h 1648"/>
              <a:gd name="T60" fmla="*/ 2147483646 w 1648"/>
              <a:gd name="T61" fmla="*/ 2147483646 h 1648"/>
              <a:gd name="T62" fmla="*/ 2147483646 w 1648"/>
              <a:gd name="T63" fmla="*/ 2147483646 h 1648"/>
              <a:gd name="T64" fmla="*/ 2147483646 w 1648"/>
              <a:gd name="T65" fmla="*/ 2147483646 h 1648"/>
              <a:gd name="T66" fmla="*/ 2147483646 w 1648"/>
              <a:gd name="T67" fmla="*/ 2147483646 h 1648"/>
              <a:gd name="T68" fmla="*/ 2147483646 w 1648"/>
              <a:gd name="T69" fmla="*/ 2147483646 h 1648"/>
              <a:gd name="T70" fmla="*/ 2147483646 w 1648"/>
              <a:gd name="T71" fmla="*/ 2147483646 h 1648"/>
              <a:gd name="T72" fmla="*/ 2147483646 w 1648"/>
              <a:gd name="T73" fmla="*/ 2147483646 h 1648"/>
              <a:gd name="T74" fmla="*/ 2147483646 w 1648"/>
              <a:gd name="T75" fmla="*/ 2147483646 h 1648"/>
              <a:gd name="T76" fmla="*/ 2147483646 w 1648"/>
              <a:gd name="T77" fmla="*/ 2147483646 h 1648"/>
              <a:gd name="T78" fmla="*/ 2147483646 w 1648"/>
              <a:gd name="T79" fmla="*/ 2147483646 h 1648"/>
              <a:gd name="T80" fmla="*/ 2147483646 w 1648"/>
              <a:gd name="T81" fmla="*/ 2147483646 h 1648"/>
              <a:gd name="T82" fmla="*/ 2147483646 w 1648"/>
              <a:gd name="T83" fmla="*/ 2147483646 h 164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48" h="1648">
                <a:moveTo>
                  <a:pt x="1348" y="0"/>
                </a:moveTo>
                <a:cubicBezTo>
                  <a:pt x="300" y="0"/>
                  <a:pt x="300" y="0"/>
                  <a:pt x="300" y="0"/>
                </a:cubicBezTo>
                <a:cubicBezTo>
                  <a:pt x="134" y="0"/>
                  <a:pt x="0" y="134"/>
                  <a:pt x="0" y="300"/>
                </a:cubicBezTo>
                <a:cubicBezTo>
                  <a:pt x="0" y="1348"/>
                  <a:pt x="0" y="1348"/>
                  <a:pt x="0" y="1348"/>
                </a:cubicBezTo>
                <a:cubicBezTo>
                  <a:pt x="0" y="1514"/>
                  <a:pt x="134" y="1648"/>
                  <a:pt x="300" y="1648"/>
                </a:cubicBezTo>
                <a:cubicBezTo>
                  <a:pt x="1348" y="1648"/>
                  <a:pt x="1348" y="1648"/>
                  <a:pt x="1348" y="1648"/>
                </a:cubicBezTo>
                <a:cubicBezTo>
                  <a:pt x="1514" y="1648"/>
                  <a:pt x="1648" y="1514"/>
                  <a:pt x="1648" y="1348"/>
                </a:cubicBezTo>
                <a:cubicBezTo>
                  <a:pt x="1648" y="300"/>
                  <a:pt x="1648" y="300"/>
                  <a:pt x="1648" y="300"/>
                </a:cubicBezTo>
                <a:cubicBezTo>
                  <a:pt x="1648" y="134"/>
                  <a:pt x="1514" y="0"/>
                  <a:pt x="1348" y="0"/>
                </a:cubicBezTo>
                <a:close/>
                <a:moveTo>
                  <a:pt x="889" y="1283"/>
                </a:moveTo>
                <a:cubicBezTo>
                  <a:pt x="331" y="1283"/>
                  <a:pt x="331" y="1283"/>
                  <a:pt x="331" y="1283"/>
                </a:cubicBezTo>
                <a:cubicBezTo>
                  <a:pt x="294" y="1283"/>
                  <a:pt x="264" y="1253"/>
                  <a:pt x="264" y="1216"/>
                </a:cubicBezTo>
                <a:cubicBezTo>
                  <a:pt x="264" y="1179"/>
                  <a:pt x="294" y="1149"/>
                  <a:pt x="331" y="1149"/>
                </a:cubicBezTo>
                <a:cubicBezTo>
                  <a:pt x="889" y="1149"/>
                  <a:pt x="889" y="1149"/>
                  <a:pt x="889" y="1149"/>
                </a:cubicBezTo>
                <a:cubicBezTo>
                  <a:pt x="884" y="1171"/>
                  <a:pt x="882" y="1193"/>
                  <a:pt x="882" y="1216"/>
                </a:cubicBezTo>
                <a:cubicBezTo>
                  <a:pt x="882" y="1239"/>
                  <a:pt x="884" y="1261"/>
                  <a:pt x="889" y="1283"/>
                </a:cubicBezTo>
                <a:close/>
                <a:moveTo>
                  <a:pt x="1183" y="1417"/>
                </a:moveTo>
                <a:cubicBezTo>
                  <a:pt x="1072" y="1417"/>
                  <a:pt x="982" y="1327"/>
                  <a:pt x="982" y="1216"/>
                </a:cubicBezTo>
                <a:cubicBezTo>
                  <a:pt x="982" y="1105"/>
                  <a:pt x="1072" y="1015"/>
                  <a:pt x="1183" y="1015"/>
                </a:cubicBezTo>
                <a:cubicBezTo>
                  <a:pt x="1294" y="1015"/>
                  <a:pt x="1384" y="1105"/>
                  <a:pt x="1384" y="1216"/>
                </a:cubicBezTo>
                <a:cubicBezTo>
                  <a:pt x="1384" y="1327"/>
                  <a:pt x="1294" y="1417"/>
                  <a:pt x="1183" y="1417"/>
                </a:cubicBezTo>
                <a:close/>
                <a:moveTo>
                  <a:pt x="1488" y="824"/>
                </a:moveTo>
                <a:cubicBezTo>
                  <a:pt x="160" y="824"/>
                  <a:pt x="160" y="824"/>
                  <a:pt x="160" y="824"/>
                </a:cubicBezTo>
                <a:cubicBezTo>
                  <a:pt x="160" y="320"/>
                  <a:pt x="160" y="320"/>
                  <a:pt x="160" y="320"/>
                </a:cubicBezTo>
                <a:cubicBezTo>
                  <a:pt x="160" y="232"/>
                  <a:pt x="232" y="160"/>
                  <a:pt x="320" y="160"/>
                </a:cubicBezTo>
                <a:cubicBezTo>
                  <a:pt x="1328" y="160"/>
                  <a:pt x="1328" y="160"/>
                  <a:pt x="1328" y="160"/>
                </a:cubicBezTo>
                <a:cubicBezTo>
                  <a:pt x="1416" y="160"/>
                  <a:pt x="1488" y="232"/>
                  <a:pt x="1488" y="320"/>
                </a:cubicBezTo>
                <a:lnTo>
                  <a:pt x="1488" y="824"/>
                </a:lnTo>
                <a:close/>
                <a:moveTo>
                  <a:pt x="706" y="712"/>
                </a:moveTo>
                <a:cubicBezTo>
                  <a:pt x="260" y="712"/>
                  <a:pt x="260" y="712"/>
                  <a:pt x="260" y="712"/>
                </a:cubicBezTo>
                <a:cubicBezTo>
                  <a:pt x="706" y="544"/>
                  <a:pt x="706" y="544"/>
                  <a:pt x="706" y="544"/>
                </a:cubicBezTo>
                <a:lnTo>
                  <a:pt x="706" y="712"/>
                </a:lnTo>
                <a:close/>
                <a:moveTo>
                  <a:pt x="786" y="514"/>
                </a:moveTo>
                <a:cubicBezTo>
                  <a:pt x="1034" y="420"/>
                  <a:pt x="1034" y="420"/>
                  <a:pt x="1034" y="420"/>
                </a:cubicBezTo>
                <a:cubicBezTo>
                  <a:pt x="1034" y="712"/>
                  <a:pt x="1034" y="712"/>
                  <a:pt x="1034" y="712"/>
                </a:cubicBezTo>
                <a:cubicBezTo>
                  <a:pt x="786" y="712"/>
                  <a:pt x="786" y="712"/>
                  <a:pt x="786" y="712"/>
                </a:cubicBezTo>
                <a:lnTo>
                  <a:pt x="786" y="514"/>
                </a:lnTo>
                <a:close/>
                <a:moveTo>
                  <a:pt x="1368" y="294"/>
                </a:moveTo>
                <a:cubicBezTo>
                  <a:pt x="1368" y="712"/>
                  <a:pt x="1368" y="712"/>
                  <a:pt x="1368" y="712"/>
                </a:cubicBezTo>
                <a:cubicBezTo>
                  <a:pt x="1114" y="712"/>
                  <a:pt x="1114" y="712"/>
                  <a:pt x="1114" y="712"/>
                </a:cubicBezTo>
                <a:cubicBezTo>
                  <a:pt x="1114" y="390"/>
                  <a:pt x="1114" y="390"/>
                  <a:pt x="1114" y="390"/>
                </a:cubicBezTo>
                <a:lnTo>
                  <a:pt x="1368" y="294"/>
                </a:lnTo>
                <a:close/>
              </a:path>
            </a:pathLst>
          </a:custGeom>
          <a:solidFill>
            <a:schemeClr val="accent2"/>
          </a:solidFill>
          <a:ln w="9525">
            <a:noFill/>
            <a:round/>
            <a:headEnd/>
            <a:tailEnd/>
          </a:ln>
        </p:spPr>
        <p:txBody>
          <a:bodyPr/>
          <a:lstStyle/>
          <a:p>
            <a:endParaRPr lang="zh-CN" altLang="en-US"/>
          </a:p>
        </p:txBody>
      </p:sp>
      <p:sp>
        <p:nvSpPr>
          <p:cNvPr id="33828" name="Freeform 596"/>
          <p:cNvSpPr>
            <a:spLocks noEditPoints="1"/>
          </p:cNvSpPr>
          <p:nvPr/>
        </p:nvSpPr>
        <p:spPr bwMode="auto">
          <a:xfrm>
            <a:off x="2328863" y="2194603"/>
            <a:ext cx="406400" cy="412877"/>
          </a:xfrm>
          <a:custGeom>
            <a:avLst/>
            <a:gdLst>
              <a:gd name="T0" fmla="*/ 2147483646 w 472"/>
              <a:gd name="T1" fmla="*/ 2147483646 h 480"/>
              <a:gd name="T2" fmla="*/ 2147483646 w 472"/>
              <a:gd name="T3" fmla="*/ 2147483646 h 480"/>
              <a:gd name="T4" fmla="*/ 2147483646 w 472"/>
              <a:gd name="T5" fmla="*/ 2147483646 h 480"/>
              <a:gd name="T6" fmla="*/ 2147483646 w 472"/>
              <a:gd name="T7" fmla="*/ 2147483646 h 480"/>
              <a:gd name="T8" fmla="*/ 2147483646 w 472"/>
              <a:gd name="T9" fmla="*/ 2147483646 h 480"/>
              <a:gd name="T10" fmla="*/ 2147483646 w 472"/>
              <a:gd name="T11" fmla="*/ 0 h 480"/>
              <a:gd name="T12" fmla="*/ 2147483646 w 472"/>
              <a:gd name="T13" fmla="*/ 2147483646 h 480"/>
              <a:gd name="T14" fmla="*/ 2147483646 w 472"/>
              <a:gd name="T15" fmla="*/ 0 h 480"/>
              <a:gd name="T16" fmla="*/ 2147483646 w 472"/>
              <a:gd name="T17" fmla="*/ 2147483646 h 480"/>
              <a:gd name="T18" fmla="*/ 2147483646 w 472"/>
              <a:gd name="T19" fmla="*/ 2147483646 h 480"/>
              <a:gd name="T20" fmla="*/ 2147483646 w 472"/>
              <a:gd name="T21" fmla="*/ 2147483646 h 480"/>
              <a:gd name="T22" fmla="*/ 2147483646 w 472"/>
              <a:gd name="T23" fmla="*/ 2147483646 h 480"/>
              <a:gd name="T24" fmla="*/ 2147483646 w 472"/>
              <a:gd name="T25" fmla="*/ 2147483646 h 480"/>
              <a:gd name="T26" fmla="*/ 2147483646 w 472"/>
              <a:gd name="T27" fmla="*/ 2147483646 h 480"/>
              <a:gd name="T28" fmla="*/ 2147483646 w 472"/>
              <a:gd name="T29" fmla="*/ 2147483646 h 480"/>
              <a:gd name="T30" fmla="*/ 2147483646 w 472"/>
              <a:gd name="T31" fmla="*/ 2147483646 h 480"/>
              <a:gd name="T32" fmla="*/ 2147483646 w 472"/>
              <a:gd name="T33" fmla="*/ 2147483646 h 480"/>
              <a:gd name="T34" fmla="*/ 2147483646 w 472"/>
              <a:gd name="T35" fmla="*/ 2147483646 h 480"/>
              <a:gd name="T36" fmla="*/ 2147483646 w 472"/>
              <a:gd name="T37" fmla="*/ 2147483646 h 480"/>
              <a:gd name="T38" fmla="*/ 2147483646 w 472"/>
              <a:gd name="T39" fmla="*/ 2147483646 h 480"/>
              <a:gd name="T40" fmla="*/ 2147483646 w 472"/>
              <a:gd name="T41" fmla="*/ 2147483646 h 480"/>
              <a:gd name="T42" fmla="*/ 2147483646 w 472"/>
              <a:gd name="T43" fmla="*/ 2147483646 h 480"/>
              <a:gd name="T44" fmla="*/ 2147483646 w 472"/>
              <a:gd name="T45" fmla="*/ 2147483646 h 480"/>
              <a:gd name="T46" fmla="*/ 2147483646 w 472"/>
              <a:gd name="T47" fmla="*/ 2147483646 h 480"/>
              <a:gd name="T48" fmla="*/ 2147483646 w 472"/>
              <a:gd name="T49" fmla="*/ 2147483646 h 480"/>
              <a:gd name="T50" fmla="*/ 2147483646 w 472"/>
              <a:gd name="T51" fmla="*/ 2147483646 h 480"/>
              <a:gd name="T52" fmla="*/ 2147483646 w 472"/>
              <a:gd name="T53" fmla="*/ 2147483646 h 480"/>
              <a:gd name="T54" fmla="*/ 2147483646 w 472"/>
              <a:gd name="T55" fmla="*/ 2147483646 h 480"/>
              <a:gd name="T56" fmla="*/ 2147483646 w 472"/>
              <a:gd name="T57" fmla="*/ 2147483646 h 480"/>
              <a:gd name="T58" fmla="*/ 2147483646 w 472"/>
              <a:gd name="T59" fmla="*/ 2147483646 h 480"/>
              <a:gd name="T60" fmla="*/ 2147483646 w 472"/>
              <a:gd name="T61" fmla="*/ 2147483646 h 480"/>
              <a:gd name="T62" fmla="*/ 2147483646 w 472"/>
              <a:gd name="T63" fmla="*/ 2147483646 h 480"/>
              <a:gd name="T64" fmla="*/ 2147483646 w 472"/>
              <a:gd name="T65" fmla="*/ 2147483646 h 480"/>
              <a:gd name="T66" fmla="*/ 2147483646 w 472"/>
              <a:gd name="T67" fmla="*/ 2147483646 h 480"/>
              <a:gd name="T68" fmla="*/ 2147483646 w 472"/>
              <a:gd name="T69" fmla="*/ 2147483646 h 480"/>
              <a:gd name="T70" fmla="*/ 2147483646 w 472"/>
              <a:gd name="T71" fmla="*/ 2147483646 h 480"/>
              <a:gd name="T72" fmla="*/ 2147483646 w 472"/>
              <a:gd name="T73" fmla="*/ 2147483646 h 480"/>
              <a:gd name="T74" fmla="*/ 2147483646 w 472"/>
              <a:gd name="T75" fmla="*/ 2147483646 h 480"/>
              <a:gd name="T76" fmla="*/ 2147483646 w 472"/>
              <a:gd name="T77" fmla="*/ 2147483646 h 480"/>
              <a:gd name="T78" fmla="*/ 2147483646 w 472"/>
              <a:gd name="T79" fmla="*/ 2147483646 h 480"/>
              <a:gd name="T80" fmla="*/ 2147483646 w 472"/>
              <a:gd name="T81" fmla="*/ 2147483646 h 480"/>
              <a:gd name="T82" fmla="*/ 2147483646 w 472"/>
              <a:gd name="T83" fmla="*/ 2147483646 h 480"/>
              <a:gd name="T84" fmla="*/ 2147483646 w 472"/>
              <a:gd name="T85" fmla="*/ 2147483646 h 480"/>
              <a:gd name="T86" fmla="*/ 2147483646 w 472"/>
              <a:gd name="T87" fmla="*/ 2147483646 h 480"/>
              <a:gd name="T88" fmla="*/ 2147483646 w 472"/>
              <a:gd name="T89" fmla="*/ 2147483646 h 480"/>
              <a:gd name="T90" fmla="*/ 2147483646 w 472"/>
              <a:gd name="T91" fmla="*/ 2147483646 h 480"/>
              <a:gd name="T92" fmla="*/ 2147483646 w 472"/>
              <a:gd name="T93" fmla="*/ 2147483646 h 480"/>
              <a:gd name="T94" fmla="*/ 2147483646 w 472"/>
              <a:gd name="T95" fmla="*/ 2147483646 h 480"/>
              <a:gd name="T96" fmla="*/ 2147483646 w 472"/>
              <a:gd name="T97" fmla="*/ 2147483646 h 480"/>
              <a:gd name="T98" fmla="*/ 2147483646 w 472"/>
              <a:gd name="T99" fmla="*/ 2147483646 h 480"/>
              <a:gd name="T100" fmla="*/ 2147483646 w 472"/>
              <a:gd name="T101" fmla="*/ 2147483646 h 480"/>
              <a:gd name="T102" fmla="*/ 2147483646 w 472"/>
              <a:gd name="T103" fmla="*/ 2147483646 h 480"/>
              <a:gd name="T104" fmla="*/ 2147483646 w 472"/>
              <a:gd name="T105" fmla="*/ 2147483646 h 480"/>
              <a:gd name="T106" fmla="*/ 2147483646 w 472"/>
              <a:gd name="T107" fmla="*/ 2147483646 h 4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2" h="480">
                <a:moveTo>
                  <a:pt x="425" y="323"/>
                </a:moveTo>
                <a:cubicBezTo>
                  <a:pt x="403" y="300"/>
                  <a:pt x="374" y="288"/>
                  <a:pt x="346" y="288"/>
                </a:cubicBezTo>
                <a:cubicBezTo>
                  <a:pt x="332" y="288"/>
                  <a:pt x="332" y="288"/>
                  <a:pt x="332" y="288"/>
                </a:cubicBezTo>
                <a:cubicBezTo>
                  <a:pt x="300" y="256"/>
                  <a:pt x="300" y="256"/>
                  <a:pt x="300" y="256"/>
                </a:cubicBezTo>
                <a:cubicBezTo>
                  <a:pt x="428" y="128"/>
                  <a:pt x="428" y="128"/>
                  <a:pt x="428" y="128"/>
                </a:cubicBezTo>
                <a:cubicBezTo>
                  <a:pt x="460" y="96"/>
                  <a:pt x="460" y="32"/>
                  <a:pt x="428" y="0"/>
                </a:cubicBezTo>
                <a:cubicBezTo>
                  <a:pt x="236" y="192"/>
                  <a:pt x="236" y="192"/>
                  <a:pt x="236" y="192"/>
                </a:cubicBezTo>
                <a:cubicBezTo>
                  <a:pt x="44" y="0"/>
                  <a:pt x="44" y="0"/>
                  <a:pt x="44" y="0"/>
                </a:cubicBezTo>
                <a:cubicBezTo>
                  <a:pt x="12" y="32"/>
                  <a:pt x="12" y="96"/>
                  <a:pt x="44" y="128"/>
                </a:cubicBezTo>
                <a:cubicBezTo>
                  <a:pt x="172" y="256"/>
                  <a:pt x="172" y="256"/>
                  <a:pt x="172" y="256"/>
                </a:cubicBezTo>
                <a:cubicBezTo>
                  <a:pt x="140" y="288"/>
                  <a:pt x="140" y="288"/>
                  <a:pt x="140" y="288"/>
                </a:cubicBezTo>
                <a:cubicBezTo>
                  <a:pt x="126" y="288"/>
                  <a:pt x="126" y="288"/>
                  <a:pt x="126" y="288"/>
                </a:cubicBezTo>
                <a:cubicBezTo>
                  <a:pt x="98" y="288"/>
                  <a:pt x="69" y="300"/>
                  <a:pt x="47" y="323"/>
                </a:cubicBezTo>
                <a:cubicBezTo>
                  <a:pt x="6" y="363"/>
                  <a:pt x="0" y="424"/>
                  <a:pt x="34" y="458"/>
                </a:cubicBezTo>
                <a:cubicBezTo>
                  <a:pt x="49" y="473"/>
                  <a:pt x="69" y="480"/>
                  <a:pt x="91" y="480"/>
                </a:cubicBezTo>
                <a:cubicBezTo>
                  <a:pt x="118" y="480"/>
                  <a:pt x="147" y="468"/>
                  <a:pt x="170" y="445"/>
                </a:cubicBezTo>
                <a:cubicBezTo>
                  <a:pt x="197" y="419"/>
                  <a:pt x="208" y="383"/>
                  <a:pt x="203" y="353"/>
                </a:cubicBezTo>
                <a:cubicBezTo>
                  <a:pt x="236" y="320"/>
                  <a:pt x="236" y="320"/>
                  <a:pt x="236" y="320"/>
                </a:cubicBezTo>
                <a:cubicBezTo>
                  <a:pt x="269" y="353"/>
                  <a:pt x="269" y="353"/>
                  <a:pt x="269" y="353"/>
                </a:cubicBezTo>
                <a:cubicBezTo>
                  <a:pt x="264" y="383"/>
                  <a:pt x="275" y="419"/>
                  <a:pt x="302" y="445"/>
                </a:cubicBezTo>
                <a:cubicBezTo>
                  <a:pt x="325" y="468"/>
                  <a:pt x="354" y="480"/>
                  <a:pt x="381" y="480"/>
                </a:cubicBezTo>
                <a:cubicBezTo>
                  <a:pt x="403" y="480"/>
                  <a:pt x="423" y="473"/>
                  <a:pt x="438" y="458"/>
                </a:cubicBezTo>
                <a:cubicBezTo>
                  <a:pt x="472" y="424"/>
                  <a:pt x="466" y="363"/>
                  <a:pt x="425" y="323"/>
                </a:cubicBezTo>
                <a:close/>
                <a:moveTo>
                  <a:pt x="157" y="391"/>
                </a:moveTo>
                <a:cubicBezTo>
                  <a:pt x="153" y="400"/>
                  <a:pt x="147" y="408"/>
                  <a:pt x="140" y="415"/>
                </a:cubicBezTo>
                <a:cubicBezTo>
                  <a:pt x="132" y="423"/>
                  <a:pt x="124" y="428"/>
                  <a:pt x="115" y="432"/>
                </a:cubicBezTo>
                <a:cubicBezTo>
                  <a:pt x="107" y="436"/>
                  <a:pt x="99" y="437"/>
                  <a:pt x="91" y="437"/>
                </a:cubicBezTo>
                <a:cubicBezTo>
                  <a:pt x="83" y="437"/>
                  <a:pt x="72" y="436"/>
                  <a:pt x="64" y="428"/>
                </a:cubicBezTo>
                <a:cubicBezTo>
                  <a:pt x="56" y="419"/>
                  <a:pt x="55" y="409"/>
                  <a:pt x="55" y="401"/>
                </a:cubicBezTo>
                <a:cubicBezTo>
                  <a:pt x="55" y="394"/>
                  <a:pt x="56" y="385"/>
                  <a:pt x="60" y="377"/>
                </a:cubicBezTo>
                <a:cubicBezTo>
                  <a:pt x="64" y="368"/>
                  <a:pt x="69" y="360"/>
                  <a:pt x="77" y="353"/>
                </a:cubicBezTo>
                <a:cubicBezTo>
                  <a:pt x="84" y="346"/>
                  <a:pt x="92" y="340"/>
                  <a:pt x="101" y="336"/>
                </a:cubicBezTo>
                <a:cubicBezTo>
                  <a:pt x="109" y="333"/>
                  <a:pt x="118" y="331"/>
                  <a:pt x="126" y="331"/>
                </a:cubicBezTo>
                <a:cubicBezTo>
                  <a:pt x="133" y="331"/>
                  <a:pt x="144" y="332"/>
                  <a:pt x="152" y="341"/>
                </a:cubicBezTo>
                <a:cubicBezTo>
                  <a:pt x="160" y="349"/>
                  <a:pt x="162" y="359"/>
                  <a:pt x="162" y="367"/>
                </a:cubicBezTo>
                <a:cubicBezTo>
                  <a:pt x="162" y="374"/>
                  <a:pt x="160" y="383"/>
                  <a:pt x="157" y="391"/>
                </a:cubicBezTo>
                <a:close/>
                <a:moveTo>
                  <a:pt x="236" y="301"/>
                </a:moveTo>
                <a:cubicBezTo>
                  <a:pt x="211" y="301"/>
                  <a:pt x="191" y="281"/>
                  <a:pt x="191" y="256"/>
                </a:cubicBezTo>
                <a:cubicBezTo>
                  <a:pt x="191" y="231"/>
                  <a:pt x="211" y="211"/>
                  <a:pt x="236" y="211"/>
                </a:cubicBezTo>
                <a:cubicBezTo>
                  <a:pt x="261" y="211"/>
                  <a:pt x="281" y="231"/>
                  <a:pt x="281" y="256"/>
                </a:cubicBezTo>
                <a:cubicBezTo>
                  <a:pt x="281" y="281"/>
                  <a:pt x="261" y="301"/>
                  <a:pt x="236" y="301"/>
                </a:cubicBezTo>
                <a:close/>
                <a:moveTo>
                  <a:pt x="408" y="428"/>
                </a:moveTo>
                <a:cubicBezTo>
                  <a:pt x="400" y="436"/>
                  <a:pt x="389" y="437"/>
                  <a:pt x="381" y="437"/>
                </a:cubicBezTo>
                <a:cubicBezTo>
                  <a:pt x="373" y="437"/>
                  <a:pt x="365" y="436"/>
                  <a:pt x="357" y="432"/>
                </a:cubicBezTo>
                <a:cubicBezTo>
                  <a:pt x="348" y="428"/>
                  <a:pt x="340" y="423"/>
                  <a:pt x="332" y="415"/>
                </a:cubicBezTo>
                <a:cubicBezTo>
                  <a:pt x="325" y="408"/>
                  <a:pt x="319" y="400"/>
                  <a:pt x="315" y="391"/>
                </a:cubicBezTo>
                <a:cubicBezTo>
                  <a:pt x="312" y="383"/>
                  <a:pt x="310" y="374"/>
                  <a:pt x="310" y="367"/>
                </a:cubicBezTo>
                <a:cubicBezTo>
                  <a:pt x="310" y="359"/>
                  <a:pt x="312" y="349"/>
                  <a:pt x="320" y="341"/>
                </a:cubicBezTo>
                <a:cubicBezTo>
                  <a:pt x="328" y="332"/>
                  <a:pt x="339" y="331"/>
                  <a:pt x="346" y="331"/>
                </a:cubicBezTo>
                <a:cubicBezTo>
                  <a:pt x="354" y="331"/>
                  <a:pt x="363" y="333"/>
                  <a:pt x="371" y="336"/>
                </a:cubicBezTo>
                <a:cubicBezTo>
                  <a:pt x="380" y="340"/>
                  <a:pt x="388" y="346"/>
                  <a:pt x="395" y="353"/>
                </a:cubicBezTo>
                <a:cubicBezTo>
                  <a:pt x="403" y="360"/>
                  <a:pt x="408" y="368"/>
                  <a:pt x="412" y="377"/>
                </a:cubicBezTo>
                <a:cubicBezTo>
                  <a:pt x="416" y="385"/>
                  <a:pt x="417" y="394"/>
                  <a:pt x="417" y="401"/>
                </a:cubicBezTo>
                <a:cubicBezTo>
                  <a:pt x="417" y="409"/>
                  <a:pt x="416" y="419"/>
                  <a:pt x="408" y="428"/>
                </a:cubicBezTo>
                <a:close/>
              </a:path>
            </a:pathLst>
          </a:custGeom>
          <a:solidFill>
            <a:schemeClr val="accent2"/>
          </a:solidFill>
          <a:ln w="9525">
            <a:noFill/>
            <a:round/>
            <a:headEnd/>
            <a:tailEnd/>
          </a:ln>
        </p:spPr>
        <p:txBody>
          <a:bodyPr/>
          <a:lstStyle/>
          <a:p>
            <a:endParaRPr lang="zh-CN" altLang="en-US"/>
          </a:p>
        </p:txBody>
      </p:sp>
      <p:sp>
        <p:nvSpPr>
          <p:cNvPr id="33829" name="矩形 1"/>
          <p:cNvSpPr>
            <a:spLocks noChangeArrowheads="1"/>
          </p:cNvSpPr>
          <p:nvPr/>
        </p:nvSpPr>
        <p:spPr bwMode="auto">
          <a:xfrm>
            <a:off x="320365" y="3809589"/>
            <a:ext cx="1943100"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0" name="矩形 1"/>
          <p:cNvSpPr>
            <a:spLocks noChangeArrowheads="1"/>
          </p:cNvSpPr>
          <p:nvPr/>
        </p:nvSpPr>
        <p:spPr bwMode="auto">
          <a:xfrm>
            <a:off x="1634815" y="1360909"/>
            <a:ext cx="1878012"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dirty="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1" name="矩形 1"/>
          <p:cNvSpPr>
            <a:spLocks noChangeArrowheads="1"/>
          </p:cNvSpPr>
          <p:nvPr/>
        </p:nvSpPr>
        <p:spPr bwMode="auto">
          <a:xfrm>
            <a:off x="2915927" y="3809589"/>
            <a:ext cx="1943100"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2" name="矩形 1"/>
          <p:cNvSpPr>
            <a:spLocks noChangeArrowheads="1"/>
          </p:cNvSpPr>
          <p:nvPr/>
        </p:nvSpPr>
        <p:spPr bwMode="auto">
          <a:xfrm>
            <a:off x="4198628" y="1360909"/>
            <a:ext cx="1878013"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3" name="矩形 1"/>
          <p:cNvSpPr>
            <a:spLocks noChangeArrowheads="1"/>
          </p:cNvSpPr>
          <p:nvPr/>
        </p:nvSpPr>
        <p:spPr bwMode="auto">
          <a:xfrm>
            <a:off x="5497202" y="3809589"/>
            <a:ext cx="1944688"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
        <p:nvSpPr>
          <p:cNvPr id="33834" name="矩形 1"/>
          <p:cNvSpPr>
            <a:spLocks noChangeArrowheads="1"/>
          </p:cNvSpPr>
          <p:nvPr/>
        </p:nvSpPr>
        <p:spPr bwMode="auto">
          <a:xfrm>
            <a:off x="6762440" y="1360909"/>
            <a:ext cx="1878012" cy="646331"/>
          </a:xfrm>
          <a:prstGeom prst="rect">
            <a:avLst/>
          </a:prstGeom>
          <a:noFill/>
          <a:ln w="9525">
            <a:noFill/>
            <a:miter lim="800000"/>
            <a:headEnd/>
            <a:tailEnd/>
          </a:ln>
        </p:spPr>
        <p:txBody>
          <a:bodyPr>
            <a:spAutoFit/>
          </a:bodyPr>
          <a:lstStyle/>
          <a:p>
            <a:pPr algn="just" eaLnBrk="1" hangingPunct="1">
              <a:buFont typeface="Arial" pitchFamily="34" charset="0"/>
              <a:buNone/>
            </a:pPr>
            <a:r>
              <a:rPr lang="zh-CN" altLang="en-US" sz="900">
                <a:solidFill>
                  <a:schemeClr val="accent1"/>
                </a:solidFill>
                <a:latin typeface="微软雅黑" pitchFamily="34" charset="-122"/>
                <a:ea typeface="微软雅黑" pitchFamily="34" charset="-122"/>
              </a:rPr>
              <a:t>随着计算机技术的发展及印刷技术进步，平面设计在视觉感观领域的表现也越来越丰富，这真正的对今天的平面设计的。</a:t>
            </a:r>
          </a:p>
        </p:txBody>
      </p:sp>
    </p:spTree>
    <p:extLst>
      <p:ext uri="{BB962C8B-B14F-4D97-AF65-F5344CB8AC3E}">
        <p14:creationId xmlns:p14="http://schemas.microsoft.com/office/powerpoint/2010/main" val="38860029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decel="62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decel="62000" fill="hold"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62000" fill="hold" nodeType="withEffect">
                                  <p:stCondLst>
                                    <p:cond delay="4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decel="62000" fill="hold" nodeType="withEffect">
                                  <p:stCondLst>
                                    <p:cond delay="6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62000" fill="hold" nodeType="withEffect">
                                  <p:stCondLst>
                                    <p:cond delay="8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1+#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decel="62000" fill="hold" nodeType="withEffect">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33823"/>
                                        </p:tgtEl>
                                        <p:attrNameLst>
                                          <p:attrName>style.visibility</p:attrName>
                                        </p:attrNameLst>
                                      </p:cBhvr>
                                      <p:to>
                                        <p:strVal val="visible"/>
                                      </p:to>
                                    </p:set>
                                    <p:animEffect transition="in" filter="fade">
                                      <p:cBhvr>
                                        <p:cTn id="32" dur="400"/>
                                        <p:tgtEl>
                                          <p:spTgt spid="33823"/>
                                        </p:tgtEl>
                                      </p:cBhvr>
                                    </p:animEffect>
                                    <p:anim calcmode="lin" valueType="num">
                                      <p:cBhvr>
                                        <p:cTn id="33" dur="400" fill="hold"/>
                                        <p:tgtEl>
                                          <p:spTgt spid="33823"/>
                                        </p:tgtEl>
                                        <p:attrNameLst>
                                          <p:attrName>ppt_x</p:attrName>
                                        </p:attrNameLst>
                                      </p:cBhvr>
                                      <p:tavLst>
                                        <p:tav tm="0">
                                          <p:val>
                                            <p:strVal val="#ppt_x"/>
                                          </p:val>
                                        </p:tav>
                                        <p:tav tm="100000">
                                          <p:val>
                                            <p:strVal val="#ppt_x"/>
                                          </p:val>
                                        </p:tav>
                                      </p:tavLst>
                                    </p:anim>
                                    <p:anim calcmode="lin" valueType="num">
                                      <p:cBhvr>
                                        <p:cTn id="34" dur="400" fill="hold"/>
                                        <p:tgtEl>
                                          <p:spTgt spid="338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
                                  </p:stCondLst>
                                  <p:childTnLst>
                                    <p:set>
                                      <p:cBhvr>
                                        <p:cTn id="36" dur="1" fill="hold">
                                          <p:stCondLst>
                                            <p:cond delay="0"/>
                                          </p:stCondLst>
                                        </p:cTn>
                                        <p:tgtEl>
                                          <p:spTgt spid="33828"/>
                                        </p:tgtEl>
                                        <p:attrNameLst>
                                          <p:attrName>style.visibility</p:attrName>
                                        </p:attrNameLst>
                                      </p:cBhvr>
                                      <p:to>
                                        <p:strVal val="visible"/>
                                      </p:to>
                                    </p:set>
                                    <p:animEffect transition="in" filter="fade">
                                      <p:cBhvr>
                                        <p:cTn id="37" dur="400"/>
                                        <p:tgtEl>
                                          <p:spTgt spid="33828"/>
                                        </p:tgtEl>
                                      </p:cBhvr>
                                    </p:animEffect>
                                    <p:anim calcmode="lin" valueType="num">
                                      <p:cBhvr>
                                        <p:cTn id="38" dur="400" fill="hold"/>
                                        <p:tgtEl>
                                          <p:spTgt spid="33828"/>
                                        </p:tgtEl>
                                        <p:attrNameLst>
                                          <p:attrName>ppt_x</p:attrName>
                                        </p:attrNameLst>
                                      </p:cBhvr>
                                      <p:tavLst>
                                        <p:tav tm="0">
                                          <p:val>
                                            <p:strVal val="#ppt_x"/>
                                          </p:val>
                                        </p:tav>
                                        <p:tav tm="100000">
                                          <p:val>
                                            <p:strVal val="#ppt_x"/>
                                          </p:val>
                                        </p:tav>
                                      </p:tavLst>
                                    </p:anim>
                                    <p:anim calcmode="lin" valueType="num">
                                      <p:cBhvr>
                                        <p:cTn id="39" dur="400" fill="hold"/>
                                        <p:tgtEl>
                                          <p:spTgt spid="3382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200"/>
                                  </p:stCondLst>
                                  <p:childTnLst>
                                    <p:set>
                                      <p:cBhvr>
                                        <p:cTn id="41" dur="1" fill="hold">
                                          <p:stCondLst>
                                            <p:cond delay="0"/>
                                          </p:stCondLst>
                                        </p:cTn>
                                        <p:tgtEl>
                                          <p:spTgt spid="33824"/>
                                        </p:tgtEl>
                                        <p:attrNameLst>
                                          <p:attrName>style.visibility</p:attrName>
                                        </p:attrNameLst>
                                      </p:cBhvr>
                                      <p:to>
                                        <p:strVal val="visible"/>
                                      </p:to>
                                    </p:set>
                                    <p:animEffect transition="in" filter="fade">
                                      <p:cBhvr>
                                        <p:cTn id="42" dur="400"/>
                                        <p:tgtEl>
                                          <p:spTgt spid="33824"/>
                                        </p:tgtEl>
                                      </p:cBhvr>
                                    </p:animEffect>
                                    <p:anim calcmode="lin" valueType="num">
                                      <p:cBhvr>
                                        <p:cTn id="43" dur="400" fill="hold"/>
                                        <p:tgtEl>
                                          <p:spTgt spid="33824"/>
                                        </p:tgtEl>
                                        <p:attrNameLst>
                                          <p:attrName>ppt_x</p:attrName>
                                        </p:attrNameLst>
                                      </p:cBhvr>
                                      <p:tavLst>
                                        <p:tav tm="0">
                                          <p:val>
                                            <p:strVal val="#ppt_x"/>
                                          </p:val>
                                        </p:tav>
                                        <p:tav tm="100000">
                                          <p:val>
                                            <p:strVal val="#ppt_x"/>
                                          </p:val>
                                        </p:tav>
                                      </p:tavLst>
                                    </p:anim>
                                    <p:anim calcmode="lin" valueType="num">
                                      <p:cBhvr>
                                        <p:cTn id="44" dur="400" fill="hold"/>
                                        <p:tgtEl>
                                          <p:spTgt spid="338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300"/>
                                  </p:stCondLst>
                                  <p:childTnLst>
                                    <p:set>
                                      <p:cBhvr>
                                        <p:cTn id="46" dur="1" fill="hold">
                                          <p:stCondLst>
                                            <p:cond delay="0"/>
                                          </p:stCondLst>
                                        </p:cTn>
                                        <p:tgtEl>
                                          <p:spTgt spid="33827"/>
                                        </p:tgtEl>
                                        <p:attrNameLst>
                                          <p:attrName>style.visibility</p:attrName>
                                        </p:attrNameLst>
                                      </p:cBhvr>
                                      <p:to>
                                        <p:strVal val="visible"/>
                                      </p:to>
                                    </p:set>
                                    <p:animEffect transition="in" filter="fade">
                                      <p:cBhvr>
                                        <p:cTn id="47" dur="400"/>
                                        <p:tgtEl>
                                          <p:spTgt spid="33827"/>
                                        </p:tgtEl>
                                      </p:cBhvr>
                                    </p:animEffect>
                                    <p:anim calcmode="lin" valueType="num">
                                      <p:cBhvr>
                                        <p:cTn id="48" dur="400" fill="hold"/>
                                        <p:tgtEl>
                                          <p:spTgt spid="33827"/>
                                        </p:tgtEl>
                                        <p:attrNameLst>
                                          <p:attrName>ppt_x</p:attrName>
                                        </p:attrNameLst>
                                      </p:cBhvr>
                                      <p:tavLst>
                                        <p:tav tm="0">
                                          <p:val>
                                            <p:strVal val="#ppt_x"/>
                                          </p:val>
                                        </p:tav>
                                        <p:tav tm="100000">
                                          <p:val>
                                            <p:strVal val="#ppt_x"/>
                                          </p:val>
                                        </p:tav>
                                      </p:tavLst>
                                    </p:anim>
                                    <p:anim calcmode="lin" valueType="num">
                                      <p:cBhvr>
                                        <p:cTn id="49" dur="400" fill="hold"/>
                                        <p:tgtEl>
                                          <p:spTgt spid="3382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33826"/>
                                        </p:tgtEl>
                                        <p:attrNameLst>
                                          <p:attrName>style.visibility</p:attrName>
                                        </p:attrNameLst>
                                      </p:cBhvr>
                                      <p:to>
                                        <p:strVal val="visible"/>
                                      </p:to>
                                    </p:set>
                                    <p:animEffect transition="in" filter="fade">
                                      <p:cBhvr>
                                        <p:cTn id="52" dur="400"/>
                                        <p:tgtEl>
                                          <p:spTgt spid="33826"/>
                                        </p:tgtEl>
                                      </p:cBhvr>
                                    </p:animEffect>
                                    <p:anim calcmode="lin" valueType="num">
                                      <p:cBhvr>
                                        <p:cTn id="53" dur="400" fill="hold"/>
                                        <p:tgtEl>
                                          <p:spTgt spid="33826"/>
                                        </p:tgtEl>
                                        <p:attrNameLst>
                                          <p:attrName>ppt_x</p:attrName>
                                        </p:attrNameLst>
                                      </p:cBhvr>
                                      <p:tavLst>
                                        <p:tav tm="0">
                                          <p:val>
                                            <p:strVal val="#ppt_x"/>
                                          </p:val>
                                        </p:tav>
                                        <p:tav tm="100000">
                                          <p:val>
                                            <p:strVal val="#ppt_x"/>
                                          </p:val>
                                        </p:tav>
                                      </p:tavLst>
                                    </p:anim>
                                    <p:anim calcmode="lin" valueType="num">
                                      <p:cBhvr>
                                        <p:cTn id="54" dur="400" fill="hold"/>
                                        <p:tgtEl>
                                          <p:spTgt spid="3382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33825"/>
                                        </p:tgtEl>
                                        <p:attrNameLst>
                                          <p:attrName>style.visibility</p:attrName>
                                        </p:attrNameLst>
                                      </p:cBhvr>
                                      <p:to>
                                        <p:strVal val="visible"/>
                                      </p:to>
                                    </p:set>
                                    <p:animEffect transition="in" filter="fade">
                                      <p:cBhvr>
                                        <p:cTn id="57" dur="400"/>
                                        <p:tgtEl>
                                          <p:spTgt spid="33825"/>
                                        </p:tgtEl>
                                      </p:cBhvr>
                                    </p:animEffect>
                                    <p:anim calcmode="lin" valueType="num">
                                      <p:cBhvr>
                                        <p:cTn id="58" dur="400" fill="hold"/>
                                        <p:tgtEl>
                                          <p:spTgt spid="33825"/>
                                        </p:tgtEl>
                                        <p:attrNameLst>
                                          <p:attrName>ppt_x</p:attrName>
                                        </p:attrNameLst>
                                      </p:cBhvr>
                                      <p:tavLst>
                                        <p:tav tm="0">
                                          <p:val>
                                            <p:strVal val="#ppt_x"/>
                                          </p:val>
                                        </p:tav>
                                        <p:tav tm="100000">
                                          <p:val>
                                            <p:strVal val="#ppt_x"/>
                                          </p:val>
                                        </p:tav>
                                      </p:tavLst>
                                    </p:anim>
                                    <p:anim calcmode="lin" valueType="num">
                                      <p:cBhvr>
                                        <p:cTn id="59" dur="400" fill="hold"/>
                                        <p:tgtEl>
                                          <p:spTgt spid="33825"/>
                                        </p:tgtEl>
                                        <p:attrNameLst>
                                          <p:attrName>ppt_y</p:attrName>
                                        </p:attrNameLst>
                                      </p:cBhvr>
                                      <p:tavLst>
                                        <p:tav tm="0">
                                          <p:val>
                                            <p:strVal val="#ppt_y+.1"/>
                                          </p:val>
                                        </p:tav>
                                        <p:tav tm="100000">
                                          <p:val>
                                            <p:strVal val="#ppt_y"/>
                                          </p:val>
                                        </p:tav>
                                      </p:tavLst>
                                    </p:anim>
                                  </p:childTnLst>
                                </p:cTn>
                              </p:par>
                            </p:childTnLst>
                          </p:cTn>
                        </p:par>
                        <p:par>
                          <p:cTn id="60" fill="hold" nodeType="afterGroup">
                            <p:stCondLst>
                              <p:cond delay="2400"/>
                            </p:stCondLst>
                            <p:childTnLst>
                              <p:par>
                                <p:cTn id="61" presetID="2" presetClass="entr" presetSubtype="4" fill="hold" grpId="0" nodeType="afterEffect">
                                  <p:stCondLst>
                                    <p:cond delay="0"/>
                                  </p:stCondLst>
                                  <p:childTnLst>
                                    <p:set>
                                      <p:cBhvr>
                                        <p:cTn id="62" dur="1" fill="hold">
                                          <p:stCondLst>
                                            <p:cond delay="0"/>
                                          </p:stCondLst>
                                        </p:cTn>
                                        <p:tgtEl>
                                          <p:spTgt spid="33829"/>
                                        </p:tgtEl>
                                        <p:attrNameLst>
                                          <p:attrName>style.visibility</p:attrName>
                                        </p:attrNameLst>
                                      </p:cBhvr>
                                      <p:to>
                                        <p:strVal val="visible"/>
                                      </p:to>
                                    </p:set>
                                    <p:anim calcmode="lin" valueType="num">
                                      <p:cBhvr additive="base">
                                        <p:cTn id="63" dur="300" fill="hold"/>
                                        <p:tgtEl>
                                          <p:spTgt spid="33829"/>
                                        </p:tgtEl>
                                        <p:attrNameLst>
                                          <p:attrName>ppt_x</p:attrName>
                                        </p:attrNameLst>
                                      </p:cBhvr>
                                      <p:tavLst>
                                        <p:tav tm="0">
                                          <p:val>
                                            <p:strVal val="#ppt_x"/>
                                          </p:val>
                                        </p:tav>
                                        <p:tav tm="100000">
                                          <p:val>
                                            <p:strVal val="#ppt_x"/>
                                          </p:val>
                                        </p:tav>
                                      </p:tavLst>
                                    </p:anim>
                                    <p:anim calcmode="lin" valueType="num">
                                      <p:cBhvr additive="base">
                                        <p:cTn id="64" dur="300" fill="hold"/>
                                        <p:tgtEl>
                                          <p:spTgt spid="33829"/>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200"/>
                                  </p:stCondLst>
                                  <p:childTnLst>
                                    <p:set>
                                      <p:cBhvr>
                                        <p:cTn id="66" dur="1" fill="hold">
                                          <p:stCondLst>
                                            <p:cond delay="0"/>
                                          </p:stCondLst>
                                        </p:cTn>
                                        <p:tgtEl>
                                          <p:spTgt spid="33830"/>
                                        </p:tgtEl>
                                        <p:attrNameLst>
                                          <p:attrName>style.visibility</p:attrName>
                                        </p:attrNameLst>
                                      </p:cBhvr>
                                      <p:to>
                                        <p:strVal val="visible"/>
                                      </p:to>
                                    </p:set>
                                    <p:anim calcmode="lin" valueType="num">
                                      <p:cBhvr additive="base">
                                        <p:cTn id="67" dur="300" fill="hold"/>
                                        <p:tgtEl>
                                          <p:spTgt spid="33830"/>
                                        </p:tgtEl>
                                        <p:attrNameLst>
                                          <p:attrName>ppt_x</p:attrName>
                                        </p:attrNameLst>
                                      </p:cBhvr>
                                      <p:tavLst>
                                        <p:tav tm="0">
                                          <p:val>
                                            <p:strVal val="#ppt_x"/>
                                          </p:val>
                                        </p:tav>
                                        <p:tav tm="100000">
                                          <p:val>
                                            <p:strVal val="#ppt_x"/>
                                          </p:val>
                                        </p:tav>
                                      </p:tavLst>
                                    </p:anim>
                                    <p:anim calcmode="lin" valueType="num">
                                      <p:cBhvr additive="base">
                                        <p:cTn id="68" dur="300" fill="hold"/>
                                        <p:tgtEl>
                                          <p:spTgt spid="33830"/>
                                        </p:tgtEl>
                                        <p:attrNameLst>
                                          <p:attrName>ppt_y</p:attrName>
                                        </p:attrNameLst>
                                      </p:cBhvr>
                                      <p:tavLst>
                                        <p:tav tm="0">
                                          <p:val>
                                            <p:strVal val="0-#ppt_h/2"/>
                                          </p:val>
                                        </p:tav>
                                        <p:tav tm="100000">
                                          <p:val>
                                            <p:strVal val="#ppt_y"/>
                                          </p:val>
                                        </p:tav>
                                      </p:tavLst>
                                    </p:anim>
                                  </p:childTnLst>
                                </p:cTn>
                              </p:par>
                              <p:par>
                                <p:cTn id="69" presetID="2" presetClass="entr" presetSubtype="4" fill="hold" grpId="0" nodeType="withEffect">
                                  <p:stCondLst>
                                    <p:cond delay="400"/>
                                  </p:stCondLst>
                                  <p:childTnLst>
                                    <p:set>
                                      <p:cBhvr>
                                        <p:cTn id="70" dur="1" fill="hold">
                                          <p:stCondLst>
                                            <p:cond delay="0"/>
                                          </p:stCondLst>
                                        </p:cTn>
                                        <p:tgtEl>
                                          <p:spTgt spid="33831"/>
                                        </p:tgtEl>
                                        <p:attrNameLst>
                                          <p:attrName>style.visibility</p:attrName>
                                        </p:attrNameLst>
                                      </p:cBhvr>
                                      <p:to>
                                        <p:strVal val="visible"/>
                                      </p:to>
                                    </p:set>
                                    <p:anim calcmode="lin" valueType="num">
                                      <p:cBhvr additive="base">
                                        <p:cTn id="71" dur="300" fill="hold"/>
                                        <p:tgtEl>
                                          <p:spTgt spid="33831"/>
                                        </p:tgtEl>
                                        <p:attrNameLst>
                                          <p:attrName>ppt_x</p:attrName>
                                        </p:attrNameLst>
                                      </p:cBhvr>
                                      <p:tavLst>
                                        <p:tav tm="0">
                                          <p:val>
                                            <p:strVal val="#ppt_x"/>
                                          </p:val>
                                        </p:tav>
                                        <p:tav tm="100000">
                                          <p:val>
                                            <p:strVal val="#ppt_x"/>
                                          </p:val>
                                        </p:tav>
                                      </p:tavLst>
                                    </p:anim>
                                    <p:anim calcmode="lin" valueType="num">
                                      <p:cBhvr additive="base">
                                        <p:cTn id="72" dur="300" fill="hold"/>
                                        <p:tgtEl>
                                          <p:spTgt spid="33831"/>
                                        </p:tgtEl>
                                        <p:attrNameLst>
                                          <p:attrName>ppt_y</p:attrName>
                                        </p:attrNameLst>
                                      </p:cBhvr>
                                      <p:tavLst>
                                        <p:tav tm="0">
                                          <p:val>
                                            <p:strVal val="1+#ppt_h/2"/>
                                          </p:val>
                                        </p:tav>
                                        <p:tav tm="100000">
                                          <p:val>
                                            <p:strVal val="#ppt_y"/>
                                          </p:val>
                                        </p:tav>
                                      </p:tavLst>
                                    </p:anim>
                                  </p:childTnLst>
                                </p:cTn>
                              </p:par>
                              <p:par>
                                <p:cTn id="73" presetID="2" presetClass="entr" presetSubtype="1" fill="hold" grpId="0" nodeType="withEffect">
                                  <p:stCondLst>
                                    <p:cond delay="600"/>
                                  </p:stCondLst>
                                  <p:childTnLst>
                                    <p:set>
                                      <p:cBhvr>
                                        <p:cTn id="74" dur="1" fill="hold">
                                          <p:stCondLst>
                                            <p:cond delay="0"/>
                                          </p:stCondLst>
                                        </p:cTn>
                                        <p:tgtEl>
                                          <p:spTgt spid="33832"/>
                                        </p:tgtEl>
                                        <p:attrNameLst>
                                          <p:attrName>style.visibility</p:attrName>
                                        </p:attrNameLst>
                                      </p:cBhvr>
                                      <p:to>
                                        <p:strVal val="visible"/>
                                      </p:to>
                                    </p:set>
                                    <p:anim calcmode="lin" valueType="num">
                                      <p:cBhvr additive="base">
                                        <p:cTn id="75" dur="300" fill="hold"/>
                                        <p:tgtEl>
                                          <p:spTgt spid="33832"/>
                                        </p:tgtEl>
                                        <p:attrNameLst>
                                          <p:attrName>ppt_x</p:attrName>
                                        </p:attrNameLst>
                                      </p:cBhvr>
                                      <p:tavLst>
                                        <p:tav tm="0">
                                          <p:val>
                                            <p:strVal val="#ppt_x"/>
                                          </p:val>
                                        </p:tav>
                                        <p:tav tm="100000">
                                          <p:val>
                                            <p:strVal val="#ppt_x"/>
                                          </p:val>
                                        </p:tav>
                                      </p:tavLst>
                                    </p:anim>
                                    <p:anim calcmode="lin" valueType="num">
                                      <p:cBhvr additive="base">
                                        <p:cTn id="76" dur="300" fill="hold"/>
                                        <p:tgtEl>
                                          <p:spTgt spid="33832"/>
                                        </p:tgtEl>
                                        <p:attrNameLst>
                                          <p:attrName>ppt_y</p:attrName>
                                        </p:attrNameLst>
                                      </p:cBhvr>
                                      <p:tavLst>
                                        <p:tav tm="0">
                                          <p:val>
                                            <p:strVal val="0-#ppt_h/2"/>
                                          </p:val>
                                        </p:tav>
                                        <p:tav tm="100000">
                                          <p:val>
                                            <p:strVal val="#ppt_y"/>
                                          </p:val>
                                        </p:tav>
                                      </p:tavLst>
                                    </p:anim>
                                  </p:childTnLst>
                                </p:cTn>
                              </p:par>
                              <p:par>
                                <p:cTn id="77" presetID="2" presetClass="entr" presetSubtype="4" fill="hold" grpId="0" nodeType="withEffect">
                                  <p:stCondLst>
                                    <p:cond delay="800"/>
                                  </p:stCondLst>
                                  <p:childTnLst>
                                    <p:set>
                                      <p:cBhvr>
                                        <p:cTn id="78" dur="1" fill="hold">
                                          <p:stCondLst>
                                            <p:cond delay="0"/>
                                          </p:stCondLst>
                                        </p:cTn>
                                        <p:tgtEl>
                                          <p:spTgt spid="33833"/>
                                        </p:tgtEl>
                                        <p:attrNameLst>
                                          <p:attrName>style.visibility</p:attrName>
                                        </p:attrNameLst>
                                      </p:cBhvr>
                                      <p:to>
                                        <p:strVal val="visible"/>
                                      </p:to>
                                    </p:set>
                                    <p:anim calcmode="lin" valueType="num">
                                      <p:cBhvr additive="base">
                                        <p:cTn id="79" dur="300" fill="hold"/>
                                        <p:tgtEl>
                                          <p:spTgt spid="33833"/>
                                        </p:tgtEl>
                                        <p:attrNameLst>
                                          <p:attrName>ppt_x</p:attrName>
                                        </p:attrNameLst>
                                      </p:cBhvr>
                                      <p:tavLst>
                                        <p:tav tm="0">
                                          <p:val>
                                            <p:strVal val="#ppt_x"/>
                                          </p:val>
                                        </p:tav>
                                        <p:tav tm="100000">
                                          <p:val>
                                            <p:strVal val="#ppt_x"/>
                                          </p:val>
                                        </p:tav>
                                      </p:tavLst>
                                    </p:anim>
                                    <p:anim calcmode="lin" valueType="num">
                                      <p:cBhvr additive="base">
                                        <p:cTn id="80" dur="300" fill="hold"/>
                                        <p:tgtEl>
                                          <p:spTgt spid="33833"/>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stCondLst>
                                    <p:cond delay="1000"/>
                                  </p:stCondLst>
                                  <p:childTnLst>
                                    <p:set>
                                      <p:cBhvr>
                                        <p:cTn id="82" dur="1" fill="hold">
                                          <p:stCondLst>
                                            <p:cond delay="0"/>
                                          </p:stCondLst>
                                        </p:cTn>
                                        <p:tgtEl>
                                          <p:spTgt spid="33834"/>
                                        </p:tgtEl>
                                        <p:attrNameLst>
                                          <p:attrName>style.visibility</p:attrName>
                                        </p:attrNameLst>
                                      </p:cBhvr>
                                      <p:to>
                                        <p:strVal val="visible"/>
                                      </p:to>
                                    </p:set>
                                    <p:anim calcmode="lin" valueType="num">
                                      <p:cBhvr additive="base">
                                        <p:cTn id="83" dur="300" fill="hold"/>
                                        <p:tgtEl>
                                          <p:spTgt spid="33834"/>
                                        </p:tgtEl>
                                        <p:attrNameLst>
                                          <p:attrName>ppt_x</p:attrName>
                                        </p:attrNameLst>
                                      </p:cBhvr>
                                      <p:tavLst>
                                        <p:tav tm="0">
                                          <p:val>
                                            <p:strVal val="#ppt_x"/>
                                          </p:val>
                                        </p:tav>
                                        <p:tav tm="100000">
                                          <p:val>
                                            <p:strVal val="#ppt_x"/>
                                          </p:val>
                                        </p:tav>
                                      </p:tavLst>
                                    </p:anim>
                                    <p:anim calcmode="lin" valueType="num">
                                      <p:cBhvr additive="base">
                                        <p:cTn id="84" dur="300" fill="hold"/>
                                        <p:tgtEl>
                                          <p:spTgt spid="338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3" grpId="0" animBg="1"/>
      <p:bldP spid="33824" grpId="0" animBg="1"/>
      <p:bldP spid="33825" grpId="0" animBg="1"/>
      <p:bldP spid="33826" grpId="0" animBg="1"/>
      <p:bldP spid="33827" grpId="0" animBg="1"/>
      <p:bldP spid="33828" grpId="0" animBg="1"/>
      <p:bldP spid="33829" grpId="0" autoUpdateAnimBg="0"/>
      <p:bldP spid="33830" grpId="0" autoUpdateAnimBg="0"/>
      <p:bldP spid="33831" grpId="0" autoUpdateAnimBg="0"/>
      <p:bldP spid="33832" grpId="0" autoUpdateAnimBg="0"/>
      <p:bldP spid="33833" grpId="0" autoUpdateAnimBg="0"/>
      <p:bldP spid="3383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1734968-D52A-4347-BA9B-B8E27BA33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4" name="文本框 5"/>
          <p:cNvSpPr txBox="1">
            <a:spLocks noChangeArrowheads="1"/>
          </p:cNvSpPr>
          <p:nvPr/>
        </p:nvSpPr>
        <p:spPr bwMode="auto">
          <a:xfrm>
            <a:off x="4713161" y="2012012"/>
            <a:ext cx="22365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buNone/>
            </a:pPr>
            <a:r>
              <a:rPr lang="zh-TW" altLang="en-US" sz="4000" b="1"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專案緒論</a:t>
            </a:r>
            <a:endParaRPr lang="en-US" altLang="zh-CN" sz="40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 name="直接连接符 5"/>
          <p:cNvCxnSpPr/>
          <p:nvPr/>
        </p:nvCxnSpPr>
        <p:spPr>
          <a:xfrm>
            <a:off x="4373440" y="262478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Box 7"/>
          <p:cNvSpPr txBox="1">
            <a:spLocks noChangeArrowheads="1"/>
          </p:cNvSpPr>
          <p:nvPr/>
        </p:nvSpPr>
        <p:spPr bwMode="auto">
          <a:xfrm>
            <a:off x="3361595" y="1727319"/>
            <a:ext cx="855362" cy="1277273"/>
          </a:xfrm>
          <a:prstGeom prst="rect">
            <a:avLst/>
          </a:prstGeom>
          <a:noFill/>
          <a:ln w="9525">
            <a:noFill/>
            <a:miter lim="800000"/>
            <a:headEnd/>
            <a:tailEnd/>
          </a:ln>
        </p:spPr>
        <p:txBody>
          <a:bodyPr wrap="none" lIns="45720" tIns="22860" rIns="45720" bIns="22860">
            <a:spAutoFit/>
          </a:bodyPr>
          <a:lstStyle/>
          <a:p>
            <a:pPr algn="ctr" defTabSz="816208"/>
            <a:r>
              <a:rPr lang="en-US" altLang="zh-CN" sz="8000" kern="0" dirty="0">
                <a:solidFill>
                  <a:schemeClr val="accent1"/>
                </a:solidFill>
                <a:effectLst>
                  <a:outerShdw blurRad="38100" dist="38100" dir="2700000" algn="tl">
                    <a:srgbClr val="000000">
                      <a:alpha val="43137"/>
                    </a:srgbClr>
                  </a:outerShdw>
                </a:effectLst>
                <a:latin typeface="IrisUPC" pitchFamily="34" charset="-34"/>
                <a:cs typeface="IrisUPC" pitchFamily="34" charset="-34"/>
              </a:rPr>
              <a:t>01</a:t>
            </a:r>
            <a:endParaRPr lang="en-CA" sz="8000" spc="-113" dirty="0">
              <a:solidFill>
                <a:schemeClr val="accent1"/>
              </a:solidFill>
              <a:effectLst>
                <a:outerShdw blurRad="38100" dist="38100" dir="2700000" algn="tl">
                  <a:srgbClr val="000000">
                    <a:alpha val="43137"/>
                  </a:srgbClr>
                </a:outerShdw>
              </a:effectLst>
              <a:latin typeface="IrisUPC" pitchFamily="34" charset="-34"/>
              <a:ea typeface="微软雅黑" panose="020B0503020204020204" pitchFamily="34" charset="-122"/>
              <a:cs typeface="IrisUPC" pitchFamily="34" charset="-34"/>
            </a:endParaRPr>
          </a:p>
        </p:txBody>
      </p:sp>
      <p:pic>
        <p:nvPicPr>
          <p:cNvPr id="11" name="图片 10">
            <a:extLst>
              <a:ext uri="{FF2B5EF4-FFF2-40B4-BE49-F238E27FC236}">
                <a16:creationId xmlns:a16="http://schemas.microsoft.com/office/drawing/2014/main" id="{1A4BE7B3-92ED-4CFF-A4F8-192BDBAA6647}"/>
              </a:ext>
            </a:extLst>
          </p:cNvPr>
          <p:cNvPicPr>
            <a:picLocks noChangeAspect="1"/>
          </p:cNvPicPr>
          <p:nvPr/>
        </p:nvPicPr>
        <p:blipFill rotWithShape="1">
          <a:blip r:embed="rId4">
            <a:extLst>
              <a:ext uri="{28A0092B-C50C-407E-A947-70E740481C1C}">
                <a14:useLocalDpi xmlns:a14="http://schemas.microsoft.com/office/drawing/2010/main" val="0"/>
              </a:ext>
            </a:extLst>
          </a:blip>
          <a:srcRect l="68551" t="34094" b="3626"/>
          <a:stretch/>
        </p:blipFill>
        <p:spPr>
          <a:xfrm flipH="1">
            <a:off x="-508" y="1780456"/>
            <a:ext cx="2922383" cy="3204356"/>
          </a:xfrm>
          <a:prstGeom prst="rect">
            <a:avLst/>
          </a:prstGeom>
        </p:spPr>
      </p:pic>
    </p:spTree>
    <p:extLst>
      <p:ext uri="{BB962C8B-B14F-4D97-AF65-F5344CB8AC3E}">
        <p14:creationId xmlns:p14="http://schemas.microsoft.com/office/powerpoint/2010/main" val="7910749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7"/>
          <p:cNvGrpSpPr/>
          <p:nvPr/>
        </p:nvGrpSpPr>
        <p:grpSpPr>
          <a:xfrm>
            <a:off x="679212" y="1848195"/>
            <a:ext cx="3008076" cy="2608489"/>
            <a:chOff x="2055193" y="2370800"/>
            <a:chExt cx="3590935" cy="3112961"/>
          </a:xfrm>
          <a:solidFill>
            <a:schemeClr val="accent3"/>
          </a:solidFill>
        </p:grpSpPr>
        <p:sp>
          <p:nvSpPr>
            <p:cNvPr id="22" name="Freeform 5"/>
            <p:cNvSpPr>
              <a:spLocks noEditPoints="1"/>
            </p:cNvSpPr>
            <p:nvPr/>
          </p:nvSpPr>
          <p:spPr bwMode="auto">
            <a:xfrm flipH="1">
              <a:off x="4579874" y="4834206"/>
              <a:ext cx="643429"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3" name="Freeform 6"/>
            <p:cNvSpPr>
              <a:spLocks noEditPoints="1"/>
            </p:cNvSpPr>
            <p:nvPr/>
          </p:nvSpPr>
          <p:spPr bwMode="auto">
            <a:xfrm flipH="1">
              <a:off x="2992756" y="4834206"/>
              <a:ext cx="649555" cy="649555"/>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12 h 44"/>
                <a:gd name="T12" fmla="*/ 12 w 44"/>
                <a:gd name="T13" fmla="*/ 22 h 44"/>
                <a:gd name="T14" fmla="*/ 22 w 44"/>
                <a:gd name="T15" fmla="*/ 32 h 44"/>
                <a:gd name="T16" fmla="*/ 32 w 44"/>
                <a:gd name="T17" fmla="*/ 22 h 44"/>
                <a:gd name="T18" fmla="*/ 22 w 44"/>
                <a:gd name="T19"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12"/>
                  </a:moveTo>
                  <a:cubicBezTo>
                    <a:pt x="16" y="12"/>
                    <a:pt x="12" y="16"/>
                    <a:pt x="12" y="22"/>
                  </a:cubicBezTo>
                  <a:cubicBezTo>
                    <a:pt x="12" y="28"/>
                    <a:pt x="16" y="32"/>
                    <a:pt x="22" y="32"/>
                  </a:cubicBezTo>
                  <a:cubicBezTo>
                    <a:pt x="28" y="32"/>
                    <a:pt x="32" y="28"/>
                    <a:pt x="32" y="22"/>
                  </a:cubicBezTo>
                  <a:cubicBezTo>
                    <a:pt x="32" y="16"/>
                    <a:pt x="28" y="12"/>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4" name="Freeform 7"/>
            <p:cNvSpPr>
              <a:spLocks/>
            </p:cNvSpPr>
            <p:nvPr/>
          </p:nvSpPr>
          <p:spPr bwMode="auto">
            <a:xfrm flipH="1">
              <a:off x="2055193" y="2370800"/>
              <a:ext cx="2929124" cy="2641116"/>
            </a:xfrm>
            <a:custGeom>
              <a:avLst/>
              <a:gdLst>
                <a:gd name="T0" fmla="*/ 118 w 200"/>
                <a:gd name="T1" fmla="*/ 180 h 180"/>
                <a:gd name="T2" fmla="*/ 6 w 200"/>
                <a:gd name="T3" fmla="*/ 180 h 180"/>
                <a:gd name="T4" fmla="*/ 0 w 200"/>
                <a:gd name="T5" fmla="*/ 174 h 180"/>
                <a:gd name="T6" fmla="*/ 6 w 200"/>
                <a:gd name="T7" fmla="*/ 168 h 180"/>
                <a:gd name="T8" fmla="*/ 113 w 200"/>
                <a:gd name="T9" fmla="*/ 168 h 180"/>
                <a:gd name="T10" fmla="*/ 153 w 200"/>
                <a:gd name="T11" fmla="*/ 5 h 180"/>
                <a:gd name="T12" fmla="*/ 159 w 200"/>
                <a:gd name="T13" fmla="*/ 0 h 180"/>
                <a:gd name="T14" fmla="*/ 194 w 200"/>
                <a:gd name="T15" fmla="*/ 0 h 180"/>
                <a:gd name="T16" fmla="*/ 200 w 200"/>
                <a:gd name="T17" fmla="*/ 6 h 180"/>
                <a:gd name="T18" fmla="*/ 194 w 200"/>
                <a:gd name="T19" fmla="*/ 12 h 180"/>
                <a:gd name="T20" fmla="*/ 163 w 200"/>
                <a:gd name="T21" fmla="*/ 12 h 180"/>
                <a:gd name="T22" fmla="*/ 124 w 200"/>
                <a:gd name="T23" fmla="*/ 175 h 180"/>
                <a:gd name="T24" fmla="*/ 118 w 200"/>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80">
                  <a:moveTo>
                    <a:pt x="118" y="180"/>
                  </a:moveTo>
                  <a:cubicBezTo>
                    <a:pt x="6" y="180"/>
                    <a:pt x="6" y="180"/>
                    <a:pt x="6" y="180"/>
                  </a:cubicBezTo>
                  <a:cubicBezTo>
                    <a:pt x="3" y="180"/>
                    <a:pt x="0" y="177"/>
                    <a:pt x="0" y="174"/>
                  </a:cubicBezTo>
                  <a:cubicBezTo>
                    <a:pt x="0" y="171"/>
                    <a:pt x="3" y="168"/>
                    <a:pt x="6" y="168"/>
                  </a:cubicBezTo>
                  <a:cubicBezTo>
                    <a:pt x="113" y="168"/>
                    <a:pt x="113" y="168"/>
                    <a:pt x="113" y="168"/>
                  </a:cubicBezTo>
                  <a:cubicBezTo>
                    <a:pt x="153" y="5"/>
                    <a:pt x="153" y="5"/>
                    <a:pt x="153" y="5"/>
                  </a:cubicBezTo>
                  <a:cubicBezTo>
                    <a:pt x="154" y="2"/>
                    <a:pt x="156" y="0"/>
                    <a:pt x="159" y="0"/>
                  </a:cubicBezTo>
                  <a:cubicBezTo>
                    <a:pt x="194" y="0"/>
                    <a:pt x="194" y="0"/>
                    <a:pt x="194" y="0"/>
                  </a:cubicBezTo>
                  <a:cubicBezTo>
                    <a:pt x="197" y="0"/>
                    <a:pt x="200" y="3"/>
                    <a:pt x="200" y="6"/>
                  </a:cubicBezTo>
                  <a:cubicBezTo>
                    <a:pt x="200" y="9"/>
                    <a:pt x="197" y="12"/>
                    <a:pt x="194" y="12"/>
                  </a:cubicBezTo>
                  <a:cubicBezTo>
                    <a:pt x="163" y="12"/>
                    <a:pt x="163" y="12"/>
                    <a:pt x="163" y="12"/>
                  </a:cubicBezTo>
                  <a:cubicBezTo>
                    <a:pt x="124" y="175"/>
                    <a:pt x="124" y="175"/>
                    <a:pt x="124" y="175"/>
                  </a:cubicBezTo>
                  <a:cubicBezTo>
                    <a:pt x="123" y="178"/>
                    <a:pt x="121" y="180"/>
                    <a:pt x="118"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26" name="Freeform 9"/>
            <p:cNvSpPr>
              <a:spLocks/>
            </p:cNvSpPr>
            <p:nvPr/>
          </p:nvSpPr>
          <p:spPr bwMode="auto">
            <a:xfrm flipH="1">
              <a:off x="3109188" y="3179680"/>
              <a:ext cx="2536940" cy="1599378"/>
            </a:xfrm>
            <a:custGeom>
              <a:avLst/>
              <a:gdLst>
                <a:gd name="T0" fmla="*/ 167 w 173"/>
                <a:gd name="T1" fmla="*/ 109 h 109"/>
                <a:gd name="T2" fmla="*/ 37 w 173"/>
                <a:gd name="T3" fmla="*/ 109 h 109"/>
                <a:gd name="T4" fmla="*/ 32 w 173"/>
                <a:gd name="T5" fmla="*/ 105 h 109"/>
                <a:gd name="T6" fmla="*/ 1 w 173"/>
                <a:gd name="T7" fmla="*/ 9 h 109"/>
                <a:gd name="T8" fmla="*/ 5 w 173"/>
                <a:gd name="T9" fmla="*/ 1 h 109"/>
                <a:gd name="T10" fmla="*/ 13 w 173"/>
                <a:gd name="T11" fmla="*/ 5 h 109"/>
                <a:gd name="T12" fmla="*/ 42 w 173"/>
                <a:gd name="T13" fmla="*/ 97 h 109"/>
                <a:gd name="T14" fmla="*/ 167 w 173"/>
                <a:gd name="T15" fmla="*/ 97 h 109"/>
                <a:gd name="T16" fmla="*/ 173 w 173"/>
                <a:gd name="T17" fmla="*/ 103 h 109"/>
                <a:gd name="T18" fmla="*/ 167 w 173"/>
                <a:gd name="T1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09">
                  <a:moveTo>
                    <a:pt x="167" y="109"/>
                  </a:moveTo>
                  <a:cubicBezTo>
                    <a:pt x="37" y="109"/>
                    <a:pt x="37" y="109"/>
                    <a:pt x="37" y="109"/>
                  </a:cubicBezTo>
                  <a:cubicBezTo>
                    <a:pt x="35" y="109"/>
                    <a:pt x="32" y="107"/>
                    <a:pt x="32" y="105"/>
                  </a:cubicBezTo>
                  <a:cubicBezTo>
                    <a:pt x="1" y="9"/>
                    <a:pt x="1" y="9"/>
                    <a:pt x="1" y="9"/>
                  </a:cubicBezTo>
                  <a:cubicBezTo>
                    <a:pt x="0" y="6"/>
                    <a:pt x="2" y="2"/>
                    <a:pt x="5" y="1"/>
                  </a:cubicBezTo>
                  <a:cubicBezTo>
                    <a:pt x="8" y="0"/>
                    <a:pt x="12" y="2"/>
                    <a:pt x="13" y="5"/>
                  </a:cubicBezTo>
                  <a:cubicBezTo>
                    <a:pt x="42" y="97"/>
                    <a:pt x="42" y="97"/>
                    <a:pt x="42" y="97"/>
                  </a:cubicBezTo>
                  <a:cubicBezTo>
                    <a:pt x="167" y="97"/>
                    <a:pt x="167" y="97"/>
                    <a:pt x="167" y="97"/>
                  </a:cubicBezTo>
                  <a:cubicBezTo>
                    <a:pt x="170" y="97"/>
                    <a:pt x="173" y="100"/>
                    <a:pt x="173" y="103"/>
                  </a:cubicBezTo>
                  <a:cubicBezTo>
                    <a:pt x="173" y="106"/>
                    <a:pt x="170" y="109"/>
                    <a:pt x="167"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
        <p:nvSpPr>
          <p:cNvPr id="29" name="Oval 28"/>
          <p:cNvSpPr/>
          <p:nvPr/>
        </p:nvSpPr>
        <p:spPr>
          <a:xfrm>
            <a:off x="2371292" y="2797502"/>
            <a:ext cx="861703" cy="861970"/>
          </a:xfrm>
          <a:prstGeom prst="ellipse">
            <a:avLst/>
          </a:prstGeom>
          <a:solidFill>
            <a:schemeClr val="accent5">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0" name="Oval 29"/>
          <p:cNvSpPr/>
          <p:nvPr/>
        </p:nvSpPr>
        <p:spPr>
          <a:xfrm>
            <a:off x="1520150" y="1932881"/>
            <a:ext cx="861703" cy="86197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1" name="Oval 30"/>
          <p:cNvSpPr/>
          <p:nvPr/>
        </p:nvSpPr>
        <p:spPr>
          <a:xfrm>
            <a:off x="1699927" y="2878754"/>
            <a:ext cx="608163" cy="608350"/>
          </a:xfrm>
          <a:prstGeom prst="ellipse">
            <a:avLst/>
          </a:prstGeom>
          <a:solidFill>
            <a:schemeClr val="accent3">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rgbClr val="FFFFFF"/>
              </a:solidFill>
            </a:endParaRPr>
          </a:p>
        </p:txBody>
      </p:sp>
      <p:sp>
        <p:nvSpPr>
          <p:cNvPr id="32" name="Oval 31"/>
          <p:cNvSpPr/>
          <p:nvPr/>
        </p:nvSpPr>
        <p:spPr>
          <a:xfrm>
            <a:off x="2471389" y="2173445"/>
            <a:ext cx="536940" cy="537106"/>
          </a:xfrm>
          <a:prstGeom prst="ellipse">
            <a:avLst/>
          </a:prstGeom>
          <a:solidFill>
            <a:schemeClr val="accent1">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843"/>
            <a:endParaRPr lang="id-ID" sz="1300" dirty="0">
              <a:solidFill>
                <a:schemeClr val="accent5"/>
              </a:solidFill>
            </a:endParaRPr>
          </a:p>
        </p:txBody>
      </p:sp>
      <p:sp>
        <p:nvSpPr>
          <p:cNvPr id="34" name="TextBox 33"/>
          <p:cNvSpPr txBox="1"/>
          <p:nvPr/>
        </p:nvSpPr>
        <p:spPr>
          <a:xfrm>
            <a:off x="2527947" y="2992207"/>
            <a:ext cx="585745" cy="377030"/>
          </a:xfrm>
          <a:prstGeom prst="rect">
            <a:avLst/>
          </a:prstGeom>
          <a:noFill/>
        </p:spPr>
        <p:txBody>
          <a:bodyPr wrap="none" lIns="68584" tIns="34292" rIns="68584" bIns="34292" rtlCol="0">
            <a:spAutoFit/>
          </a:bodyPr>
          <a:lstStyle/>
          <a:p>
            <a:pPr algn="ctr" defTabSz="685843"/>
            <a:r>
              <a:rPr lang="id-ID" sz="2000" b="1" dirty="0">
                <a:solidFill>
                  <a:schemeClr val="bg1"/>
                </a:solidFill>
              </a:rPr>
              <a:t>37%</a:t>
            </a:r>
          </a:p>
        </p:txBody>
      </p:sp>
      <p:sp>
        <p:nvSpPr>
          <p:cNvPr id="35" name="TextBox 34"/>
          <p:cNvSpPr txBox="1"/>
          <p:nvPr/>
        </p:nvSpPr>
        <p:spPr>
          <a:xfrm>
            <a:off x="1666603" y="2116323"/>
            <a:ext cx="585745" cy="377030"/>
          </a:xfrm>
          <a:prstGeom prst="rect">
            <a:avLst/>
          </a:prstGeom>
          <a:noFill/>
        </p:spPr>
        <p:txBody>
          <a:bodyPr wrap="none" lIns="68584" tIns="34292" rIns="68584" bIns="34292" rtlCol="0">
            <a:spAutoFit/>
          </a:bodyPr>
          <a:lstStyle/>
          <a:p>
            <a:pPr algn="ctr" defTabSz="685843"/>
            <a:r>
              <a:rPr lang="id-ID" sz="2000" b="1" dirty="0">
                <a:solidFill>
                  <a:schemeClr val="bg1"/>
                </a:solidFill>
              </a:rPr>
              <a:t>33%</a:t>
            </a:r>
          </a:p>
        </p:txBody>
      </p:sp>
      <p:sp>
        <p:nvSpPr>
          <p:cNvPr id="36" name="TextBox 35"/>
          <p:cNvSpPr txBox="1"/>
          <p:nvPr/>
        </p:nvSpPr>
        <p:spPr>
          <a:xfrm>
            <a:off x="1780015" y="3002311"/>
            <a:ext cx="495977" cy="315475"/>
          </a:xfrm>
          <a:prstGeom prst="rect">
            <a:avLst/>
          </a:prstGeom>
          <a:noFill/>
        </p:spPr>
        <p:txBody>
          <a:bodyPr wrap="none" lIns="68584" tIns="34292" rIns="68584" bIns="34292" rtlCol="0">
            <a:spAutoFit/>
          </a:bodyPr>
          <a:lstStyle/>
          <a:p>
            <a:pPr algn="ctr" defTabSz="685843"/>
            <a:r>
              <a:rPr lang="id-ID" sz="1600" b="1" dirty="0">
                <a:solidFill>
                  <a:schemeClr val="accent5"/>
                </a:solidFill>
              </a:rPr>
              <a:t>20%</a:t>
            </a:r>
          </a:p>
        </p:txBody>
      </p:sp>
      <p:sp>
        <p:nvSpPr>
          <p:cNvPr id="37" name="TextBox 36"/>
          <p:cNvSpPr txBox="1"/>
          <p:nvPr/>
        </p:nvSpPr>
        <p:spPr>
          <a:xfrm>
            <a:off x="2527485" y="2268820"/>
            <a:ext cx="452696" cy="284697"/>
          </a:xfrm>
          <a:prstGeom prst="rect">
            <a:avLst/>
          </a:prstGeom>
          <a:noFill/>
        </p:spPr>
        <p:txBody>
          <a:bodyPr wrap="none" lIns="68584" tIns="34292" rIns="68584" bIns="34292" rtlCol="0">
            <a:spAutoFit/>
          </a:bodyPr>
          <a:lstStyle/>
          <a:p>
            <a:pPr algn="ctr" defTabSz="685843"/>
            <a:r>
              <a:rPr lang="id-ID" sz="1400" b="1" dirty="0">
                <a:solidFill>
                  <a:schemeClr val="bg1"/>
                </a:solidFill>
              </a:rPr>
              <a:t>10%</a:t>
            </a:r>
          </a:p>
        </p:txBody>
      </p:sp>
      <p:grpSp>
        <p:nvGrpSpPr>
          <p:cNvPr id="4" name="Group 40"/>
          <p:cNvGrpSpPr/>
          <p:nvPr/>
        </p:nvGrpSpPr>
        <p:grpSpPr>
          <a:xfrm>
            <a:off x="5867907" y="2059102"/>
            <a:ext cx="1688728" cy="668937"/>
            <a:chOff x="7382467" y="2983912"/>
            <a:chExt cx="2251637" cy="891641"/>
          </a:xfrm>
        </p:grpSpPr>
        <p:sp>
          <p:nvSpPr>
            <p:cNvPr id="42" name="TextBox 41"/>
            <p:cNvSpPr txBox="1"/>
            <p:nvPr/>
          </p:nvSpPr>
          <p:spPr>
            <a:xfrm>
              <a:off x="7382467" y="2983912"/>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02</a:t>
              </a:r>
            </a:p>
          </p:txBody>
        </p:sp>
        <p:sp>
          <p:nvSpPr>
            <p:cNvPr id="43" name="TextBox 42"/>
            <p:cNvSpPr txBox="1"/>
            <p:nvPr/>
          </p:nvSpPr>
          <p:spPr>
            <a:xfrm>
              <a:off x="7382467" y="3198654"/>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grpSp>
        <p:nvGrpSpPr>
          <p:cNvPr id="5" name="Group 43"/>
          <p:cNvGrpSpPr/>
          <p:nvPr/>
        </p:nvGrpSpPr>
        <p:grpSpPr>
          <a:xfrm>
            <a:off x="5867907" y="2728197"/>
            <a:ext cx="1688728" cy="668937"/>
            <a:chOff x="7382467" y="3918662"/>
            <a:chExt cx="2251637" cy="891641"/>
          </a:xfrm>
        </p:grpSpPr>
        <p:sp>
          <p:nvSpPr>
            <p:cNvPr id="45" name="TextBox 44"/>
            <p:cNvSpPr txBox="1"/>
            <p:nvPr/>
          </p:nvSpPr>
          <p:spPr>
            <a:xfrm>
              <a:off x="7382467" y="3918662"/>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03</a:t>
              </a:r>
            </a:p>
          </p:txBody>
        </p:sp>
        <p:sp>
          <p:nvSpPr>
            <p:cNvPr id="46" name="TextBox 45"/>
            <p:cNvSpPr txBox="1"/>
            <p:nvPr/>
          </p:nvSpPr>
          <p:spPr>
            <a:xfrm>
              <a:off x="7382467" y="4133404"/>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grpSp>
        <p:nvGrpSpPr>
          <p:cNvPr id="6" name="Group 46"/>
          <p:cNvGrpSpPr/>
          <p:nvPr/>
        </p:nvGrpSpPr>
        <p:grpSpPr>
          <a:xfrm>
            <a:off x="5867907" y="3415871"/>
            <a:ext cx="1688728" cy="668937"/>
            <a:chOff x="7382467" y="4811811"/>
            <a:chExt cx="2251637" cy="891641"/>
          </a:xfrm>
        </p:grpSpPr>
        <p:sp>
          <p:nvSpPr>
            <p:cNvPr id="48" name="TextBox 47"/>
            <p:cNvSpPr txBox="1"/>
            <p:nvPr/>
          </p:nvSpPr>
          <p:spPr>
            <a:xfrm>
              <a:off x="7382467" y="4811811"/>
              <a:ext cx="801929" cy="328193"/>
            </a:xfrm>
            <a:prstGeom prst="rect">
              <a:avLst/>
            </a:prstGeom>
            <a:noFill/>
          </p:spPr>
          <p:txBody>
            <a:bodyPr wrap="none" rtlCol="0">
              <a:spAutoFit/>
            </a:bodyPr>
            <a:lstStyle/>
            <a:p>
              <a:pPr defTabSz="685843"/>
              <a:r>
                <a:rPr lang="zh-CN" altLang="en-US" sz="1000" dirty="0">
                  <a:solidFill>
                    <a:schemeClr val="accent1"/>
                  </a:solidFill>
                </a:rPr>
                <a:t>内容</a:t>
              </a:r>
              <a:r>
                <a:rPr lang="id-ID" sz="1000" b="1" dirty="0">
                  <a:solidFill>
                    <a:schemeClr val="accent1"/>
                  </a:solidFill>
                </a:rPr>
                <a:t> 04</a:t>
              </a:r>
            </a:p>
          </p:txBody>
        </p:sp>
        <p:sp>
          <p:nvSpPr>
            <p:cNvPr id="49" name="TextBox 48"/>
            <p:cNvSpPr txBox="1"/>
            <p:nvPr/>
          </p:nvSpPr>
          <p:spPr>
            <a:xfrm>
              <a:off x="7382467" y="5026553"/>
              <a:ext cx="2251637" cy="676899"/>
            </a:xfrm>
            <a:prstGeom prst="rect">
              <a:avLst/>
            </a:prstGeom>
            <a:noFill/>
          </p:spPr>
          <p:txBody>
            <a:bodyPr wrap="square" rtlCol="0">
              <a:spAutoFit/>
            </a:bodyPr>
            <a:lstStyle/>
            <a:p>
              <a:pPr defTabSz="685843"/>
              <a:r>
                <a:rPr lang="zh-CN" altLang="en-US" sz="900" dirty="0">
                  <a:solidFill>
                    <a:schemeClr val="accent1"/>
                  </a:solidFill>
                </a:rPr>
                <a:t>此处添加详细文本描述，建议与标题相关并符合整体语言风格</a:t>
              </a:r>
              <a:endParaRPr lang="en-US" sz="900" b="1" dirty="0">
                <a:solidFill>
                  <a:schemeClr val="accent1"/>
                </a:solidFill>
              </a:endParaRPr>
            </a:p>
          </p:txBody>
        </p:sp>
      </p:grpSp>
      <p:cxnSp>
        <p:nvCxnSpPr>
          <p:cNvPr id="72" name="Elbow Connector 71"/>
          <p:cNvCxnSpPr>
            <a:stCxn id="30" idx="0"/>
          </p:cNvCxnSpPr>
          <p:nvPr/>
        </p:nvCxnSpPr>
        <p:spPr>
          <a:xfrm rot="5400000" flipH="1" flipV="1">
            <a:off x="3519462" y="99539"/>
            <a:ext cx="264882" cy="3401803"/>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32" idx="6"/>
          </p:cNvCxnSpPr>
          <p:nvPr/>
        </p:nvCxnSpPr>
        <p:spPr>
          <a:xfrm flipV="1">
            <a:off x="3008329" y="2274863"/>
            <a:ext cx="2339733" cy="167135"/>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31" idx="4"/>
          </p:cNvCxnSpPr>
          <p:nvPr/>
        </p:nvCxnSpPr>
        <p:spPr>
          <a:xfrm rot="16200000" flipH="1">
            <a:off x="3558268" y="1932844"/>
            <a:ext cx="200991" cy="3309510"/>
          </a:xfrm>
          <a:prstGeom prst="bentConnector2">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3232996" y="2977987"/>
            <a:ext cx="2080522" cy="298524"/>
          </a:xfrm>
          <a:prstGeom prst="bentConnector3">
            <a:avLst>
              <a:gd name="adj1" fmla="val 50000"/>
            </a:avLst>
          </a:prstGeom>
          <a:ln w="19050">
            <a:solidFill>
              <a:schemeClr val="accent1"/>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91" name="Freeform 13"/>
          <p:cNvSpPr>
            <a:spLocks/>
          </p:cNvSpPr>
          <p:nvPr/>
        </p:nvSpPr>
        <p:spPr bwMode="auto">
          <a:xfrm>
            <a:off x="5508503" y="1518964"/>
            <a:ext cx="320694" cy="223772"/>
          </a:xfrm>
          <a:custGeom>
            <a:avLst/>
            <a:gdLst>
              <a:gd name="T0" fmla="*/ 1054 w 1075"/>
              <a:gd name="T1" fmla="*/ 292 h 750"/>
              <a:gd name="T2" fmla="*/ 786 w 1075"/>
              <a:gd name="T3" fmla="*/ 12 h 750"/>
              <a:gd name="T4" fmla="*/ 705 w 1075"/>
              <a:gd name="T5" fmla="*/ 0 h 750"/>
              <a:gd name="T6" fmla="*/ 538 w 1075"/>
              <a:gd name="T7" fmla="*/ 179 h 750"/>
              <a:gd name="T8" fmla="*/ 371 w 1075"/>
              <a:gd name="T9" fmla="*/ 3 h 750"/>
              <a:gd name="T10" fmla="*/ 303 w 1075"/>
              <a:gd name="T11" fmla="*/ 14 h 750"/>
              <a:gd name="T12" fmla="*/ 23 w 1075"/>
              <a:gd name="T13" fmla="*/ 282 h 750"/>
              <a:gd name="T14" fmla="*/ 22 w 1075"/>
              <a:gd name="T15" fmla="*/ 360 h 750"/>
              <a:gd name="T16" fmla="*/ 109 w 1075"/>
              <a:gd name="T17" fmla="*/ 451 h 750"/>
              <a:gd name="T18" fmla="*/ 186 w 1075"/>
              <a:gd name="T19" fmla="*/ 453 h 750"/>
              <a:gd name="T20" fmla="*/ 282 w 1075"/>
              <a:gd name="T21" fmla="*/ 360 h 750"/>
              <a:gd name="T22" fmla="*/ 282 w 1075"/>
              <a:gd name="T23" fmla="*/ 695 h 750"/>
              <a:gd name="T24" fmla="*/ 340 w 1075"/>
              <a:gd name="T25" fmla="*/ 750 h 750"/>
              <a:gd name="T26" fmla="*/ 740 w 1075"/>
              <a:gd name="T27" fmla="*/ 750 h 750"/>
              <a:gd name="T28" fmla="*/ 798 w 1075"/>
              <a:gd name="T29" fmla="*/ 695 h 750"/>
              <a:gd name="T30" fmla="*/ 798 w 1075"/>
              <a:gd name="T31" fmla="*/ 364 h 750"/>
              <a:gd name="T32" fmla="*/ 884 w 1075"/>
              <a:gd name="T33" fmla="*/ 455 h 750"/>
              <a:gd name="T34" fmla="*/ 962 w 1075"/>
              <a:gd name="T35" fmla="*/ 457 h 750"/>
              <a:gd name="T36" fmla="*/ 1053 w 1075"/>
              <a:gd name="T37" fmla="*/ 370 h 750"/>
              <a:gd name="T38" fmla="*/ 1054 w 1075"/>
              <a:gd name="T39" fmla="*/ 292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5" h="750">
                <a:moveTo>
                  <a:pt x="1054" y="292"/>
                </a:moveTo>
                <a:cubicBezTo>
                  <a:pt x="786" y="12"/>
                  <a:pt x="786" y="12"/>
                  <a:pt x="786" y="12"/>
                </a:cubicBezTo>
                <a:cubicBezTo>
                  <a:pt x="781" y="6"/>
                  <a:pt x="750" y="2"/>
                  <a:pt x="705" y="0"/>
                </a:cubicBezTo>
                <a:cubicBezTo>
                  <a:pt x="696" y="101"/>
                  <a:pt x="624" y="179"/>
                  <a:pt x="538" y="179"/>
                </a:cubicBezTo>
                <a:cubicBezTo>
                  <a:pt x="452" y="179"/>
                  <a:pt x="382" y="102"/>
                  <a:pt x="371" y="3"/>
                </a:cubicBezTo>
                <a:cubicBezTo>
                  <a:pt x="334" y="5"/>
                  <a:pt x="308" y="9"/>
                  <a:pt x="303" y="14"/>
                </a:cubicBezTo>
                <a:cubicBezTo>
                  <a:pt x="23" y="282"/>
                  <a:pt x="23" y="282"/>
                  <a:pt x="23" y="282"/>
                </a:cubicBezTo>
                <a:cubicBezTo>
                  <a:pt x="1" y="303"/>
                  <a:pt x="0" y="338"/>
                  <a:pt x="22" y="360"/>
                </a:cubicBezTo>
                <a:cubicBezTo>
                  <a:pt x="109" y="451"/>
                  <a:pt x="109" y="451"/>
                  <a:pt x="109" y="451"/>
                </a:cubicBezTo>
                <a:cubicBezTo>
                  <a:pt x="130" y="474"/>
                  <a:pt x="164" y="474"/>
                  <a:pt x="186" y="453"/>
                </a:cubicBezTo>
                <a:cubicBezTo>
                  <a:pt x="282" y="360"/>
                  <a:pt x="282" y="360"/>
                  <a:pt x="282" y="360"/>
                </a:cubicBezTo>
                <a:cubicBezTo>
                  <a:pt x="282" y="695"/>
                  <a:pt x="282" y="695"/>
                  <a:pt x="282" y="695"/>
                </a:cubicBezTo>
                <a:cubicBezTo>
                  <a:pt x="282" y="725"/>
                  <a:pt x="310" y="750"/>
                  <a:pt x="340" y="750"/>
                </a:cubicBezTo>
                <a:cubicBezTo>
                  <a:pt x="740" y="750"/>
                  <a:pt x="740" y="750"/>
                  <a:pt x="740" y="750"/>
                </a:cubicBezTo>
                <a:cubicBezTo>
                  <a:pt x="770" y="750"/>
                  <a:pt x="798" y="725"/>
                  <a:pt x="798" y="695"/>
                </a:cubicBezTo>
                <a:cubicBezTo>
                  <a:pt x="798" y="364"/>
                  <a:pt x="798" y="364"/>
                  <a:pt x="798" y="364"/>
                </a:cubicBezTo>
                <a:cubicBezTo>
                  <a:pt x="884" y="455"/>
                  <a:pt x="884" y="455"/>
                  <a:pt x="884" y="455"/>
                </a:cubicBezTo>
                <a:cubicBezTo>
                  <a:pt x="906" y="478"/>
                  <a:pt x="940" y="478"/>
                  <a:pt x="962" y="457"/>
                </a:cubicBezTo>
                <a:cubicBezTo>
                  <a:pt x="1053" y="370"/>
                  <a:pt x="1053" y="370"/>
                  <a:pt x="1053" y="370"/>
                </a:cubicBezTo>
                <a:cubicBezTo>
                  <a:pt x="1075" y="349"/>
                  <a:pt x="1075" y="314"/>
                  <a:pt x="1054" y="292"/>
                </a:cubicBezTo>
                <a:close/>
              </a:path>
            </a:pathLst>
          </a:custGeom>
          <a:solidFill>
            <a:schemeClr val="accent5"/>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sp>
        <p:nvSpPr>
          <p:cNvPr id="95" name="Freeform 17"/>
          <p:cNvSpPr>
            <a:spLocks noEditPoints="1"/>
          </p:cNvSpPr>
          <p:nvPr/>
        </p:nvSpPr>
        <p:spPr bwMode="auto">
          <a:xfrm>
            <a:off x="5500377" y="2156528"/>
            <a:ext cx="336947" cy="234626"/>
          </a:xfrm>
          <a:custGeom>
            <a:avLst/>
            <a:gdLst>
              <a:gd name="T0" fmla="*/ 835 w 896"/>
              <a:gd name="T1" fmla="*/ 273 h 620"/>
              <a:gd name="T2" fmla="*/ 833 w 896"/>
              <a:gd name="T3" fmla="*/ 273 h 620"/>
              <a:gd name="T4" fmla="*/ 706 w 896"/>
              <a:gd name="T5" fmla="*/ 51 h 620"/>
              <a:gd name="T6" fmla="*/ 606 w 896"/>
              <a:gd name="T7" fmla="*/ 0 h 620"/>
              <a:gd name="T8" fmla="*/ 595 w 896"/>
              <a:gd name="T9" fmla="*/ 0 h 620"/>
              <a:gd name="T10" fmla="*/ 505 w 896"/>
              <a:gd name="T11" fmla="*/ 0 h 620"/>
              <a:gd name="T12" fmla="*/ 385 w 896"/>
              <a:gd name="T13" fmla="*/ 0 h 620"/>
              <a:gd name="T14" fmla="*/ 296 w 896"/>
              <a:gd name="T15" fmla="*/ 0 h 620"/>
              <a:gd name="T16" fmla="*/ 284 w 896"/>
              <a:gd name="T17" fmla="*/ 0 h 620"/>
              <a:gd name="T18" fmla="*/ 185 w 896"/>
              <a:gd name="T19" fmla="*/ 51 h 620"/>
              <a:gd name="T20" fmla="*/ 58 w 896"/>
              <a:gd name="T21" fmla="*/ 273 h 620"/>
              <a:gd name="T22" fmla="*/ 59 w 896"/>
              <a:gd name="T23" fmla="*/ 274 h 620"/>
              <a:gd name="T24" fmla="*/ 0 w 896"/>
              <a:gd name="T25" fmla="*/ 382 h 620"/>
              <a:gd name="T26" fmla="*/ 0 w 896"/>
              <a:gd name="T27" fmla="*/ 492 h 620"/>
              <a:gd name="T28" fmla="*/ 68 w 896"/>
              <a:gd name="T29" fmla="*/ 492 h 620"/>
              <a:gd name="T30" fmla="*/ 68 w 896"/>
              <a:gd name="T31" fmla="*/ 556 h 620"/>
              <a:gd name="T32" fmla="*/ 134 w 896"/>
              <a:gd name="T33" fmla="*/ 620 h 620"/>
              <a:gd name="T34" fmla="*/ 200 w 896"/>
              <a:gd name="T35" fmla="*/ 556 h 620"/>
              <a:gd name="T36" fmla="*/ 200 w 896"/>
              <a:gd name="T37" fmla="*/ 492 h 620"/>
              <a:gd name="T38" fmla="*/ 385 w 896"/>
              <a:gd name="T39" fmla="*/ 492 h 620"/>
              <a:gd name="T40" fmla="*/ 505 w 896"/>
              <a:gd name="T41" fmla="*/ 492 h 620"/>
              <a:gd name="T42" fmla="*/ 696 w 896"/>
              <a:gd name="T43" fmla="*/ 492 h 620"/>
              <a:gd name="T44" fmla="*/ 696 w 896"/>
              <a:gd name="T45" fmla="*/ 556 h 620"/>
              <a:gd name="T46" fmla="*/ 762 w 896"/>
              <a:gd name="T47" fmla="*/ 620 h 620"/>
              <a:gd name="T48" fmla="*/ 828 w 896"/>
              <a:gd name="T49" fmla="*/ 556 h 620"/>
              <a:gd name="T50" fmla="*/ 828 w 896"/>
              <a:gd name="T51" fmla="*/ 492 h 620"/>
              <a:gd name="T52" fmla="*/ 896 w 896"/>
              <a:gd name="T53" fmla="*/ 492 h 620"/>
              <a:gd name="T54" fmla="*/ 896 w 896"/>
              <a:gd name="T55" fmla="*/ 382 h 620"/>
              <a:gd name="T56" fmla="*/ 835 w 896"/>
              <a:gd name="T57" fmla="*/ 273 h 620"/>
              <a:gd name="T58" fmla="*/ 196 w 896"/>
              <a:gd name="T59" fmla="*/ 399 h 620"/>
              <a:gd name="T60" fmla="*/ 132 w 896"/>
              <a:gd name="T61" fmla="*/ 449 h 620"/>
              <a:gd name="T62" fmla="*/ 68 w 896"/>
              <a:gd name="T63" fmla="*/ 385 h 620"/>
              <a:gd name="T64" fmla="*/ 132 w 896"/>
              <a:gd name="T65" fmla="*/ 320 h 620"/>
              <a:gd name="T66" fmla="*/ 160 w 896"/>
              <a:gd name="T67" fmla="*/ 326 h 620"/>
              <a:gd name="T68" fmla="*/ 197 w 896"/>
              <a:gd name="T69" fmla="*/ 385 h 620"/>
              <a:gd name="T70" fmla="*/ 196 w 896"/>
              <a:gd name="T71" fmla="*/ 399 h 620"/>
              <a:gd name="T72" fmla="*/ 165 w 896"/>
              <a:gd name="T73" fmla="*/ 256 h 620"/>
              <a:gd name="T74" fmla="*/ 246 w 896"/>
              <a:gd name="T75" fmla="*/ 113 h 620"/>
              <a:gd name="T76" fmla="*/ 325 w 896"/>
              <a:gd name="T77" fmla="*/ 72 h 620"/>
              <a:gd name="T78" fmla="*/ 334 w 896"/>
              <a:gd name="T79" fmla="*/ 72 h 620"/>
              <a:gd name="T80" fmla="*/ 556 w 896"/>
              <a:gd name="T81" fmla="*/ 72 h 620"/>
              <a:gd name="T82" fmla="*/ 565 w 896"/>
              <a:gd name="T83" fmla="*/ 72 h 620"/>
              <a:gd name="T84" fmla="*/ 644 w 896"/>
              <a:gd name="T85" fmla="*/ 113 h 620"/>
              <a:gd name="T86" fmla="*/ 725 w 896"/>
              <a:gd name="T87" fmla="*/ 256 h 620"/>
              <a:gd name="T88" fmla="*/ 165 w 896"/>
              <a:gd name="T89" fmla="*/ 256 h 620"/>
              <a:gd name="T90" fmla="*/ 758 w 896"/>
              <a:gd name="T91" fmla="*/ 449 h 620"/>
              <a:gd name="T92" fmla="*/ 695 w 896"/>
              <a:gd name="T93" fmla="*/ 399 h 620"/>
              <a:gd name="T94" fmla="*/ 693 w 896"/>
              <a:gd name="T95" fmla="*/ 385 h 620"/>
              <a:gd name="T96" fmla="*/ 730 w 896"/>
              <a:gd name="T97" fmla="*/ 326 h 620"/>
              <a:gd name="T98" fmla="*/ 758 w 896"/>
              <a:gd name="T99" fmla="*/ 320 h 620"/>
              <a:gd name="T100" fmla="*/ 823 w 896"/>
              <a:gd name="T101" fmla="*/ 385 h 620"/>
              <a:gd name="T102" fmla="*/ 758 w 896"/>
              <a:gd name="T103" fmla="*/ 449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6" h="620">
                <a:moveTo>
                  <a:pt x="835" y="273"/>
                </a:moveTo>
                <a:cubicBezTo>
                  <a:pt x="834" y="273"/>
                  <a:pt x="834" y="273"/>
                  <a:pt x="833" y="273"/>
                </a:cubicBezTo>
                <a:cubicBezTo>
                  <a:pt x="706" y="51"/>
                  <a:pt x="706" y="51"/>
                  <a:pt x="706" y="51"/>
                </a:cubicBezTo>
                <a:cubicBezTo>
                  <a:pt x="689" y="21"/>
                  <a:pt x="644" y="0"/>
                  <a:pt x="606" y="0"/>
                </a:cubicBezTo>
                <a:cubicBezTo>
                  <a:pt x="595" y="0"/>
                  <a:pt x="595" y="0"/>
                  <a:pt x="595" y="0"/>
                </a:cubicBezTo>
                <a:cubicBezTo>
                  <a:pt x="505" y="0"/>
                  <a:pt x="505" y="0"/>
                  <a:pt x="505" y="0"/>
                </a:cubicBezTo>
                <a:cubicBezTo>
                  <a:pt x="385" y="0"/>
                  <a:pt x="385" y="0"/>
                  <a:pt x="385" y="0"/>
                </a:cubicBezTo>
                <a:cubicBezTo>
                  <a:pt x="296" y="0"/>
                  <a:pt x="296" y="0"/>
                  <a:pt x="296" y="0"/>
                </a:cubicBezTo>
                <a:cubicBezTo>
                  <a:pt x="284" y="0"/>
                  <a:pt x="284" y="0"/>
                  <a:pt x="284" y="0"/>
                </a:cubicBezTo>
                <a:cubicBezTo>
                  <a:pt x="246" y="0"/>
                  <a:pt x="202" y="21"/>
                  <a:pt x="185" y="51"/>
                </a:cubicBezTo>
                <a:cubicBezTo>
                  <a:pt x="58" y="273"/>
                  <a:pt x="58" y="273"/>
                  <a:pt x="58" y="273"/>
                </a:cubicBezTo>
                <a:cubicBezTo>
                  <a:pt x="58" y="274"/>
                  <a:pt x="59" y="274"/>
                  <a:pt x="59" y="274"/>
                </a:cubicBezTo>
                <a:cubicBezTo>
                  <a:pt x="23" y="296"/>
                  <a:pt x="0" y="336"/>
                  <a:pt x="0" y="382"/>
                </a:cubicBezTo>
                <a:cubicBezTo>
                  <a:pt x="0" y="492"/>
                  <a:pt x="0" y="492"/>
                  <a:pt x="0" y="492"/>
                </a:cubicBezTo>
                <a:cubicBezTo>
                  <a:pt x="68" y="492"/>
                  <a:pt x="68" y="492"/>
                  <a:pt x="68" y="492"/>
                </a:cubicBezTo>
                <a:cubicBezTo>
                  <a:pt x="68" y="556"/>
                  <a:pt x="68" y="556"/>
                  <a:pt x="68" y="556"/>
                </a:cubicBezTo>
                <a:cubicBezTo>
                  <a:pt x="68" y="591"/>
                  <a:pt x="98" y="620"/>
                  <a:pt x="134" y="620"/>
                </a:cubicBezTo>
                <a:cubicBezTo>
                  <a:pt x="170" y="620"/>
                  <a:pt x="200" y="591"/>
                  <a:pt x="200" y="556"/>
                </a:cubicBezTo>
                <a:cubicBezTo>
                  <a:pt x="200" y="492"/>
                  <a:pt x="200" y="492"/>
                  <a:pt x="200" y="492"/>
                </a:cubicBezTo>
                <a:cubicBezTo>
                  <a:pt x="385" y="492"/>
                  <a:pt x="385" y="492"/>
                  <a:pt x="385" y="492"/>
                </a:cubicBezTo>
                <a:cubicBezTo>
                  <a:pt x="505" y="492"/>
                  <a:pt x="505" y="492"/>
                  <a:pt x="505" y="492"/>
                </a:cubicBezTo>
                <a:cubicBezTo>
                  <a:pt x="696" y="492"/>
                  <a:pt x="696" y="492"/>
                  <a:pt x="696" y="492"/>
                </a:cubicBezTo>
                <a:cubicBezTo>
                  <a:pt x="696" y="556"/>
                  <a:pt x="696" y="556"/>
                  <a:pt x="696" y="556"/>
                </a:cubicBezTo>
                <a:cubicBezTo>
                  <a:pt x="696" y="591"/>
                  <a:pt x="726" y="620"/>
                  <a:pt x="762" y="620"/>
                </a:cubicBezTo>
                <a:cubicBezTo>
                  <a:pt x="798" y="620"/>
                  <a:pt x="828" y="591"/>
                  <a:pt x="828" y="556"/>
                </a:cubicBezTo>
                <a:cubicBezTo>
                  <a:pt x="828" y="492"/>
                  <a:pt x="828" y="492"/>
                  <a:pt x="828" y="492"/>
                </a:cubicBezTo>
                <a:cubicBezTo>
                  <a:pt x="896" y="492"/>
                  <a:pt x="896" y="492"/>
                  <a:pt x="896" y="492"/>
                </a:cubicBezTo>
                <a:cubicBezTo>
                  <a:pt x="896" y="382"/>
                  <a:pt x="896" y="382"/>
                  <a:pt x="896" y="382"/>
                </a:cubicBezTo>
                <a:cubicBezTo>
                  <a:pt x="896" y="336"/>
                  <a:pt x="870" y="296"/>
                  <a:pt x="835" y="273"/>
                </a:cubicBezTo>
                <a:close/>
                <a:moveTo>
                  <a:pt x="196" y="399"/>
                </a:moveTo>
                <a:cubicBezTo>
                  <a:pt x="189" y="428"/>
                  <a:pt x="163" y="449"/>
                  <a:pt x="132" y="449"/>
                </a:cubicBezTo>
                <a:cubicBezTo>
                  <a:pt x="97" y="449"/>
                  <a:pt x="68" y="420"/>
                  <a:pt x="68" y="385"/>
                </a:cubicBezTo>
                <a:cubicBezTo>
                  <a:pt x="68" y="349"/>
                  <a:pt x="97" y="320"/>
                  <a:pt x="132" y="320"/>
                </a:cubicBezTo>
                <a:cubicBezTo>
                  <a:pt x="142" y="320"/>
                  <a:pt x="152" y="322"/>
                  <a:pt x="160" y="326"/>
                </a:cubicBezTo>
                <a:cubicBezTo>
                  <a:pt x="182" y="337"/>
                  <a:pt x="197" y="359"/>
                  <a:pt x="197" y="385"/>
                </a:cubicBezTo>
                <a:cubicBezTo>
                  <a:pt x="197" y="389"/>
                  <a:pt x="197" y="394"/>
                  <a:pt x="196" y="399"/>
                </a:cubicBezTo>
                <a:close/>
                <a:moveTo>
                  <a:pt x="165" y="256"/>
                </a:moveTo>
                <a:cubicBezTo>
                  <a:pt x="246" y="113"/>
                  <a:pt x="246" y="113"/>
                  <a:pt x="246" y="113"/>
                </a:cubicBezTo>
                <a:cubicBezTo>
                  <a:pt x="260" y="90"/>
                  <a:pt x="295" y="72"/>
                  <a:pt x="325" y="72"/>
                </a:cubicBezTo>
                <a:cubicBezTo>
                  <a:pt x="334" y="72"/>
                  <a:pt x="334" y="72"/>
                  <a:pt x="334" y="72"/>
                </a:cubicBezTo>
                <a:cubicBezTo>
                  <a:pt x="556" y="72"/>
                  <a:pt x="556" y="72"/>
                  <a:pt x="556" y="72"/>
                </a:cubicBezTo>
                <a:cubicBezTo>
                  <a:pt x="565" y="72"/>
                  <a:pt x="565" y="72"/>
                  <a:pt x="565" y="72"/>
                </a:cubicBezTo>
                <a:cubicBezTo>
                  <a:pt x="595" y="72"/>
                  <a:pt x="630" y="90"/>
                  <a:pt x="644" y="113"/>
                </a:cubicBezTo>
                <a:cubicBezTo>
                  <a:pt x="725" y="256"/>
                  <a:pt x="725" y="256"/>
                  <a:pt x="725" y="256"/>
                </a:cubicBezTo>
                <a:lnTo>
                  <a:pt x="165" y="256"/>
                </a:lnTo>
                <a:close/>
                <a:moveTo>
                  <a:pt x="758" y="449"/>
                </a:moveTo>
                <a:cubicBezTo>
                  <a:pt x="727" y="449"/>
                  <a:pt x="701" y="428"/>
                  <a:pt x="695" y="399"/>
                </a:cubicBezTo>
                <a:cubicBezTo>
                  <a:pt x="694" y="394"/>
                  <a:pt x="693" y="389"/>
                  <a:pt x="693" y="385"/>
                </a:cubicBezTo>
                <a:cubicBezTo>
                  <a:pt x="693" y="359"/>
                  <a:pt x="708" y="337"/>
                  <a:pt x="730" y="326"/>
                </a:cubicBezTo>
                <a:cubicBezTo>
                  <a:pt x="739" y="322"/>
                  <a:pt x="748" y="320"/>
                  <a:pt x="758" y="320"/>
                </a:cubicBezTo>
                <a:cubicBezTo>
                  <a:pt x="794" y="320"/>
                  <a:pt x="823" y="349"/>
                  <a:pt x="823" y="385"/>
                </a:cubicBezTo>
                <a:cubicBezTo>
                  <a:pt x="823" y="420"/>
                  <a:pt x="794" y="449"/>
                  <a:pt x="758" y="449"/>
                </a:cubicBezTo>
                <a:close/>
              </a:path>
            </a:pathLst>
          </a:custGeom>
          <a:solidFill>
            <a:schemeClr val="accent1"/>
          </a:solidFill>
          <a:ln>
            <a:noFill/>
          </a:ln>
        </p:spPr>
        <p:txBody>
          <a:bodyPr vert="horz" wrap="square" lIns="68584" tIns="34292" rIns="68584" bIns="34292" numCol="1" anchor="t" anchorCtr="0" compatLnSpc="1">
            <a:prstTxWarp prst="textNoShape">
              <a:avLst/>
            </a:prstTxWarp>
          </a:bodyPr>
          <a:lstStyle/>
          <a:p>
            <a:pPr defTabSz="685843"/>
            <a:endParaRPr lang="id-ID" sz="1300" dirty="0">
              <a:solidFill>
                <a:srgbClr val="0A0A0A"/>
              </a:solidFill>
            </a:endParaRPr>
          </a:p>
        </p:txBody>
      </p:sp>
      <p:grpSp>
        <p:nvGrpSpPr>
          <p:cNvPr id="7" name="Group 100"/>
          <p:cNvGrpSpPr/>
          <p:nvPr/>
        </p:nvGrpSpPr>
        <p:grpSpPr>
          <a:xfrm>
            <a:off x="5509042" y="2801859"/>
            <a:ext cx="319618" cy="264593"/>
            <a:chOff x="10293350" y="1050925"/>
            <a:chExt cx="460375" cy="381000"/>
          </a:xfrm>
          <a:solidFill>
            <a:schemeClr val="accent5"/>
          </a:solidFill>
        </p:grpSpPr>
        <p:sp>
          <p:nvSpPr>
            <p:cNvPr id="99" name="Freeform 21"/>
            <p:cNvSpPr>
              <a:spLocks noEditPoints="1"/>
            </p:cNvSpPr>
            <p:nvPr/>
          </p:nvSpPr>
          <p:spPr bwMode="auto">
            <a:xfrm>
              <a:off x="10293350" y="1050925"/>
              <a:ext cx="460375" cy="381000"/>
            </a:xfrm>
            <a:custGeom>
              <a:avLst/>
              <a:gdLst>
                <a:gd name="T0" fmla="*/ 779 w 844"/>
                <a:gd name="T1" fmla="*/ 152 h 696"/>
                <a:gd name="T2" fmla="*/ 593 w 844"/>
                <a:gd name="T3" fmla="*/ 152 h 696"/>
                <a:gd name="T4" fmla="*/ 564 w 844"/>
                <a:gd name="T5" fmla="*/ 21 h 696"/>
                <a:gd name="T6" fmla="*/ 542 w 844"/>
                <a:gd name="T7" fmla="*/ 0 h 696"/>
                <a:gd name="T8" fmla="*/ 311 w 844"/>
                <a:gd name="T9" fmla="*/ 0 h 696"/>
                <a:gd name="T10" fmla="*/ 288 w 844"/>
                <a:gd name="T11" fmla="*/ 21 h 696"/>
                <a:gd name="T12" fmla="*/ 259 w 844"/>
                <a:gd name="T13" fmla="*/ 152 h 696"/>
                <a:gd name="T14" fmla="*/ 65 w 844"/>
                <a:gd name="T15" fmla="*/ 152 h 696"/>
                <a:gd name="T16" fmla="*/ 0 w 844"/>
                <a:gd name="T17" fmla="*/ 212 h 696"/>
                <a:gd name="T18" fmla="*/ 0 w 844"/>
                <a:gd name="T19" fmla="*/ 627 h 696"/>
                <a:gd name="T20" fmla="*/ 65 w 844"/>
                <a:gd name="T21" fmla="*/ 696 h 696"/>
                <a:gd name="T22" fmla="*/ 779 w 844"/>
                <a:gd name="T23" fmla="*/ 696 h 696"/>
                <a:gd name="T24" fmla="*/ 844 w 844"/>
                <a:gd name="T25" fmla="*/ 627 h 696"/>
                <a:gd name="T26" fmla="*/ 844 w 844"/>
                <a:gd name="T27" fmla="*/ 212 h 696"/>
                <a:gd name="T28" fmla="*/ 779 w 844"/>
                <a:gd name="T29" fmla="*/ 152 h 696"/>
                <a:gd name="T30" fmla="*/ 426 w 844"/>
                <a:gd name="T31" fmla="*/ 627 h 696"/>
                <a:gd name="T32" fmla="*/ 211 w 844"/>
                <a:gd name="T33" fmla="*/ 412 h 696"/>
                <a:gd name="T34" fmla="*/ 426 w 844"/>
                <a:gd name="T35" fmla="*/ 197 h 696"/>
                <a:gd name="T36" fmla="*/ 641 w 844"/>
                <a:gd name="T37" fmla="*/ 412 h 696"/>
                <a:gd name="T38" fmla="*/ 426 w 844"/>
                <a:gd name="T39" fmla="*/ 627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4" h="696">
                  <a:moveTo>
                    <a:pt x="779" y="152"/>
                  </a:moveTo>
                  <a:cubicBezTo>
                    <a:pt x="593" y="152"/>
                    <a:pt x="593" y="152"/>
                    <a:pt x="593" y="152"/>
                  </a:cubicBezTo>
                  <a:cubicBezTo>
                    <a:pt x="564" y="21"/>
                    <a:pt x="564" y="21"/>
                    <a:pt x="564" y="21"/>
                  </a:cubicBezTo>
                  <a:cubicBezTo>
                    <a:pt x="562" y="11"/>
                    <a:pt x="552" y="0"/>
                    <a:pt x="542" y="0"/>
                  </a:cubicBezTo>
                  <a:cubicBezTo>
                    <a:pt x="311" y="0"/>
                    <a:pt x="311" y="0"/>
                    <a:pt x="311" y="0"/>
                  </a:cubicBezTo>
                  <a:cubicBezTo>
                    <a:pt x="300" y="0"/>
                    <a:pt x="290" y="10"/>
                    <a:pt x="288" y="21"/>
                  </a:cubicBezTo>
                  <a:cubicBezTo>
                    <a:pt x="259" y="152"/>
                    <a:pt x="259" y="152"/>
                    <a:pt x="259" y="152"/>
                  </a:cubicBezTo>
                  <a:cubicBezTo>
                    <a:pt x="65" y="152"/>
                    <a:pt x="65" y="152"/>
                    <a:pt x="65" y="152"/>
                  </a:cubicBezTo>
                  <a:cubicBezTo>
                    <a:pt x="29" y="152"/>
                    <a:pt x="0" y="176"/>
                    <a:pt x="0" y="212"/>
                  </a:cubicBezTo>
                  <a:cubicBezTo>
                    <a:pt x="0" y="627"/>
                    <a:pt x="0" y="627"/>
                    <a:pt x="0" y="627"/>
                  </a:cubicBezTo>
                  <a:cubicBezTo>
                    <a:pt x="0" y="663"/>
                    <a:pt x="29" y="696"/>
                    <a:pt x="65" y="696"/>
                  </a:cubicBezTo>
                  <a:cubicBezTo>
                    <a:pt x="779" y="696"/>
                    <a:pt x="779" y="696"/>
                    <a:pt x="779" y="696"/>
                  </a:cubicBezTo>
                  <a:cubicBezTo>
                    <a:pt x="815" y="696"/>
                    <a:pt x="844" y="663"/>
                    <a:pt x="844" y="627"/>
                  </a:cubicBezTo>
                  <a:cubicBezTo>
                    <a:pt x="844" y="212"/>
                    <a:pt x="844" y="212"/>
                    <a:pt x="844" y="212"/>
                  </a:cubicBezTo>
                  <a:cubicBezTo>
                    <a:pt x="844" y="176"/>
                    <a:pt x="815" y="152"/>
                    <a:pt x="779" y="152"/>
                  </a:cubicBezTo>
                  <a:close/>
                  <a:moveTo>
                    <a:pt x="426" y="627"/>
                  </a:moveTo>
                  <a:cubicBezTo>
                    <a:pt x="307" y="627"/>
                    <a:pt x="211" y="530"/>
                    <a:pt x="211" y="412"/>
                  </a:cubicBezTo>
                  <a:cubicBezTo>
                    <a:pt x="211" y="293"/>
                    <a:pt x="307" y="197"/>
                    <a:pt x="426" y="197"/>
                  </a:cubicBezTo>
                  <a:cubicBezTo>
                    <a:pt x="545" y="197"/>
                    <a:pt x="641" y="293"/>
                    <a:pt x="641" y="412"/>
                  </a:cubicBezTo>
                  <a:cubicBezTo>
                    <a:pt x="641" y="530"/>
                    <a:pt x="545" y="627"/>
                    <a:pt x="426" y="6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0" name="Oval 22"/>
            <p:cNvSpPr>
              <a:spLocks noChangeArrowheads="1"/>
            </p:cNvSpPr>
            <p:nvPr/>
          </p:nvSpPr>
          <p:spPr bwMode="auto">
            <a:xfrm>
              <a:off x="10445750" y="1193800"/>
              <a:ext cx="160338" cy="1635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grpSp>
        <p:nvGrpSpPr>
          <p:cNvPr id="8" name="Group 108"/>
          <p:cNvGrpSpPr/>
          <p:nvPr/>
        </p:nvGrpSpPr>
        <p:grpSpPr>
          <a:xfrm>
            <a:off x="5497400" y="3472853"/>
            <a:ext cx="342900" cy="290602"/>
            <a:chOff x="9653588" y="979488"/>
            <a:chExt cx="457200" cy="387350"/>
          </a:xfrm>
          <a:solidFill>
            <a:schemeClr val="accent1"/>
          </a:solidFill>
        </p:grpSpPr>
        <p:sp>
          <p:nvSpPr>
            <p:cNvPr id="106" name="Freeform 26"/>
            <p:cNvSpPr>
              <a:spLocks/>
            </p:cNvSpPr>
            <p:nvPr/>
          </p:nvSpPr>
          <p:spPr bwMode="auto">
            <a:xfrm>
              <a:off x="9653588" y="1187450"/>
              <a:ext cx="457200" cy="179388"/>
            </a:xfrm>
            <a:custGeom>
              <a:avLst/>
              <a:gdLst>
                <a:gd name="T0" fmla="*/ 256 w 288"/>
                <a:gd name="T1" fmla="*/ 33 h 113"/>
                <a:gd name="T2" fmla="*/ 240 w 288"/>
                <a:gd name="T3" fmla="*/ 45 h 113"/>
                <a:gd name="T4" fmla="*/ 240 w 288"/>
                <a:gd name="T5" fmla="*/ 0 h 113"/>
                <a:gd name="T6" fmla="*/ 0 w 288"/>
                <a:gd name="T7" fmla="*/ 0 h 113"/>
                <a:gd name="T8" fmla="*/ 0 w 288"/>
                <a:gd name="T9" fmla="*/ 113 h 113"/>
                <a:gd name="T10" fmla="*/ 240 w 288"/>
                <a:gd name="T11" fmla="*/ 113 h 113"/>
                <a:gd name="T12" fmla="*/ 240 w 288"/>
                <a:gd name="T13" fmla="*/ 69 h 113"/>
                <a:gd name="T14" fmla="*/ 256 w 288"/>
                <a:gd name="T15" fmla="*/ 81 h 113"/>
                <a:gd name="T16" fmla="*/ 288 w 288"/>
                <a:gd name="T17" fmla="*/ 106 h 113"/>
                <a:gd name="T18" fmla="*/ 288 w 288"/>
                <a:gd name="T19" fmla="*/ 57 h 113"/>
                <a:gd name="T20" fmla="*/ 288 w 288"/>
                <a:gd name="T21" fmla="*/ 9 h 113"/>
                <a:gd name="T22" fmla="*/ 256 w 288"/>
                <a:gd name="T23" fmla="*/ 3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13">
                  <a:moveTo>
                    <a:pt x="256" y="33"/>
                  </a:moveTo>
                  <a:lnTo>
                    <a:pt x="240" y="45"/>
                  </a:lnTo>
                  <a:lnTo>
                    <a:pt x="240" y="0"/>
                  </a:lnTo>
                  <a:lnTo>
                    <a:pt x="0" y="0"/>
                  </a:lnTo>
                  <a:lnTo>
                    <a:pt x="0" y="113"/>
                  </a:lnTo>
                  <a:lnTo>
                    <a:pt x="240" y="113"/>
                  </a:lnTo>
                  <a:lnTo>
                    <a:pt x="240" y="69"/>
                  </a:lnTo>
                  <a:lnTo>
                    <a:pt x="256" y="81"/>
                  </a:lnTo>
                  <a:lnTo>
                    <a:pt x="288" y="106"/>
                  </a:lnTo>
                  <a:lnTo>
                    <a:pt x="288" y="57"/>
                  </a:lnTo>
                  <a:lnTo>
                    <a:pt x="288" y="9"/>
                  </a:lnTo>
                  <a:lnTo>
                    <a:pt x="25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7" name="Oval 27"/>
            <p:cNvSpPr>
              <a:spLocks noChangeArrowheads="1"/>
            </p:cNvSpPr>
            <p:nvPr/>
          </p:nvSpPr>
          <p:spPr bwMode="auto">
            <a:xfrm>
              <a:off x="9655176"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sp>
          <p:nvSpPr>
            <p:cNvPr id="108" name="Oval 28"/>
            <p:cNvSpPr>
              <a:spLocks noChangeArrowheads="1"/>
            </p:cNvSpPr>
            <p:nvPr/>
          </p:nvSpPr>
          <p:spPr bwMode="auto">
            <a:xfrm>
              <a:off x="9855201" y="979488"/>
              <a:ext cx="179388" cy="177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843"/>
              <a:endParaRPr lang="id-ID" sz="1300" dirty="0">
                <a:solidFill>
                  <a:srgbClr val="0A0A0A"/>
                </a:solidFill>
              </a:endParaRPr>
            </a:p>
          </p:txBody>
        </p:sp>
      </p:grpSp>
    </p:spTree>
    <p:extLst>
      <p:ext uri="{BB962C8B-B14F-4D97-AF65-F5344CB8AC3E}">
        <p14:creationId xmlns:p14="http://schemas.microsoft.com/office/powerpoint/2010/main" val="28219033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
                                        <p:tgtEl>
                                          <p:spTgt spid="2"/>
                                        </p:tgtEl>
                                      </p:cBhvr>
                                    </p:animEffect>
                                  </p:childTnLst>
                                </p:cTn>
                              </p:par>
                            </p:childTnLst>
                          </p:cTn>
                        </p:par>
                        <p:par>
                          <p:cTn id="8" fill="hold">
                            <p:stCondLst>
                              <p:cond delay="200"/>
                            </p:stCondLst>
                            <p:childTnLst>
                              <p:par>
                                <p:cTn id="9" presetID="47"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200"/>
                                        <p:tgtEl>
                                          <p:spTgt spid="36"/>
                                        </p:tgtEl>
                                      </p:cBhvr>
                                    </p:animEffect>
                                    <p:anim calcmode="lin" valueType="num">
                                      <p:cBhvr>
                                        <p:cTn id="12" dur="200" fill="hold"/>
                                        <p:tgtEl>
                                          <p:spTgt spid="36"/>
                                        </p:tgtEl>
                                        <p:attrNameLst>
                                          <p:attrName>ppt_x</p:attrName>
                                        </p:attrNameLst>
                                      </p:cBhvr>
                                      <p:tavLst>
                                        <p:tav tm="0">
                                          <p:val>
                                            <p:strVal val="#ppt_x"/>
                                          </p:val>
                                        </p:tav>
                                        <p:tav tm="100000">
                                          <p:val>
                                            <p:strVal val="#ppt_x"/>
                                          </p:val>
                                        </p:tav>
                                      </p:tavLst>
                                    </p:anim>
                                    <p:anim calcmode="lin" valueType="num">
                                      <p:cBhvr>
                                        <p:cTn id="13" dur="200" fill="hold"/>
                                        <p:tgtEl>
                                          <p:spTgt spid="36"/>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200"/>
                                        <p:tgtEl>
                                          <p:spTgt spid="31"/>
                                        </p:tgtEl>
                                      </p:cBhvr>
                                    </p:animEffect>
                                    <p:anim calcmode="lin" valueType="num">
                                      <p:cBhvr>
                                        <p:cTn id="17" dur="200" fill="hold"/>
                                        <p:tgtEl>
                                          <p:spTgt spid="31"/>
                                        </p:tgtEl>
                                        <p:attrNameLst>
                                          <p:attrName>ppt_x</p:attrName>
                                        </p:attrNameLst>
                                      </p:cBhvr>
                                      <p:tavLst>
                                        <p:tav tm="0">
                                          <p:val>
                                            <p:strVal val="#ppt_x"/>
                                          </p:val>
                                        </p:tav>
                                        <p:tav tm="100000">
                                          <p:val>
                                            <p:strVal val="#ppt_x"/>
                                          </p:val>
                                        </p:tav>
                                      </p:tavLst>
                                    </p:anim>
                                    <p:anim calcmode="lin" valueType="num">
                                      <p:cBhvr>
                                        <p:cTn id="18" dur="200" fill="hold"/>
                                        <p:tgtEl>
                                          <p:spTgt spid="31"/>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200"/>
                                        <p:tgtEl>
                                          <p:spTgt spid="29"/>
                                        </p:tgtEl>
                                      </p:cBhvr>
                                    </p:animEffect>
                                    <p:anim calcmode="lin" valueType="num">
                                      <p:cBhvr>
                                        <p:cTn id="22" dur="200" fill="hold"/>
                                        <p:tgtEl>
                                          <p:spTgt spid="29"/>
                                        </p:tgtEl>
                                        <p:attrNameLst>
                                          <p:attrName>ppt_x</p:attrName>
                                        </p:attrNameLst>
                                      </p:cBhvr>
                                      <p:tavLst>
                                        <p:tav tm="0">
                                          <p:val>
                                            <p:strVal val="#ppt_x"/>
                                          </p:val>
                                        </p:tav>
                                        <p:tav tm="100000">
                                          <p:val>
                                            <p:strVal val="#ppt_x"/>
                                          </p:val>
                                        </p:tav>
                                      </p:tavLst>
                                    </p:anim>
                                    <p:anim calcmode="lin" valueType="num">
                                      <p:cBhvr>
                                        <p:cTn id="23" dur="200" fill="hold"/>
                                        <p:tgtEl>
                                          <p:spTgt spid="2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200"/>
                                        <p:tgtEl>
                                          <p:spTgt spid="34"/>
                                        </p:tgtEl>
                                      </p:cBhvr>
                                    </p:animEffect>
                                    <p:anim calcmode="lin" valueType="num">
                                      <p:cBhvr>
                                        <p:cTn id="27" dur="200" fill="hold"/>
                                        <p:tgtEl>
                                          <p:spTgt spid="34"/>
                                        </p:tgtEl>
                                        <p:attrNameLst>
                                          <p:attrName>ppt_x</p:attrName>
                                        </p:attrNameLst>
                                      </p:cBhvr>
                                      <p:tavLst>
                                        <p:tav tm="0">
                                          <p:val>
                                            <p:strVal val="#ppt_x"/>
                                          </p:val>
                                        </p:tav>
                                        <p:tav tm="100000">
                                          <p:val>
                                            <p:strVal val="#ppt_x"/>
                                          </p:val>
                                        </p:tav>
                                      </p:tavLst>
                                    </p:anim>
                                    <p:anim calcmode="lin" valueType="num">
                                      <p:cBhvr>
                                        <p:cTn id="28" dur="200" fill="hold"/>
                                        <p:tgtEl>
                                          <p:spTgt spid="34"/>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
                                        <p:tgtEl>
                                          <p:spTgt spid="30"/>
                                        </p:tgtEl>
                                      </p:cBhvr>
                                    </p:animEffect>
                                    <p:anim calcmode="lin" valueType="num">
                                      <p:cBhvr>
                                        <p:cTn id="32" dur="200" fill="hold"/>
                                        <p:tgtEl>
                                          <p:spTgt spid="30"/>
                                        </p:tgtEl>
                                        <p:attrNameLst>
                                          <p:attrName>ppt_x</p:attrName>
                                        </p:attrNameLst>
                                      </p:cBhvr>
                                      <p:tavLst>
                                        <p:tav tm="0">
                                          <p:val>
                                            <p:strVal val="#ppt_x"/>
                                          </p:val>
                                        </p:tav>
                                        <p:tav tm="100000">
                                          <p:val>
                                            <p:strVal val="#ppt_x"/>
                                          </p:val>
                                        </p:tav>
                                      </p:tavLst>
                                    </p:anim>
                                    <p:anim calcmode="lin" valueType="num">
                                      <p:cBhvr>
                                        <p:cTn id="33" dur="200" fill="hold"/>
                                        <p:tgtEl>
                                          <p:spTgt spid="30"/>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200"/>
                                        <p:tgtEl>
                                          <p:spTgt spid="35"/>
                                        </p:tgtEl>
                                      </p:cBhvr>
                                    </p:animEffect>
                                    <p:anim calcmode="lin" valueType="num">
                                      <p:cBhvr>
                                        <p:cTn id="37" dur="200" fill="hold"/>
                                        <p:tgtEl>
                                          <p:spTgt spid="35"/>
                                        </p:tgtEl>
                                        <p:attrNameLst>
                                          <p:attrName>ppt_x</p:attrName>
                                        </p:attrNameLst>
                                      </p:cBhvr>
                                      <p:tavLst>
                                        <p:tav tm="0">
                                          <p:val>
                                            <p:strVal val="#ppt_x"/>
                                          </p:val>
                                        </p:tav>
                                        <p:tav tm="100000">
                                          <p:val>
                                            <p:strVal val="#ppt_x"/>
                                          </p:val>
                                        </p:tav>
                                      </p:tavLst>
                                    </p:anim>
                                    <p:anim calcmode="lin" valueType="num">
                                      <p:cBhvr>
                                        <p:cTn id="38" dur="200" fill="hold"/>
                                        <p:tgtEl>
                                          <p:spTgt spid="35"/>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200"/>
                                        <p:tgtEl>
                                          <p:spTgt spid="32"/>
                                        </p:tgtEl>
                                      </p:cBhvr>
                                    </p:animEffect>
                                    <p:anim calcmode="lin" valueType="num">
                                      <p:cBhvr>
                                        <p:cTn id="42" dur="200" fill="hold"/>
                                        <p:tgtEl>
                                          <p:spTgt spid="32"/>
                                        </p:tgtEl>
                                        <p:attrNameLst>
                                          <p:attrName>ppt_x</p:attrName>
                                        </p:attrNameLst>
                                      </p:cBhvr>
                                      <p:tavLst>
                                        <p:tav tm="0">
                                          <p:val>
                                            <p:strVal val="#ppt_x"/>
                                          </p:val>
                                        </p:tav>
                                        <p:tav tm="100000">
                                          <p:val>
                                            <p:strVal val="#ppt_x"/>
                                          </p:val>
                                        </p:tav>
                                      </p:tavLst>
                                    </p:anim>
                                    <p:anim calcmode="lin" valueType="num">
                                      <p:cBhvr>
                                        <p:cTn id="43" dur="200" fill="hold"/>
                                        <p:tgtEl>
                                          <p:spTgt spid="32"/>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200"/>
                                        <p:tgtEl>
                                          <p:spTgt spid="37"/>
                                        </p:tgtEl>
                                      </p:cBhvr>
                                    </p:animEffect>
                                    <p:anim calcmode="lin" valueType="num">
                                      <p:cBhvr>
                                        <p:cTn id="47" dur="200" fill="hold"/>
                                        <p:tgtEl>
                                          <p:spTgt spid="37"/>
                                        </p:tgtEl>
                                        <p:attrNameLst>
                                          <p:attrName>ppt_x</p:attrName>
                                        </p:attrNameLst>
                                      </p:cBhvr>
                                      <p:tavLst>
                                        <p:tav tm="0">
                                          <p:val>
                                            <p:strVal val="#ppt_x"/>
                                          </p:val>
                                        </p:tav>
                                        <p:tav tm="100000">
                                          <p:val>
                                            <p:strVal val="#ppt_x"/>
                                          </p:val>
                                        </p:tav>
                                      </p:tavLst>
                                    </p:anim>
                                    <p:anim calcmode="lin" valueType="num">
                                      <p:cBhvr>
                                        <p:cTn id="48" dur="200" fill="hold"/>
                                        <p:tgtEl>
                                          <p:spTgt spid="37"/>
                                        </p:tgtEl>
                                        <p:attrNameLst>
                                          <p:attrName>ppt_y</p:attrName>
                                        </p:attrNameLst>
                                      </p:cBhvr>
                                      <p:tavLst>
                                        <p:tav tm="0">
                                          <p:val>
                                            <p:strVal val="#ppt_y-.1"/>
                                          </p:val>
                                        </p:tav>
                                        <p:tav tm="100000">
                                          <p:val>
                                            <p:strVal val="#ppt_y"/>
                                          </p:val>
                                        </p:tav>
                                      </p:tavLst>
                                    </p:anim>
                                  </p:childTnLst>
                                </p:cTn>
                              </p:par>
                            </p:childTnLst>
                          </p:cTn>
                        </p:par>
                        <p:par>
                          <p:cTn id="49" fill="hold">
                            <p:stCondLst>
                              <p:cond delay="400"/>
                            </p:stCondLst>
                            <p:childTnLst>
                              <p:par>
                                <p:cTn id="50" presetID="22" presetClass="entr" presetSubtype="8" fill="hold"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left)">
                                      <p:cBhvr>
                                        <p:cTn id="52" dur="200"/>
                                        <p:tgtEl>
                                          <p:spTgt spid="72"/>
                                        </p:tgtEl>
                                      </p:cBhvr>
                                    </p:animEffect>
                                  </p:childTnLst>
                                </p:cTn>
                              </p:par>
                              <p:par>
                                <p:cTn id="53" presetID="22" presetClass="entr" presetSubtype="8"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200"/>
                                        <p:tgtEl>
                                          <p:spTgt spid="75"/>
                                        </p:tgtEl>
                                      </p:cBhvr>
                                    </p:animEffect>
                                  </p:childTnLst>
                                </p:cTn>
                              </p:par>
                              <p:par>
                                <p:cTn id="56" presetID="22" presetClass="entr" presetSubtype="8"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ipe(left)">
                                      <p:cBhvr>
                                        <p:cTn id="58" dur="200"/>
                                        <p:tgtEl>
                                          <p:spTgt spid="81"/>
                                        </p:tgtEl>
                                      </p:cBhvr>
                                    </p:animEffect>
                                  </p:childTnLst>
                                </p:cTn>
                              </p:par>
                              <p:par>
                                <p:cTn id="59" presetID="22" presetClass="entr" presetSubtype="8"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wipe(left)">
                                      <p:cBhvr>
                                        <p:cTn id="61" dur="200"/>
                                        <p:tgtEl>
                                          <p:spTgt spid="80"/>
                                        </p:tgtEl>
                                      </p:cBhvr>
                                    </p:animEffect>
                                  </p:childTnLst>
                                </p:cTn>
                              </p:par>
                              <p:par>
                                <p:cTn id="62" presetID="10" presetClass="entr" presetSubtype="0"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fade">
                                      <p:cBhvr>
                                        <p:cTn id="64" dur="200"/>
                                        <p:tgtEl>
                                          <p:spTgt spid="4"/>
                                        </p:tgtEl>
                                      </p:cBhvr>
                                    </p:animEffect>
                                  </p:childTnLst>
                                </p:cTn>
                              </p:par>
                              <p:par>
                                <p:cTn id="65" presetID="10"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fade">
                                      <p:cBhvr>
                                        <p:cTn id="67" dur="200"/>
                                        <p:tgtEl>
                                          <p:spTgt spid="5"/>
                                        </p:tgtEl>
                                      </p:cBhvr>
                                    </p:animEffect>
                                  </p:childTnLst>
                                </p:cTn>
                              </p:par>
                              <p:par>
                                <p:cTn id="68" presetID="10" presetClass="entr" presetSubtype="0" fill="hold"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fade">
                                      <p:cBhvr>
                                        <p:cTn id="70" dur="200"/>
                                        <p:tgtEl>
                                          <p:spTgt spid="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200"/>
                                        <p:tgtEl>
                                          <p:spTgt spid="91"/>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5"/>
                                        </p:tgtEl>
                                        <p:attrNameLst>
                                          <p:attrName>style.visibility</p:attrName>
                                        </p:attrNameLst>
                                      </p:cBhvr>
                                      <p:to>
                                        <p:strVal val="visible"/>
                                      </p:to>
                                    </p:set>
                                    <p:animEffect transition="in" filter="fade">
                                      <p:cBhvr>
                                        <p:cTn id="76" dur="200"/>
                                        <p:tgtEl>
                                          <p:spTgt spid="95"/>
                                        </p:tgtEl>
                                      </p:cBhvr>
                                    </p:animEffect>
                                  </p:childTnLst>
                                </p:cTn>
                              </p:par>
                              <p:par>
                                <p:cTn id="77" presetID="10"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200"/>
                                        <p:tgtEl>
                                          <p:spTgt spid="7"/>
                                        </p:tgtEl>
                                      </p:cBhvr>
                                    </p:animEffect>
                                  </p:childTnLst>
                                </p:cTn>
                              </p:par>
                              <p:par>
                                <p:cTn id="80" presetID="10" presetClass="entr" presetSubtype="0" fill="hold"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2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p:bldP spid="35" grpId="0"/>
      <p:bldP spid="36" grpId="0"/>
      <p:bldP spid="37" grpId="0"/>
      <p:bldP spid="91" grpId="0" animBg="1"/>
      <p:bldP spid="9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空心弧 2"/>
          <p:cNvSpPr/>
          <p:nvPr/>
        </p:nvSpPr>
        <p:spPr>
          <a:xfrm rot="483470">
            <a:off x="1370073" y="1228511"/>
            <a:ext cx="2793647" cy="2794874"/>
          </a:xfrm>
          <a:prstGeom prst="blockArc">
            <a:avLst>
              <a:gd name="adj1" fmla="val 5692214"/>
              <a:gd name="adj2" fmla="val 42522"/>
              <a:gd name="adj3" fmla="val 1111"/>
            </a:avLst>
          </a:prstGeom>
          <a:solidFill>
            <a:srgbClr val="1888B0"/>
          </a:solidFill>
          <a:ln w="25400" cap="flat" cmpd="sng" algn="ctr">
            <a:solidFill>
              <a:schemeClr val="accent3"/>
            </a:solidFill>
            <a:prstDash val="solid"/>
          </a:ln>
          <a:effectLst/>
        </p:spPr>
        <p:txBody>
          <a:bodyPr lIns="91431" tIns="45716" rIns="91431" bIns="45716"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2" name="组合 3"/>
          <p:cNvGrpSpPr/>
          <p:nvPr/>
        </p:nvGrpSpPr>
        <p:grpSpPr>
          <a:xfrm>
            <a:off x="3724953" y="906878"/>
            <a:ext cx="3132854" cy="806463"/>
            <a:chOff x="4148176" y="1697000"/>
            <a:chExt cx="3133261" cy="806214"/>
          </a:xfrm>
        </p:grpSpPr>
        <p:cxnSp>
          <p:nvCxnSpPr>
            <p:cNvPr id="5" name="直接连接符 4"/>
            <p:cNvCxnSpPr/>
            <p:nvPr/>
          </p:nvCxnSpPr>
          <p:spPr>
            <a:xfrm>
              <a:off x="4959524" y="2089717"/>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4" name="组合 5"/>
            <p:cNvGrpSpPr/>
            <p:nvPr/>
          </p:nvGrpSpPr>
          <p:grpSpPr>
            <a:xfrm>
              <a:off x="4148176" y="1697000"/>
              <a:ext cx="904292" cy="806214"/>
              <a:chOff x="3835847" y="1395243"/>
              <a:chExt cx="1462116" cy="1303538"/>
            </a:xfrm>
          </p:grpSpPr>
          <p:sp>
            <p:nvSpPr>
              <p:cNvPr id="8" name="同心圆 7"/>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6" name="组合 8"/>
              <p:cNvGrpSpPr/>
              <p:nvPr/>
            </p:nvGrpSpPr>
            <p:grpSpPr>
              <a:xfrm>
                <a:off x="4939609" y="1857832"/>
                <a:ext cx="358354" cy="358354"/>
                <a:chOff x="5917211" y="1835961"/>
                <a:chExt cx="504056" cy="504056"/>
              </a:xfrm>
            </p:grpSpPr>
            <p:sp>
              <p:nvSpPr>
                <p:cNvPr id="11" name="同心圆 10"/>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12" name="椭圆 11"/>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10" name="椭圆 9"/>
              <p:cNvSpPr/>
              <p:nvPr/>
            </p:nvSpPr>
            <p:spPr>
              <a:xfrm>
                <a:off x="4151028" y="1732853"/>
                <a:ext cx="676101" cy="676101"/>
              </a:xfrm>
              <a:prstGeom prst="ellipse">
                <a:avLst/>
              </a:prstGeom>
              <a:solidFill>
                <a:schemeClr val="accent3">
                  <a:alpha val="75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1</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7" name="TextBox 6"/>
            <p:cNvSpPr txBox="1"/>
            <p:nvPr/>
          </p:nvSpPr>
          <p:spPr>
            <a:xfrm>
              <a:off x="5040782" y="1768669"/>
              <a:ext cx="2180550" cy="307682"/>
            </a:xfrm>
            <a:prstGeom prst="rect">
              <a:avLst/>
            </a:prstGeom>
            <a:noFill/>
          </p:spPr>
          <p:txBody>
            <a:bodyPr wrap="square" rtlCol="0">
              <a:spAutoFit/>
            </a:bodyPr>
            <a:lstStyle/>
            <a:p>
              <a:pPr lvl="0">
                <a:defRPr/>
              </a:pPr>
              <a:r>
                <a:rPr lang="zh-CN" altLang="en-US" sz="1400" b="1" kern="0" dirty="0">
                  <a:solidFill>
                    <a:schemeClr val="accent3"/>
                  </a:solidFill>
                  <a:latin typeface="Arial" panose="020B0604020202020204" pitchFamily="34" charset="0"/>
                  <a:ea typeface="微软雅黑" panose="020B0503020204020204" pitchFamily="34" charset="-122"/>
                  <a:cs typeface="Arial" panose="020B0604020202020204" pitchFamily="34" charset="0"/>
                </a:rPr>
                <a:t>失误一</a:t>
              </a:r>
            </a:p>
          </p:txBody>
        </p:sp>
      </p:grpSp>
      <p:grpSp>
        <p:nvGrpSpPr>
          <p:cNvPr id="9" name="组合 12"/>
          <p:cNvGrpSpPr/>
          <p:nvPr/>
        </p:nvGrpSpPr>
        <p:grpSpPr>
          <a:xfrm>
            <a:off x="4255808" y="1985905"/>
            <a:ext cx="3132854" cy="806463"/>
            <a:chOff x="4679100" y="2775693"/>
            <a:chExt cx="3133261" cy="806214"/>
          </a:xfrm>
        </p:grpSpPr>
        <p:cxnSp>
          <p:nvCxnSpPr>
            <p:cNvPr id="14" name="直接连接符 13"/>
            <p:cNvCxnSpPr/>
            <p:nvPr/>
          </p:nvCxnSpPr>
          <p:spPr>
            <a:xfrm>
              <a:off x="5490448" y="316841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13" name="组合 14"/>
            <p:cNvGrpSpPr/>
            <p:nvPr/>
          </p:nvGrpSpPr>
          <p:grpSpPr>
            <a:xfrm>
              <a:off x="4679100" y="2775693"/>
              <a:ext cx="904292" cy="806214"/>
              <a:chOff x="3835847" y="1395243"/>
              <a:chExt cx="1462116" cy="1303538"/>
            </a:xfrm>
          </p:grpSpPr>
          <p:sp>
            <p:nvSpPr>
              <p:cNvPr id="17" name="同心圆 16"/>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15" name="组合 17"/>
              <p:cNvGrpSpPr/>
              <p:nvPr/>
            </p:nvGrpSpPr>
            <p:grpSpPr>
              <a:xfrm>
                <a:off x="4939609" y="1857832"/>
                <a:ext cx="358354" cy="358354"/>
                <a:chOff x="5917211" y="1835961"/>
                <a:chExt cx="504056" cy="504056"/>
              </a:xfrm>
            </p:grpSpPr>
            <p:sp>
              <p:nvSpPr>
                <p:cNvPr id="20" name="同心圆 19"/>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21" name="椭圆 20"/>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19" name="椭圆 18"/>
              <p:cNvSpPr/>
              <p:nvPr/>
            </p:nvSpPr>
            <p:spPr>
              <a:xfrm>
                <a:off x="4151028" y="1732853"/>
                <a:ext cx="676101" cy="676101"/>
              </a:xfrm>
              <a:prstGeom prst="ellipse">
                <a:avLst/>
              </a:prstGeom>
              <a:solidFill>
                <a:schemeClr val="accent2">
                  <a:alpha val="46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2</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16" name="TextBox 15"/>
            <p:cNvSpPr txBox="1"/>
            <p:nvPr/>
          </p:nvSpPr>
          <p:spPr>
            <a:xfrm>
              <a:off x="5596536" y="2830672"/>
              <a:ext cx="2180550" cy="307682"/>
            </a:xfrm>
            <a:prstGeom prst="rect">
              <a:avLst/>
            </a:prstGeom>
            <a:noFill/>
          </p:spPr>
          <p:txBody>
            <a:bodyPr wrap="square" rtlCol="0">
              <a:spAutoFit/>
            </a:bodyPr>
            <a:lstStyle/>
            <a:p>
              <a:pPr lvl="0">
                <a:defRPr/>
              </a:pPr>
              <a:r>
                <a:rPr lang="zh-CN" altLang="en-US" sz="1400" b="1" kern="0" dirty="0">
                  <a:solidFill>
                    <a:schemeClr val="accent2"/>
                  </a:solidFill>
                  <a:latin typeface="Arial" panose="020B0604020202020204" pitchFamily="34" charset="0"/>
                  <a:ea typeface="微软雅黑" panose="020B0503020204020204" pitchFamily="34" charset="-122"/>
                  <a:cs typeface="Arial" panose="020B0604020202020204" pitchFamily="34" charset="0"/>
                </a:rPr>
                <a:t>失误二</a:t>
              </a:r>
            </a:p>
          </p:txBody>
        </p:sp>
      </p:grpSp>
      <p:grpSp>
        <p:nvGrpSpPr>
          <p:cNvPr id="18" name="组合 21"/>
          <p:cNvGrpSpPr/>
          <p:nvPr/>
        </p:nvGrpSpPr>
        <p:grpSpPr>
          <a:xfrm>
            <a:off x="3997141" y="3206241"/>
            <a:ext cx="3132852" cy="806463"/>
            <a:chOff x="4420400" y="3995652"/>
            <a:chExt cx="3133260" cy="806214"/>
          </a:xfrm>
        </p:grpSpPr>
        <p:cxnSp>
          <p:nvCxnSpPr>
            <p:cNvPr id="23" name="直接连接符 22"/>
            <p:cNvCxnSpPr/>
            <p:nvPr/>
          </p:nvCxnSpPr>
          <p:spPr>
            <a:xfrm>
              <a:off x="5231747" y="4388370"/>
              <a:ext cx="2321913" cy="5290"/>
            </a:xfrm>
            <a:prstGeom prst="line">
              <a:avLst/>
            </a:prstGeom>
            <a:noFill/>
            <a:ln w="12700" cap="flat" cmpd="sng" algn="ctr">
              <a:solidFill>
                <a:sysClr val="window" lastClr="FFFFFF">
                  <a:lumMod val="50000"/>
                </a:sysClr>
              </a:solidFill>
              <a:prstDash val="solid"/>
              <a:headEnd type="none" w="med" len="med"/>
              <a:tailEnd type="oval" w="med" len="med"/>
            </a:ln>
            <a:effectLst/>
          </p:spPr>
        </p:cxnSp>
        <p:grpSp>
          <p:nvGrpSpPr>
            <p:cNvPr id="22" name="组合 23"/>
            <p:cNvGrpSpPr/>
            <p:nvPr/>
          </p:nvGrpSpPr>
          <p:grpSpPr>
            <a:xfrm>
              <a:off x="4420400" y="3995652"/>
              <a:ext cx="904292" cy="806214"/>
              <a:chOff x="3835847" y="1395243"/>
              <a:chExt cx="1462116" cy="1303538"/>
            </a:xfrm>
          </p:grpSpPr>
          <p:sp>
            <p:nvSpPr>
              <p:cNvPr id="26" name="同心圆 25"/>
              <p:cNvSpPr/>
              <p:nvPr/>
            </p:nvSpPr>
            <p:spPr>
              <a:xfrm>
                <a:off x="3835847" y="1395243"/>
                <a:ext cx="1303538" cy="1303538"/>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grpSp>
            <p:nvGrpSpPr>
              <p:cNvPr id="24" name="组合 26"/>
              <p:cNvGrpSpPr/>
              <p:nvPr/>
            </p:nvGrpSpPr>
            <p:grpSpPr>
              <a:xfrm>
                <a:off x="4939609" y="1857832"/>
                <a:ext cx="358354" cy="358354"/>
                <a:chOff x="5917211" y="1835961"/>
                <a:chExt cx="504056" cy="504056"/>
              </a:xfrm>
            </p:grpSpPr>
            <p:sp>
              <p:nvSpPr>
                <p:cNvPr id="29" name="同心圆 28"/>
                <p:cNvSpPr/>
                <p:nvPr/>
              </p:nvSpPr>
              <p:spPr>
                <a:xfrm>
                  <a:off x="5917211" y="1835961"/>
                  <a:ext cx="504056" cy="504056"/>
                </a:xfrm>
                <a:prstGeom prst="donut">
                  <a:avLst>
                    <a:gd name="adj" fmla="val 3142"/>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Text" lastClr="000000"/>
                    </a:solidFill>
                    <a:latin typeface="Calibri" panose="020F0502020204030204"/>
                    <a:ea typeface="宋体" panose="02010600030101010101" pitchFamily="2" charset="-122"/>
                  </a:endParaRPr>
                </a:p>
              </p:txBody>
            </p:sp>
            <p:sp>
              <p:nvSpPr>
                <p:cNvPr id="30" name="椭圆 29"/>
                <p:cNvSpPr/>
                <p:nvPr/>
              </p:nvSpPr>
              <p:spPr>
                <a:xfrm>
                  <a:off x="6039087" y="1981663"/>
                  <a:ext cx="222754" cy="222754"/>
                </a:xfrm>
                <a:prstGeom prst="ellipse">
                  <a:avLst/>
                </a:prstGeom>
                <a:solidFill>
                  <a:sysClr val="window" lastClr="FFFFFF">
                    <a:lumMod val="65000"/>
                  </a:sysClr>
                </a:solidFill>
                <a:ln w="25400" cap="flat" cmpd="sng" algn="ctr">
                  <a:noFill/>
                  <a:prstDash val="solid"/>
                </a:ln>
                <a:effectLst/>
              </p:spPr>
              <p:txBody>
                <a:bodyPr rtlCol="0" anchor="ctr"/>
                <a:lstStyle/>
                <a:p>
                  <a:pPr algn="ctr">
                    <a:defRPr/>
                  </a:pPr>
                  <a:endParaRPr lang="zh-CN" altLang="en-US" sz="1100" kern="0" dirty="0">
                    <a:solidFill>
                      <a:sysClr val="window" lastClr="FFFFFF"/>
                    </a:solidFill>
                    <a:latin typeface="Calibri" panose="020F0502020204030204"/>
                    <a:ea typeface="宋体" panose="02010600030101010101" pitchFamily="2" charset="-122"/>
                  </a:endParaRPr>
                </a:p>
              </p:txBody>
            </p:sp>
          </p:grpSp>
          <p:sp>
            <p:nvSpPr>
              <p:cNvPr id="28" name="椭圆 27"/>
              <p:cNvSpPr/>
              <p:nvPr/>
            </p:nvSpPr>
            <p:spPr>
              <a:xfrm>
                <a:off x="4151028" y="1732853"/>
                <a:ext cx="676101" cy="676101"/>
              </a:xfrm>
              <a:prstGeom prst="ellipse">
                <a:avLst/>
              </a:prstGeom>
              <a:solidFill>
                <a:schemeClr val="accent4">
                  <a:alpha val="70000"/>
                </a:schemeClr>
              </a:solidFill>
              <a:ln w="25400" cap="flat" cmpd="sng" algn="ctr">
                <a:noFill/>
                <a:prstDash val="solid"/>
              </a:ln>
              <a:effectLst/>
            </p:spPr>
            <p:txBody>
              <a:bodyPr rtlCol="0" anchor="ctr"/>
              <a:lstStyle/>
              <a:p>
                <a:pPr algn="ctr">
                  <a:defRPr/>
                </a:pPr>
                <a:r>
                  <a:rPr lang="en-US" altLang="zh-CN" sz="1400" kern="0" dirty="0">
                    <a:solidFill>
                      <a:sysClr val="window" lastClr="FFFFFF"/>
                    </a:solidFill>
                    <a:latin typeface="Calibri" panose="020F0502020204030204"/>
                    <a:ea typeface="宋体" panose="02010600030101010101" pitchFamily="2" charset="-122"/>
                  </a:rPr>
                  <a:t>3</a:t>
                </a:r>
                <a:endParaRPr lang="zh-CN" altLang="en-US" sz="1400" kern="0" dirty="0">
                  <a:solidFill>
                    <a:sysClr val="window" lastClr="FFFFFF"/>
                  </a:solidFill>
                  <a:latin typeface="Calibri" panose="020F0502020204030204"/>
                  <a:ea typeface="宋体" panose="02010600030101010101" pitchFamily="2" charset="-122"/>
                </a:endParaRPr>
              </a:p>
            </p:txBody>
          </p:sp>
        </p:grpSp>
        <p:sp>
          <p:nvSpPr>
            <p:cNvPr id="25" name="TextBox 24"/>
            <p:cNvSpPr txBox="1"/>
            <p:nvPr/>
          </p:nvSpPr>
          <p:spPr>
            <a:xfrm>
              <a:off x="5303854" y="3999924"/>
              <a:ext cx="2180550" cy="415370"/>
            </a:xfrm>
            <a:prstGeom prst="rect">
              <a:avLst/>
            </a:prstGeom>
            <a:noFill/>
          </p:spPr>
          <p:txBody>
            <a:bodyPr wrap="square" rtlCol="0">
              <a:spAutoFit/>
            </a:bodyPr>
            <a:lstStyle/>
            <a:p>
              <a:pPr>
                <a:lnSpc>
                  <a:spcPct val="150000"/>
                </a:lnSpc>
                <a:defRPr/>
              </a:pPr>
              <a:r>
                <a:rPr lang="zh-CN" altLang="en-US" sz="1400" b="1" dirty="0">
                  <a:solidFill>
                    <a:schemeClr val="accent1"/>
                  </a:solidFill>
                  <a:latin typeface="微软雅黑" panose="020B0503020204020204" pitchFamily="34" charset="-122"/>
                  <a:ea typeface="微软雅黑" panose="020B0503020204020204" pitchFamily="34" charset="-122"/>
                </a:rPr>
                <a:t>失误三</a:t>
              </a:r>
            </a:p>
          </p:txBody>
        </p:sp>
      </p:grpSp>
      <p:sp>
        <p:nvSpPr>
          <p:cNvPr id="44" name="TextBox 43"/>
          <p:cNvSpPr txBox="1"/>
          <p:nvPr/>
        </p:nvSpPr>
        <p:spPr>
          <a:xfrm>
            <a:off x="1886173" y="2320516"/>
            <a:ext cx="1677715" cy="769441"/>
          </a:xfrm>
          <a:prstGeom prst="rect">
            <a:avLst/>
          </a:prstGeom>
          <a:noFill/>
        </p:spPr>
        <p:txBody>
          <a:bodyPr wrap="square" rtlCol="0">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单击添加标题</a:t>
            </a:r>
            <a:endParaRPr lang="en-US" altLang="zh-CN" sz="1400" dirty="0">
              <a:solidFill>
                <a:schemeClr val="accent1"/>
              </a:solidFill>
              <a:latin typeface="微软雅黑" panose="020B0503020204020204" pitchFamily="34" charset="-122"/>
              <a:ea typeface="微软雅黑" panose="020B0503020204020204" pitchFamily="34" charset="-122"/>
            </a:endParaRPr>
          </a:p>
          <a:p>
            <a:pPr algn="ctr"/>
            <a:endParaRPr lang="en-US" altLang="zh-CN" sz="1000" dirty="0">
              <a:solidFill>
                <a:schemeClr val="accent1"/>
              </a:solidFill>
              <a:latin typeface="微软雅黑" panose="020B0503020204020204" pitchFamily="34" charset="-122"/>
              <a:ea typeface="微软雅黑" panose="020B0503020204020204" pitchFamily="34" charset="-122"/>
            </a:endParaRPr>
          </a:p>
          <a:p>
            <a:pPr algn="ctr"/>
            <a:r>
              <a:rPr lang="zh-CN" altLang="en-US" sz="1000" dirty="0">
                <a:solidFill>
                  <a:schemeClr val="accent1"/>
                </a:solidFill>
                <a:latin typeface="微软雅黑" panose="020B0503020204020204" pitchFamily="34" charset="-122"/>
                <a:ea typeface="微软雅黑" panose="020B0503020204020204" pitchFamily="34" charset="-122"/>
              </a:rPr>
              <a:t>竞争对手主要犯了四个错误，给我们留下了机会</a:t>
            </a:r>
          </a:p>
        </p:txBody>
      </p:sp>
      <p:sp>
        <p:nvSpPr>
          <p:cNvPr id="45" name="矩形 44"/>
          <p:cNvSpPr/>
          <p:nvPr/>
        </p:nvSpPr>
        <p:spPr>
          <a:xfrm>
            <a:off x="4642038" y="1324892"/>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
        <p:nvSpPr>
          <p:cNvPr id="46" name="矩形 45"/>
          <p:cNvSpPr/>
          <p:nvPr/>
        </p:nvSpPr>
        <p:spPr>
          <a:xfrm>
            <a:off x="5173126" y="2403918"/>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
        <p:nvSpPr>
          <p:cNvPr id="47" name="矩形 46"/>
          <p:cNvSpPr/>
          <p:nvPr/>
        </p:nvSpPr>
        <p:spPr>
          <a:xfrm>
            <a:off x="4945835" y="3625512"/>
            <a:ext cx="3575338" cy="230824"/>
          </a:xfrm>
          <a:prstGeom prst="rect">
            <a:avLst/>
          </a:prstGeom>
        </p:spPr>
        <p:txBody>
          <a:bodyPr wrap="square" lIns="91431" tIns="45716" rIns="91431" bIns="45716">
            <a:spAutoFit/>
          </a:bodyPr>
          <a:lstStyle/>
          <a:p>
            <a:r>
              <a:rPr lang="zh-CN" altLang="en-US" sz="900" dirty="0">
                <a:solidFill>
                  <a:schemeClr val="accent1"/>
                </a:solidFill>
                <a:latin typeface="微软雅黑" panose="020B0503020204020204" pitchFamily="34" charset="-122"/>
                <a:ea typeface="微软雅黑" panose="020B0503020204020204" pitchFamily="34" charset="-122"/>
              </a:rPr>
              <a:t>单击此处添加段落文本，单击此处添加段落文本</a:t>
            </a:r>
          </a:p>
        </p:txBody>
      </p:sp>
    </p:spTree>
    <p:extLst>
      <p:ext uri="{BB962C8B-B14F-4D97-AF65-F5344CB8AC3E}">
        <p14:creationId xmlns:p14="http://schemas.microsoft.com/office/powerpoint/2010/main" val="31687526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grpId="0" nodeType="withEffect">
                                  <p:stCondLst>
                                    <p:cond delay="40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22" presetClass="entr" presetSubtype="8" fill="hold" nodeType="withEffect">
                                  <p:stCondLst>
                                    <p:cond delay="3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22" presetClass="entr" presetSubtype="8" fill="hold" grpId="0" nodeType="withEffect">
                                  <p:stCondLst>
                                    <p:cond delay="80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500"/>
                                        <p:tgtEl>
                                          <p:spTgt spid="46"/>
                                        </p:tgtEl>
                                      </p:cBhvr>
                                    </p:animEffect>
                                  </p:childTnLst>
                                </p:cTn>
                              </p:par>
                              <p:par>
                                <p:cTn id="22" presetID="22" presetClass="entr" presetSubtype="8" fill="hold" nodeType="withEffect">
                                  <p:stCondLst>
                                    <p:cond delay="50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grpId="0" nodeType="withEffect">
                                  <p:stCondLst>
                                    <p:cond delay="100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5" grpId="0"/>
      <p:bldP spid="46" grpId="0"/>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p:cNvGrpSpPr/>
          <p:nvPr/>
        </p:nvGrpSpPr>
        <p:grpSpPr>
          <a:xfrm>
            <a:off x="850711" y="1447525"/>
            <a:ext cx="3721289" cy="3697563"/>
            <a:chOff x="1134282" y="1929437"/>
            <a:chExt cx="4961718" cy="4928563"/>
          </a:xfrm>
        </p:grpSpPr>
        <p:sp>
          <p:nvSpPr>
            <p:cNvPr id="6" name="Freeform 5"/>
            <p:cNvSpPr/>
            <p:nvPr/>
          </p:nvSpPr>
          <p:spPr bwMode="auto">
            <a:xfrm>
              <a:off x="1912099" y="4596238"/>
              <a:ext cx="936427" cy="960622"/>
            </a:xfrm>
            <a:custGeom>
              <a:avLst/>
              <a:gdLst>
                <a:gd name="T0" fmla="*/ 419 w 442"/>
                <a:gd name="T1" fmla="*/ 163 h 453"/>
                <a:gd name="T2" fmla="*/ 166 w 442"/>
                <a:gd name="T3" fmla="*/ 33 h 453"/>
                <a:gd name="T4" fmla="*/ 34 w 442"/>
                <a:gd name="T5" fmla="*/ 285 h 453"/>
                <a:gd name="T6" fmla="*/ 286 w 442"/>
                <a:gd name="T7" fmla="*/ 415 h 453"/>
                <a:gd name="T8" fmla="*/ 299 w 442"/>
                <a:gd name="T9" fmla="*/ 410 h 453"/>
                <a:gd name="T10" fmla="*/ 391 w 442"/>
                <a:gd name="T11" fmla="*/ 453 h 453"/>
                <a:gd name="T12" fmla="*/ 373 w 442"/>
                <a:gd name="T13" fmla="*/ 361 h 453"/>
                <a:gd name="T14" fmla="*/ 419 w 442"/>
                <a:gd name="T15" fmla="*/ 163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2" h="453">
                  <a:moveTo>
                    <a:pt x="419" y="163"/>
                  </a:moveTo>
                  <a:cubicBezTo>
                    <a:pt x="386" y="58"/>
                    <a:pt x="273" y="0"/>
                    <a:pt x="166" y="33"/>
                  </a:cubicBezTo>
                  <a:cubicBezTo>
                    <a:pt x="60" y="67"/>
                    <a:pt x="0" y="180"/>
                    <a:pt x="34" y="285"/>
                  </a:cubicBezTo>
                  <a:cubicBezTo>
                    <a:pt x="67" y="390"/>
                    <a:pt x="180" y="448"/>
                    <a:pt x="286" y="415"/>
                  </a:cubicBezTo>
                  <a:cubicBezTo>
                    <a:pt x="291" y="413"/>
                    <a:pt x="295" y="412"/>
                    <a:pt x="299" y="410"/>
                  </a:cubicBezTo>
                  <a:cubicBezTo>
                    <a:pt x="391" y="453"/>
                    <a:pt x="391" y="453"/>
                    <a:pt x="391" y="453"/>
                  </a:cubicBezTo>
                  <a:cubicBezTo>
                    <a:pt x="373" y="361"/>
                    <a:pt x="373" y="361"/>
                    <a:pt x="373" y="361"/>
                  </a:cubicBezTo>
                  <a:cubicBezTo>
                    <a:pt x="421" y="309"/>
                    <a:pt x="442" y="235"/>
                    <a:pt x="419" y="163"/>
                  </a:cubicBezTo>
                  <a:close/>
                </a:path>
              </a:pathLst>
            </a:custGeom>
            <a:solidFill>
              <a:schemeClr val="accent4">
                <a:alpha val="51000"/>
              </a:schemeClr>
            </a:solidFill>
            <a:ln>
              <a:noFill/>
            </a:ln>
          </p:spPr>
          <p:txBody>
            <a:bodyPr vert="horz" wrap="square" lIns="91440" tIns="45720" rIns="91440" bIns="45720" numCol="1" anchor="t" anchorCtr="0" compatLnSpc="1"/>
            <a:lstStyle/>
            <a:p>
              <a:endParaRPr lang="en-GB"/>
            </a:p>
          </p:txBody>
        </p:sp>
        <p:sp>
          <p:nvSpPr>
            <p:cNvPr id="7" name="Freeform 6"/>
            <p:cNvSpPr/>
            <p:nvPr/>
          </p:nvSpPr>
          <p:spPr bwMode="auto">
            <a:xfrm>
              <a:off x="4101276" y="3967173"/>
              <a:ext cx="848609" cy="905064"/>
            </a:xfrm>
            <a:custGeom>
              <a:avLst/>
              <a:gdLst>
                <a:gd name="T0" fmla="*/ 327 w 400"/>
                <a:gd name="T1" fmla="*/ 333 h 427"/>
                <a:gd name="T2" fmla="*/ 330 w 400"/>
                <a:gd name="T3" fmla="*/ 76 h 427"/>
                <a:gd name="T4" fmla="*/ 74 w 400"/>
                <a:gd name="T5" fmla="*/ 70 h 427"/>
                <a:gd name="T6" fmla="*/ 70 w 400"/>
                <a:gd name="T7" fmla="*/ 326 h 427"/>
                <a:gd name="T8" fmla="*/ 79 w 400"/>
                <a:gd name="T9" fmla="*/ 335 h 427"/>
                <a:gd name="T10" fmla="*/ 81 w 400"/>
                <a:gd name="T11" fmla="*/ 427 h 427"/>
                <a:gd name="T12" fmla="*/ 149 w 400"/>
                <a:gd name="T13" fmla="*/ 375 h 427"/>
                <a:gd name="T14" fmla="*/ 327 w 400"/>
                <a:gd name="T15" fmla="*/ 333 h 4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 h="427">
                  <a:moveTo>
                    <a:pt x="327" y="333"/>
                  </a:moveTo>
                  <a:cubicBezTo>
                    <a:pt x="399" y="263"/>
                    <a:pt x="400" y="149"/>
                    <a:pt x="330" y="76"/>
                  </a:cubicBezTo>
                  <a:cubicBezTo>
                    <a:pt x="260" y="3"/>
                    <a:pt x="145" y="0"/>
                    <a:pt x="74" y="70"/>
                  </a:cubicBezTo>
                  <a:cubicBezTo>
                    <a:pt x="2" y="139"/>
                    <a:pt x="0" y="254"/>
                    <a:pt x="70" y="326"/>
                  </a:cubicBezTo>
                  <a:cubicBezTo>
                    <a:pt x="73" y="329"/>
                    <a:pt x="76" y="332"/>
                    <a:pt x="79" y="335"/>
                  </a:cubicBezTo>
                  <a:cubicBezTo>
                    <a:pt x="81" y="427"/>
                    <a:pt x="81" y="427"/>
                    <a:pt x="81" y="427"/>
                  </a:cubicBezTo>
                  <a:cubicBezTo>
                    <a:pt x="149" y="375"/>
                    <a:pt x="149" y="375"/>
                    <a:pt x="149" y="375"/>
                  </a:cubicBezTo>
                  <a:cubicBezTo>
                    <a:pt x="210" y="393"/>
                    <a:pt x="278" y="380"/>
                    <a:pt x="327" y="333"/>
                  </a:cubicBezTo>
                  <a:close/>
                </a:path>
              </a:pathLst>
            </a:custGeom>
            <a:solidFill>
              <a:schemeClr val="accent4">
                <a:alpha val="58000"/>
              </a:schemeClr>
            </a:solidFill>
            <a:ln>
              <a:noFill/>
            </a:ln>
          </p:spPr>
          <p:txBody>
            <a:bodyPr vert="horz" wrap="square" lIns="91440" tIns="45720" rIns="91440" bIns="45720" numCol="1" anchor="t" anchorCtr="0" compatLnSpc="1"/>
            <a:lstStyle/>
            <a:p>
              <a:endParaRPr lang="en-GB"/>
            </a:p>
          </p:txBody>
        </p:sp>
        <p:sp>
          <p:nvSpPr>
            <p:cNvPr id="8" name="Freeform 7"/>
            <p:cNvSpPr/>
            <p:nvPr/>
          </p:nvSpPr>
          <p:spPr bwMode="auto">
            <a:xfrm>
              <a:off x="1180879" y="4537095"/>
              <a:ext cx="714193" cy="733012"/>
            </a:xfrm>
            <a:custGeom>
              <a:avLst/>
              <a:gdLst>
                <a:gd name="T0" fmla="*/ 305 w 337"/>
                <a:gd name="T1" fmla="*/ 93 h 346"/>
                <a:gd name="T2" fmla="*/ 96 w 337"/>
                <a:gd name="T3" fmla="*/ 43 h 346"/>
                <a:gd name="T4" fmla="*/ 44 w 337"/>
                <a:gd name="T5" fmla="*/ 252 h 346"/>
                <a:gd name="T6" fmla="*/ 253 w 337"/>
                <a:gd name="T7" fmla="*/ 302 h 346"/>
                <a:gd name="T8" fmla="*/ 261 w 337"/>
                <a:gd name="T9" fmla="*/ 296 h 346"/>
                <a:gd name="T10" fmla="*/ 337 w 337"/>
                <a:gd name="T11" fmla="*/ 311 h 346"/>
                <a:gd name="T12" fmla="*/ 307 w 337"/>
                <a:gd name="T13" fmla="*/ 246 h 346"/>
                <a:gd name="T14" fmla="*/ 305 w 337"/>
                <a:gd name="T15" fmla="*/ 9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7" h="346">
                  <a:moveTo>
                    <a:pt x="305" y="93"/>
                  </a:moveTo>
                  <a:cubicBezTo>
                    <a:pt x="262" y="22"/>
                    <a:pt x="168" y="0"/>
                    <a:pt x="96" y="43"/>
                  </a:cubicBezTo>
                  <a:cubicBezTo>
                    <a:pt x="24" y="87"/>
                    <a:pt x="0" y="181"/>
                    <a:pt x="44" y="252"/>
                  </a:cubicBezTo>
                  <a:cubicBezTo>
                    <a:pt x="87" y="323"/>
                    <a:pt x="181" y="346"/>
                    <a:pt x="253" y="302"/>
                  </a:cubicBezTo>
                  <a:cubicBezTo>
                    <a:pt x="256" y="300"/>
                    <a:pt x="259" y="298"/>
                    <a:pt x="261" y="296"/>
                  </a:cubicBezTo>
                  <a:cubicBezTo>
                    <a:pt x="337" y="311"/>
                    <a:pt x="337" y="311"/>
                    <a:pt x="337" y="311"/>
                  </a:cubicBezTo>
                  <a:cubicBezTo>
                    <a:pt x="307" y="246"/>
                    <a:pt x="307" y="246"/>
                    <a:pt x="307" y="246"/>
                  </a:cubicBezTo>
                  <a:cubicBezTo>
                    <a:pt x="333" y="200"/>
                    <a:pt x="334" y="142"/>
                    <a:pt x="305" y="93"/>
                  </a:cubicBezTo>
                  <a:close/>
                </a:path>
              </a:pathLst>
            </a:custGeom>
            <a:solidFill>
              <a:schemeClr val="accent1">
                <a:alpha val="58000"/>
              </a:schemeClr>
            </a:solidFill>
            <a:ln>
              <a:noFill/>
            </a:ln>
          </p:spPr>
          <p:txBody>
            <a:bodyPr vert="horz" wrap="square" lIns="91440" tIns="45720" rIns="91440" bIns="45720" numCol="1" anchor="t" anchorCtr="0" compatLnSpc="1"/>
            <a:lstStyle/>
            <a:p>
              <a:endParaRPr lang="en-GB"/>
            </a:p>
          </p:txBody>
        </p:sp>
        <p:sp>
          <p:nvSpPr>
            <p:cNvPr id="9" name="Freeform 8"/>
            <p:cNvSpPr/>
            <p:nvPr/>
          </p:nvSpPr>
          <p:spPr bwMode="auto">
            <a:xfrm>
              <a:off x="2827915" y="2781630"/>
              <a:ext cx="807388" cy="896998"/>
            </a:xfrm>
            <a:custGeom>
              <a:avLst/>
              <a:gdLst>
                <a:gd name="T0" fmla="*/ 348 w 381"/>
                <a:gd name="T1" fmla="*/ 249 h 423"/>
                <a:gd name="T2" fmla="*/ 250 w 381"/>
                <a:gd name="T3" fmla="*/ 33 h 423"/>
                <a:gd name="T4" fmla="*/ 33 w 381"/>
                <a:gd name="T5" fmla="*/ 128 h 423"/>
                <a:gd name="T6" fmla="*/ 131 w 381"/>
                <a:gd name="T7" fmla="*/ 344 h 423"/>
                <a:gd name="T8" fmla="*/ 141 w 381"/>
                <a:gd name="T9" fmla="*/ 348 h 423"/>
                <a:gd name="T10" fmla="*/ 179 w 381"/>
                <a:gd name="T11" fmla="*/ 423 h 423"/>
                <a:gd name="T12" fmla="*/ 215 w 381"/>
                <a:gd name="T13" fmla="*/ 354 h 423"/>
                <a:gd name="T14" fmla="*/ 348 w 381"/>
                <a:gd name="T15" fmla="*/ 249 h 4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1" h="423">
                  <a:moveTo>
                    <a:pt x="348" y="249"/>
                  </a:moveTo>
                  <a:cubicBezTo>
                    <a:pt x="381" y="163"/>
                    <a:pt x="337" y="66"/>
                    <a:pt x="250" y="33"/>
                  </a:cubicBezTo>
                  <a:cubicBezTo>
                    <a:pt x="163" y="0"/>
                    <a:pt x="66" y="42"/>
                    <a:pt x="33" y="128"/>
                  </a:cubicBezTo>
                  <a:cubicBezTo>
                    <a:pt x="0" y="214"/>
                    <a:pt x="44" y="311"/>
                    <a:pt x="131" y="344"/>
                  </a:cubicBezTo>
                  <a:cubicBezTo>
                    <a:pt x="134" y="345"/>
                    <a:pt x="138" y="347"/>
                    <a:pt x="141" y="348"/>
                  </a:cubicBezTo>
                  <a:cubicBezTo>
                    <a:pt x="179" y="423"/>
                    <a:pt x="179" y="423"/>
                    <a:pt x="179" y="423"/>
                  </a:cubicBezTo>
                  <a:cubicBezTo>
                    <a:pt x="215" y="354"/>
                    <a:pt x="215" y="354"/>
                    <a:pt x="215" y="354"/>
                  </a:cubicBezTo>
                  <a:cubicBezTo>
                    <a:pt x="274" y="345"/>
                    <a:pt x="325" y="307"/>
                    <a:pt x="348" y="249"/>
                  </a:cubicBezTo>
                  <a:close/>
                </a:path>
              </a:pathLst>
            </a:custGeom>
            <a:solidFill>
              <a:schemeClr val="accent1">
                <a:alpha val="73000"/>
              </a:schemeClr>
            </a:solidFill>
            <a:ln>
              <a:noFill/>
            </a:ln>
          </p:spPr>
          <p:txBody>
            <a:bodyPr vert="horz" wrap="square" lIns="91440" tIns="45720" rIns="91440" bIns="45720" numCol="1" anchor="t" anchorCtr="0" compatLnSpc="1"/>
            <a:lstStyle/>
            <a:p>
              <a:endParaRPr lang="en-GB"/>
            </a:p>
          </p:txBody>
        </p:sp>
        <p:sp>
          <p:nvSpPr>
            <p:cNvPr id="10" name="Freeform 9"/>
            <p:cNvSpPr/>
            <p:nvPr/>
          </p:nvSpPr>
          <p:spPr bwMode="auto">
            <a:xfrm>
              <a:off x="2266059" y="3674148"/>
              <a:ext cx="964206" cy="1078907"/>
            </a:xfrm>
            <a:custGeom>
              <a:avLst/>
              <a:gdLst>
                <a:gd name="T0" fmla="*/ 449 w 455"/>
                <a:gd name="T1" fmla="*/ 209 h 509"/>
                <a:gd name="T2" fmla="*/ 212 w 455"/>
                <a:gd name="T3" fmla="*/ 10 h 509"/>
                <a:gd name="T4" fmla="*/ 10 w 455"/>
                <a:gd name="T5" fmla="*/ 244 h 509"/>
                <a:gd name="T6" fmla="*/ 247 w 455"/>
                <a:gd name="T7" fmla="*/ 443 h 509"/>
                <a:gd name="T8" fmla="*/ 261 w 455"/>
                <a:gd name="T9" fmla="*/ 441 h 509"/>
                <a:gd name="T10" fmla="*/ 349 w 455"/>
                <a:gd name="T11" fmla="*/ 509 h 509"/>
                <a:gd name="T12" fmla="*/ 352 w 455"/>
                <a:gd name="T13" fmla="*/ 407 h 509"/>
                <a:gd name="T14" fmla="*/ 449 w 455"/>
                <a:gd name="T15" fmla="*/ 209 h 5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5" h="509">
                  <a:moveTo>
                    <a:pt x="449" y="209"/>
                  </a:moveTo>
                  <a:cubicBezTo>
                    <a:pt x="439" y="89"/>
                    <a:pt x="333" y="0"/>
                    <a:pt x="212" y="10"/>
                  </a:cubicBezTo>
                  <a:cubicBezTo>
                    <a:pt x="91" y="19"/>
                    <a:pt x="0" y="124"/>
                    <a:pt x="10" y="244"/>
                  </a:cubicBezTo>
                  <a:cubicBezTo>
                    <a:pt x="20" y="364"/>
                    <a:pt x="126" y="453"/>
                    <a:pt x="247" y="443"/>
                  </a:cubicBezTo>
                  <a:cubicBezTo>
                    <a:pt x="252" y="443"/>
                    <a:pt x="257" y="442"/>
                    <a:pt x="261" y="441"/>
                  </a:cubicBezTo>
                  <a:cubicBezTo>
                    <a:pt x="349" y="509"/>
                    <a:pt x="349" y="509"/>
                    <a:pt x="349" y="509"/>
                  </a:cubicBezTo>
                  <a:cubicBezTo>
                    <a:pt x="352" y="407"/>
                    <a:pt x="352" y="407"/>
                    <a:pt x="352" y="407"/>
                  </a:cubicBezTo>
                  <a:cubicBezTo>
                    <a:pt x="416" y="364"/>
                    <a:pt x="455" y="290"/>
                    <a:pt x="449" y="209"/>
                  </a:cubicBezTo>
                  <a:close/>
                </a:path>
              </a:pathLst>
            </a:custGeom>
            <a:solidFill>
              <a:schemeClr val="accent3">
                <a:alpha val="66000"/>
              </a:schemeClr>
            </a:solidFill>
            <a:ln>
              <a:noFill/>
            </a:ln>
          </p:spPr>
          <p:txBody>
            <a:bodyPr vert="horz" wrap="square" lIns="91440" tIns="45720" rIns="91440" bIns="45720" numCol="1" anchor="t" anchorCtr="0" compatLnSpc="1"/>
            <a:lstStyle/>
            <a:p>
              <a:endParaRPr lang="en-GB"/>
            </a:p>
          </p:txBody>
        </p:sp>
        <p:sp>
          <p:nvSpPr>
            <p:cNvPr id="11" name="Freeform 10"/>
            <p:cNvSpPr/>
            <p:nvPr/>
          </p:nvSpPr>
          <p:spPr bwMode="auto">
            <a:xfrm>
              <a:off x="4743782" y="2536098"/>
              <a:ext cx="1049335" cy="1133569"/>
            </a:xfrm>
            <a:custGeom>
              <a:avLst/>
              <a:gdLst>
                <a:gd name="T0" fmla="*/ 421 w 495"/>
                <a:gd name="T1" fmla="*/ 382 h 535"/>
                <a:gd name="T2" fmla="*/ 382 w 495"/>
                <a:gd name="T3" fmla="*/ 75 h 535"/>
                <a:gd name="T4" fmla="*/ 74 w 495"/>
                <a:gd name="T5" fmla="*/ 111 h 535"/>
                <a:gd name="T6" fmla="*/ 114 w 495"/>
                <a:gd name="T7" fmla="*/ 418 h 535"/>
                <a:gd name="T8" fmla="*/ 126 w 495"/>
                <a:gd name="T9" fmla="*/ 426 h 535"/>
                <a:gd name="T10" fmla="*/ 144 w 495"/>
                <a:gd name="T11" fmla="*/ 535 h 535"/>
                <a:gd name="T12" fmla="*/ 216 w 495"/>
                <a:gd name="T13" fmla="*/ 462 h 535"/>
                <a:gd name="T14" fmla="*/ 421 w 495"/>
                <a:gd name="T15" fmla="*/ 382 h 5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5" h="535">
                  <a:moveTo>
                    <a:pt x="421" y="382"/>
                  </a:moveTo>
                  <a:cubicBezTo>
                    <a:pt x="495" y="287"/>
                    <a:pt x="478" y="150"/>
                    <a:pt x="382" y="75"/>
                  </a:cubicBezTo>
                  <a:cubicBezTo>
                    <a:pt x="286" y="0"/>
                    <a:pt x="148" y="16"/>
                    <a:pt x="74" y="111"/>
                  </a:cubicBezTo>
                  <a:cubicBezTo>
                    <a:pt x="0" y="205"/>
                    <a:pt x="18" y="343"/>
                    <a:pt x="114" y="418"/>
                  </a:cubicBezTo>
                  <a:cubicBezTo>
                    <a:pt x="118" y="421"/>
                    <a:pt x="122" y="424"/>
                    <a:pt x="126" y="426"/>
                  </a:cubicBezTo>
                  <a:cubicBezTo>
                    <a:pt x="144" y="535"/>
                    <a:pt x="144" y="535"/>
                    <a:pt x="144" y="535"/>
                  </a:cubicBezTo>
                  <a:cubicBezTo>
                    <a:pt x="216" y="462"/>
                    <a:pt x="216" y="462"/>
                    <a:pt x="216" y="462"/>
                  </a:cubicBezTo>
                  <a:cubicBezTo>
                    <a:pt x="291" y="474"/>
                    <a:pt x="371" y="446"/>
                    <a:pt x="421" y="382"/>
                  </a:cubicBezTo>
                  <a:close/>
                </a:path>
              </a:pathLst>
            </a:custGeom>
            <a:solidFill>
              <a:schemeClr val="accent5">
                <a:lumMod val="75000"/>
              </a:schemeClr>
            </a:solidFill>
            <a:ln>
              <a:noFill/>
            </a:ln>
          </p:spPr>
          <p:txBody>
            <a:bodyPr vert="horz" wrap="square" lIns="91440" tIns="45720" rIns="91440" bIns="45720" numCol="1" anchor="t" anchorCtr="0" compatLnSpc="1"/>
            <a:lstStyle/>
            <a:p>
              <a:endParaRPr lang="en-GB"/>
            </a:p>
          </p:txBody>
        </p:sp>
        <p:sp>
          <p:nvSpPr>
            <p:cNvPr id="12" name="Freeform 11"/>
            <p:cNvSpPr/>
            <p:nvPr/>
          </p:nvSpPr>
          <p:spPr bwMode="auto">
            <a:xfrm>
              <a:off x="5040392" y="3557655"/>
              <a:ext cx="1055608" cy="1013492"/>
            </a:xfrm>
            <a:custGeom>
              <a:avLst/>
              <a:gdLst>
                <a:gd name="T0" fmla="*/ 314 w 498"/>
                <a:gd name="T1" fmla="*/ 456 h 478"/>
                <a:gd name="T2" fmla="*/ 465 w 498"/>
                <a:gd name="T3" fmla="*/ 186 h 478"/>
                <a:gd name="T4" fmla="*/ 197 w 498"/>
                <a:gd name="T5" fmla="*/ 32 h 478"/>
                <a:gd name="T6" fmla="*/ 46 w 498"/>
                <a:gd name="T7" fmla="*/ 302 h 478"/>
                <a:gd name="T8" fmla="*/ 50 w 498"/>
                <a:gd name="T9" fmla="*/ 316 h 478"/>
                <a:gd name="T10" fmla="*/ 0 w 498"/>
                <a:gd name="T11" fmla="*/ 415 h 478"/>
                <a:gd name="T12" fmla="*/ 101 w 498"/>
                <a:gd name="T13" fmla="*/ 398 h 478"/>
                <a:gd name="T14" fmla="*/ 314 w 498"/>
                <a:gd name="T15" fmla="*/ 456 h 4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8" h="478">
                  <a:moveTo>
                    <a:pt x="314" y="456"/>
                  </a:moveTo>
                  <a:cubicBezTo>
                    <a:pt x="430" y="424"/>
                    <a:pt x="498" y="304"/>
                    <a:pt x="465" y="186"/>
                  </a:cubicBezTo>
                  <a:cubicBezTo>
                    <a:pt x="433" y="69"/>
                    <a:pt x="313" y="0"/>
                    <a:pt x="197" y="32"/>
                  </a:cubicBezTo>
                  <a:cubicBezTo>
                    <a:pt x="81" y="64"/>
                    <a:pt x="14" y="185"/>
                    <a:pt x="46" y="302"/>
                  </a:cubicBezTo>
                  <a:cubicBezTo>
                    <a:pt x="47" y="307"/>
                    <a:pt x="49" y="312"/>
                    <a:pt x="50" y="316"/>
                  </a:cubicBezTo>
                  <a:cubicBezTo>
                    <a:pt x="0" y="415"/>
                    <a:pt x="0" y="415"/>
                    <a:pt x="0" y="415"/>
                  </a:cubicBezTo>
                  <a:cubicBezTo>
                    <a:pt x="101" y="398"/>
                    <a:pt x="101" y="398"/>
                    <a:pt x="101" y="398"/>
                  </a:cubicBezTo>
                  <a:cubicBezTo>
                    <a:pt x="155" y="453"/>
                    <a:pt x="235" y="478"/>
                    <a:pt x="314" y="456"/>
                  </a:cubicBezTo>
                  <a:close/>
                </a:path>
              </a:pathLst>
            </a:custGeom>
            <a:solidFill>
              <a:schemeClr val="accent3">
                <a:alpha val="67000"/>
              </a:schemeClr>
            </a:solidFill>
            <a:ln>
              <a:noFill/>
            </a:ln>
          </p:spPr>
          <p:txBody>
            <a:bodyPr vert="horz" wrap="square" lIns="91440" tIns="45720" rIns="91440" bIns="45720" numCol="1" anchor="t" anchorCtr="0" compatLnSpc="1"/>
            <a:lstStyle/>
            <a:p>
              <a:endParaRPr lang="en-GB"/>
            </a:p>
          </p:txBody>
        </p:sp>
        <p:sp>
          <p:nvSpPr>
            <p:cNvPr id="13" name="Freeform 12"/>
            <p:cNvSpPr/>
            <p:nvPr/>
          </p:nvSpPr>
          <p:spPr bwMode="auto">
            <a:xfrm>
              <a:off x="1757073" y="2694708"/>
              <a:ext cx="1091453" cy="1019765"/>
            </a:xfrm>
            <a:custGeom>
              <a:avLst/>
              <a:gdLst>
                <a:gd name="T0" fmla="*/ 396 w 515"/>
                <a:gd name="T1" fmla="*/ 85 h 481"/>
                <a:gd name="T2" fmla="*/ 87 w 515"/>
                <a:gd name="T3" fmla="*/ 87 h 481"/>
                <a:gd name="T4" fmla="*/ 85 w 515"/>
                <a:gd name="T5" fmla="*/ 396 h 481"/>
                <a:gd name="T6" fmla="*/ 395 w 515"/>
                <a:gd name="T7" fmla="*/ 394 h 481"/>
                <a:gd name="T8" fmla="*/ 405 w 515"/>
                <a:gd name="T9" fmla="*/ 384 h 481"/>
                <a:gd name="T10" fmla="*/ 515 w 515"/>
                <a:gd name="T11" fmla="*/ 378 h 481"/>
                <a:gd name="T12" fmla="*/ 451 w 515"/>
                <a:gd name="T13" fmla="*/ 299 h 481"/>
                <a:gd name="T14" fmla="*/ 396 w 515"/>
                <a:gd name="T15" fmla="*/ 85 h 4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5" h="481">
                  <a:moveTo>
                    <a:pt x="396" y="85"/>
                  </a:moveTo>
                  <a:cubicBezTo>
                    <a:pt x="311" y="0"/>
                    <a:pt x="173" y="1"/>
                    <a:pt x="87" y="87"/>
                  </a:cubicBezTo>
                  <a:cubicBezTo>
                    <a:pt x="1" y="173"/>
                    <a:pt x="0" y="312"/>
                    <a:pt x="85" y="396"/>
                  </a:cubicBezTo>
                  <a:cubicBezTo>
                    <a:pt x="170" y="481"/>
                    <a:pt x="309" y="480"/>
                    <a:pt x="395" y="394"/>
                  </a:cubicBezTo>
                  <a:cubicBezTo>
                    <a:pt x="398" y="391"/>
                    <a:pt x="402" y="387"/>
                    <a:pt x="405" y="384"/>
                  </a:cubicBezTo>
                  <a:cubicBezTo>
                    <a:pt x="515" y="378"/>
                    <a:pt x="515" y="378"/>
                    <a:pt x="515" y="378"/>
                  </a:cubicBezTo>
                  <a:cubicBezTo>
                    <a:pt x="451" y="299"/>
                    <a:pt x="451" y="299"/>
                    <a:pt x="451" y="299"/>
                  </a:cubicBezTo>
                  <a:cubicBezTo>
                    <a:pt x="472" y="225"/>
                    <a:pt x="454" y="143"/>
                    <a:pt x="396" y="85"/>
                  </a:cubicBezTo>
                  <a:close/>
                </a:path>
              </a:pathLst>
            </a:custGeom>
            <a:solidFill>
              <a:schemeClr val="accent4">
                <a:alpha val="59000"/>
              </a:schemeClr>
            </a:solidFill>
            <a:ln>
              <a:noFill/>
            </a:ln>
          </p:spPr>
          <p:txBody>
            <a:bodyPr vert="horz" wrap="square" lIns="91440" tIns="45720" rIns="91440" bIns="45720" numCol="1" anchor="t" anchorCtr="0" compatLnSpc="1"/>
            <a:lstStyle/>
            <a:p>
              <a:endParaRPr lang="en-GB"/>
            </a:p>
          </p:txBody>
        </p:sp>
        <p:sp>
          <p:nvSpPr>
            <p:cNvPr id="14" name="Freeform 13"/>
            <p:cNvSpPr/>
            <p:nvPr/>
          </p:nvSpPr>
          <p:spPr bwMode="auto">
            <a:xfrm>
              <a:off x="4619224" y="4537095"/>
              <a:ext cx="1051128" cy="1015284"/>
            </a:xfrm>
            <a:custGeom>
              <a:avLst/>
              <a:gdLst>
                <a:gd name="T0" fmla="*/ 315 w 496"/>
                <a:gd name="T1" fmla="*/ 456 h 479"/>
                <a:gd name="T2" fmla="*/ 461 w 496"/>
                <a:gd name="T3" fmla="*/ 183 h 479"/>
                <a:gd name="T4" fmla="*/ 190 w 496"/>
                <a:gd name="T5" fmla="*/ 34 h 479"/>
                <a:gd name="T6" fmla="*/ 44 w 496"/>
                <a:gd name="T7" fmla="*/ 306 h 479"/>
                <a:gd name="T8" fmla="*/ 49 w 496"/>
                <a:gd name="T9" fmla="*/ 320 h 479"/>
                <a:gd name="T10" fmla="*/ 0 w 496"/>
                <a:gd name="T11" fmla="*/ 420 h 479"/>
                <a:gd name="T12" fmla="*/ 101 w 496"/>
                <a:gd name="T13" fmla="*/ 402 h 479"/>
                <a:gd name="T14" fmla="*/ 315 w 496"/>
                <a:gd name="T15" fmla="*/ 456 h 4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6" h="479">
                  <a:moveTo>
                    <a:pt x="315" y="456"/>
                  </a:moveTo>
                  <a:cubicBezTo>
                    <a:pt x="430" y="422"/>
                    <a:pt x="496" y="300"/>
                    <a:pt x="461" y="183"/>
                  </a:cubicBezTo>
                  <a:cubicBezTo>
                    <a:pt x="427" y="67"/>
                    <a:pt x="306" y="0"/>
                    <a:pt x="190" y="34"/>
                  </a:cubicBezTo>
                  <a:cubicBezTo>
                    <a:pt x="75" y="68"/>
                    <a:pt x="10" y="190"/>
                    <a:pt x="44" y="306"/>
                  </a:cubicBezTo>
                  <a:cubicBezTo>
                    <a:pt x="45" y="311"/>
                    <a:pt x="47" y="316"/>
                    <a:pt x="49" y="320"/>
                  </a:cubicBezTo>
                  <a:cubicBezTo>
                    <a:pt x="0" y="420"/>
                    <a:pt x="0" y="420"/>
                    <a:pt x="0" y="420"/>
                  </a:cubicBezTo>
                  <a:cubicBezTo>
                    <a:pt x="101" y="402"/>
                    <a:pt x="101" y="402"/>
                    <a:pt x="101" y="402"/>
                  </a:cubicBezTo>
                  <a:cubicBezTo>
                    <a:pt x="156" y="456"/>
                    <a:pt x="237" y="479"/>
                    <a:pt x="315" y="456"/>
                  </a:cubicBezTo>
                  <a:close/>
                </a:path>
              </a:pathLst>
            </a:custGeom>
            <a:solidFill>
              <a:schemeClr val="accent1">
                <a:alpha val="46000"/>
              </a:schemeClr>
            </a:solidFill>
            <a:ln>
              <a:noFill/>
            </a:ln>
          </p:spPr>
          <p:txBody>
            <a:bodyPr vert="horz" wrap="square" lIns="91440" tIns="45720" rIns="91440" bIns="45720" numCol="1" anchor="t" anchorCtr="0" compatLnSpc="1"/>
            <a:lstStyle/>
            <a:p>
              <a:endParaRPr lang="en-GB"/>
            </a:p>
          </p:txBody>
        </p:sp>
        <p:sp>
          <p:nvSpPr>
            <p:cNvPr id="15" name="Freeform 14"/>
            <p:cNvSpPr/>
            <p:nvPr/>
          </p:nvSpPr>
          <p:spPr bwMode="auto">
            <a:xfrm>
              <a:off x="3232953" y="3644577"/>
              <a:ext cx="734804" cy="833375"/>
            </a:xfrm>
            <a:custGeom>
              <a:avLst/>
              <a:gdLst>
                <a:gd name="T0" fmla="*/ 329 w 347"/>
                <a:gd name="T1" fmla="*/ 206 h 393"/>
                <a:gd name="T2" fmla="*/ 207 w 347"/>
                <a:gd name="T3" fmla="*/ 19 h 393"/>
                <a:gd name="T4" fmla="*/ 19 w 347"/>
                <a:gd name="T5" fmla="*/ 139 h 393"/>
                <a:gd name="T6" fmla="*/ 141 w 347"/>
                <a:gd name="T7" fmla="*/ 326 h 393"/>
                <a:gd name="T8" fmla="*/ 151 w 347"/>
                <a:gd name="T9" fmla="*/ 328 h 393"/>
                <a:gd name="T10" fmla="*/ 198 w 347"/>
                <a:gd name="T11" fmla="*/ 393 h 393"/>
                <a:gd name="T12" fmla="*/ 221 w 347"/>
                <a:gd name="T13" fmla="*/ 323 h 393"/>
                <a:gd name="T14" fmla="*/ 329 w 347"/>
                <a:gd name="T15" fmla="*/ 206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393">
                  <a:moveTo>
                    <a:pt x="329" y="206"/>
                  </a:moveTo>
                  <a:cubicBezTo>
                    <a:pt x="347" y="121"/>
                    <a:pt x="293" y="37"/>
                    <a:pt x="207" y="19"/>
                  </a:cubicBezTo>
                  <a:cubicBezTo>
                    <a:pt x="121" y="0"/>
                    <a:pt x="37" y="54"/>
                    <a:pt x="19" y="139"/>
                  </a:cubicBezTo>
                  <a:cubicBezTo>
                    <a:pt x="0" y="224"/>
                    <a:pt x="55" y="307"/>
                    <a:pt x="141" y="326"/>
                  </a:cubicBezTo>
                  <a:cubicBezTo>
                    <a:pt x="144" y="327"/>
                    <a:pt x="148" y="327"/>
                    <a:pt x="151" y="328"/>
                  </a:cubicBezTo>
                  <a:cubicBezTo>
                    <a:pt x="198" y="393"/>
                    <a:pt x="198" y="393"/>
                    <a:pt x="198" y="393"/>
                  </a:cubicBezTo>
                  <a:cubicBezTo>
                    <a:pt x="221" y="323"/>
                    <a:pt x="221" y="323"/>
                    <a:pt x="221" y="323"/>
                  </a:cubicBezTo>
                  <a:cubicBezTo>
                    <a:pt x="274" y="307"/>
                    <a:pt x="317" y="263"/>
                    <a:pt x="329" y="206"/>
                  </a:cubicBezTo>
                  <a:close/>
                </a:path>
              </a:pathLst>
            </a:custGeom>
            <a:solidFill>
              <a:schemeClr val="accent2">
                <a:alpha val="60000"/>
              </a:schemeClr>
            </a:solidFill>
            <a:ln>
              <a:noFill/>
            </a:ln>
          </p:spPr>
          <p:txBody>
            <a:bodyPr vert="horz" wrap="square" lIns="91440" tIns="45720" rIns="91440" bIns="45720" numCol="1" anchor="t" anchorCtr="0" compatLnSpc="1"/>
            <a:lstStyle/>
            <a:p>
              <a:endParaRPr lang="en-GB"/>
            </a:p>
          </p:txBody>
        </p:sp>
        <p:sp>
          <p:nvSpPr>
            <p:cNvPr id="16" name="Freeform 15"/>
            <p:cNvSpPr/>
            <p:nvPr/>
          </p:nvSpPr>
          <p:spPr bwMode="auto">
            <a:xfrm>
              <a:off x="1134282" y="3061214"/>
              <a:ext cx="602181" cy="608454"/>
            </a:xfrm>
            <a:custGeom>
              <a:avLst/>
              <a:gdLst>
                <a:gd name="T0" fmla="*/ 249 w 284"/>
                <a:gd name="T1" fmla="*/ 73 h 287"/>
                <a:gd name="T2" fmla="*/ 74 w 284"/>
                <a:gd name="T3" fmla="*/ 39 h 287"/>
                <a:gd name="T4" fmla="*/ 39 w 284"/>
                <a:gd name="T5" fmla="*/ 215 h 287"/>
                <a:gd name="T6" fmla="*/ 214 w 284"/>
                <a:gd name="T7" fmla="*/ 248 h 287"/>
                <a:gd name="T8" fmla="*/ 221 w 284"/>
                <a:gd name="T9" fmla="*/ 243 h 287"/>
                <a:gd name="T10" fmla="*/ 284 w 284"/>
                <a:gd name="T11" fmla="*/ 252 h 287"/>
                <a:gd name="T12" fmla="*/ 257 w 284"/>
                <a:gd name="T13" fmla="*/ 200 h 287"/>
                <a:gd name="T14" fmla="*/ 249 w 284"/>
                <a:gd name="T15" fmla="*/ 73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287">
                  <a:moveTo>
                    <a:pt x="249" y="73"/>
                  </a:moveTo>
                  <a:cubicBezTo>
                    <a:pt x="211" y="15"/>
                    <a:pt x="132" y="0"/>
                    <a:pt x="74" y="39"/>
                  </a:cubicBezTo>
                  <a:cubicBezTo>
                    <a:pt x="16" y="79"/>
                    <a:pt x="0" y="157"/>
                    <a:pt x="39" y="215"/>
                  </a:cubicBezTo>
                  <a:cubicBezTo>
                    <a:pt x="77" y="272"/>
                    <a:pt x="156" y="287"/>
                    <a:pt x="214" y="248"/>
                  </a:cubicBezTo>
                  <a:cubicBezTo>
                    <a:pt x="217" y="246"/>
                    <a:pt x="219" y="245"/>
                    <a:pt x="221" y="243"/>
                  </a:cubicBezTo>
                  <a:cubicBezTo>
                    <a:pt x="284" y="252"/>
                    <a:pt x="284" y="252"/>
                    <a:pt x="284" y="252"/>
                  </a:cubicBezTo>
                  <a:cubicBezTo>
                    <a:pt x="257" y="200"/>
                    <a:pt x="257" y="200"/>
                    <a:pt x="257" y="200"/>
                  </a:cubicBezTo>
                  <a:cubicBezTo>
                    <a:pt x="277" y="161"/>
                    <a:pt x="276" y="112"/>
                    <a:pt x="249" y="73"/>
                  </a:cubicBezTo>
                  <a:close/>
                </a:path>
              </a:pathLst>
            </a:custGeom>
            <a:solidFill>
              <a:schemeClr val="accent1"/>
            </a:solidFill>
            <a:ln>
              <a:noFill/>
            </a:ln>
          </p:spPr>
          <p:txBody>
            <a:bodyPr vert="horz" wrap="square" lIns="91440" tIns="45720" rIns="91440" bIns="45720" numCol="1" anchor="t" anchorCtr="0" compatLnSpc="1"/>
            <a:lstStyle/>
            <a:p>
              <a:endParaRPr lang="en-GB"/>
            </a:p>
          </p:txBody>
        </p:sp>
        <p:sp>
          <p:nvSpPr>
            <p:cNvPr id="17" name="Freeform 16"/>
            <p:cNvSpPr/>
            <p:nvPr/>
          </p:nvSpPr>
          <p:spPr bwMode="auto">
            <a:xfrm>
              <a:off x="2391513" y="1989476"/>
              <a:ext cx="821726" cy="919401"/>
            </a:xfrm>
            <a:custGeom>
              <a:avLst/>
              <a:gdLst>
                <a:gd name="T0" fmla="*/ 359 w 388"/>
                <a:gd name="T1" fmla="*/ 245 h 434"/>
                <a:gd name="T2" fmla="*/ 246 w 388"/>
                <a:gd name="T3" fmla="*/ 29 h 434"/>
                <a:gd name="T4" fmla="*/ 29 w 388"/>
                <a:gd name="T5" fmla="*/ 139 h 434"/>
                <a:gd name="T6" fmla="*/ 142 w 388"/>
                <a:gd name="T7" fmla="*/ 355 h 434"/>
                <a:gd name="T8" fmla="*/ 153 w 388"/>
                <a:gd name="T9" fmla="*/ 359 h 434"/>
                <a:gd name="T10" fmla="*/ 196 w 388"/>
                <a:gd name="T11" fmla="*/ 434 h 434"/>
                <a:gd name="T12" fmla="*/ 229 w 388"/>
                <a:gd name="T13" fmla="*/ 361 h 434"/>
                <a:gd name="T14" fmla="*/ 359 w 388"/>
                <a:gd name="T15" fmla="*/ 245 h 4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8" h="434">
                  <a:moveTo>
                    <a:pt x="359" y="245"/>
                  </a:moveTo>
                  <a:cubicBezTo>
                    <a:pt x="388" y="155"/>
                    <a:pt x="338" y="58"/>
                    <a:pt x="246" y="29"/>
                  </a:cubicBezTo>
                  <a:cubicBezTo>
                    <a:pt x="155" y="0"/>
                    <a:pt x="58" y="49"/>
                    <a:pt x="29" y="139"/>
                  </a:cubicBezTo>
                  <a:cubicBezTo>
                    <a:pt x="0" y="229"/>
                    <a:pt x="50" y="326"/>
                    <a:pt x="142" y="355"/>
                  </a:cubicBezTo>
                  <a:cubicBezTo>
                    <a:pt x="145" y="357"/>
                    <a:pt x="149" y="358"/>
                    <a:pt x="153" y="359"/>
                  </a:cubicBezTo>
                  <a:cubicBezTo>
                    <a:pt x="196" y="434"/>
                    <a:pt x="196" y="434"/>
                    <a:pt x="196" y="434"/>
                  </a:cubicBezTo>
                  <a:cubicBezTo>
                    <a:pt x="229" y="361"/>
                    <a:pt x="229" y="361"/>
                    <a:pt x="229" y="361"/>
                  </a:cubicBezTo>
                  <a:cubicBezTo>
                    <a:pt x="288" y="349"/>
                    <a:pt x="340" y="306"/>
                    <a:pt x="359" y="245"/>
                  </a:cubicBezTo>
                  <a:close/>
                </a:path>
              </a:pathLst>
            </a:custGeom>
            <a:solidFill>
              <a:schemeClr val="accent2">
                <a:alpha val="53000"/>
              </a:schemeClr>
            </a:solidFill>
            <a:ln>
              <a:noFill/>
            </a:ln>
          </p:spPr>
          <p:txBody>
            <a:bodyPr vert="horz" wrap="square" lIns="91440" tIns="45720" rIns="91440" bIns="45720" numCol="1" anchor="t" anchorCtr="0" compatLnSpc="1"/>
            <a:lstStyle/>
            <a:p>
              <a:endParaRPr lang="en-GB"/>
            </a:p>
          </p:txBody>
        </p:sp>
        <p:sp>
          <p:nvSpPr>
            <p:cNvPr id="18" name="Freeform 17"/>
            <p:cNvSpPr/>
            <p:nvPr/>
          </p:nvSpPr>
          <p:spPr bwMode="auto">
            <a:xfrm>
              <a:off x="3768822" y="2891851"/>
              <a:ext cx="1053816" cy="1145219"/>
            </a:xfrm>
            <a:custGeom>
              <a:avLst/>
              <a:gdLst>
                <a:gd name="T0" fmla="*/ 427 w 497"/>
                <a:gd name="T1" fmla="*/ 376 h 540"/>
                <a:gd name="T2" fmla="*/ 376 w 497"/>
                <a:gd name="T3" fmla="*/ 71 h 540"/>
                <a:gd name="T4" fmla="*/ 70 w 497"/>
                <a:gd name="T5" fmla="*/ 118 h 540"/>
                <a:gd name="T6" fmla="*/ 121 w 497"/>
                <a:gd name="T7" fmla="*/ 423 h 540"/>
                <a:gd name="T8" fmla="*/ 133 w 497"/>
                <a:gd name="T9" fmla="*/ 432 h 540"/>
                <a:gd name="T10" fmla="*/ 155 w 497"/>
                <a:gd name="T11" fmla="*/ 540 h 540"/>
                <a:gd name="T12" fmla="*/ 224 w 497"/>
                <a:gd name="T13" fmla="*/ 464 h 540"/>
                <a:gd name="T14" fmla="*/ 427 w 497"/>
                <a:gd name="T15" fmla="*/ 376 h 5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540">
                  <a:moveTo>
                    <a:pt x="427" y="376"/>
                  </a:moveTo>
                  <a:cubicBezTo>
                    <a:pt x="497" y="279"/>
                    <a:pt x="474" y="142"/>
                    <a:pt x="376" y="71"/>
                  </a:cubicBezTo>
                  <a:cubicBezTo>
                    <a:pt x="277" y="0"/>
                    <a:pt x="140" y="21"/>
                    <a:pt x="70" y="118"/>
                  </a:cubicBezTo>
                  <a:cubicBezTo>
                    <a:pt x="0" y="216"/>
                    <a:pt x="22" y="352"/>
                    <a:pt x="121" y="423"/>
                  </a:cubicBezTo>
                  <a:cubicBezTo>
                    <a:pt x="125" y="426"/>
                    <a:pt x="129" y="429"/>
                    <a:pt x="133" y="432"/>
                  </a:cubicBezTo>
                  <a:cubicBezTo>
                    <a:pt x="155" y="540"/>
                    <a:pt x="155" y="540"/>
                    <a:pt x="155" y="540"/>
                  </a:cubicBezTo>
                  <a:cubicBezTo>
                    <a:pt x="224" y="464"/>
                    <a:pt x="224" y="464"/>
                    <a:pt x="224" y="464"/>
                  </a:cubicBezTo>
                  <a:cubicBezTo>
                    <a:pt x="300" y="473"/>
                    <a:pt x="379" y="442"/>
                    <a:pt x="427" y="376"/>
                  </a:cubicBezTo>
                  <a:close/>
                </a:path>
              </a:pathLst>
            </a:custGeom>
            <a:solidFill>
              <a:schemeClr val="accent1">
                <a:alpha val="55000"/>
              </a:schemeClr>
            </a:solidFill>
            <a:ln>
              <a:noFill/>
            </a:ln>
          </p:spPr>
          <p:txBody>
            <a:bodyPr vert="horz" wrap="square" lIns="91440" tIns="45720" rIns="91440" bIns="45720" numCol="1" anchor="t" anchorCtr="0" compatLnSpc="1"/>
            <a:lstStyle/>
            <a:p>
              <a:endParaRPr lang="en-GB"/>
            </a:p>
          </p:txBody>
        </p:sp>
        <p:sp>
          <p:nvSpPr>
            <p:cNvPr id="19" name="Freeform 18"/>
            <p:cNvSpPr/>
            <p:nvPr/>
          </p:nvSpPr>
          <p:spPr bwMode="auto">
            <a:xfrm>
              <a:off x="3266109" y="1929437"/>
              <a:ext cx="1047544" cy="1172102"/>
            </a:xfrm>
            <a:custGeom>
              <a:avLst/>
              <a:gdLst>
                <a:gd name="T0" fmla="*/ 456 w 494"/>
                <a:gd name="T1" fmla="*/ 317 h 553"/>
                <a:gd name="T2" fmla="*/ 318 w 494"/>
                <a:gd name="T3" fmla="*/ 40 h 553"/>
                <a:gd name="T4" fmla="*/ 39 w 494"/>
                <a:gd name="T5" fmla="*/ 174 h 553"/>
                <a:gd name="T6" fmla="*/ 177 w 494"/>
                <a:gd name="T7" fmla="*/ 451 h 553"/>
                <a:gd name="T8" fmla="*/ 191 w 494"/>
                <a:gd name="T9" fmla="*/ 456 h 553"/>
                <a:gd name="T10" fmla="*/ 244 w 494"/>
                <a:gd name="T11" fmla="*/ 553 h 553"/>
                <a:gd name="T12" fmla="*/ 287 w 494"/>
                <a:gd name="T13" fmla="*/ 460 h 553"/>
                <a:gd name="T14" fmla="*/ 456 w 494"/>
                <a:gd name="T15" fmla="*/ 317 h 5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553">
                  <a:moveTo>
                    <a:pt x="456" y="317"/>
                  </a:moveTo>
                  <a:cubicBezTo>
                    <a:pt x="494" y="203"/>
                    <a:pt x="433" y="79"/>
                    <a:pt x="318" y="40"/>
                  </a:cubicBezTo>
                  <a:cubicBezTo>
                    <a:pt x="203" y="0"/>
                    <a:pt x="78" y="60"/>
                    <a:pt x="39" y="174"/>
                  </a:cubicBezTo>
                  <a:cubicBezTo>
                    <a:pt x="0" y="288"/>
                    <a:pt x="62" y="412"/>
                    <a:pt x="177" y="451"/>
                  </a:cubicBezTo>
                  <a:cubicBezTo>
                    <a:pt x="181" y="453"/>
                    <a:pt x="186" y="454"/>
                    <a:pt x="191" y="456"/>
                  </a:cubicBezTo>
                  <a:cubicBezTo>
                    <a:pt x="244" y="553"/>
                    <a:pt x="244" y="553"/>
                    <a:pt x="244" y="553"/>
                  </a:cubicBezTo>
                  <a:cubicBezTo>
                    <a:pt x="287" y="460"/>
                    <a:pt x="287" y="460"/>
                    <a:pt x="287" y="460"/>
                  </a:cubicBezTo>
                  <a:cubicBezTo>
                    <a:pt x="363" y="446"/>
                    <a:pt x="429" y="394"/>
                    <a:pt x="456" y="317"/>
                  </a:cubicBezTo>
                  <a:close/>
                </a:path>
              </a:pathLst>
            </a:custGeom>
            <a:solidFill>
              <a:schemeClr val="accent3"/>
            </a:solidFill>
            <a:ln>
              <a:noFill/>
            </a:ln>
          </p:spPr>
          <p:txBody>
            <a:bodyPr vert="horz" wrap="square" lIns="91440" tIns="45720" rIns="91440" bIns="45720" numCol="1" anchor="t" anchorCtr="0" compatLnSpc="1"/>
            <a:lstStyle/>
            <a:p>
              <a:endParaRPr lang="en-GB"/>
            </a:p>
          </p:txBody>
        </p:sp>
        <p:sp>
          <p:nvSpPr>
            <p:cNvPr id="20" name="Freeform 19"/>
            <p:cNvSpPr/>
            <p:nvPr/>
          </p:nvSpPr>
          <p:spPr bwMode="auto">
            <a:xfrm>
              <a:off x="1335905" y="3663395"/>
              <a:ext cx="919401" cy="931050"/>
            </a:xfrm>
            <a:custGeom>
              <a:avLst/>
              <a:gdLst>
                <a:gd name="T0" fmla="*/ 382 w 434"/>
                <a:gd name="T1" fmla="*/ 112 h 439"/>
                <a:gd name="T2" fmla="*/ 114 w 434"/>
                <a:gd name="T3" fmla="*/ 60 h 439"/>
                <a:gd name="T4" fmla="*/ 59 w 434"/>
                <a:gd name="T5" fmla="*/ 327 h 439"/>
                <a:gd name="T6" fmla="*/ 327 w 434"/>
                <a:gd name="T7" fmla="*/ 379 h 439"/>
                <a:gd name="T8" fmla="*/ 337 w 434"/>
                <a:gd name="T9" fmla="*/ 372 h 439"/>
                <a:gd name="T10" fmla="*/ 434 w 434"/>
                <a:gd name="T11" fmla="*/ 386 h 439"/>
                <a:gd name="T12" fmla="*/ 392 w 434"/>
                <a:gd name="T13" fmla="*/ 306 h 439"/>
                <a:gd name="T14" fmla="*/ 382 w 434"/>
                <a:gd name="T15" fmla="*/ 112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4" h="439">
                  <a:moveTo>
                    <a:pt x="382" y="112"/>
                  </a:moveTo>
                  <a:cubicBezTo>
                    <a:pt x="323" y="23"/>
                    <a:pt x="203" y="0"/>
                    <a:pt x="114" y="60"/>
                  </a:cubicBezTo>
                  <a:cubicBezTo>
                    <a:pt x="25" y="119"/>
                    <a:pt x="0" y="239"/>
                    <a:pt x="59" y="327"/>
                  </a:cubicBezTo>
                  <a:cubicBezTo>
                    <a:pt x="118" y="415"/>
                    <a:pt x="238" y="439"/>
                    <a:pt x="327" y="379"/>
                  </a:cubicBezTo>
                  <a:cubicBezTo>
                    <a:pt x="331" y="377"/>
                    <a:pt x="334" y="374"/>
                    <a:pt x="337" y="372"/>
                  </a:cubicBezTo>
                  <a:cubicBezTo>
                    <a:pt x="434" y="386"/>
                    <a:pt x="434" y="386"/>
                    <a:pt x="434" y="386"/>
                  </a:cubicBezTo>
                  <a:cubicBezTo>
                    <a:pt x="392" y="306"/>
                    <a:pt x="392" y="306"/>
                    <a:pt x="392" y="306"/>
                  </a:cubicBezTo>
                  <a:cubicBezTo>
                    <a:pt x="423" y="246"/>
                    <a:pt x="422" y="171"/>
                    <a:pt x="382" y="112"/>
                  </a:cubicBezTo>
                  <a:close/>
                </a:path>
              </a:pathLst>
            </a:custGeom>
            <a:solidFill>
              <a:schemeClr val="accent2">
                <a:alpha val="61000"/>
              </a:schemeClr>
            </a:solidFill>
            <a:ln>
              <a:noFill/>
            </a:ln>
          </p:spPr>
          <p:txBody>
            <a:bodyPr vert="horz" wrap="square" lIns="91440" tIns="45720" rIns="91440" bIns="45720" numCol="1" anchor="t" anchorCtr="0" compatLnSpc="1"/>
            <a:lstStyle/>
            <a:p>
              <a:endParaRPr lang="en-GB"/>
            </a:p>
          </p:txBody>
        </p:sp>
        <p:sp>
          <p:nvSpPr>
            <p:cNvPr id="21" name="Freeform 20"/>
            <p:cNvSpPr>
              <a:spLocks noEditPoints="1"/>
            </p:cNvSpPr>
            <p:nvPr/>
          </p:nvSpPr>
          <p:spPr bwMode="auto">
            <a:xfrm>
              <a:off x="3387083" y="3839927"/>
              <a:ext cx="432817" cy="351272"/>
            </a:xfrm>
            <a:custGeom>
              <a:avLst/>
              <a:gdLst>
                <a:gd name="T0" fmla="*/ 176 w 204"/>
                <a:gd name="T1" fmla="*/ 32 h 166"/>
                <a:gd name="T2" fmla="*/ 124 w 204"/>
                <a:gd name="T3" fmla="*/ 6 h 166"/>
                <a:gd name="T4" fmla="*/ 83 w 204"/>
                <a:gd name="T5" fmla="*/ 51 h 166"/>
                <a:gd name="T6" fmla="*/ 58 w 204"/>
                <a:gd name="T7" fmla="*/ 84 h 166"/>
                <a:gd name="T8" fmla="*/ 18 w 204"/>
                <a:gd name="T9" fmla="*/ 100 h 166"/>
                <a:gd name="T10" fmla="*/ 22 w 204"/>
                <a:gd name="T11" fmla="*/ 109 h 166"/>
                <a:gd name="T12" fmla="*/ 9 w 204"/>
                <a:gd name="T13" fmla="*/ 122 h 166"/>
                <a:gd name="T14" fmla="*/ 77 w 204"/>
                <a:gd name="T15" fmla="*/ 166 h 166"/>
                <a:gd name="T16" fmla="*/ 144 w 204"/>
                <a:gd name="T17" fmla="*/ 133 h 166"/>
                <a:gd name="T18" fmla="*/ 173 w 204"/>
                <a:gd name="T19" fmla="*/ 65 h 166"/>
                <a:gd name="T20" fmla="*/ 204 w 204"/>
                <a:gd name="T21" fmla="*/ 51 h 166"/>
                <a:gd name="T22" fmla="*/ 176 w 204"/>
                <a:gd name="T23" fmla="*/ 32 h 166"/>
                <a:gd name="T24" fmla="*/ 143 w 204"/>
                <a:gd name="T25" fmla="*/ 45 h 166"/>
                <a:gd name="T26" fmla="*/ 132 w 204"/>
                <a:gd name="T27" fmla="*/ 34 h 166"/>
                <a:gd name="T28" fmla="*/ 143 w 204"/>
                <a:gd name="T29" fmla="*/ 22 h 166"/>
                <a:gd name="T30" fmla="*/ 155 w 204"/>
                <a:gd name="T31" fmla="*/ 34 h 166"/>
                <a:gd name="T32" fmla="*/ 143 w 204"/>
                <a:gd name="T33" fmla="*/ 4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4" h="166">
                  <a:moveTo>
                    <a:pt x="176" y="32"/>
                  </a:moveTo>
                  <a:cubicBezTo>
                    <a:pt x="169" y="11"/>
                    <a:pt x="146" y="0"/>
                    <a:pt x="124" y="6"/>
                  </a:cubicBezTo>
                  <a:cubicBezTo>
                    <a:pt x="95" y="15"/>
                    <a:pt x="83" y="51"/>
                    <a:pt x="83" y="51"/>
                  </a:cubicBezTo>
                  <a:cubicBezTo>
                    <a:pt x="78" y="63"/>
                    <a:pt x="73" y="74"/>
                    <a:pt x="58" y="84"/>
                  </a:cubicBezTo>
                  <a:cubicBezTo>
                    <a:pt x="30" y="103"/>
                    <a:pt x="1" y="49"/>
                    <a:pt x="18" y="100"/>
                  </a:cubicBezTo>
                  <a:cubicBezTo>
                    <a:pt x="19" y="103"/>
                    <a:pt x="20" y="106"/>
                    <a:pt x="22" y="109"/>
                  </a:cubicBezTo>
                  <a:cubicBezTo>
                    <a:pt x="3" y="99"/>
                    <a:pt x="0" y="98"/>
                    <a:pt x="9" y="122"/>
                  </a:cubicBezTo>
                  <a:cubicBezTo>
                    <a:pt x="18" y="150"/>
                    <a:pt x="48" y="163"/>
                    <a:pt x="77" y="166"/>
                  </a:cubicBezTo>
                  <a:cubicBezTo>
                    <a:pt x="103" y="166"/>
                    <a:pt x="132" y="159"/>
                    <a:pt x="144" y="133"/>
                  </a:cubicBezTo>
                  <a:cubicBezTo>
                    <a:pt x="152" y="114"/>
                    <a:pt x="152" y="87"/>
                    <a:pt x="173" y="65"/>
                  </a:cubicBezTo>
                  <a:cubicBezTo>
                    <a:pt x="173" y="65"/>
                    <a:pt x="186" y="53"/>
                    <a:pt x="204" y="51"/>
                  </a:cubicBezTo>
                  <a:cubicBezTo>
                    <a:pt x="180" y="50"/>
                    <a:pt x="176" y="32"/>
                    <a:pt x="176" y="32"/>
                  </a:cubicBezTo>
                  <a:close/>
                  <a:moveTo>
                    <a:pt x="143" y="45"/>
                  </a:moveTo>
                  <a:cubicBezTo>
                    <a:pt x="137" y="45"/>
                    <a:pt x="132" y="40"/>
                    <a:pt x="132" y="34"/>
                  </a:cubicBezTo>
                  <a:cubicBezTo>
                    <a:pt x="132" y="28"/>
                    <a:pt x="137" y="22"/>
                    <a:pt x="143" y="22"/>
                  </a:cubicBezTo>
                  <a:cubicBezTo>
                    <a:pt x="150" y="22"/>
                    <a:pt x="155" y="28"/>
                    <a:pt x="155" y="34"/>
                  </a:cubicBezTo>
                  <a:cubicBezTo>
                    <a:pt x="155" y="40"/>
                    <a:pt x="150" y="45"/>
                    <a:pt x="143" y="4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2" name="Freeform 21"/>
            <p:cNvSpPr/>
            <p:nvPr/>
          </p:nvSpPr>
          <p:spPr bwMode="auto">
            <a:xfrm>
              <a:off x="4324406" y="2016358"/>
              <a:ext cx="722259" cy="741973"/>
            </a:xfrm>
            <a:custGeom>
              <a:avLst/>
              <a:gdLst>
                <a:gd name="T0" fmla="*/ 265 w 341"/>
                <a:gd name="T1" fmla="*/ 291 h 350"/>
                <a:gd name="T2" fmla="*/ 289 w 341"/>
                <a:gd name="T3" fmla="*/ 78 h 350"/>
                <a:gd name="T4" fmla="*/ 76 w 341"/>
                <a:gd name="T5" fmla="*/ 51 h 350"/>
                <a:gd name="T6" fmla="*/ 52 w 341"/>
                <a:gd name="T7" fmla="*/ 265 h 350"/>
                <a:gd name="T8" fmla="*/ 59 w 341"/>
                <a:gd name="T9" fmla="*/ 273 h 350"/>
                <a:gd name="T10" fmla="*/ 53 w 341"/>
                <a:gd name="T11" fmla="*/ 350 h 350"/>
                <a:gd name="T12" fmla="*/ 113 w 341"/>
                <a:gd name="T13" fmla="*/ 312 h 350"/>
                <a:gd name="T14" fmla="*/ 265 w 341"/>
                <a:gd name="T15" fmla="*/ 291 h 3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1" h="350">
                  <a:moveTo>
                    <a:pt x="265" y="291"/>
                  </a:moveTo>
                  <a:cubicBezTo>
                    <a:pt x="331" y="240"/>
                    <a:pt x="341" y="144"/>
                    <a:pt x="289" y="78"/>
                  </a:cubicBezTo>
                  <a:cubicBezTo>
                    <a:pt x="237" y="11"/>
                    <a:pt x="141" y="0"/>
                    <a:pt x="76" y="51"/>
                  </a:cubicBezTo>
                  <a:cubicBezTo>
                    <a:pt x="10" y="103"/>
                    <a:pt x="0" y="199"/>
                    <a:pt x="52" y="265"/>
                  </a:cubicBezTo>
                  <a:cubicBezTo>
                    <a:pt x="54" y="268"/>
                    <a:pt x="56" y="270"/>
                    <a:pt x="59" y="273"/>
                  </a:cubicBezTo>
                  <a:cubicBezTo>
                    <a:pt x="53" y="350"/>
                    <a:pt x="53" y="350"/>
                    <a:pt x="53" y="350"/>
                  </a:cubicBezTo>
                  <a:cubicBezTo>
                    <a:pt x="113" y="312"/>
                    <a:pt x="113" y="312"/>
                    <a:pt x="113" y="312"/>
                  </a:cubicBezTo>
                  <a:cubicBezTo>
                    <a:pt x="163" y="332"/>
                    <a:pt x="221" y="326"/>
                    <a:pt x="265" y="291"/>
                  </a:cubicBezTo>
                  <a:close/>
                </a:path>
              </a:pathLst>
            </a:custGeom>
            <a:solidFill>
              <a:schemeClr val="accent2"/>
            </a:solidFill>
            <a:ln>
              <a:noFill/>
            </a:ln>
          </p:spPr>
          <p:txBody>
            <a:bodyPr vert="horz" wrap="square" lIns="91440" tIns="45720" rIns="91440" bIns="45720" numCol="1" anchor="t" anchorCtr="0" compatLnSpc="1"/>
            <a:lstStyle/>
            <a:p>
              <a:endParaRPr lang="en-GB"/>
            </a:p>
          </p:txBody>
        </p:sp>
        <p:sp>
          <p:nvSpPr>
            <p:cNvPr id="23" name="Freeform 22"/>
            <p:cNvSpPr/>
            <p:nvPr/>
          </p:nvSpPr>
          <p:spPr bwMode="auto">
            <a:xfrm>
              <a:off x="4445379" y="2249345"/>
              <a:ext cx="444467" cy="237467"/>
            </a:xfrm>
            <a:custGeom>
              <a:avLst/>
              <a:gdLst>
                <a:gd name="T0" fmla="*/ 190 w 210"/>
                <a:gd name="T1" fmla="*/ 22 h 112"/>
                <a:gd name="T2" fmla="*/ 49 w 210"/>
                <a:gd name="T3" fmla="*/ 22 h 112"/>
                <a:gd name="T4" fmla="*/ 46 w 210"/>
                <a:gd name="T5" fmla="*/ 22 h 112"/>
                <a:gd name="T6" fmla="*/ 31 w 210"/>
                <a:gd name="T7" fmla="*/ 3 h 112"/>
                <a:gd name="T8" fmla="*/ 23 w 210"/>
                <a:gd name="T9" fmla="*/ 1 h 112"/>
                <a:gd name="T10" fmla="*/ 14 w 210"/>
                <a:gd name="T11" fmla="*/ 1 h 112"/>
                <a:gd name="T12" fmla="*/ 10 w 210"/>
                <a:gd name="T13" fmla="*/ 0 h 112"/>
                <a:gd name="T14" fmla="*/ 0 w 210"/>
                <a:gd name="T15" fmla="*/ 10 h 112"/>
                <a:gd name="T16" fmla="*/ 10 w 210"/>
                <a:gd name="T17" fmla="*/ 20 h 112"/>
                <a:gd name="T18" fmla="*/ 19 w 210"/>
                <a:gd name="T19" fmla="*/ 16 h 112"/>
                <a:gd name="T20" fmla="*/ 24 w 210"/>
                <a:gd name="T21" fmla="*/ 16 h 112"/>
                <a:gd name="T22" fmla="*/ 31 w 210"/>
                <a:gd name="T23" fmla="*/ 20 h 112"/>
                <a:gd name="T24" fmla="*/ 36 w 210"/>
                <a:gd name="T25" fmla="*/ 26 h 112"/>
                <a:gd name="T26" fmla="*/ 37 w 210"/>
                <a:gd name="T27" fmla="*/ 32 h 112"/>
                <a:gd name="T28" fmla="*/ 75 w 210"/>
                <a:gd name="T29" fmla="*/ 108 h 112"/>
                <a:gd name="T30" fmla="*/ 77 w 210"/>
                <a:gd name="T31" fmla="*/ 109 h 112"/>
                <a:gd name="T32" fmla="*/ 78 w 210"/>
                <a:gd name="T33" fmla="*/ 110 h 112"/>
                <a:gd name="T34" fmla="*/ 81 w 210"/>
                <a:gd name="T35" fmla="*/ 111 h 112"/>
                <a:gd name="T36" fmla="*/ 83 w 210"/>
                <a:gd name="T37" fmla="*/ 112 h 112"/>
                <a:gd name="T38" fmla="*/ 145 w 210"/>
                <a:gd name="T39" fmla="*/ 112 h 112"/>
                <a:gd name="T40" fmla="*/ 161 w 210"/>
                <a:gd name="T41" fmla="*/ 105 h 112"/>
                <a:gd name="T42" fmla="*/ 161 w 210"/>
                <a:gd name="T43" fmla="*/ 103 h 112"/>
                <a:gd name="T44" fmla="*/ 161 w 210"/>
                <a:gd name="T45" fmla="*/ 102 h 112"/>
                <a:gd name="T46" fmla="*/ 160 w 210"/>
                <a:gd name="T47" fmla="*/ 101 h 112"/>
                <a:gd name="T48" fmla="*/ 160 w 210"/>
                <a:gd name="T49" fmla="*/ 100 h 112"/>
                <a:gd name="T50" fmla="*/ 159 w 210"/>
                <a:gd name="T51" fmla="*/ 100 h 112"/>
                <a:gd name="T52" fmla="*/ 158 w 210"/>
                <a:gd name="T53" fmla="*/ 99 h 112"/>
                <a:gd name="T54" fmla="*/ 155 w 210"/>
                <a:gd name="T55" fmla="*/ 99 h 112"/>
                <a:gd name="T56" fmla="*/ 89 w 210"/>
                <a:gd name="T57" fmla="*/ 99 h 112"/>
                <a:gd name="T58" fmla="*/ 84 w 210"/>
                <a:gd name="T59" fmla="*/ 95 h 112"/>
                <a:gd name="T60" fmla="*/ 79 w 210"/>
                <a:gd name="T61" fmla="*/ 86 h 112"/>
                <a:gd name="T62" fmla="*/ 89 w 210"/>
                <a:gd name="T63" fmla="*/ 84 h 112"/>
                <a:gd name="T64" fmla="*/ 168 w 210"/>
                <a:gd name="T65" fmla="*/ 84 h 112"/>
                <a:gd name="T66" fmla="*/ 169 w 210"/>
                <a:gd name="T67" fmla="*/ 84 h 112"/>
                <a:gd name="T68" fmla="*/ 170 w 210"/>
                <a:gd name="T69" fmla="*/ 83 h 112"/>
                <a:gd name="T70" fmla="*/ 172 w 210"/>
                <a:gd name="T71" fmla="*/ 83 h 112"/>
                <a:gd name="T72" fmla="*/ 173 w 210"/>
                <a:gd name="T73" fmla="*/ 83 h 112"/>
                <a:gd name="T74" fmla="*/ 174 w 210"/>
                <a:gd name="T75" fmla="*/ 82 h 112"/>
                <a:gd name="T76" fmla="*/ 174 w 210"/>
                <a:gd name="T77" fmla="*/ 81 h 112"/>
                <a:gd name="T78" fmla="*/ 175 w 210"/>
                <a:gd name="T79" fmla="*/ 80 h 112"/>
                <a:gd name="T80" fmla="*/ 175 w 210"/>
                <a:gd name="T81" fmla="*/ 80 h 112"/>
                <a:gd name="T82" fmla="*/ 202 w 210"/>
                <a:gd name="T83" fmla="*/ 32 h 112"/>
                <a:gd name="T84" fmla="*/ 190 w 210"/>
                <a:gd name="T85"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10" h="112">
                  <a:moveTo>
                    <a:pt x="190" y="22"/>
                  </a:moveTo>
                  <a:cubicBezTo>
                    <a:pt x="49" y="22"/>
                    <a:pt x="49" y="22"/>
                    <a:pt x="49" y="22"/>
                  </a:cubicBezTo>
                  <a:cubicBezTo>
                    <a:pt x="48" y="22"/>
                    <a:pt x="47" y="22"/>
                    <a:pt x="46" y="22"/>
                  </a:cubicBezTo>
                  <a:cubicBezTo>
                    <a:pt x="31" y="3"/>
                    <a:pt x="31" y="3"/>
                    <a:pt x="31" y="3"/>
                  </a:cubicBezTo>
                  <a:cubicBezTo>
                    <a:pt x="31" y="3"/>
                    <a:pt x="29" y="1"/>
                    <a:pt x="23" y="1"/>
                  </a:cubicBezTo>
                  <a:cubicBezTo>
                    <a:pt x="20" y="1"/>
                    <a:pt x="16" y="1"/>
                    <a:pt x="14" y="1"/>
                  </a:cubicBezTo>
                  <a:cubicBezTo>
                    <a:pt x="13" y="1"/>
                    <a:pt x="11" y="0"/>
                    <a:pt x="10" y="0"/>
                  </a:cubicBezTo>
                  <a:cubicBezTo>
                    <a:pt x="5" y="0"/>
                    <a:pt x="0" y="5"/>
                    <a:pt x="0" y="10"/>
                  </a:cubicBezTo>
                  <a:cubicBezTo>
                    <a:pt x="0" y="16"/>
                    <a:pt x="5" y="20"/>
                    <a:pt x="10" y="20"/>
                  </a:cubicBezTo>
                  <a:cubicBezTo>
                    <a:pt x="14" y="20"/>
                    <a:pt x="17" y="19"/>
                    <a:pt x="19" y="16"/>
                  </a:cubicBezTo>
                  <a:cubicBezTo>
                    <a:pt x="24" y="16"/>
                    <a:pt x="24" y="16"/>
                    <a:pt x="24" y="16"/>
                  </a:cubicBezTo>
                  <a:cubicBezTo>
                    <a:pt x="24" y="16"/>
                    <a:pt x="27" y="15"/>
                    <a:pt x="31" y="20"/>
                  </a:cubicBezTo>
                  <a:cubicBezTo>
                    <a:pt x="32" y="21"/>
                    <a:pt x="34" y="24"/>
                    <a:pt x="36" y="26"/>
                  </a:cubicBezTo>
                  <a:cubicBezTo>
                    <a:pt x="36" y="28"/>
                    <a:pt x="36" y="30"/>
                    <a:pt x="37" y="32"/>
                  </a:cubicBezTo>
                  <a:cubicBezTo>
                    <a:pt x="75" y="108"/>
                    <a:pt x="75" y="108"/>
                    <a:pt x="75" y="108"/>
                  </a:cubicBezTo>
                  <a:cubicBezTo>
                    <a:pt x="77" y="109"/>
                    <a:pt x="77" y="109"/>
                    <a:pt x="77" y="109"/>
                  </a:cubicBezTo>
                  <a:cubicBezTo>
                    <a:pt x="78" y="110"/>
                    <a:pt x="78" y="110"/>
                    <a:pt x="78" y="110"/>
                  </a:cubicBezTo>
                  <a:cubicBezTo>
                    <a:pt x="81" y="111"/>
                    <a:pt x="81" y="111"/>
                    <a:pt x="81" y="111"/>
                  </a:cubicBezTo>
                  <a:cubicBezTo>
                    <a:pt x="83" y="112"/>
                    <a:pt x="83" y="112"/>
                    <a:pt x="83" y="112"/>
                  </a:cubicBezTo>
                  <a:cubicBezTo>
                    <a:pt x="145" y="112"/>
                    <a:pt x="145" y="112"/>
                    <a:pt x="145" y="112"/>
                  </a:cubicBezTo>
                  <a:cubicBezTo>
                    <a:pt x="157" y="112"/>
                    <a:pt x="161" y="108"/>
                    <a:pt x="161" y="105"/>
                  </a:cubicBezTo>
                  <a:cubicBezTo>
                    <a:pt x="161" y="103"/>
                    <a:pt x="161" y="103"/>
                    <a:pt x="161" y="103"/>
                  </a:cubicBezTo>
                  <a:cubicBezTo>
                    <a:pt x="161" y="102"/>
                    <a:pt x="161" y="102"/>
                    <a:pt x="161" y="102"/>
                  </a:cubicBezTo>
                  <a:cubicBezTo>
                    <a:pt x="160" y="101"/>
                    <a:pt x="160" y="101"/>
                    <a:pt x="160" y="101"/>
                  </a:cubicBezTo>
                  <a:cubicBezTo>
                    <a:pt x="160" y="100"/>
                    <a:pt x="160" y="100"/>
                    <a:pt x="160" y="100"/>
                  </a:cubicBezTo>
                  <a:cubicBezTo>
                    <a:pt x="159" y="100"/>
                    <a:pt x="159" y="100"/>
                    <a:pt x="159" y="100"/>
                  </a:cubicBezTo>
                  <a:cubicBezTo>
                    <a:pt x="158" y="99"/>
                    <a:pt x="158" y="99"/>
                    <a:pt x="158" y="99"/>
                  </a:cubicBezTo>
                  <a:cubicBezTo>
                    <a:pt x="155" y="99"/>
                    <a:pt x="155" y="99"/>
                    <a:pt x="155" y="99"/>
                  </a:cubicBezTo>
                  <a:cubicBezTo>
                    <a:pt x="89" y="99"/>
                    <a:pt x="89" y="99"/>
                    <a:pt x="89" y="99"/>
                  </a:cubicBezTo>
                  <a:cubicBezTo>
                    <a:pt x="89" y="99"/>
                    <a:pt x="85" y="99"/>
                    <a:pt x="84" y="95"/>
                  </a:cubicBezTo>
                  <a:cubicBezTo>
                    <a:pt x="79" y="86"/>
                    <a:pt x="79" y="86"/>
                    <a:pt x="79" y="86"/>
                  </a:cubicBezTo>
                  <a:cubicBezTo>
                    <a:pt x="79" y="84"/>
                    <a:pt x="86" y="84"/>
                    <a:pt x="89" y="84"/>
                  </a:cubicBezTo>
                  <a:cubicBezTo>
                    <a:pt x="168" y="84"/>
                    <a:pt x="168" y="84"/>
                    <a:pt x="168" y="84"/>
                  </a:cubicBezTo>
                  <a:cubicBezTo>
                    <a:pt x="169" y="84"/>
                    <a:pt x="169" y="84"/>
                    <a:pt x="169" y="84"/>
                  </a:cubicBezTo>
                  <a:cubicBezTo>
                    <a:pt x="170" y="83"/>
                    <a:pt x="170" y="83"/>
                    <a:pt x="170" y="83"/>
                  </a:cubicBezTo>
                  <a:cubicBezTo>
                    <a:pt x="172" y="83"/>
                    <a:pt x="172" y="83"/>
                    <a:pt x="172" y="83"/>
                  </a:cubicBezTo>
                  <a:cubicBezTo>
                    <a:pt x="173" y="83"/>
                    <a:pt x="173" y="83"/>
                    <a:pt x="173" y="83"/>
                  </a:cubicBezTo>
                  <a:cubicBezTo>
                    <a:pt x="174" y="82"/>
                    <a:pt x="174" y="82"/>
                    <a:pt x="174" y="82"/>
                  </a:cubicBezTo>
                  <a:cubicBezTo>
                    <a:pt x="174" y="81"/>
                    <a:pt x="174" y="81"/>
                    <a:pt x="174" y="81"/>
                  </a:cubicBezTo>
                  <a:cubicBezTo>
                    <a:pt x="175" y="80"/>
                    <a:pt x="175" y="80"/>
                    <a:pt x="175" y="80"/>
                  </a:cubicBezTo>
                  <a:cubicBezTo>
                    <a:pt x="175" y="80"/>
                    <a:pt x="175" y="80"/>
                    <a:pt x="175" y="80"/>
                  </a:cubicBezTo>
                  <a:cubicBezTo>
                    <a:pt x="202" y="32"/>
                    <a:pt x="202" y="32"/>
                    <a:pt x="202" y="32"/>
                  </a:cubicBezTo>
                  <a:cubicBezTo>
                    <a:pt x="210" y="22"/>
                    <a:pt x="204" y="22"/>
                    <a:pt x="190" y="22"/>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4" name="Oval 23"/>
            <p:cNvSpPr>
              <a:spLocks noChangeArrowheads="1"/>
            </p:cNvSpPr>
            <p:nvPr/>
          </p:nvSpPr>
          <p:spPr bwMode="auto">
            <a:xfrm>
              <a:off x="4614743" y="2510111"/>
              <a:ext cx="54662" cy="555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5" name="Oval 24"/>
            <p:cNvSpPr>
              <a:spLocks noChangeArrowheads="1"/>
            </p:cNvSpPr>
            <p:nvPr/>
          </p:nvSpPr>
          <p:spPr bwMode="auto">
            <a:xfrm>
              <a:off x="4724964" y="2510111"/>
              <a:ext cx="54662" cy="5555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6" name="Freeform 25"/>
            <p:cNvSpPr/>
            <p:nvPr/>
          </p:nvSpPr>
          <p:spPr bwMode="auto">
            <a:xfrm>
              <a:off x="4979457" y="2985045"/>
              <a:ext cx="194455" cy="257181"/>
            </a:xfrm>
            <a:custGeom>
              <a:avLst/>
              <a:gdLst>
                <a:gd name="T0" fmla="*/ 73 w 92"/>
                <a:gd name="T1" fmla="*/ 42 h 121"/>
                <a:gd name="T2" fmla="*/ 92 w 92"/>
                <a:gd name="T3" fmla="*/ 51 h 121"/>
                <a:gd name="T4" fmla="*/ 63 w 92"/>
                <a:gd name="T5" fmla="*/ 0 h 121"/>
                <a:gd name="T6" fmla="*/ 3 w 92"/>
                <a:gd name="T7" fmla="*/ 0 h 121"/>
                <a:gd name="T8" fmla="*/ 20 w 92"/>
                <a:gd name="T9" fmla="*/ 11 h 121"/>
                <a:gd name="T10" fmla="*/ 6 w 92"/>
                <a:gd name="T11" fmla="*/ 36 h 121"/>
                <a:gd name="T12" fmla="*/ 7 w 92"/>
                <a:gd name="T13" fmla="*/ 60 h 121"/>
                <a:gd name="T14" fmla="*/ 41 w 92"/>
                <a:gd name="T15" fmla="*/ 121 h 121"/>
                <a:gd name="T16" fmla="*/ 45 w 92"/>
                <a:gd name="T17" fmla="*/ 91 h 121"/>
                <a:gd name="T18" fmla="*/ 73 w 92"/>
                <a:gd name="T19" fmla="*/ 4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121">
                  <a:moveTo>
                    <a:pt x="73" y="42"/>
                  </a:moveTo>
                  <a:cubicBezTo>
                    <a:pt x="92" y="51"/>
                    <a:pt x="92" y="51"/>
                    <a:pt x="92" y="51"/>
                  </a:cubicBezTo>
                  <a:cubicBezTo>
                    <a:pt x="63" y="0"/>
                    <a:pt x="63" y="0"/>
                    <a:pt x="63" y="0"/>
                  </a:cubicBezTo>
                  <a:cubicBezTo>
                    <a:pt x="3" y="0"/>
                    <a:pt x="3" y="0"/>
                    <a:pt x="3" y="0"/>
                  </a:cubicBezTo>
                  <a:cubicBezTo>
                    <a:pt x="20" y="11"/>
                    <a:pt x="20" y="11"/>
                    <a:pt x="20" y="11"/>
                  </a:cubicBezTo>
                  <a:cubicBezTo>
                    <a:pt x="6" y="36"/>
                    <a:pt x="6" y="36"/>
                    <a:pt x="6" y="36"/>
                  </a:cubicBezTo>
                  <a:cubicBezTo>
                    <a:pt x="0" y="47"/>
                    <a:pt x="7" y="60"/>
                    <a:pt x="7" y="60"/>
                  </a:cubicBezTo>
                  <a:cubicBezTo>
                    <a:pt x="41" y="121"/>
                    <a:pt x="41" y="121"/>
                    <a:pt x="41" y="121"/>
                  </a:cubicBezTo>
                  <a:cubicBezTo>
                    <a:pt x="36" y="110"/>
                    <a:pt x="45" y="91"/>
                    <a:pt x="45" y="91"/>
                  </a:cubicBezTo>
                  <a:lnTo>
                    <a:pt x="73" y="4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7" name="Freeform 26"/>
            <p:cNvSpPr/>
            <p:nvPr/>
          </p:nvSpPr>
          <p:spPr bwMode="auto">
            <a:xfrm>
              <a:off x="5040392" y="3174123"/>
              <a:ext cx="214169" cy="127246"/>
            </a:xfrm>
            <a:custGeom>
              <a:avLst/>
              <a:gdLst>
                <a:gd name="T0" fmla="*/ 58 w 101"/>
                <a:gd name="T1" fmla="*/ 60 h 60"/>
                <a:gd name="T2" fmla="*/ 101 w 101"/>
                <a:gd name="T3" fmla="*/ 59 h 60"/>
                <a:gd name="T4" fmla="*/ 101 w 101"/>
                <a:gd name="T5" fmla="*/ 0 h 60"/>
                <a:gd name="T6" fmla="*/ 29 w 101"/>
                <a:gd name="T7" fmla="*/ 0 h 60"/>
                <a:gd name="T8" fmla="*/ 58 w 101"/>
                <a:gd name="T9" fmla="*/ 60 h 60"/>
              </a:gdLst>
              <a:ahLst/>
              <a:cxnLst>
                <a:cxn ang="0">
                  <a:pos x="T0" y="T1"/>
                </a:cxn>
                <a:cxn ang="0">
                  <a:pos x="T2" y="T3"/>
                </a:cxn>
                <a:cxn ang="0">
                  <a:pos x="T4" y="T5"/>
                </a:cxn>
                <a:cxn ang="0">
                  <a:pos x="T6" y="T7"/>
                </a:cxn>
                <a:cxn ang="0">
                  <a:pos x="T8" y="T9"/>
                </a:cxn>
              </a:cxnLst>
              <a:rect l="0" t="0" r="r" b="b"/>
              <a:pathLst>
                <a:path w="101" h="60">
                  <a:moveTo>
                    <a:pt x="58" y="60"/>
                  </a:moveTo>
                  <a:cubicBezTo>
                    <a:pt x="101" y="59"/>
                    <a:pt x="101" y="59"/>
                    <a:pt x="101" y="59"/>
                  </a:cubicBezTo>
                  <a:cubicBezTo>
                    <a:pt x="101" y="0"/>
                    <a:pt x="101" y="0"/>
                    <a:pt x="101" y="0"/>
                  </a:cubicBezTo>
                  <a:cubicBezTo>
                    <a:pt x="29" y="0"/>
                    <a:pt x="29" y="0"/>
                    <a:pt x="29" y="0"/>
                  </a:cubicBezTo>
                  <a:cubicBezTo>
                    <a:pt x="29" y="0"/>
                    <a:pt x="0" y="54"/>
                    <a:pt x="58" y="6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8" name="Freeform 27"/>
            <p:cNvSpPr/>
            <p:nvPr/>
          </p:nvSpPr>
          <p:spPr bwMode="auto">
            <a:xfrm>
              <a:off x="5210651" y="2775358"/>
              <a:ext cx="262558" cy="167571"/>
            </a:xfrm>
            <a:custGeom>
              <a:avLst/>
              <a:gdLst>
                <a:gd name="T0" fmla="*/ 95 w 124"/>
                <a:gd name="T1" fmla="*/ 79 h 79"/>
                <a:gd name="T2" fmla="*/ 124 w 124"/>
                <a:gd name="T3" fmla="*/ 26 h 79"/>
                <a:gd name="T4" fmla="*/ 106 w 124"/>
                <a:gd name="T5" fmla="*/ 36 h 79"/>
                <a:gd name="T6" fmla="*/ 91 w 124"/>
                <a:gd name="T7" fmla="*/ 12 h 79"/>
                <a:gd name="T8" fmla="*/ 70 w 124"/>
                <a:gd name="T9" fmla="*/ 0 h 79"/>
                <a:gd name="T10" fmla="*/ 0 w 124"/>
                <a:gd name="T11" fmla="*/ 1 h 79"/>
                <a:gd name="T12" fmla="*/ 24 w 124"/>
                <a:gd name="T13" fmla="*/ 18 h 79"/>
                <a:gd name="T14" fmla="*/ 54 w 124"/>
                <a:gd name="T15" fmla="*/ 67 h 79"/>
                <a:gd name="T16" fmla="*/ 36 w 124"/>
                <a:gd name="T17" fmla="*/ 79 h 79"/>
                <a:gd name="T18" fmla="*/ 95 w 124"/>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79">
                  <a:moveTo>
                    <a:pt x="95" y="79"/>
                  </a:moveTo>
                  <a:cubicBezTo>
                    <a:pt x="124" y="26"/>
                    <a:pt x="124" y="26"/>
                    <a:pt x="124" y="26"/>
                  </a:cubicBezTo>
                  <a:cubicBezTo>
                    <a:pt x="106" y="36"/>
                    <a:pt x="106" y="36"/>
                    <a:pt x="106" y="36"/>
                  </a:cubicBezTo>
                  <a:cubicBezTo>
                    <a:pt x="91" y="12"/>
                    <a:pt x="91" y="12"/>
                    <a:pt x="91" y="12"/>
                  </a:cubicBezTo>
                  <a:cubicBezTo>
                    <a:pt x="85" y="1"/>
                    <a:pt x="70" y="0"/>
                    <a:pt x="70" y="0"/>
                  </a:cubicBezTo>
                  <a:cubicBezTo>
                    <a:pt x="0" y="1"/>
                    <a:pt x="0" y="1"/>
                    <a:pt x="0" y="1"/>
                  </a:cubicBezTo>
                  <a:cubicBezTo>
                    <a:pt x="12" y="1"/>
                    <a:pt x="24" y="18"/>
                    <a:pt x="24" y="18"/>
                  </a:cubicBezTo>
                  <a:cubicBezTo>
                    <a:pt x="54" y="67"/>
                    <a:pt x="54" y="67"/>
                    <a:pt x="54" y="67"/>
                  </a:cubicBezTo>
                  <a:cubicBezTo>
                    <a:pt x="36" y="79"/>
                    <a:pt x="36" y="79"/>
                    <a:pt x="36" y="79"/>
                  </a:cubicBezTo>
                  <a:lnTo>
                    <a:pt x="95" y="7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29" name="Freeform 28"/>
            <p:cNvSpPr/>
            <p:nvPr/>
          </p:nvSpPr>
          <p:spPr bwMode="auto">
            <a:xfrm>
              <a:off x="5068171" y="2733240"/>
              <a:ext cx="184597" cy="241051"/>
            </a:xfrm>
            <a:custGeom>
              <a:avLst/>
              <a:gdLst>
                <a:gd name="T0" fmla="*/ 87 w 87"/>
                <a:gd name="T1" fmla="*/ 51 h 114"/>
                <a:gd name="T2" fmla="*/ 20 w 87"/>
                <a:gd name="T3" fmla="*/ 47 h 114"/>
                <a:gd name="T4" fmla="*/ 0 w 87"/>
                <a:gd name="T5" fmla="*/ 85 h 114"/>
                <a:gd name="T6" fmla="*/ 52 w 87"/>
                <a:gd name="T7" fmla="*/ 114 h 114"/>
                <a:gd name="T8" fmla="*/ 87 w 87"/>
                <a:gd name="T9" fmla="*/ 51 h 114"/>
              </a:gdLst>
              <a:ahLst/>
              <a:cxnLst>
                <a:cxn ang="0">
                  <a:pos x="T0" y="T1"/>
                </a:cxn>
                <a:cxn ang="0">
                  <a:pos x="T2" y="T3"/>
                </a:cxn>
                <a:cxn ang="0">
                  <a:pos x="T4" y="T5"/>
                </a:cxn>
                <a:cxn ang="0">
                  <a:pos x="T6" y="T7"/>
                </a:cxn>
                <a:cxn ang="0">
                  <a:pos x="T8" y="T9"/>
                </a:cxn>
              </a:cxnLst>
              <a:rect l="0" t="0" r="r" b="b"/>
              <a:pathLst>
                <a:path w="87" h="114">
                  <a:moveTo>
                    <a:pt x="87" y="51"/>
                  </a:moveTo>
                  <a:cubicBezTo>
                    <a:pt x="87" y="51"/>
                    <a:pt x="53" y="0"/>
                    <a:pt x="20" y="47"/>
                  </a:cubicBezTo>
                  <a:cubicBezTo>
                    <a:pt x="0" y="85"/>
                    <a:pt x="0" y="85"/>
                    <a:pt x="0" y="85"/>
                  </a:cubicBezTo>
                  <a:cubicBezTo>
                    <a:pt x="52" y="114"/>
                    <a:pt x="52" y="114"/>
                    <a:pt x="52" y="114"/>
                  </a:cubicBezTo>
                  <a:lnTo>
                    <a:pt x="87"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0" name="Freeform 29"/>
            <p:cNvSpPr/>
            <p:nvPr/>
          </p:nvSpPr>
          <p:spPr bwMode="auto">
            <a:xfrm>
              <a:off x="5297573" y="3124837"/>
              <a:ext cx="241051" cy="216857"/>
            </a:xfrm>
            <a:custGeom>
              <a:avLst/>
              <a:gdLst>
                <a:gd name="T0" fmla="*/ 87 w 114"/>
                <a:gd name="T1" fmla="*/ 18 h 102"/>
                <a:gd name="T2" fmla="*/ 30 w 114"/>
                <a:gd name="T3" fmla="*/ 20 h 102"/>
                <a:gd name="T4" fmla="*/ 28 w 114"/>
                <a:gd name="T5" fmla="*/ 0 h 102"/>
                <a:gd name="T6" fmla="*/ 0 w 114"/>
                <a:gd name="T7" fmla="*/ 52 h 102"/>
                <a:gd name="T8" fmla="*/ 32 w 114"/>
                <a:gd name="T9" fmla="*/ 102 h 102"/>
                <a:gd name="T10" fmla="*/ 32 w 114"/>
                <a:gd name="T11" fmla="*/ 82 h 102"/>
                <a:gd name="T12" fmla="*/ 61 w 114"/>
                <a:gd name="T13" fmla="*/ 80 h 102"/>
                <a:gd name="T14" fmla="*/ 81 w 114"/>
                <a:gd name="T15" fmla="*/ 66 h 102"/>
                <a:gd name="T16" fmla="*/ 114 w 114"/>
                <a:gd name="T17" fmla="*/ 5 h 102"/>
                <a:gd name="T18" fmla="*/ 87 w 114"/>
                <a:gd name="T19" fmla="*/ 1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02">
                  <a:moveTo>
                    <a:pt x="87" y="18"/>
                  </a:moveTo>
                  <a:cubicBezTo>
                    <a:pt x="30" y="20"/>
                    <a:pt x="30" y="20"/>
                    <a:pt x="30" y="20"/>
                  </a:cubicBezTo>
                  <a:cubicBezTo>
                    <a:pt x="28" y="0"/>
                    <a:pt x="28" y="0"/>
                    <a:pt x="28" y="0"/>
                  </a:cubicBezTo>
                  <a:cubicBezTo>
                    <a:pt x="0" y="52"/>
                    <a:pt x="0" y="52"/>
                    <a:pt x="0" y="52"/>
                  </a:cubicBezTo>
                  <a:cubicBezTo>
                    <a:pt x="32" y="102"/>
                    <a:pt x="32" y="102"/>
                    <a:pt x="32" y="102"/>
                  </a:cubicBezTo>
                  <a:cubicBezTo>
                    <a:pt x="32" y="82"/>
                    <a:pt x="32" y="82"/>
                    <a:pt x="32" y="82"/>
                  </a:cubicBezTo>
                  <a:cubicBezTo>
                    <a:pt x="61" y="80"/>
                    <a:pt x="61" y="80"/>
                    <a:pt x="61" y="80"/>
                  </a:cubicBezTo>
                  <a:cubicBezTo>
                    <a:pt x="73" y="79"/>
                    <a:pt x="81" y="66"/>
                    <a:pt x="81" y="66"/>
                  </a:cubicBezTo>
                  <a:cubicBezTo>
                    <a:pt x="114" y="5"/>
                    <a:pt x="114" y="5"/>
                    <a:pt x="114" y="5"/>
                  </a:cubicBezTo>
                  <a:cubicBezTo>
                    <a:pt x="108" y="15"/>
                    <a:pt x="87" y="18"/>
                    <a:pt x="87"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1" name="Freeform 30"/>
            <p:cNvSpPr/>
            <p:nvPr/>
          </p:nvSpPr>
          <p:spPr bwMode="auto">
            <a:xfrm>
              <a:off x="5380015" y="2944721"/>
              <a:ext cx="211480" cy="197142"/>
            </a:xfrm>
            <a:custGeom>
              <a:avLst/>
              <a:gdLst>
                <a:gd name="T0" fmla="*/ 39 w 100"/>
                <a:gd name="T1" fmla="*/ 93 h 93"/>
                <a:gd name="T2" fmla="*/ 74 w 100"/>
                <a:gd name="T3" fmla="*/ 36 h 93"/>
                <a:gd name="T4" fmla="*/ 50 w 100"/>
                <a:gd name="T5" fmla="*/ 0 h 93"/>
                <a:gd name="T6" fmla="*/ 0 w 100"/>
                <a:gd name="T7" fmla="*/ 32 h 93"/>
                <a:gd name="T8" fmla="*/ 39 w 100"/>
                <a:gd name="T9" fmla="*/ 93 h 93"/>
              </a:gdLst>
              <a:ahLst/>
              <a:cxnLst>
                <a:cxn ang="0">
                  <a:pos x="T0" y="T1"/>
                </a:cxn>
                <a:cxn ang="0">
                  <a:pos x="T2" y="T3"/>
                </a:cxn>
                <a:cxn ang="0">
                  <a:pos x="T4" y="T5"/>
                </a:cxn>
                <a:cxn ang="0">
                  <a:pos x="T6" y="T7"/>
                </a:cxn>
                <a:cxn ang="0">
                  <a:pos x="T8" y="T9"/>
                </a:cxn>
              </a:cxnLst>
              <a:rect l="0" t="0" r="r" b="b"/>
              <a:pathLst>
                <a:path w="100" h="93">
                  <a:moveTo>
                    <a:pt x="39" y="93"/>
                  </a:moveTo>
                  <a:cubicBezTo>
                    <a:pt x="39" y="93"/>
                    <a:pt x="100" y="88"/>
                    <a:pt x="74" y="36"/>
                  </a:cubicBezTo>
                  <a:cubicBezTo>
                    <a:pt x="50" y="0"/>
                    <a:pt x="50" y="0"/>
                    <a:pt x="50" y="0"/>
                  </a:cubicBezTo>
                  <a:cubicBezTo>
                    <a:pt x="0" y="32"/>
                    <a:pt x="0" y="32"/>
                    <a:pt x="0" y="32"/>
                  </a:cubicBezTo>
                  <a:lnTo>
                    <a:pt x="39" y="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2" name="Freeform 31"/>
            <p:cNvSpPr>
              <a:spLocks noEditPoints="1"/>
            </p:cNvSpPr>
            <p:nvPr/>
          </p:nvSpPr>
          <p:spPr bwMode="auto">
            <a:xfrm>
              <a:off x="4095003" y="3121253"/>
              <a:ext cx="398765" cy="591427"/>
            </a:xfrm>
            <a:custGeom>
              <a:avLst/>
              <a:gdLst>
                <a:gd name="T0" fmla="*/ 98 w 188"/>
                <a:gd name="T1" fmla="*/ 1 h 279"/>
                <a:gd name="T2" fmla="*/ 22 w 188"/>
                <a:gd name="T3" fmla="*/ 34 h 279"/>
                <a:gd name="T4" fmla="*/ 2 w 188"/>
                <a:gd name="T5" fmla="*/ 99 h 279"/>
                <a:gd name="T6" fmla="*/ 24 w 188"/>
                <a:gd name="T7" fmla="*/ 155 h 279"/>
                <a:gd name="T8" fmla="*/ 24 w 188"/>
                <a:gd name="T9" fmla="*/ 155 h 279"/>
                <a:gd name="T10" fmla="*/ 37 w 188"/>
                <a:gd name="T11" fmla="*/ 201 h 279"/>
                <a:gd name="T12" fmla="*/ 42 w 188"/>
                <a:gd name="T13" fmla="*/ 267 h 279"/>
                <a:gd name="T14" fmla="*/ 47 w 188"/>
                <a:gd name="T15" fmla="*/ 271 h 279"/>
                <a:gd name="T16" fmla="*/ 82 w 188"/>
                <a:gd name="T17" fmla="*/ 279 h 279"/>
                <a:gd name="T18" fmla="*/ 126 w 188"/>
                <a:gd name="T19" fmla="*/ 273 h 279"/>
                <a:gd name="T20" fmla="*/ 137 w 188"/>
                <a:gd name="T21" fmla="*/ 249 h 279"/>
                <a:gd name="T22" fmla="*/ 145 w 188"/>
                <a:gd name="T23" fmla="*/ 187 h 279"/>
                <a:gd name="T24" fmla="*/ 157 w 188"/>
                <a:gd name="T25" fmla="*/ 159 h 279"/>
                <a:gd name="T26" fmla="*/ 174 w 188"/>
                <a:gd name="T27" fmla="*/ 132 h 279"/>
                <a:gd name="T28" fmla="*/ 186 w 188"/>
                <a:gd name="T29" fmla="*/ 75 h 279"/>
                <a:gd name="T30" fmla="*/ 99 w 188"/>
                <a:gd name="T31" fmla="*/ 1 h 279"/>
                <a:gd name="T32" fmla="*/ 165 w 188"/>
                <a:gd name="T33" fmla="*/ 78 h 279"/>
                <a:gd name="T34" fmla="*/ 126 w 188"/>
                <a:gd name="T35" fmla="*/ 171 h 279"/>
                <a:gd name="T36" fmla="*/ 123 w 188"/>
                <a:gd name="T37" fmla="*/ 186 h 279"/>
                <a:gd name="T38" fmla="*/ 120 w 188"/>
                <a:gd name="T39" fmla="*/ 195 h 279"/>
                <a:gd name="T40" fmla="*/ 98 w 188"/>
                <a:gd name="T41" fmla="*/ 200 h 279"/>
                <a:gd name="T42" fmla="*/ 98 w 188"/>
                <a:gd name="T43" fmla="*/ 148 h 279"/>
                <a:gd name="T44" fmla="*/ 126 w 188"/>
                <a:gd name="T45" fmla="*/ 73 h 279"/>
                <a:gd name="T46" fmla="*/ 114 w 188"/>
                <a:gd name="T47" fmla="*/ 67 h 279"/>
                <a:gd name="T48" fmla="*/ 100 w 188"/>
                <a:gd name="T49" fmla="*/ 66 h 279"/>
                <a:gd name="T50" fmla="*/ 77 w 188"/>
                <a:gd name="T51" fmla="*/ 67 h 279"/>
                <a:gd name="T52" fmla="*/ 68 w 188"/>
                <a:gd name="T53" fmla="*/ 68 h 279"/>
                <a:gd name="T54" fmla="*/ 54 w 188"/>
                <a:gd name="T55" fmla="*/ 76 h 279"/>
                <a:gd name="T56" fmla="*/ 81 w 188"/>
                <a:gd name="T57" fmla="*/ 153 h 279"/>
                <a:gd name="T58" fmla="*/ 60 w 188"/>
                <a:gd name="T59" fmla="*/ 197 h 279"/>
                <a:gd name="T60" fmla="*/ 57 w 188"/>
                <a:gd name="T61" fmla="*/ 192 h 279"/>
                <a:gd name="T62" fmla="*/ 55 w 188"/>
                <a:gd name="T63" fmla="*/ 183 h 279"/>
                <a:gd name="T64" fmla="*/ 54 w 188"/>
                <a:gd name="T65" fmla="*/ 169 h 279"/>
                <a:gd name="T66" fmla="*/ 30 w 188"/>
                <a:gd name="T67" fmla="*/ 119 h 279"/>
                <a:gd name="T68" fmla="*/ 24 w 188"/>
                <a:gd name="T69" fmla="*/ 73 h 279"/>
                <a:gd name="T70" fmla="*/ 39 w 188"/>
                <a:gd name="T71" fmla="*/ 45 h 279"/>
                <a:gd name="T72" fmla="*/ 97 w 188"/>
                <a:gd name="T73" fmla="*/ 20 h 279"/>
                <a:gd name="T74" fmla="*/ 97 w 188"/>
                <a:gd name="T75" fmla="*/ 20 h 279"/>
                <a:gd name="T76" fmla="*/ 153 w 188"/>
                <a:gd name="T77" fmla="*/ 48 h 279"/>
                <a:gd name="T78" fmla="*/ 73 w 188"/>
                <a:gd name="T79" fmla="*/ 70 h 279"/>
                <a:gd name="T80" fmla="*/ 81 w 188"/>
                <a:gd name="T81" fmla="*/ 76 h 279"/>
                <a:gd name="T82" fmla="*/ 84 w 188"/>
                <a:gd name="T83" fmla="*/ 69 h 279"/>
                <a:gd name="T84" fmla="*/ 93 w 188"/>
                <a:gd name="T85" fmla="*/ 69 h 279"/>
                <a:gd name="T86" fmla="*/ 97 w 188"/>
                <a:gd name="T87" fmla="*/ 69 h 279"/>
                <a:gd name="T88" fmla="*/ 99 w 188"/>
                <a:gd name="T89" fmla="*/ 79 h 279"/>
                <a:gd name="T90" fmla="*/ 104 w 188"/>
                <a:gd name="T91" fmla="*/ 78 h 279"/>
                <a:gd name="T92" fmla="*/ 117 w 188"/>
                <a:gd name="T93" fmla="*/ 79 h 279"/>
                <a:gd name="T94" fmla="*/ 64 w 188"/>
                <a:gd name="T95" fmla="*/ 79 h 279"/>
                <a:gd name="T96" fmla="*/ 73 w 188"/>
                <a:gd name="T97" fmla="*/ 70 h 279"/>
                <a:gd name="T98" fmla="*/ 115 w 188"/>
                <a:gd name="T99" fmla="*/ 72 h 279"/>
                <a:gd name="T100" fmla="*/ 117 w 188"/>
                <a:gd name="T101" fmla="*/ 71 h 279"/>
                <a:gd name="T102" fmla="*/ 109 w 188"/>
                <a:gd name="T103" fmla="*/ 69 h 279"/>
                <a:gd name="T104" fmla="*/ 104 w 188"/>
                <a:gd name="T105" fmla="*/ 70 h 279"/>
                <a:gd name="T106" fmla="*/ 63 w 188"/>
                <a:gd name="T107" fmla="*/ 76 h 279"/>
                <a:gd name="T108" fmla="*/ 63 w 188"/>
                <a:gd name="T109" fmla="*/ 7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8" h="279">
                  <a:moveTo>
                    <a:pt x="99" y="1"/>
                  </a:moveTo>
                  <a:cubicBezTo>
                    <a:pt x="98" y="1"/>
                    <a:pt x="98" y="1"/>
                    <a:pt x="98" y="1"/>
                  </a:cubicBezTo>
                  <a:cubicBezTo>
                    <a:pt x="98" y="1"/>
                    <a:pt x="97" y="1"/>
                    <a:pt x="97" y="1"/>
                  </a:cubicBezTo>
                  <a:cubicBezTo>
                    <a:pt x="58" y="0"/>
                    <a:pt x="34" y="19"/>
                    <a:pt x="22" y="34"/>
                  </a:cubicBezTo>
                  <a:cubicBezTo>
                    <a:pt x="9" y="51"/>
                    <a:pt x="4" y="67"/>
                    <a:pt x="3" y="69"/>
                  </a:cubicBezTo>
                  <a:cubicBezTo>
                    <a:pt x="1" y="78"/>
                    <a:pt x="0" y="88"/>
                    <a:pt x="2" y="99"/>
                  </a:cubicBezTo>
                  <a:cubicBezTo>
                    <a:pt x="3" y="108"/>
                    <a:pt x="6" y="117"/>
                    <a:pt x="10" y="126"/>
                  </a:cubicBezTo>
                  <a:cubicBezTo>
                    <a:pt x="16" y="142"/>
                    <a:pt x="24" y="154"/>
                    <a:pt x="24" y="155"/>
                  </a:cubicBezTo>
                  <a:cubicBezTo>
                    <a:pt x="24" y="155"/>
                    <a:pt x="24" y="155"/>
                    <a:pt x="24" y="155"/>
                  </a:cubicBezTo>
                  <a:cubicBezTo>
                    <a:pt x="24" y="155"/>
                    <a:pt x="24" y="155"/>
                    <a:pt x="24" y="155"/>
                  </a:cubicBezTo>
                  <a:cubicBezTo>
                    <a:pt x="31" y="164"/>
                    <a:pt x="33" y="177"/>
                    <a:pt x="33" y="183"/>
                  </a:cubicBezTo>
                  <a:cubicBezTo>
                    <a:pt x="32" y="191"/>
                    <a:pt x="35" y="197"/>
                    <a:pt x="37" y="201"/>
                  </a:cubicBezTo>
                  <a:cubicBezTo>
                    <a:pt x="35" y="219"/>
                    <a:pt x="35" y="234"/>
                    <a:pt x="36" y="245"/>
                  </a:cubicBezTo>
                  <a:cubicBezTo>
                    <a:pt x="37" y="255"/>
                    <a:pt x="39" y="262"/>
                    <a:pt x="42" y="267"/>
                  </a:cubicBezTo>
                  <a:cubicBezTo>
                    <a:pt x="44" y="270"/>
                    <a:pt x="44" y="270"/>
                    <a:pt x="44" y="270"/>
                  </a:cubicBezTo>
                  <a:cubicBezTo>
                    <a:pt x="47" y="271"/>
                    <a:pt x="47" y="271"/>
                    <a:pt x="47" y="271"/>
                  </a:cubicBezTo>
                  <a:cubicBezTo>
                    <a:pt x="52" y="274"/>
                    <a:pt x="64" y="278"/>
                    <a:pt x="82" y="279"/>
                  </a:cubicBezTo>
                  <a:cubicBezTo>
                    <a:pt x="82" y="279"/>
                    <a:pt x="82" y="279"/>
                    <a:pt x="82" y="279"/>
                  </a:cubicBezTo>
                  <a:cubicBezTo>
                    <a:pt x="95" y="279"/>
                    <a:pt x="108" y="278"/>
                    <a:pt x="122" y="274"/>
                  </a:cubicBezTo>
                  <a:cubicBezTo>
                    <a:pt x="126" y="273"/>
                    <a:pt x="126" y="273"/>
                    <a:pt x="126" y="273"/>
                  </a:cubicBezTo>
                  <a:cubicBezTo>
                    <a:pt x="128" y="270"/>
                    <a:pt x="128" y="270"/>
                    <a:pt x="128" y="270"/>
                  </a:cubicBezTo>
                  <a:cubicBezTo>
                    <a:pt x="132" y="265"/>
                    <a:pt x="135" y="258"/>
                    <a:pt x="137" y="249"/>
                  </a:cubicBezTo>
                  <a:cubicBezTo>
                    <a:pt x="139" y="237"/>
                    <a:pt x="140" y="223"/>
                    <a:pt x="140" y="205"/>
                  </a:cubicBezTo>
                  <a:cubicBezTo>
                    <a:pt x="142" y="201"/>
                    <a:pt x="145" y="195"/>
                    <a:pt x="145" y="187"/>
                  </a:cubicBezTo>
                  <a:cubicBezTo>
                    <a:pt x="146" y="181"/>
                    <a:pt x="149" y="167"/>
                    <a:pt x="157" y="160"/>
                  </a:cubicBezTo>
                  <a:cubicBezTo>
                    <a:pt x="157" y="159"/>
                    <a:pt x="157" y="159"/>
                    <a:pt x="157" y="159"/>
                  </a:cubicBezTo>
                  <a:cubicBezTo>
                    <a:pt x="157" y="159"/>
                    <a:pt x="157" y="159"/>
                    <a:pt x="157" y="159"/>
                  </a:cubicBezTo>
                  <a:cubicBezTo>
                    <a:pt x="157" y="159"/>
                    <a:pt x="166" y="147"/>
                    <a:pt x="174" y="132"/>
                  </a:cubicBezTo>
                  <a:cubicBezTo>
                    <a:pt x="179" y="122"/>
                    <a:pt x="183" y="113"/>
                    <a:pt x="185" y="105"/>
                  </a:cubicBezTo>
                  <a:cubicBezTo>
                    <a:pt x="187" y="94"/>
                    <a:pt x="188" y="84"/>
                    <a:pt x="186" y="75"/>
                  </a:cubicBezTo>
                  <a:cubicBezTo>
                    <a:pt x="186" y="72"/>
                    <a:pt x="183" y="56"/>
                    <a:pt x="171" y="39"/>
                  </a:cubicBezTo>
                  <a:cubicBezTo>
                    <a:pt x="160" y="22"/>
                    <a:pt x="138" y="3"/>
                    <a:pt x="99" y="1"/>
                  </a:cubicBezTo>
                  <a:close/>
                  <a:moveTo>
                    <a:pt x="165" y="77"/>
                  </a:moveTo>
                  <a:cubicBezTo>
                    <a:pt x="165" y="78"/>
                    <a:pt x="165" y="78"/>
                    <a:pt x="165" y="78"/>
                  </a:cubicBezTo>
                  <a:cubicBezTo>
                    <a:pt x="170" y="106"/>
                    <a:pt x="142" y="143"/>
                    <a:pt x="140" y="146"/>
                  </a:cubicBezTo>
                  <a:cubicBezTo>
                    <a:pt x="134" y="153"/>
                    <a:pt x="129" y="161"/>
                    <a:pt x="126" y="171"/>
                  </a:cubicBezTo>
                  <a:cubicBezTo>
                    <a:pt x="124" y="178"/>
                    <a:pt x="123" y="184"/>
                    <a:pt x="123" y="185"/>
                  </a:cubicBezTo>
                  <a:cubicBezTo>
                    <a:pt x="123" y="186"/>
                    <a:pt x="123" y="186"/>
                    <a:pt x="123" y="186"/>
                  </a:cubicBezTo>
                  <a:cubicBezTo>
                    <a:pt x="123" y="186"/>
                    <a:pt x="123" y="186"/>
                    <a:pt x="123" y="186"/>
                  </a:cubicBezTo>
                  <a:cubicBezTo>
                    <a:pt x="123" y="191"/>
                    <a:pt x="120" y="194"/>
                    <a:pt x="120" y="195"/>
                  </a:cubicBezTo>
                  <a:cubicBezTo>
                    <a:pt x="117" y="197"/>
                    <a:pt x="117" y="197"/>
                    <a:pt x="117" y="197"/>
                  </a:cubicBezTo>
                  <a:cubicBezTo>
                    <a:pt x="110" y="199"/>
                    <a:pt x="104" y="200"/>
                    <a:pt x="98" y="200"/>
                  </a:cubicBezTo>
                  <a:cubicBezTo>
                    <a:pt x="100" y="153"/>
                    <a:pt x="100" y="153"/>
                    <a:pt x="100" y="153"/>
                  </a:cubicBezTo>
                  <a:cubicBezTo>
                    <a:pt x="100" y="151"/>
                    <a:pt x="99" y="150"/>
                    <a:pt x="98" y="148"/>
                  </a:cubicBezTo>
                  <a:cubicBezTo>
                    <a:pt x="129" y="74"/>
                    <a:pt x="129" y="74"/>
                    <a:pt x="129" y="74"/>
                  </a:cubicBezTo>
                  <a:cubicBezTo>
                    <a:pt x="126" y="73"/>
                    <a:pt x="126" y="73"/>
                    <a:pt x="126" y="73"/>
                  </a:cubicBezTo>
                  <a:cubicBezTo>
                    <a:pt x="126" y="72"/>
                    <a:pt x="126" y="71"/>
                    <a:pt x="126" y="71"/>
                  </a:cubicBezTo>
                  <a:cubicBezTo>
                    <a:pt x="124" y="66"/>
                    <a:pt x="119" y="65"/>
                    <a:pt x="114" y="67"/>
                  </a:cubicBezTo>
                  <a:cubicBezTo>
                    <a:pt x="113" y="66"/>
                    <a:pt x="113" y="65"/>
                    <a:pt x="112" y="65"/>
                  </a:cubicBezTo>
                  <a:cubicBezTo>
                    <a:pt x="108" y="63"/>
                    <a:pt x="104" y="64"/>
                    <a:pt x="100" y="66"/>
                  </a:cubicBezTo>
                  <a:cubicBezTo>
                    <a:pt x="97" y="65"/>
                    <a:pt x="93" y="66"/>
                    <a:pt x="90" y="66"/>
                  </a:cubicBezTo>
                  <a:cubicBezTo>
                    <a:pt x="87" y="64"/>
                    <a:pt x="81" y="65"/>
                    <a:pt x="77" y="67"/>
                  </a:cubicBezTo>
                  <a:cubicBezTo>
                    <a:pt x="76" y="66"/>
                    <a:pt x="74" y="66"/>
                    <a:pt x="72" y="66"/>
                  </a:cubicBezTo>
                  <a:cubicBezTo>
                    <a:pt x="71" y="67"/>
                    <a:pt x="69" y="67"/>
                    <a:pt x="68" y="68"/>
                  </a:cubicBezTo>
                  <a:cubicBezTo>
                    <a:pt x="63" y="63"/>
                    <a:pt x="57" y="69"/>
                    <a:pt x="56" y="75"/>
                  </a:cubicBezTo>
                  <a:cubicBezTo>
                    <a:pt x="54" y="76"/>
                    <a:pt x="54" y="76"/>
                    <a:pt x="54" y="76"/>
                  </a:cubicBezTo>
                  <a:cubicBezTo>
                    <a:pt x="82" y="148"/>
                    <a:pt x="82" y="148"/>
                    <a:pt x="82" y="148"/>
                  </a:cubicBezTo>
                  <a:cubicBezTo>
                    <a:pt x="81" y="150"/>
                    <a:pt x="81" y="151"/>
                    <a:pt x="81" y="153"/>
                  </a:cubicBezTo>
                  <a:cubicBezTo>
                    <a:pt x="79" y="200"/>
                    <a:pt x="79" y="200"/>
                    <a:pt x="79" y="200"/>
                  </a:cubicBezTo>
                  <a:cubicBezTo>
                    <a:pt x="71" y="200"/>
                    <a:pt x="64" y="198"/>
                    <a:pt x="60" y="197"/>
                  </a:cubicBezTo>
                  <a:cubicBezTo>
                    <a:pt x="60" y="196"/>
                    <a:pt x="60" y="196"/>
                    <a:pt x="60" y="196"/>
                  </a:cubicBezTo>
                  <a:cubicBezTo>
                    <a:pt x="57" y="192"/>
                    <a:pt x="57" y="192"/>
                    <a:pt x="57" y="192"/>
                  </a:cubicBezTo>
                  <a:cubicBezTo>
                    <a:pt x="57" y="192"/>
                    <a:pt x="55" y="189"/>
                    <a:pt x="55" y="184"/>
                  </a:cubicBezTo>
                  <a:cubicBezTo>
                    <a:pt x="55" y="183"/>
                    <a:pt x="55" y="183"/>
                    <a:pt x="55" y="183"/>
                  </a:cubicBezTo>
                  <a:cubicBezTo>
                    <a:pt x="55" y="183"/>
                    <a:pt x="55" y="183"/>
                    <a:pt x="55" y="183"/>
                  </a:cubicBezTo>
                  <a:cubicBezTo>
                    <a:pt x="55" y="182"/>
                    <a:pt x="55" y="176"/>
                    <a:pt x="54" y="169"/>
                  </a:cubicBezTo>
                  <a:cubicBezTo>
                    <a:pt x="51" y="158"/>
                    <a:pt x="48" y="150"/>
                    <a:pt x="42" y="143"/>
                  </a:cubicBezTo>
                  <a:cubicBezTo>
                    <a:pt x="41" y="142"/>
                    <a:pt x="35" y="132"/>
                    <a:pt x="30" y="119"/>
                  </a:cubicBezTo>
                  <a:cubicBezTo>
                    <a:pt x="25" y="106"/>
                    <a:pt x="20" y="88"/>
                    <a:pt x="24" y="73"/>
                  </a:cubicBezTo>
                  <a:cubicBezTo>
                    <a:pt x="24" y="73"/>
                    <a:pt x="24" y="73"/>
                    <a:pt x="24" y="73"/>
                  </a:cubicBezTo>
                  <a:cubicBezTo>
                    <a:pt x="24" y="73"/>
                    <a:pt x="24" y="73"/>
                    <a:pt x="24" y="73"/>
                  </a:cubicBezTo>
                  <a:cubicBezTo>
                    <a:pt x="24" y="72"/>
                    <a:pt x="28" y="58"/>
                    <a:pt x="39" y="45"/>
                  </a:cubicBezTo>
                  <a:cubicBezTo>
                    <a:pt x="53" y="28"/>
                    <a:pt x="72" y="19"/>
                    <a:pt x="96" y="20"/>
                  </a:cubicBezTo>
                  <a:cubicBezTo>
                    <a:pt x="97" y="20"/>
                    <a:pt x="97" y="20"/>
                    <a:pt x="97" y="20"/>
                  </a:cubicBezTo>
                  <a:cubicBezTo>
                    <a:pt x="97" y="20"/>
                    <a:pt x="97" y="20"/>
                    <a:pt x="97" y="20"/>
                  </a:cubicBezTo>
                  <a:cubicBezTo>
                    <a:pt x="97" y="20"/>
                    <a:pt x="97" y="20"/>
                    <a:pt x="97" y="20"/>
                  </a:cubicBezTo>
                  <a:cubicBezTo>
                    <a:pt x="97" y="20"/>
                    <a:pt x="97" y="20"/>
                    <a:pt x="98" y="20"/>
                  </a:cubicBezTo>
                  <a:cubicBezTo>
                    <a:pt x="122" y="21"/>
                    <a:pt x="140" y="30"/>
                    <a:pt x="153" y="48"/>
                  </a:cubicBezTo>
                  <a:cubicBezTo>
                    <a:pt x="162" y="62"/>
                    <a:pt x="165" y="77"/>
                    <a:pt x="165" y="77"/>
                  </a:cubicBezTo>
                  <a:close/>
                  <a:moveTo>
                    <a:pt x="73" y="70"/>
                  </a:moveTo>
                  <a:cubicBezTo>
                    <a:pt x="72" y="72"/>
                    <a:pt x="72" y="74"/>
                    <a:pt x="73" y="76"/>
                  </a:cubicBezTo>
                  <a:cubicBezTo>
                    <a:pt x="74" y="80"/>
                    <a:pt x="79" y="79"/>
                    <a:pt x="81" y="76"/>
                  </a:cubicBezTo>
                  <a:cubicBezTo>
                    <a:pt x="82" y="74"/>
                    <a:pt x="81" y="72"/>
                    <a:pt x="80" y="70"/>
                  </a:cubicBezTo>
                  <a:cubicBezTo>
                    <a:pt x="81" y="69"/>
                    <a:pt x="83" y="69"/>
                    <a:pt x="84" y="69"/>
                  </a:cubicBezTo>
                  <a:cubicBezTo>
                    <a:pt x="77" y="75"/>
                    <a:pt x="90" y="83"/>
                    <a:pt x="93" y="73"/>
                  </a:cubicBezTo>
                  <a:cubicBezTo>
                    <a:pt x="93" y="72"/>
                    <a:pt x="93" y="70"/>
                    <a:pt x="93" y="69"/>
                  </a:cubicBezTo>
                  <a:cubicBezTo>
                    <a:pt x="93" y="69"/>
                    <a:pt x="93" y="69"/>
                    <a:pt x="93" y="69"/>
                  </a:cubicBezTo>
                  <a:cubicBezTo>
                    <a:pt x="94" y="69"/>
                    <a:pt x="96" y="69"/>
                    <a:pt x="97" y="69"/>
                  </a:cubicBezTo>
                  <a:cubicBezTo>
                    <a:pt x="96" y="70"/>
                    <a:pt x="96" y="70"/>
                    <a:pt x="96" y="70"/>
                  </a:cubicBezTo>
                  <a:cubicBezTo>
                    <a:pt x="93" y="73"/>
                    <a:pt x="94" y="80"/>
                    <a:pt x="99" y="79"/>
                  </a:cubicBezTo>
                  <a:cubicBezTo>
                    <a:pt x="101" y="79"/>
                    <a:pt x="102" y="78"/>
                    <a:pt x="103" y="77"/>
                  </a:cubicBezTo>
                  <a:cubicBezTo>
                    <a:pt x="104" y="78"/>
                    <a:pt x="104" y="78"/>
                    <a:pt x="104" y="78"/>
                  </a:cubicBezTo>
                  <a:cubicBezTo>
                    <a:pt x="109" y="81"/>
                    <a:pt x="112" y="79"/>
                    <a:pt x="114" y="76"/>
                  </a:cubicBezTo>
                  <a:cubicBezTo>
                    <a:pt x="114" y="77"/>
                    <a:pt x="116" y="79"/>
                    <a:pt x="117" y="79"/>
                  </a:cubicBezTo>
                  <a:cubicBezTo>
                    <a:pt x="90" y="144"/>
                    <a:pt x="90" y="144"/>
                    <a:pt x="90" y="144"/>
                  </a:cubicBezTo>
                  <a:cubicBezTo>
                    <a:pt x="64" y="79"/>
                    <a:pt x="64" y="79"/>
                    <a:pt x="64" y="79"/>
                  </a:cubicBezTo>
                  <a:cubicBezTo>
                    <a:pt x="70" y="81"/>
                    <a:pt x="71" y="75"/>
                    <a:pt x="70" y="71"/>
                  </a:cubicBezTo>
                  <a:cubicBezTo>
                    <a:pt x="71" y="71"/>
                    <a:pt x="72" y="70"/>
                    <a:pt x="73" y="70"/>
                  </a:cubicBezTo>
                  <a:close/>
                  <a:moveTo>
                    <a:pt x="117" y="71"/>
                  </a:moveTo>
                  <a:cubicBezTo>
                    <a:pt x="116" y="71"/>
                    <a:pt x="116" y="72"/>
                    <a:pt x="115" y="72"/>
                  </a:cubicBezTo>
                  <a:cubicBezTo>
                    <a:pt x="115" y="72"/>
                    <a:pt x="115" y="71"/>
                    <a:pt x="115" y="70"/>
                  </a:cubicBezTo>
                  <a:cubicBezTo>
                    <a:pt x="116" y="70"/>
                    <a:pt x="116" y="70"/>
                    <a:pt x="117" y="71"/>
                  </a:cubicBezTo>
                  <a:close/>
                  <a:moveTo>
                    <a:pt x="103" y="68"/>
                  </a:moveTo>
                  <a:cubicBezTo>
                    <a:pt x="105" y="68"/>
                    <a:pt x="107" y="68"/>
                    <a:pt x="109" y="69"/>
                  </a:cubicBezTo>
                  <a:cubicBezTo>
                    <a:pt x="107" y="70"/>
                    <a:pt x="106" y="71"/>
                    <a:pt x="105" y="72"/>
                  </a:cubicBezTo>
                  <a:cubicBezTo>
                    <a:pt x="105" y="71"/>
                    <a:pt x="105" y="70"/>
                    <a:pt x="104" y="70"/>
                  </a:cubicBezTo>
                  <a:cubicBezTo>
                    <a:pt x="104" y="69"/>
                    <a:pt x="104" y="69"/>
                    <a:pt x="103" y="68"/>
                  </a:cubicBezTo>
                  <a:close/>
                  <a:moveTo>
                    <a:pt x="63" y="76"/>
                  </a:moveTo>
                  <a:cubicBezTo>
                    <a:pt x="63" y="75"/>
                    <a:pt x="63" y="75"/>
                    <a:pt x="63" y="75"/>
                  </a:cubicBezTo>
                  <a:cubicBezTo>
                    <a:pt x="63" y="75"/>
                    <a:pt x="63" y="75"/>
                    <a:pt x="63" y="75"/>
                  </a:cubicBezTo>
                  <a:cubicBezTo>
                    <a:pt x="63" y="75"/>
                    <a:pt x="63" y="76"/>
                    <a:pt x="63"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3" name="Freeform 32"/>
            <p:cNvSpPr/>
            <p:nvPr/>
          </p:nvSpPr>
          <p:spPr bwMode="auto">
            <a:xfrm>
              <a:off x="4101276" y="2421397"/>
              <a:ext cx="2688"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4" name="Freeform 33"/>
            <p:cNvSpPr>
              <a:spLocks noEditPoints="1"/>
            </p:cNvSpPr>
            <p:nvPr/>
          </p:nvSpPr>
          <p:spPr bwMode="auto">
            <a:xfrm>
              <a:off x="3461460" y="2222463"/>
              <a:ext cx="672077" cy="465974"/>
            </a:xfrm>
            <a:custGeom>
              <a:avLst/>
              <a:gdLst>
                <a:gd name="T0" fmla="*/ 314 w 317"/>
                <a:gd name="T1" fmla="*/ 82 h 220"/>
                <a:gd name="T2" fmla="*/ 309 w 317"/>
                <a:gd name="T3" fmla="*/ 76 h 220"/>
                <a:gd name="T4" fmla="*/ 303 w 317"/>
                <a:gd name="T5" fmla="*/ 71 h 220"/>
                <a:gd name="T6" fmla="*/ 302 w 317"/>
                <a:gd name="T7" fmla="*/ 72 h 220"/>
                <a:gd name="T8" fmla="*/ 306 w 317"/>
                <a:gd name="T9" fmla="*/ 83 h 220"/>
                <a:gd name="T10" fmla="*/ 306 w 317"/>
                <a:gd name="T11" fmla="*/ 87 h 220"/>
                <a:gd name="T12" fmla="*/ 305 w 317"/>
                <a:gd name="T13" fmla="*/ 92 h 220"/>
                <a:gd name="T14" fmla="*/ 302 w 317"/>
                <a:gd name="T15" fmla="*/ 94 h 220"/>
                <a:gd name="T16" fmla="*/ 302 w 317"/>
                <a:gd name="T17" fmla="*/ 95 h 220"/>
                <a:gd name="T18" fmla="*/ 302 w 317"/>
                <a:gd name="T19" fmla="*/ 94 h 220"/>
                <a:gd name="T20" fmla="*/ 302 w 317"/>
                <a:gd name="T21" fmla="*/ 94 h 220"/>
                <a:gd name="T22" fmla="*/ 301 w 317"/>
                <a:gd name="T23" fmla="*/ 95 h 220"/>
                <a:gd name="T24" fmla="*/ 298 w 317"/>
                <a:gd name="T25" fmla="*/ 96 h 220"/>
                <a:gd name="T26" fmla="*/ 158 w 317"/>
                <a:gd name="T27" fmla="*/ 0 h 220"/>
                <a:gd name="T28" fmla="*/ 17 w 317"/>
                <a:gd name="T29" fmla="*/ 11 h 220"/>
                <a:gd name="T30" fmla="*/ 20 w 317"/>
                <a:gd name="T31" fmla="*/ 99 h 220"/>
                <a:gd name="T32" fmla="*/ 8 w 317"/>
                <a:gd name="T33" fmla="*/ 99 h 220"/>
                <a:gd name="T34" fmla="*/ 8 w 317"/>
                <a:gd name="T35" fmla="*/ 147 h 220"/>
                <a:gd name="T36" fmla="*/ 90 w 317"/>
                <a:gd name="T37" fmla="*/ 185 h 220"/>
                <a:gd name="T38" fmla="*/ 113 w 317"/>
                <a:gd name="T39" fmla="*/ 220 h 220"/>
                <a:gd name="T40" fmla="*/ 134 w 317"/>
                <a:gd name="T41" fmla="*/ 196 h 220"/>
                <a:gd name="T42" fmla="*/ 176 w 317"/>
                <a:gd name="T43" fmla="*/ 197 h 220"/>
                <a:gd name="T44" fmla="*/ 196 w 317"/>
                <a:gd name="T45" fmla="*/ 220 h 220"/>
                <a:gd name="T46" fmla="*/ 219 w 317"/>
                <a:gd name="T47" fmla="*/ 188 h 220"/>
                <a:gd name="T48" fmla="*/ 302 w 317"/>
                <a:gd name="T49" fmla="*/ 110 h 220"/>
                <a:gd name="T50" fmla="*/ 309 w 317"/>
                <a:gd name="T51" fmla="*/ 106 h 220"/>
                <a:gd name="T52" fmla="*/ 311 w 317"/>
                <a:gd name="T53" fmla="*/ 104 h 220"/>
                <a:gd name="T54" fmla="*/ 311 w 317"/>
                <a:gd name="T55" fmla="*/ 104 h 220"/>
                <a:gd name="T56" fmla="*/ 312 w 317"/>
                <a:gd name="T57" fmla="*/ 103 h 220"/>
                <a:gd name="T58" fmla="*/ 312 w 317"/>
                <a:gd name="T59" fmla="*/ 103 h 220"/>
                <a:gd name="T60" fmla="*/ 316 w 317"/>
                <a:gd name="T61" fmla="*/ 96 h 220"/>
                <a:gd name="T62" fmla="*/ 315 w 317"/>
                <a:gd name="T63" fmla="*/ 85 h 220"/>
                <a:gd name="T64" fmla="*/ 52 w 317"/>
                <a:gd name="T65" fmla="*/ 100 h 220"/>
                <a:gd name="T66" fmla="*/ 75 w 317"/>
                <a:gd name="T67" fmla="*/ 100 h 220"/>
                <a:gd name="T68" fmla="*/ 201 w 317"/>
                <a:gd name="T69" fmla="*/ 25 h 220"/>
                <a:gd name="T70" fmla="*/ 158 w 317"/>
                <a:gd name="T71" fmla="*/ 31 h 220"/>
                <a:gd name="T72" fmla="*/ 119 w 317"/>
                <a:gd name="T73" fmla="*/ 38 h 220"/>
                <a:gd name="T74" fmla="*/ 113 w 317"/>
                <a:gd name="T75" fmla="*/ 26 h 220"/>
                <a:gd name="T76" fmla="*/ 158 w 317"/>
                <a:gd name="T77" fmla="*/ 13 h 220"/>
                <a:gd name="T78" fmla="*/ 201 w 317"/>
                <a:gd name="T79" fmla="*/ 2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7" h="220">
                  <a:moveTo>
                    <a:pt x="315" y="85"/>
                  </a:moveTo>
                  <a:cubicBezTo>
                    <a:pt x="315" y="84"/>
                    <a:pt x="314" y="83"/>
                    <a:pt x="314" y="82"/>
                  </a:cubicBezTo>
                  <a:cubicBezTo>
                    <a:pt x="313" y="81"/>
                    <a:pt x="313" y="80"/>
                    <a:pt x="312" y="80"/>
                  </a:cubicBezTo>
                  <a:cubicBezTo>
                    <a:pt x="311" y="78"/>
                    <a:pt x="310" y="77"/>
                    <a:pt x="309" y="76"/>
                  </a:cubicBezTo>
                  <a:cubicBezTo>
                    <a:pt x="308" y="75"/>
                    <a:pt x="306" y="74"/>
                    <a:pt x="305" y="73"/>
                  </a:cubicBezTo>
                  <a:cubicBezTo>
                    <a:pt x="304" y="72"/>
                    <a:pt x="304" y="72"/>
                    <a:pt x="303" y="71"/>
                  </a:cubicBezTo>
                  <a:cubicBezTo>
                    <a:pt x="301" y="70"/>
                    <a:pt x="300" y="70"/>
                    <a:pt x="300" y="70"/>
                  </a:cubicBezTo>
                  <a:cubicBezTo>
                    <a:pt x="300" y="70"/>
                    <a:pt x="301" y="71"/>
                    <a:pt x="302" y="72"/>
                  </a:cubicBezTo>
                  <a:cubicBezTo>
                    <a:pt x="302" y="74"/>
                    <a:pt x="303" y="76"/>
                    <a:pt x="304" y="79"/>
                  </a:cubicBezTo>
                  <a:cubicBezTo>
                    <a:pt x="305" y="80"/>
                    <a:pt x="305" y="81"/>
                    <a:pt x="306" y="83"/>
                  </a:cubicBezTo>
                  <a:cubicBezTo>
                    <a:pt x="306" y="84"/>
                    <a:pt x="306" y="84"/>
                    <a:pt x="306" y="85"/>
                  </a:cubicBezTo>
                  <a:cubicBezTo>
                    <a:pt x="306" y="86"/>
                    <a:pt x="306" y="86"/>
                    <a:pt x="306" y="87"/>
                  </a:cubicBezTo>
                  <a:cubicBezTo>
                    <a:pt x="306" y="89"/>
                    <a:pt x="306" y="90"/>
                    <a:pt x="306" y="91"/>
                  </a:cubicBezTo>
                  <a:cubicBezTo>
                    <a:pt x="305" y="91"/>
                    <a:pt x="305" y="92"/>
                    <a:pt x="305" y="92"/>
                  </a:cubicBezTo>
                  <a:cubicBezTo>
                    <a:pt x="305" y="92"/>
                    <a:pt x="304" y="92"/>
                    <a:pt x="304" y="93"/>
                  </a:cubicBezTo>
                  <a:cubicBezTo>
                    <a:pt x="302" y="94"/>
                    <a:pt x="302" y="94"/>
                    <a:pt x="302" y="94"/>
                  </a:cubicBezTo>
                  <a:cubicBezTo>
                    <a:pt x="302" y="95"/>
                    <a:pt x="302" y="95"/>
                    <a:pt x="302" y="95"/>
                  </a:cubicBezTo>
                  <a:cubicBezTo>
                    <a:pt x="302" y="95"/>
                    <a:pt x="302" y="95"/>
                    <a:pt x="302" y="95"/>
                  </a:cubicBezTo>
                  <a:cubicBezTo>
                    <a:pt x="302" y="95"/>
                    <a:pt x="302" y="94"/>
                    <a:pt x="302" y="94"/>
                  </a:cubicBezTo>
                  <a:cubicBezTo>
                    <a:pt x="302" y="94"/>
                    <a:pt x="302" y="94"/>
                    <a:pt x="302" y="94"/>
                  </a:cubicBezTo>
                  <a:cubicBezTo>
                    <a:pt x="302" y="94"/>
                    <a:pt x="302" y="94"/>
                    <a:pt x="302" y="94"/>
                  </a:cubicBezTo>
                  <a:cubicBezTo>
                    <a:pt x="302" y="94"/>
                    <a:pt x="302" y="94"/>
                    <a:pt x="302" y="94"/>
                  </a:cubicBezTo>
                  <a:cubicBezTo>
                    <a:pt x="302" y="95"/>
                    <a:pt x="302" y="95"/>
                    <a:pt x="302" y="95"/>
                  </a:cubicBezTo>
                  <a:cubicBezTo>
                    <a:pt x="301" y="95"/>
                    <a:pt x="301" y="95"/>
                    <a:pt x="301" y="95"/>
                  </a:cubicBezTo>
                  <a:cubicBezTo>
                    <a:pt x="300" y="95"/>
                    <a:pt x="300" y="96"/>
                    <a:pt x="299" y="96"/>
                  </a:cubicBezTo>
                  <a:cubicBezTo>
                    <a:pt x="299" y="96"/>
                    <a:pt x="298" y="96"/>
                    <a:pt x="298" y="96"/>
                  </a:cubicBezTo>
                  <a:cubicBezTo>
                    <a:pt x="297" y="96"/>
                    <a:pt x="297" y="96"/>
                    <a:pt x="297" y="96"/>
                  </a:cubicBezTo>
                  <a:cubicBezTo>
                    <a:pt x="295" y="43"/>
                    <a:pt x="233" y="0"/>
                    <a:pt x="158" y="0"/>
                  </a:cubicBezTo>
                  <a:cubicBezTo>
                    <a:pt x="123" y="0"/>
                    <a:pt x="90" y="10"/>
                    <a:pt x="65" y="26"/>
                  </a:cubicBezTo>
                  <a:cubicBezTo>
                    <a:pt x="55" y="19"/>
                    <a:pt x="39" y="11"/>
                    <a:pt x="17" y="11"/>
                  </a:cubicBezTo>
                  <a:cubicBezTo>
                    <a:pt x="17" y="11"/>
                    <a:pt x="31" y="33"/>
                    <a:pt x="40" y="48"/>
                  </a:cubicBezTo>
                  <a:cubicBezTo>
                    <a:pt x="27" y="63"/>
                    <a:pt x="20" y="80"/>
                    <a:pt x="20" y="99"/>
                  </a:cubicBezTo>
                  <a:cubicBezTo>
                    <a:pt x="20" y="99"/>
                    <a:pt x="20" y="99"/>
                    <a:pt x="20" y="99"/>
                  </a:cubicBezTo>
                  <a:cubicBezTo>
                    <a:pt x="8" y="99"/>
                    <a:pt x="8" y="99"/>
                    <a:pt x="8" y="99"/>
                  </a:cubicBezTo>
                  <a:cubicBezTo>
                    <a:pt x="8" y="99"/>
                    <a:pt x="0" y="108"/>
                    <a:pt x="0" y="123"/>
                  </a:cubicBezTo>
                  <a:cubicBezTo>
                    <a:pt x="0" y="138"/>
                    <a:pt x="8" y="147"/>
                    <a:pt x="8" y="147"/>
                  </a:cubicBezTo>
                  <a:cubicBezTo>
                    <a:pt x="44" y="155"/>
                    <a:pt x="44" y="155"/>
                    <a:pt x="44" y="155"/>
                  </a:cubicBezTo>
                  <a:cubicBezTo>
                    <a:pt x="56" y="167"/>
                    <a:pt x="72" y="177"/>
                    <a:pt x="90" y="185"/>
                  </a:cubicBezTo>
                  <a:cubicBezTo>
                    <a:pt x="98" y="216"/>
                    <a:pt x="98" y="216"/>
                    <a:pt x="98" y="216"/>
                  </a:cubicBezTo>
                  <a:cubicBezTo>
                    <a:pt x="98" y="216"/>
                    <a:pt x="101" y="220"/>
                    <a:pt x="113" y="220"/>
                  </a:cubicBezTo>
                  <a:cubicBezTo>
                    <a:pt x="125" y="220"/>
                    <a:pt x="130" y="216"/>
                    <a:pt x="130" y="216"/>
                  </a:cubicBezTo>
                  <a:cubicBezTo>
                    <a:pt x="134" y="196"/>
                    <a:pt x="134" y="196"/>
                    <a:pt x="134" y="196"/>
                  </a:cubicBezTo>
                  <a:cubicBezTo>
                    <a:pt x="142" y="197"/>
                    <a:pt x="150" y="198"/>
                    <a:pt x="158" y="198"/>
                  </a:cubicBezTo>
                  <a:cubicBezTo>
                    <a:pt x="164" y="198"/>
                    <a:pt x="170" y="197"/>
                    <a:pt x="176" y="197"/>
                  </a:cubicBezTo>
                  <a:cubicBezTo>
                    <a:pt x="181" y="216"/>
                    <a:pt x="181" y="216"/>
                    <a:pt x="181" y="216"/>
                  </a:cubicBezTo>
                  <a:cubicBezTo>
                    <a:pt x="181" y="216"/>
                    <a:pt x="184" y="220"/>
                    <a:pt x="196" y="220"/>
                  </a:cubicBezTo>
                  <a:cubicBezTo>
                    <a:pt x="208" y="220"/>
                    <a:pt x="212" y="216"/>
                    <a:pt x="212" y="216"/>
                  </a:cubicBezTo>
                  <a:cubicBezTo>
                    <a:pt x="219" y="188"/>
                    <a:pt x="219" y="188"/>
                    <a:pt x="219" y="188"/>
                  </a:cubicBezTo>
                  <a:cubicBezTo>
                    <a:pt x="260" y="173"/>
                    <a:pt x="290" y="145"/>
                    <a:pt x="295" y="112"/>
                  </a:cubicBezTo>
                  <a:cubicBezTo>
                    <a:pt x="298" y="111"/>
                    <a:pt x="300" y="111"/>
                    <a:pt x="302" y="110"/>
                  </a:cubicBezTo>
                  <a:cubicBezTo>
                    <a:pt x="304" y="110"/>
                    <a:pt x="305" y="109"/>
                    <a:pt x="306" y="108"/>
                  </a:cubicBezTo>
                  <a:cubicBezTo>
                    <a:pt x="307" y="108"/>
                    <a:pt x="308" y="107"/>
                    <a:pt x="309" y="106"/>
                  </a:cubicBezTo>
                  <a:cubicBezTo>
                    <a:pt x="310" y="105"/>
                    <a:pt x="310" y="105"/>
                    <a:pt x="310" y="105"/>
                  </a:cubicBezTo>
                  <a:cubicBezTo>
                    <a:pt x="311" y="104"/>
                    <a:pt x="311" y="104"/>
                    <a:pt x="311" y="104"/>
                  </a:cubicBezTo>
                  <a:cubicBezTo>
                    <a:pt x="311" y="104"/>
                    <a:pt x="311" y="104"/>
                    <a:pt x="311" y="104"/>
                  </a:cubicBezTo>
                  <a:cubicBezTo>
                    <a:pt x="311" y="104"/>
                    <a:pt x="311" y="104"/>
                    <a:pt x="311" y="104"/>
                  </a:cubicBezTo>
                  <a:cubicBezTo>
                    <a:pt x="311" y="104"/>
                    <a:pt x="311" y="104"/>
                    <a:pt x="311" y="104"/>
                  </a:cubicBezTo>
                  <a:cubicBezTo>
                    <a:pt x="312" y="103"/>
                    <a:pt x="312" y="103"/>
                    <a:pt x="312" y="103"/>
                  </a:cubicBezTo>
                  <a:cubicBezTo>
                    <a:pt x="312" y="103"/>
                    <a:pt x="312" y="103"/>
                    <a:pt x="312" y="103"/>
                  </a:cubicBezTo>
                  <a:cubicBezTo>
                    <a:pt x="312" y="103"/>
                    <a:pt x="312" y="103"/>
                    <a:pt x="312" y="103"/>
                  </a:cubicBezTo>
                  <a:cubicBezTo>
                    <a:pt x="314" y="101"/>
                    <a:pt x="314" y="101"/>
                    <a:pt x="314" y="101"/>
                  </a:cubicBezTo>
                  <a:cubicBezTo>
                    <a:pt x="315" y="99"/>
                    <a:pt x="315" y="98"/>
                    <a:pt x="316" y="96"/>
                  </a:cubicBezTo>
                  <a:cubicBezTo>
                    <a:pt x="316" y="95"/>
                    <a:pt x="317" y="94"/>
                    <a:pt x="317" y="92"/>
                  </a:cubicBezTo>
                  <a:cubicBezTo>
                    <a:pt x="317" y="90"/>
                    <a:pt x="316" y="87"/>
                    <a:pt x="315" y="85"/>
                  </a:cubicBezTo>
                  <a:close/>
                  <a:moveTo>
                    <a:pt x="63" y="111"/>
                  </a:moveTo>
                  <a:cubicBezTo>
                    <a:pt x="57" y="111"/>
                    <a:pt x="52" y="106"/>
                    <a:pt x="52" y="100"/>
                  </a:cubicBezTo>
                  <a:cubicBezTo>
                    <a:pt x="52" y="93"/>
                    <a:pt x="57" y="88"/>
                    <a:pt x="63" y="88"/>
                  </a:cubicBezTo>
                  <a:cubicBezTo>
                    <a:pt x="70" y="88"/>
                    <a:pt x="75" y="93"/>
                    <a:pt x="75" y="100"/>
                  </a:cubicBezTo>
                  <a:cubicBezTo>
                    <a:pt x="75" y="106"/>
                    <a:pt x="70" y="111"/>
                    <a:pt x="63" y="111"/>
                  </a:cubicBezTo>
                  <a:close/>
                  <a:moveTo>
                    <a:pt x="201" y="25"/>
                  </a:moveTo>
                  <a:cubicBezTo>
                    <a:pt x="200" y="27"/>
                    <a:pt x="197" y="37"/>
                    <a:pt x="194" y="37"/>
                  </a:cubicBezTo>
                  <a:cubicBezTo>
                    <a:pt x="183" y="33"/>
                    <a:pt x="170" y="31"/>
                    <a:pt x="158" y="31"/>
                  </a:cubicBezTo>
                  <a:cubicBezTo>
                    <a:pt x="144" y="31"/>
                    <a:pt x="131" y="33"/>
                    <a:pt x="119" y="37"/>
                  </a:cubicBezTo>
                  <a:cubicBezTo>
                    <a:pt x="119" y="37"/>
                    <a:pt x="119" y="38"/>
                    <a:pt x="119" y="38"/>
                  </a:cubicBezTo>
                  <a:cubicBezTo>
                    <a:pt x="119" y="38"/>
                    <a:pt x="119" y="37"/>
                    <a:pt x="118" y="37"/>
                  </a:cubicBezTo>
                  <a:cubicBezTo>
                    <a:pt x="115" y="36"/>
                    <a:pt x="113" y="28"/>
                    <a:pt x="113" y="26"/>
                  </a:cubicBezTo>
                  <a:cubicBezTo>
                    <a:pt x="112" y="23"/>
                    <a:pt x="113" y="20"/>
                    <a:pt x="116" y="19"/>
                  </a:cubicBezTo>
                  <a:cubicBezTo>
                    <a:pt x="129" y="15"/>
                    <a:pt x="143" y="13"/>
                    <a:pt x="158" y="13"/>
                  </a:cubicBezTo>
                  <a:cubicBezTo>
                    <a:pt x="171" y="13"/>
                    <a:pt x="185" y="15"/>
                    <a:pt x="197" y="18"/>
                  </a:cubicBezTo>
                  <a:cubicBezTo>
                    <a:pt x="200" y="19"/>
                    <a:pt x="201" y="22"/>
                    <a:pt x="201" y="25"/>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solidFill>
                  <a:schemeClr val="accent5"/>
                </a:solidFill>
              </a:endParaRPr>
            </a:p>
          </p:txBody>
        </p:sp>
        <p:sp>
          <p:nvSpPr>
            <p:cNvPr id="35" name="Freeform 34"/>
            <p:cNvSpPr/>
            <p:nvPr/>
          </p:nvSpPr>
          <p:spPr bwMode="auto">
            <a:xfrm>
              <a:off x="4245549" y="4200160"/>
              <a:ext cx="415792" cy="270623"/>
            </a:xfrm>
            <a:custGeom>
              <a:avLst/>
              <a:gdLst>
                <a:gd name="T0" fmla="*/ 95 w 196"/>
                <a:gd name="T1" fmla="*/ 123 h 128"/>
                <a:gd name="T2" fmla="*/ 181 w 196"/>
                <a:gd name="T3" fmla="*/ 66 h 128"/>
                <a:gd name="T4" fmla="*/ 195 w 196"/>
                <a:gd name="T5" fmla="*/ 66 h 128"/>
                <a:gd name="T6" fmla="*/ 196 w 196"/>
                <a:gd name="T7" fmla="*/ 64 h 128"/>
                <a:gd name="T8" fmla="*/ 101 w 196"/>
                <a:gd name="T9" fmla="*/ 0 h 128"/>
                <a:gd name="T10" fmla="*/ 6 w 196"/>
                <a:gd name="T11" fmla="*/ 64 h 128"/>
                <a:gd name="T12" fmla="*/ 29 w 196"/>
                <a:gd name="T13" fmla="*/ 106 h 128"/>
                <a:gd name="T14" fmla="*/ 0 w 196"/>
                <a:gd name="T15" fmla="*/ 126 h 128"/>
                <a:gd name="T16" fmla="*/ 14 w 196"/>
                <a:gd name="T17" fmla="*/ 128 h 128"/>
                <a:gd name="T18" fmla="*/ 45 w 196"/>
                <a:gd name="T19" fmla="*/ 116 h 128"/>
                <a:gd name="T20" fmla="*/ 94 w 196"/>
                <a:gd name="T21" fmla="*/ 127 h 128"/>
                <a:gd name="T22" fmla="*/ 95 w 196"/>
                <a:gd name="T23" fmla="*/ 12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6" h="128">
                  <a:moveTo>
                    <a:pt x="95" y="123"/>
                  </a:moveTo>
                  <a:cubicBezTo>
                    <a:pt x="103" y="90"/>
                    <a:pt x="135" y="66"/>
                    <a:pt x="181" y="66"/>
                  </a:cubicBezTo>
                  <a:cubicBezTo>
                    <a:pt x="186" y="66"/>
                    <a:pt x="191" y="66"/>
                    <a:pt x="195" y="66"/>
                  </a:cubicBezTo>
                  <a:cubicBezTo>
                    <a:pt x="196" y="66"/>
                    <a:pt x="196" y="65"/>
                    <a:pt x="196" y="64"/>
                  </a:cubicBezTo>
                  <a:cubicBezTo>
                    <a:pt x="196" y="29"/>
                    <a:pt x="153" y="0"/>
                    <a:pt x="101" y="0"/>
                  </a:cubicBezTo>
                  <a:cubicBezTo>
                    <a:pt x="48" y="0"/>
                    <a:pt x="6" y="29"/>
                    <a:pt x="6" y="64"/>
                  </a:cubicBezTo>
                  <a:cubicBezTo>
                    <a:pt x="6" y="80"/>
                    <a:pt x="15" y="95"/>
                    <a:pt x="29" y="106"/>
                  </a:cubicBezTo>
                  <a:cubicBezTo>
                    <a:pt x="22" y="115"/>
                    <a:pt x="12" y="122"/>
                    <a:pt x="0" y="126"/>
                  </a:cubicBezTo>
                  <a:cubicBezTo>
                    <a:pt x="5" y="127"/>
                    <a:pt x="9" y="128"/>
                    <a:pt x="14" y="128"/>
                  </a:cubicBezTo>
                  <a:cubicBezTo>
                    <a:pt x="26" y="128"/>
                    <a:pt x="37" y="123"/>
                    <a:pt x="45" y="116"/>
                  </a:cubicBezTo>
                  <a:cubicBezTo>
                    <a:pt x="60" y="123"/>
                    <a:pt x="74" y="126"/>
                    <a:pt x="94" y="127"/>
                  </a:cubicBezTo>
                  <a:cubicBezTo>
                    <a:pt x="94" y="125"/>
                    <a:pt x="95" y="124"/>
                    <a:pt x="95"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6" name="Freeform 35"/>
            <p:cNvSpPr>
              <a:spLocks noEditPoints="1"/>
            </p:cNvSpPr>
            <p:nvPr/>
          </p:nvSpPr>
          <p:spPr bwMode="auto">
            <a:xfrm>
              <a:off x="4483016" y="4374004"/>
              <a:ext cx="319908" cy="207000"/>
            </a:xfrm>
            <a:custGeom>
              <a:avLst/>
              <a:gdLst>
                <a:gd name="T0" fmla="*/ 128 w 151"/>
                <a:gd name="T1" fmla="*/ 81 h 98"/>
                <a:gd name="T2" fmla="*/ 146 w 151"/>
                <a:gd name="T3" fmla="*/ 49 h 98"/>
                <a:gd name="T4" fmla="*/ 73 w 151"/>
                <a:gd name="T5" fmla="*/ 0 h 98"/>
                <a:gd name="T6" fmla="*/ 0 w 151"/>
                <a:gd name="T7" fmla="*/ 49 h 98"/>
                <a:gd name="T8" fmla="*/ 73 w 151"/>
                <a:gd name="T9" fmla="*/ 98 h 98"/>
                <a:gd name="T10" fmla="*/ 116 w 151"/>
                <a:gd name="T11" fmla="*/ 89 h 98"/>
                <a:gd name="T12" fmla="*/ 140 w 151"/>
                <a:gd name="T13" fmla="*/ 98 h 98"/>
                <a:gd name="T14" fmla="*/ 151 w 151"/>
                <a:gd name="T15" fmla="*/ 97 h 98"/>
                <a:gd name="T16" fmla="*/ 128 w 151"/>
                <a:gd name="T17" fmla="*/ 81 h 98"/>
                <a:gd name="T18" fmla="*/ 45 w 151"/>
                <a:gd name="T19" fmla="*/ 58 h 98"/>
                <a:gd name="T20" fmla="*/ 37 w 151"/>
                <a:gd name="T21" fmla="*/ 49 h 98"/>
                <a:gd name="T22" fmla="*/ 45 w 151"/>
                <a:gd name="T23" fmla="*/ 41 h 98"/>
                <a:gd name="T24" fmla="*/ 54 w 151"/>
                <a:gd name="T25" fmla="*/ 49 h 98"/>
                <a:gd name="T26" fmla="*/ 45 w 151"/>
                <a:gd name="T27" fmla="*/ 58 h 98"/>
                <a:gd name="T28" fmla="*/ 75 w 151"/>
                <a:gd name="T29" fmla="*/ 58 h 98"/>
                <a:gd name="T30" fmla="*/ 67 w 151"/>
                <a:gd name="T31" fmla="*/ 49 h 98"/>
                <a:gd name="T32" fmla="*/ 75 w 151"/>
                <a:gd name="T33" fmla="*/ 41 h 98"/>
                <a:gd name="T34" fmla="*/ 84 w 151"/>
                <a:gd name="T35" fmla="*/ 49 h 98"/>
                <a:gd name="T36" fmla="*/ 75 w 151"/>
                <a:gd name="T37" fmla="*/ 58 h 98"/>
                <a:gd name="T38" fmla="*/ 105 w 151"/>
                <a:gd name="T39" fmla="*/ 58 h 98"/>
                <a:gd name="T40" fmla="*/ 97 w 151"/>
                <a:gd name="T41" fmla="*/ 49 h 98"/>
                <a:gd name="T42" fmla="*/ 105 w 151"/>
                <a:gd name="T43" fmla="*/ 41 h 98"/>
                <a:gd name="T44" fmla="*/ 114 w 151"/>
                <a:gd name="T45" fmla="*/ 49 h 98"/>
                <a:gd name="T46" fmla="*/ 105 w 151"/>
                <a:gd name="T47" fmla="*/ 5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1" h="98">
                  <a:moveTo>
                    <a:pt x="128" y="81"/>
                  </a:moveTo>
                  <a:cubicBezTo>
                    <a:pt x="140" y="73"/>
                    <a:pt x="146" y="62"/>
                    <a:pt x="146" y="49"/>
                  </a:cubicBezTo>
                  <a:cubicBezTo>
                    <a:pt x="146" y="22"/>
                    <a:pt x="114" y="0"/>
                    <a:pt x="73" y="0"/>
                  </a:cubicBezTo>
                  <a:cubicBezTo>
                    <a:pt x="33" y="0"/>
                    <a:pt x="0" y="22"/>
                    <a:pt x="0" y="49"/>
                  </a:cubicBezTo>
                  <a:cubicBezTo>
                    <a:pt x="0" y="76"/>
                    <a:pt x="33" y="98"/>
                    <a:pt x="73" y="98"/>
                  </a:cubicBezTo>
                  <a:cubicBezTo>
                    <a:pt x="89" y="98"/>
                    <a:pt x="104" y="95"/>
                    <a:pt x="116" y="89"/>
                  </a:cubicBezTo>
                  <a:cubicBezTo>
                    <a:pt x="122" y="95"/>
                    <a:pt x="131" y="98"/>
                    <a:pt x="140" y="98"/>
                  </a:cubicBezTo>
                  <a:cubicBezTo>
                    <a:pt x="144" y="98"/>
                    <a:pt x="147" y="98"/>
                    <a:pt x="151" y="97"/>
                  </a:cubicBezTo>
                  <a:cubicBezTo>
                    <a:pt x="142" y="94"/>
                    <a:pt x="134" y="89"/>
                    <a:pt x="128" y="81"/>
                  </a:cubicBezTo>
                  <a:close/>
                  <a:moveTo>
                    <a:pt x="45" y="58"/>
                  </a:moveTo>
                  <a:cubicBezTo>
                    <a:pt x="41" y="58"/>
                    <a:pt x="37" y="54"/>
                    <a:pt x="37" y="49"/>
                  </a:cubicBezTo>
                  <a:cubicBezTo>
                    <a:pt x="37" y="45"/>
                    <a:pt x="41" y="41"/>
                    <a:pt x="45" y="41"/>
                  </a:cubicBezTo>
                  <a:cubicBezTo>
                    <a:pt x="50" y="41"/>
                    <a:pt x="54" y="45"/>
                    <a:pt x="54" y="49"/>
                  </a:cubicBezTo>
                  <a:cubicBezTo>
                    <a:pt x="54" y="54"/>
                    <a:pt x="50" y="58"/>
                    <a:pt x="45" y="58"/>
                  </a:cubicBezTo>
                  <a:close/>
                  <a:moveTo>
                    <a:pt x="75" y="58"/>
                  </a:moveTo>
                  <a:cubicBezTo>
                    <a:pt x="71" y="58"/>
                    <a:pt x="67" y="54"/>
                    <a:pt x="67" y="49"/>
                  </a:cubicBezTo>
                  <a:cubicBezTo>
                    <a:pt x="67" y="45"/>
                    <a:pt x="71" y="41"/>
                    <a:pt x="75" y="41"/>
                  </a:cubicBezTo>
                  <a:cubicBezTo>
                    <a:pt x="80" y="41"/>
                    <a:pt x="84" y="45"/>
                    <a:pt x="84" y="49"/>
                  </a:cubicBezTo>
                  <a:cubicBezTo>
                    <a:pt x="84" y="54"/>
                    <a:pt x="80" y="58"/>
                    <a:pt x="75" y="58"/>
                  </a:cubicBezTo>
                  <a:close/>
                  <a:moveTo>
                    <a:pt x="105" y="58"/>
                  </a:moveTo>
                  <a:cubicBezTo>
                    <a:pt x="100" y="58"/>
                    <a:pt x="97" y="54"/>
                    <a:pt x="97" y="49"/>
                  </a:cubicBezTo>
                  <a:cubicBezTo>
                    <a:pt x="97" y="45"/>
                    <a:pt x="100" y="41"/>
                    <a:pt x="105" y="41"/>
                  </a:cubicBezTo>
                  <a:cubicBezTo>
                    <a:pt x="110" y="41"/>
                    <a:pt x="114" y="45"/>
                    <a:pt x="114" y="49"/>
                  </a:cubicBezTo>
                  <a:cubicBezTo>
                    <a:pt x="114" y="54"/>
                    <a:pt x="110" y="58"/>
                    <a:pt x="105"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7" name="Freeform 36"/>
            <p:cNvSpPr>
              <a:spLocks noEditPoints="1"/>
            </p:cNvSpPr>
            <p:nvPr/>
          </p:nvSpPr>
          <p:spPr bwMode="auto">
            <a:xfrm>
              <a:off x="2480227" y="3975239"/>
              <a:ext cx="535869" cy="394285"/>
            </a:xfrm>
            <a:custGeom>
              <a:avLst/>
              <a:gdLst>
                <a:gd name="T0" fmla="*/ 223 w 253"/>
                <a:gd name="T1" fmla="*/ 0 h 186"/>
                <a:gd name="T2" fmla="*/ 31 w 253"/>
                <a:gd name="T3" fmla="*/ 0 h 186"/>
                <a:gd name="T4" fmla="*/ 0 w 253"/>
                <a:gd name="T5" fmla="*/ 31 h 186"/>
                <a:gd name="T6" fmla="*/ 0 w 253"/>
                <a:gd name="T7" fmla="*/ 155 h 186"/>
                <a:gd name="T8" fmla="*/ 31 w 253"/>
                <a:gd name="T9" fmla="*/ 186 h 186"/>
                <a:gd name="T10" fmla="*/ 223 w 253"/>
                <a:gd name="T11" fmla="*/ 186 h 186"/>
                <a:gd name="T12" fmla="*/ 253 w 253"/>
                <a:gd name="T13" fmla="*/ 155 h 186"/>
                <a:gd name="T14" fmla="*/ 253 w 253"/>
                <a:gd name="T15" fmla="*/ 31 h 186"/>
                <a:gd name="T16" fmla="*/ 223 w 253"/>
                <a:gd name="T17" fmla="*/ 0 h 186"/>
                <a:gd name="T18" fmla="*/ 216 w 253"/>
                <a:gd name="T19" fmla="*/ 24 h 186"/>
                <a:gd name="T20" fmla="*/ 128 w 253"/>
                <a:gd name="T21" fmla="*/ 86 h 186"/>
                <a:gd name="T22" fmla="*/ 46 w 253"/>
                <a:gd name="T23" fmla="*/ 24 h 186"/>
                <a:gd name="T24" fmla="*/ 216 w 253"/>
                <a:gd name="T25" fmla="*/ 24 h 186"/>
                <a:gd name="T26" fmla="*/ 223 w 253"/>
                <a:gd name="T27" fmla="*/ 162 h 186"/>
                <a:gd name="T28" fmla="*/ 31 w 253"/>
                <a:gd name="T29" fmla="*/ 162 h 186"/>
                <a:gd name="T30" fmla="*/ 24 w 253"/>
                <a:gd name="T31" fmla="*/ 155 h 186"/>
                <a:gd name="T32" fmla="*/ 24 w 253"/>
                <a:gd name="T33" fmla="*/ 37 h 186"/>
                <a:gd name="T34" fmla="*/ 128 w 253"/>
                <a:gd name="T35" fmla="*/ 115 h 186"/>
                <a:gd name="T36" fmla="*/ 230 w 253"/>
                <a:gd name="T37" fmla="*/ 43 h 186"/>
                <a:gd name="T38" fmla="*/ 230 w 253"/>
                <a:gd name="T39" fmla="*/ 155 h 186"/>
                <a:gd name="T40" fmla="*/ 223 w 253"/>
                <a:gd name="T41" fmla="*/ 16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3" h="186">
                  <a:moveTo>
                    <a:pt x="223" y="0"/>
                  </a:moveTo>
                  <a:cubicBezTo>
                    <a:pt x="31" y="0"/>
                    <a:pt x="31" y="0"/>
                    <a:pt x="31" y="0"/>
                  </a:cubicBezTo>
                  <a:cubicBezTo>
                    <a:pt x="14" y="0"/>
                    <a:pt x="0" y="14"/>
                    <a:pt x="0" y="31"/>
                  </a:cubicBezTo>
                  <a:cubicBezTo>
                    <a:pt x="0" y="155"/>
                    <a:pt x="0" y="155"/>
                    <a:pt x="0" y="155"/>
                  </a:cubicBezTo>
                  <a:cubicBezTo>
                    <a:pt x="0" y="172"/>
                    <a:pt x="14" y="186"/>
                    <a:pt x="31" y="186"/>
                  </a:cubicBezTo>
                  <a:cubicBezTo>
                    <a:pt x="223" y="186"/>
                    <a:pt x="223" y="186"/>
                    <a:pt x="223" y="186"/>
                  </a:cubicBezTo>
                  <a:cubicBezTo>
                    <a:pt x="240" y="186"/>
                    <a:pt x="253" y="172"/>
                    <a:pt x="253" y="155"/>
                  </a:cubicBezTo>
                  <a:cubicBezTo>
                    <a:pt x="253" y="31"/>
                    <a:pt x="253" y="31"/>
                    <a:pt x="253" y="31"/>
                  </a:cubicBezTo>
                  <a:cubicBezTo>
                    <a:pt x="253" y="14"/>
                    <a:pt x="240" y="0"/>
                    <a:pt x="223" y="0"/>
                  </a:cubicBezTo>
                  <a:close/>
                  <a:moveTo>
                    <a:pt x="216" y="24"/>
                  </a:moveTo>
                  <a:cubicBezTo>
                    <a:pt x="128" y="86"/>
                    <a:pt x="128" y="86"/>
                    <a:pt x="128" y="86"/>
                  </a:cubicBezTo>
                  <a:cubicBezTo>
                    <a:pt x="46" y="24"/>
                    <a:pt x="46" y="24"/>
                    <a:pt x="46" y="24"/>
                  </a:cubicBezTo>
                  <a:lnTo>
                    <a:pt x="216" y="24"/>
                  </a:lnTo>
                  <a:close/>
                  <a:moveTo>
                    <a:pt x="223" y="162"/>
                  </a:moveTo>
                  <a:cubicBezTo>
                    <a:pt x="31" y="162"/>
                    <a:pt x="31" y="162"/>
                    <a:pt x="31" y="162"/>
                  </a:cubicBezTo>
                  <a:cubicBezTo>
                    <a:pt x="27" y="162"/>
                    <a:pt x="24" y="159"/>
                    <a:pt x="24" y="155"/>
                  </a:cubicBezTo>
                  <a:cubicBezTo>
                    <a:pt x="24" y="37"/>
                    <a:pt x="24" y="37"/>
                    <a:pt x="24" y="37"/>
                  </a:cubicBezTo>
                  <a:cubicBezTo>
                    <a:pt x="128" y="115"/>
                    <a:pt x="128" y="115"/>
                    <a:pt x="128" y="115"/>
                  </a:cubicBezTo>
                  <a:cubicBezTo>
                    <a:pt x="230" y="43"/>
                    <a:pt x="230" y="43"/>
                    <a:pt x="230" y="43"/>
                  </a:cubicBezTo>
                  <a:cubicBezTo>
                    <a:pt x="230" y="155"/>
                    <a:pt x="230" y="155"/>
                    <a:pt x="230" y="155"/>
                  </a:cubicBezTo>
                  <a:cubicBezTo>
                    <a:pt x="230" y="159"/>
                    <a:pt x="226" y="162"/>
                    <a:pt x="223" y="162"/>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8" name="Freeform 37"/>
            <p:cNvSpPr>
              <a:spLocks noEditPoints="1"/>
            </p:cNvSpPr>
            <p:nvPr/>
          </p:nvSpPr>
          <p:spPr bwMode="auto">
            <a:xfrm>
              <a:off x="3016097" y="2976981"/>
              <a:ext cx="411311" cy="422064"/>
            </a:xfrm>
            <a:custGeom>
              <a:avLst/>
              <a:gdLst>
                <a:gd name="T0" fmla="*/ 142 w 194"/>
                <a:gd name="T1" fmla="*/ 188 h 199"/>
                <a:gd name="T2" fmla="*/ 90 w 194"/>
                <a:gd name="T3" fmla="*/ 199 h 199"/>
                <a:gd name="T4" fmla="*/ 0 w 194"/>
                <a:gd name="T5" fmla="*/ 109 h 199"/>
                <a:gd name="T6" fmla="*/ 107 w 194"/>
                <a:gd name="T7" fmla="*/ 0 h 199"/>
                <a:gd name="T8" fmla="*/ 194 w 194"/>
                <a:gd name="T9" fmla="*/ 82 h 199"/>
                <a:gd name="T10" fmla="*/ 140 w 194"/>
                <a:gd name="T11" fmla="*/ 151 h 199"/>
                <a:gd name="T12" fmla="*/ 115 w 194"/>
                <a:gd name="T13" fmla="*/ 129 h 199"/>
                <a:gd name="T14" fmla="*/ 115 w 194"/>
                <a:gd name="T15" fmla="*/ 129 h 199"/>
                <a:gd name="T16" fmla="*/ 77 w 194"/>
                <a:gd name="T17" fmla="*/ 151 h 199"/>
                <a:gd name="T18" fmla="*/ 45 w 194"/>
                <a:gd name="T19" fmla="*/ 113 h 199"/>
                <a:gd name="T20" fmla="*/ 113 w 194"/>
                <a:gd name="T21" fmla="*/ 46 h 199"/>
                <a:gd name="T22" fmla="*/ 147 w 194"/>
                <a:gd name="T23" fmla="*/ 53 h 199"/>
                <a:gd name="T24" fmla="*/ 138 w 194"/>
                <a:gd name="T25" fmla="*/ 107 h 199"/>
                <a:gd name="T26" fmla="*/ 145 w 194"/>
                <a:gd name="T27" fmla="*/ 131 h 199"/>
                <a:gd name="T28" fmla="*/ 173 w 194"/>
                <a:gd name="T29" fmla="*/ 83 h 199"/>
                <a:gd name="T30" fmla="*/ 105 w 194"/>
                <a:gd name="T31" fmla="*/ 17 h 199"/>
                <a:gd name="T32" fmla="*/ 22 w 194"/>
                <a:gd name="T33" fmla="*/ 106 h 199"/>
                <a:gd name="T34" fmla="*/ 95 w 194"/>
                <a:gd name="T35" fmla="*/ 181 h 199"/>
                <a:gd name="T36" fmla="*/ 137 w 194"/>
                <a:gd name="T37" fmla="*/ 172 h 199"/>
                <a:gd name="T38" fmla="*/ 142 w 194"/>
                <a:gd name="T39" fmla="*/ 188 h 199"/>
                <a:gd name="T40" fmla="*/ 117 w 194"/>
                <a:gd name="T41" fmla="*/ 70 h 199"/>
                <a:gd name="T42" fmla="*/ 108 w 194"/>
                <a:gd name="T43" fmla="*/ 69 h 199"/>
                <a:gd name="T44" fmla="*/ 74 w 194"/>
                <a:gd name="T45" fmla="*/ 110 h 199"/>
                <a:gd name="T46" fmla="*/ 88 w 194"/>
                <a:gd name="T47" fmla="*/ 127 h 199"/>
                <a:gd name="T48" fmla="*/ 113 w 194"/>
                <a:gd name="T49" fmla="*/ 97 h 199"/>
                <a:gd name="T50" fmla="*/ 117 w 194"/>
                <a:gd name="T51" fmla="*/ 7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199">
                  <a:moveTo>
                    <a:pt x="142" y="188"/>
                  </a:moveTo>
                  <a:cubicBezTo>
                    <a:pt x="125" y="196"/>
                    <a:pt x="110" y="199"/>
                    <a:pt x="90" y="199"/>
                  </a:cubicBezTo>
                  <a:cubicBezTo>
                    <a:pt x="42" y="199"/>
                    <a:pt x="0" y="165"/>
                    <a:pt x="0" y="109"/>
                  </a:cubicBezTo>
                  <a:cubicBezTo>
                    <a:pt x="0" y="50"/>
                    <a:pt x="43" y="0"/>
                    <a:pt x="107" y="0"/>
                  </a:cubicBezTo>
                  <a:cubicBezTo>
                    <a:pt x="158" y="0"/>
                    <a:pt x="194" y="34"/>
                    <a:pt x="194" y="82"/>
                  </a:cubicBezTo>
                  <a:cubicBezTo>
                    <a:pt x="194" y="124"/>
                    <a:pt x="171" y="151"/>
                    <a:pt x="140" y="151"/>
                  </a:cubicBezTo>
                  <a:cubicBezTo>
                    <a:pt x="126" y="151"/>
                    <a:pt x="117" y="143"/>
                    <a:pt x="115" y="129"/>
                  </a:cubicBezTo>
                  <a:cubicBezTo>
                    <a:pt x="115" y="129"/>
                    <a:pt x="115" y="129"/>
                    <a:pt x="115" y="129"/>
                  </a:cubicBezTo>
                  <a:cubicBezTo>
                    <a:pt x="105" y="143"/>
                    <a:pt x="93" y="151"/>
                    <a:pt x="77" y="151"/>
                  </a:cubicBezTo>
                  <a:cubicBezTo>
                    <a:pt x="59" y="151"/>
                    <a:pt x="45" y="137"/>
                    <a:pt x="45" y="113"/>
                  </a:cubicBezTo>
                  <a:cubicBezTo>
                    <a:pt x="45" y="78"/>
                    <a:pt x="71" y="46"/>
                    <a:pt x="113" y="46"/>
                  </a:cubicBezTo>
                  <a:cubicBezTo>
                    <a:pt x="125" y="46"/>
                    <a:pt x="139" y="50"/>
                    <a:pt x="147" y="53"/>
                  </a:cubicBezTo>
                  <a:cubicBezTo>
                    <a:pt x="138" y="107"/>
                    <a:pt x="138" y="107"/>
                    <a:pt x="138" y="107"/>
                  </a:cubicBezTo>
                  <a:cubicBezTo>
                    <a:pt x="135" y="123"/>
                    <a:pt x="137" y="131"/>
                    <a:pt x="145" y="131"/>
                  </a:cubicBezTo>
                  <a:cubicBezTo>
                    <a:pt x="157" y="132"/>
                    <a:pt x="173" y="116"/>
                    <a:pt x="173" y="83"/>
                  </a:cubicBezTo>
                  <a:cubicBezTo>
                    <a:pt x="173" y="46"/>
                    <a:pt x="149" y="17"/>
                    <a:pt x="105" y="17"/>
                  </a:cubicBezTo>
                  <a:cubicBezTo>
                    <a:pt x="60" y="17"/>
                    <a:pt x="22" y="51"/>
                    <a:pt x="22" y="106"/>
                  </a:cubicBezTo>
                  <a:cubicBezTo>
                    <a:pt x="22" y="154"/>
                    <a:pt x="53" y="181"/>
                    <a:pt x="95" y="181"/>
                  </a:cubicBezTo>
                  <a:cubicBezTo>
                    <a:pt x="110" y="181"/>
                    <a:pt x="126" y="178"/>
                    <a:pt x="137" y="172"/>
                  </a:cubicBezTo>
                  <a:lnTo>
                    <a:pt x="142" y="188"/>
                  </a:lnTo>
                  <a:close/>
                  <a:moveTo>
                    <a:pt x="117" y="70"/>
                  </a:moveTo>
                  <a:cubicBezTo>
                    <a:pt x="115" y="70"/>
                    <a:pt x="111" y="69"/>
                    <a:pt x="108" y="69"/>
                  </a:cubicBezTo>
                  <a:cubicBezTo>
                    <a:pt x="89" y="69"/>
                    <a:pt x="74" y="88"/>
                    <a:pt x="74" y="110"/>
                  </a:cubicBezTo>
                  <a:cubicBezTo>
                    <a:pt x="74" y="121"/>
                    <a:pt x="79" y="127"/>
                    <a:pt x="88" y="127"/>
                  </a:cubicBezTo>
                  <a:cubicBezTo>
                    <a:pt x="99" y="127"/>
                    <a:pt x="110" y="114"/>
                    <a:pt x="113" y="97"/>
                  </a:cubicBezTo>
                  <a:lnTo>
                    <a:pt x="117" y="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39" name="Freeform 38"/>
            <p:cNvSpPr/>
            <p:nvPr/>
          </p:nvSpPr>
          <p:spPr bwMode="auto">
            <a:xfrm>
              <a:off x="4826223" y="4782627"/>
              <a:ext cx="443571" cy="430129"/>
            </a:xfrm>
            <a:custGeom>
              <a:avLst/>
              <a:gdLst>
                <a:gd name="T0" fmla="*/ 11 w 209"/>
                <a:gd name="T1" fmla="*/ 203 h 203"/>
                <a:gd name="T2" fmla="*/ 26 w 209"/>
                <a:gd name="T3" fmla="*/ 167 h 203"/>
                <a:gd name="T4" fmla="*/ 79 w 209"/>
                <a:gd name="T5" fmla="*/ 120 h 203"/>
                <a:gd name="T6" fmla="*/ 52 w 209"/>
                <a:gd name="T7" fmla="*/ 64 h 203"/>
                <a:gd name="T8" fmla="*/ 106 w 209"/>
                <a:gd name="T9" fmla="*/ 0 h 203"/>
                <a:gd name="T10" fmla="*/ 159 w 209"/>
                <a:gd name="T11" fmla="*/ 69 h 203"/>
                <a:gd name="T12" fmla="*/ 133 w 209"/>
                <a:gd name="T13" fmla="*/ 121 h 203"/>
                <a:gd name="T14" fmla="*/ 190 w 209"/>
                <a:gd name="T15" fmla="*/ 164 h 203"/>
                <a:gd name="T16" fmla="*/ 209 w 209"/>
                <a:gd name="T17" fmla="*/ 203 h 203"/>
                <a:gd name="T18" fmla="*/ 11 w 209"/>
                <a:gd name="T19"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9" h="203">
                  <a:moveTo>
                    <a:pt x="11" y="203"/>
                  </a:moveTo>
                  <a:cubicBezTo>
                    <a:pt x="11" y="203"/>
                    <a:pt x="0" y="175"/>
                    <a:pt x="26" y="167"/>
                  </a:cubicBezTo>
                  <a:cubicBezTo>
                    <a:pt x="52" y="159"/>
                    <a:pt x="79" y="150"/>
                    <a:pt x="79" y="120"/>
                  </a:cubicBezTo>
                  <a:cubicBezTo>
                    <a:pt x="79" y="120"/>
                    <a:pt x="52" y="108"/>
                    <a:pt x="52" y="64"/>
                  </a:cubicBezTo>
                  <a:cubicBezTo>
                    <a:pt x="52" y="24"/>
                    <a:pt x="73" y="0"/>
                    <a:pt x="106" y="0"/>
                  </a:cubicBezTo>
                  <a:cubicBezTo>
                    <a:pt x="140" y="0"/>
                    <a:pt x="159" y="26"/>
                    <a:pt x="159" y="69"/>
                  </a:cubicBezTo>
                  <a:cubicBezTo>
                    <a:pt x="159" y="69"/>
                    <a:pt x="152" y="111"/>
                    <a:pt x="133" y="121"/>
                  </a:cubicBezTo>
                  <a:cubicBezTo>
                    <a:pt x="134" y="129"/>
                    <a:pt x="130" y="155"/>
                    <a:pt x="190" y="164"/>
                  </a:cubicBezTo>
                  <a:cubicBezTo>
                    <a:pt x="208" y="166"/>
                    <a:pt x="209" y="184"/>
                    <a:pt x="209" y="203"/>
                  </a:cubicBezTo>
                  <a:lnTo>
                    <a:pt x="11" y="203"/>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0" name="Freeform 39"/>
            <p:cNvSpPr/>
            <p:nvPr/>
          </p:nvSpPr>
          <p:spPr bwMode="auto">
            <a:xfrm>
              <a:off x="5216924" y="4841769"/>
              <a:ext cx="285857" cy="369194"/>
            </a:xfrm>
            <a:custGeom>
              <a:avLst/>
              <a:gdLst>
                <a:gd name="T0" fmla="*/ 40 w 135"/>
                <a:gd name="T1" fmla="*/ 174 h 174"/>
                <a:gd name="T2" fmla="*/ 135 w 135"/>
                <a:gd name="T3" fmla="*/ 174 h 174"/>
                <a:gd name="T4" fmla="*/ 118 w 135"/>
                <a:gd name="T5" fmla="*/ 141 h 174"/>
                <a:gd name="T6" fmla="*/ 70 w 135"/>
                <a:gd name="T7" fmla="*/ 104 h 174"/>
                <a:gd name="T8" fmla="*/ 92 w 135"/>
                <a:gd name="T9" fmla="*/ 59 h 174"/>
                <a:gd name="T10" fmla="*/ 47 w 135"/>
                <a:gd name="T11" fmla="*/ 0 h 174"/>
                <a:gd name="T12" fmla="*/ 0 w 135"/>
                <a:gd name="T13" fmla="*/ 54 h 174"/>
                <a:gd name="T14" fmla="*/ 23 w 135"/>
                <a:gd name="T15" fmla="*/ 103 h 174"/>
                <a:gd name="T16" fmla="*/ 13 w 135"/>
                <a:gd name="T17" fmla="*/ 124 h 174"/>
                <a:gd name="T18" fmla="*/ 38 w 135"/>
                <a:gd name="T19" fmla="*/ 145 h 174"/>
                <a:gd name="T20" fmla="*/ 40 w 135"/>
                <a:gd name="T21"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5" h="174">
                  <a:moveTo>
                    <a:pt x="40" y="174"/>
                  </a:moveTo>
                  <a:cubicBezTo>
                    <a:pt x="135" y="174"/>
                    <a:pt x="135" y="174"/>
                    <a:pt x="135" y="174"/>
                  </a:cubicBezTo>
                  <a:cubicBezTo>
                    <a:pt x="135" y="158"/>
                    <a:pt x="134" y="142"/>
                    <a:pt x="118" y="141"/>
                  </a:cubicBezTo>
                  <a:cubicBezTo>
                    <a:pt x="67" y="133"/>
                    <a:pt x="71" y="110"/>
                    <a:pt x="70" y="104"/>
                  </a:cubicBezTo>
                  <a:cubicBezTo>
                    <a:pt x="86" y="95"/>
                    <a:pt x="92" y="59"/>
                    <a:pt x="92" y="59"/>
                  </a:cubicBezTo>
                  <a:cubicBezTo>
                    <a:pt x="92" y="22"/>
                    <a:pt x="76" y="0"/>
                    <a:pt x="47" y="0"/>
                  </a:cubicBezTo>
                  <a:cubicBezTo>
                    <a:pt x="18" y="0"/>
                    <a:pt x="0" y="20"/>
                    <a:pt x="0" y="54"/>
                  </a:cubicBezTo>
                  <a:cubicBezTo>
                    <a:pt x="0" y="93"/>
                    <a:pt x="23" y="103"/>
                    <a:pt x="23" y="103"/>
                  </a:cubicBezTo>
                  <a:cubicBezTo>
                    <a:pt x="23" y="114"/>
                    <a:pt x="18" y="121"/>
                    <a:pt x="13" y="124"/>
                  </a:cubicBezTo>
                  <a:cubicBezTo>
                    <a:pt x="13" y="124"/>
                    <a:pt x="33" y="129"/>
                    <a:pt x="38" y="145"/>
                  </a:cubicBezTo>
                  <a:cubicBezTo>
                    <a:pt x="41" y="158"/>
                    <a:pt x="40" y="174"/>
                    <a:pt x="40" y="1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1" name="Freeform 40"/>
            <p:cNvSpPr/>
            <p:nvPr/>
          </p:nvSpPr>
          <p:spPr bwMode="auto">
            <a:xfrm>
              <a:off x="1507060" y="3922368"/>
              <a:ext cx="534077" cy="381740"/>
            </a:xfrm>
            <a:custGeom>
              <a:avLst/>
              <a:gdLst>
                <a:gd name="T0" fmla="*/ 252 w 252"/>
                <a:gd name="T1" fmla="*/ 12 h 180"/>
                <a:gd name="T2" fmla="*/ 244 w 252"/>
                <a:gd name="T3" fmla="*/ 0 h 180"/>
                <a:gd name="T4" fmla="*/ 92 w 252"/>
                <a:gd name="T5" fmla="*/ 9 h 180"/>
                <a:gd name="T6" fmla="*/ 62 w 252"/>
                <a:gd name="T7" fmla="*/ 128 h 180"/>
                <a:gd name="T8" fmla="*/ 47 w 252"/>
                <a:gd name="T9" fmla="*/ 122 h 180"/>
                <a:gd name="T10" fmla="*/ 4 w 252"/>
                <a:gd name="T11" fmla="*/ 139 h 180"/>
                <a:gd name="T12" fmla="*/ 34 w 252"/>
                <a:gd name="T13" fmla="*/ 175 h 180"/>
                <a:gd name="T14" fmla="*/ 77 w 252"/>
                <a:gd name="T15" fmla="*/ 158 h 180"/>
                <a:gd name="T16" fmla="*/ 78 w 252"/>
                <a:gd name="T17" fmla="*/ 153 h 180"/>
                <a:gd name="T18" fmla="*/ 103 w 252"/>
                <a:gd name="T19" fmla="*/ 55 h 180"/>
                <a:gd name="T20" fmla="*/ 210 w 252"/>
                <a:gd name="T21" fmla="*/ 48 h 180"/>
                <a:gd name="T22" fmla="*/ 190 w 252"/>
                <a:gd name="T23" fmla="*/ 123 h 180"/>
                <a:gd name="T24" fmla="*/ 176 w 252"/>
                <a:gd name="T25" fmla="*/ 116 h 180"/>
                <a:gd name="T26" fmla="*/ 132 w 252"/>
                <a:gd name="T27" fmla="*/ 133 h 180"/>
                <a:gd name="T28" fmla="*/ 162 w 252"/>
                <a:gd name="T29" fmla="*/ 169 h 180"/>
                <a:gd name="T30" fmla="*/ 205 w 252"/>
                <a:gd name="T31" fmla="*/ 152 h 180"/>
                <a:gd name="T32" fmla="*/ 206 w 252"/>
                <a:gd name="T33" fmla="*/ 146 h 180"/>
                <a:gd name="T34" fmla="*/ 207 w 252"/>
                <a:gd name="T35" fmla="*/ 146 h 180"/>
                <a:gd name="T36" fmla="*/ 252 w 252"/>
                <a:gd name="T37"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80">
                  <a:moveTo>
                    <a:pt x="252" y="12"/>
                  </a:moveTo>
                  <a:cubicBezTo>
                    <a:pt x="244" y="0"/>
                    <a:pt x="244" y="0"/>
                    <a:pt x="244" y="0"/>
                  </a:cubicBezTo>
                  <a:cubicBezTo>
                    <a:pt x="92" y="9"/>
                    <a:pt x="92" y="9"/>
                    <a:pt x="92" y="9"/>
                  </a:cubicBezTo>
                  <a:cubicBezTo>
                    <a:pt x="62" y="128"/>
                    <a:pt x="62" y="128"/>
                    <a:pt x="62" y="128"/>
                  </a:cubicBezTo>
                  <a:cubicBezTo>
                    <a:pt x="57" y="126"/>
                    <a:pt x="53" y="123"/>
                    <a:pt x="47" y="122"/>
                  </a:cubicBezTo>
                  <a:cubicBezTo>
                    <a:pt x="27" y="117"/>
                    <a:pt x="8" y="124"/>
                    <a:pt x="4" y="139"/>
                  </a:cubicBezTo>
                  <a:cubicBezTo>
                    <a:pt x="0" y="153"/>
                    <a:pt x="14" y="169"/>
                    <a:pt x="34" y="175"/>
                  </a:cubicBezTo>
                  <a:cubicBezTo>
                    <a:pt x="54" y="180"/>
                    <a:pt x="73" y="172"/>
                    <a:pt x="77" y="158"/>
                  </a:cubicBezTo>
                  <a:cubicBezTo>
                    <a:pt x="78" y="156"/>
                    <a:pt x="78" y="155"/>
                    <a:pt x="78" y="153"/>
                  </a:cubicBezTo>
                  <a:cubicBezTo>
                    <a:pt x="103" y="55"/>
                    <a:pt x="103" y="55"/>
                    <a:pt x="103" y="55"/>
                  </a:cubicBezTo>
                  <a:cubicBezTo>
                    <a:pt x="210" y="48"/>
                    <a:pt x="210" y="48"/>
                    <a:pt x="210" y="48"/>
                  </a:cubicBezTo>
                  <a:cubicBezTo>
                    <a:pt x="190" y="123"/>
                    <a:pt x="190" y="123"/>
                    <a:pt x="190" y="123"/>
                  </a:cubicBezTo>
                  <a:cubicBezTo>
                    <a:pt x="186" y="120"/>
                    <a:pt x="181" y="118"/>
                    <a:pt x="176" y="116"/>
                  </a:cubicBezTo>
                  <a:cubicBezTo>
                    <a:pt x="155" y="111"/>
                    <a:pt x="136" y="118"/>
                    <a:pt x="132" y="133"/>
                  </a:cubicBezTo>
                  <a:cubicBezTo>
                    <a:pt x="129" y="147"/>
                    <a:pt x="142" y="163"/>
                    <a:pt x="162" y="169"/>
                  </a:cubicBezTo>
                  <a:cubicBezTo>
                    <a:pt x="182" y="174"/>
                    <a:pt x="202" y="166"/>
                    <a:pt x="205" y="152"/>
                  </a:cubicBezTo>
                  <a:cubicBezTo>
                    <a:pt x="206" y="150"/>
                    <a:pt x="206" y="148"/>
                    <a:pt x="206" y="146"/>
                  </a:cubicBezTo>
                  <a:cubicBezTo>
                    <a:pt x="207" y="146"/>
                    <a:pt x="207" y="146"/>
                    <a:pt x="207" y="146"/>
                  </a:cubicBezTo>
                  <a:lnTo>
                    <a:pt x="252" y="1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2" name="Freeform 41"/>
            <p:cNvSpPr/>
            <p:nvPr/>
          </p:nvSpPr>
          <p:spPr bwMode="auto">
            <a:xfrm>
              <a:off x="2132540" y="4865069"/>
              <a:ext cx="521531" cy="471350"/>
            </a:xfrm>
            <a:custGeom>
              <a:avLst/>
              <a:gdLst>
                <a:gd name="T0" fmla="*/ 242 w 246"/>
                <a:gd name="T1" fmla="*/ 65 h 222"/>
                <a:gd name="T2" fmla="*/ 181 w 246"/>
                <a:gd name="T3" fmla="*/ 1 h 222"/>
                <a:gd name="T4" fmla="*/ 122 w 246"/>
                <a:gd name="T5" fmla="*/ 37 h 222"/>
                <a:gd name="T6" fmla="*/ 62 w 246"/>
                <a:gd name="T7" fmla="*/ 3 h 222"/>
                <a:gd name="T8" fmla="*/ 3 w 246"/>
                <a:gd name="T9" fmla="*/ 68 h 222"/>
                <a:gd name="T10" fmla="*/ 48 w 246"/>
                <a:gd name="T11" fmla="*/ 155 h 222"/>
                <a:gd name="T12" fmla="*/ 124 w 246"/>
                <a:gd name="T13" fmla="*/ 222 h 222"/>
                <a:gd name="T14" fmla="*/ 124 w 246"/>
                <a:gd name="T15" fmla="*/ 222 h 222"/>
                <a:gd name="T16" fmla="*/ 124 w 246"/>
                <a:gd name="T17" fmla="*/ 222 h 222"/>
                <a:gd name="T18" fmla="*/ 124 w 246"/>
                <a:gd name="T19" fmla="*/ 222 h 222"/>
                <a:gd name="T20" fmla="*/ 124 w 246"/>
                <a:gd name="T21" fmla="*/ 222 h 222"/>
                <a:gd name="T22" fmla="*/ 199 w 246"/>
                <a:gd name="T23" fmla="*/ 154 h 222"/>
                <a:gd name="T24" fmla="*/ 242 w 246"/>
                <a:gd name="T25" fmla="*/ 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222">
                  <a:moveTo>
                    <a:pt x="242" y="65"/>
                  </a:moveTo>
                  <a:cubicBezTo>
                    <a:pt x="238" y="0"/>
                    <a:pt x="181" y="1"/>
                    <a:pt x="181" y="1"/>
                  </a:cubicBezTo>
                  <a:cubicBezTo>
                    <a:pt x="143" y="0"/>
                    <a:pt x="123" y="36"/>
                    <a:pt x="122" y="37"/>
                  </a:cubicBezTo>
                  <a:cubicBezTo>
                    <a:pt x="121" y="36"/>
                    <a:pt x="100" y="1"/>
                    <a:pt x="62" y="3"/>
                  </a:cubicBezTo>
                  <a:cubicBezTo>
                    <a:pt x="62" y="3"/>
                    <a:pt x="5" y="3"/>
                    <a:pt x="3" y="68"/>
                  </a:cubicBezTo>
                  <a:cubicBezTo>
                    <a:pt x="3" y="68"/>
                    <a:pt x="0" y="111"/>
                    <a:pt x="48" y="155"/>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24" y="222"/>
                    <a:pt x="124" y="222"/>
                    <a:pt x="124" y="222"/>
                  </a:cubicBezTo>
                  <a:cubicBezTo>
                    <a:pt x="199" y="154"/>
                    <a:pt x="199" y="154"/>
                    <a:pt x="199" y="154"/>
                  </a:cubicBezTo>
                  <a:cubicBezTo>
                    <a:pt x="246" y="108"/>
                    <a:pt x="242" y="65"/>
                    <a:pt x="242" y="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3" name="Freeform 42"/>
            <p:cNvSpPr>
              <a:spLocks noEditPoints="1"/>
            </p:cNvSpPr>
            <p:nvPr/>
          </p:nvSpPr>
          <p:spPr bwMode="auto">
            <a:xfrm>
              <a:off x="1910306" y="2938448"/>
              <a:ext cx="694479" cy="577090"/>
            </a:xfrm>
            <a:custGeom>
              <a:avLst/>
              <a:gdLst>
                <a:gd name="T0" fmla="*/ 328 w 328"/>
                <a:gd name="T1" fmla="*/ 39 h 272"/>
                <a:gd name="T2" fmla="*/ 163 w 328"/>
                <a:gd name="T3" fmla="*/ 0 h 272"/>
                <a:gd name="T4" fmla="*/ 0 w 328"/>
                <a:gd name="T5" fmla="*/ 46 h 272"/>
                <a:gd name="T6" fmla="*/ 2 w 328"/>
                <a:gd name="T7" fmla="*/ 56 h 272"/>
                <a:gd name="T8" fmla="*/ 67 w 328"/>
                <a:gd name="T9" fmla="*/ 72 h 272"/>
                <a:gd name="T10" fmla="*/ 69 w 328"/>
                <a:gd name="T11" fmla="*/ 152 h 272"/>
                <a:gd name="T12" fmla="*/ 164 w 328"/>
                <a:gd name="T13" fmla="*/ 197 h 272"/>
                <a:gd name="T14" fmla="*/ 264 w 328"/>
                <a:gd name="T15" fmla="*/ 148 h 272"/>
                <a:gd name="T16" fmla="*/ 263 w 328"/>
                <a:gd name="T17" fmla="*/ 69 h 272"/>
                <a:gd name="T18" fmla="*/ 267 w 328"/>
                <a:gd name="T19" fmla="*/ 67 h 272"/>
                <a:gd name="T20" fmla="*/ 274 w 328"/>
                <a:gd name="T21" fmla="*/ 131 h 272"/>
                <a:gd name="T22" fmla="*/ 273 w 328"/>
                <a:gd name="T23" fmla="*/ 201 h 272"/>
                <a:gd name="T24" fmla="*/ 262 w 328"/>
                <a:gd name="T25" fmla="*/ 214 h 272"/>
                <a:gd name="T26" fmla="*/ 272 w 328"/>
                <a:gd name="T27" fmla="*/ 226 h 272"/>
                <a:gd name="T28" fmla="*/ 257 w 328"/>
                <a:gd name="T29" fmla="*/ 270 h 272"/>
                <a:gd name="T30" fmla="*/ 262 w 328"/>
                <a:gd name="T31" fmla="*/ 271 h 272"/>
                <a:gd name="T32" fmla="*/ 268 w 328"/>
                <a:gd name="T33" fmla="*/ 254 h 272"/>
                <a:gd name="T34" fmla="*/ 265 w 328"/>
                <a:gd name="T35" fmla="*/ 271 h 272"/>
                <a:gd name="T36" fmla="*/ 269 w 328"/>
                <a:gd name="T37" fmla="*/ 272 h 272"/>
                <a:gd name="T38" fmla="*/ 272 w 328"/>
                <a:gd name="T39" fmla="*/ 259 h 272"/>
                <a:gd name="T40" fmla="*/ 273 w 328"/>
                <a:gd name="T41" fmla="*/ 271 h 272"/>
                <a:gd name="T42" fmla="*/ 277 w 328"/>
                <a:gd name="T43" fmla="*/ 272 h 272"/>
                <a:gd name="T44" fmla="*/ 277 w 328"/>
                <a:gd name="T45" fmla="*/ 259 h 272"/>
                <a:gd name="T46" fmla="*/ 279 w 328"/>
                <a:gd name="T47" fmla="*/ 272 h 272"/>
                <a:gd name="T48" fmla="*/ 283 w 328"/>
                <a:gd name="T49" fmla="*/ 272 h 272"/>
                <a:gd name="T50" fmla="*/ 281 w 328"/>
                <a:gd name="T51" fmla="*/ 256 h 272"/>
                <a:gd name="T52" fmla="*/ 286 w 328"/>
                <a:gd name="T53" fmla="*/ 270 h 272"/>
                <a:gd name="T54" fmla="*/ 290 w 328"/>
                <a:gd name="T55" fmla="*/ 270 h 272"/>
                <a:gd name="T56" fmla="*/ 279 w 328"/>
                <a:gd name="T57" fmla="*/ 225 h 272"/>
                <a:gd name="T58" fmla="*/ 287 w 328"/>
                <a:gd name="T59" fmla="*/ 213 h 272"/>
                <a:gd name="T60" fmla="*/ 278 w 328"/>
                <a:gd name="T61" fmla="*/ 201 h 272"/>
                <a:gd name="T62" fmla="*/ 280 w 328"/>
                <a:gd name="T63" fmla="*/ 132 h 272"/>
                <a:gd name="T64" fmla="*/ 272 w 328"/>
                <a:gd name="T65" fmla="*/ 66 h 272"/>
                <a:gd name="T66" fmla="*/ 328 w 328"/>
                <a:gd name="T67" fmla="*/ 51 h 272"/>
                <a:gd name="T68" fmla="*/ 328 w 328"/>
                <a:gd name="T69" fmla="*/ 39 h 272"/>
                <a:gd name="T70" fmla="*/ 163 w 328"/>
                <a:gd name="T71" fmla="*/ 57 h 272"/>
                <a:gd name="T72" fmla="*/ 66 w 328"/>
                <a:gd name="T73" fmla="*/ 42 h 272"/>
                <a:gd name="T74" fmla="*/ 162 w 328"/>
                <a:gd name="T75" fmla="*/ 23 h 272"/>
                <a:gd name="T76" fmla="*/ 258 w 328"/>
                <a:gd name="T77" fmla="*/ 38 h 272"/>
                <a:gd name="T78" fmla="*/ 163 w 328"/>
                <a:gd name="T79" fmla="*/ 57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8" h="272">
                  <a:moveTo>
                    <a:pt x="328" y="39"/>
                  </a:moveTo>
                  <a:cubicBezTo>
                    <a:pt x="163" y="0"/>
                    <a:pt x="163" y="0"/>
                    <a:pt x="163" y="0"/>
                  </a:cubicBezTo>
                  <a:cubicBezTo>
                    <a:pt x="0" y="46"/>
                    <a:pt x="0" y="46"/>
                    <a:pt x="0" y="46"/>
                  </a:cubicBezTo>
                  <a:cubicBezTo>
                    <a:pt x="2" y="56"/>
                    <a:pt x="2" y="56"/>
                    <a:pt x="2" y="56"/>
                  </a:cubicBezTo>
                  <a:cubicBezTo>
                    <a:pt x="67" y="72"/>
                    <a:pt x="67" y="72"/>
                    <a:pt x="67" y="72"/>
                  </a:cubicBezTo>
                  <a:cubicBezTo>
                    <a:pt x="69" y="152"/>
                    <a:pt x="69" y="152"/>
                    <a:pt x="69" y="152"/>
                  </a:cubicBezTo>
                  <a:cubicBezTo>
                    <a:pt x="84" y="197"/>
                    <a:pt x="164" y="197"/>
                    <a:pt x="164" y="197"/>
                  </a:cubicBezTo>
                  <a:cubicBezTo>
                    <a:pt x="257" y="194"/>
                    <a:pt x="264" y="148"/>
                    <a:pt x="264" y="148"/>
                  </a:cubicBezTo>
                  <a:cubicBezTo>
                    <a:pt x="263" y="69"/>
                    <a:pt x="263" y="69"/>
                    <a:pt x="263" y="69"/>
                  </a:cubicBezTo>
                  <a:cubicBezTo>
                    <a:pt x="267" y="67"/>
                    <a:pt x="267" y="67"/>
                    <a:pt x="267" y="67"/>
                  </a:cubicBezTo>
                  <a:cubicBezTo>
                    <a:pt x="271" y="78"/>
                    <a:pt x="276" y="97"/>
                    <a:pt x="274" y="131"/>
                  </a:cubicBezTo>
                  <a:cubicBezTo>
                    <a:pt x="272" y="179"/>
                    <a:pt x="272" y="194"/>
                    <a:pt x="273" y="201"/>
                  </a:cubicBezTo>
                  <a:cubicBezTo>
                    <a:pt x="267" y="202"/>
                    <a:pt x="262" y="208"/>
                    <a:pt x="262" y="214"/>
                  </a:cubicBezTo>
                  <a:cubicBezTo>
                    <a:pt x="263" y="220"/>
                    <a:pt x="267" y="224"/>
                    <a:pt x="272" y="226"/>
                  </a:cubicBezTo>
                  <a:cubicBezTo>
                    <a:pt x="271" y="231"/>
                    <a:pt x="266" y="249"/>
                    <a:pt x="257" y="270"/>
                  </a:cubicBezTo>
                  <a:cubicBezTo>
                    <a:pt x="262" y="271"/>
                    <a:pt x="262" y="271"/>
                    <a:pt x="262" y="271"/>
                  </a:cubicBezTo>
                  <a:cubicBezTo>
                    <a:pt x="262" y="271"/>
                    <a:pt x="267" y="258"/>
                    <a:pt x="268" y="254"/>
                  </a:cubicBezTo>
                  <a:cubicBezTo>
                    <a:pt x="268" y="257"/>
                    <a:pt x="265" y="270"/>
                    <a:pt x="265" y="271"/>
                  </a:cubicBezTo>
                  <a:cubicBezTo>
                    <a:pt x="269" y="272"/>
                    <a:pt x="269" y="272"/>
                    <a:pt x="269" y="272"/>
                  </a:cubicBezTo>
                  <a:cubicBezTo>
                    <a:pt x="269" y="272"/>
                    <a:pt x="272" y="261"/>
                    <a:pt x="272" y="259"/>
                  </a:cubicBezTo>
                  <a:cubicBezTo>
                    <a:pt x="272" y="259"/>
                    <a:pt x="272" y="271"/>
                    <a:pt x="273" y="271"/>
                  </a:cubicBezTo>
                  <a:cubicBezTo>
                    <a:pt x="277" y="272"/>
                    <a:pt x="277" y="272"/>
                    <a:pt x="277" y="272"/>
                  </a:cubicBezTo>
                  <a:cubicBezTo>
                    <a:pt x="277" y="272"/>
                    <a:pt x="276" y="261"/>
                    <a:pt x="277" y="259"/>
                  </a:cubicBezTo>
                  <a:cubicBezTo>
                    <a:pt x="277" y="259"/>
                    <a:pt x="279" y="266"/>
                    <a:pt x="279" y="272"/>
                  </a:cubicBezTo>
                  <a:cubicBezTo>
                    <a:pt x="283" y="272"/>
                    <a:pt x="283" y="272"/>
                    <a:pt x="283" y="272"/>
                  </a:cubicBezTo>
                  <a:cubicBezTo>
                    <a:pt x="283" y="272"/>
                    <a:pt x="282" y="259"/>
                    <a:pt x="281" y="256"/>
                  </a:cubicBezTo>
                  <a:cubicBezTo>
                    <a:pt x="281" y="256"/>
                    <a:pt x="285" y="264"/>
                    <a:pt x="286" y="270"/>
                  </a:cubicBezTo>
                  <a:cubicBezTo>
                    <a:pt x="290" y="270"/>
                    <a:pt x="290" y="270"/>
                    <a:pt x="290" y="270"/>
                  </a:cubicBezTo>
                  <a:cubicBezTo>
                    <a:pt x="290" y="270"/>
                    <a:pt x="282" y="234"/>
                    <a:pt x="279" y="225"/>
                  </a:cubicBezTo>
                  <a:cubicBezTo>
                    <a:pt x="284" y="224"/>
                    <a:pt x="288" y="219"/>
                    <a:pt x="287" y="213"/>
                  </a:cubicBezTo>
                  <a:cubicBezTo>
                    <a:pt x="287" y="208"/>
                    <a:pt x="283" y="203"/>
                    <a:pt x="278" y="201"/>
                  </a:cubicBezTo>
                  <a:cubicBezTo>
                    <a:pt x="277" y="194"/>
                    <a:pt x="278" y="181"/>
                    <a:pt x="280" y="132"/>
                  </a:cubicBezTo>
                  <a:cubicBezTo>
                    <a:pt x="281" y="103"/>
                    <a:pt x="278" y="81"/>
                    <a:pt x="272" y="66"/>
                  </a:cubicBezTo>
                  <a:cubicBezTo>
                    <a:pt x="328" y="51"/>
                    <a:pt x="328" y="51"/>
                    <a:pt x="328" y="51"/>
                  </a:cubicBezTo>
                  <a:lnTo>
                    <a:pt x="328" y="39"/>
                  </a:lnTo>
                  <a:close/>
                  <a:moveTo>
                    <a:pt x="163" y="57"/>
                  </a:moveTo>
                  <a:cubicBezTo>
                    <a:pt x="110" y="59"/>
                    <a:pt x="66" y="52"/>
                    <a:pt x="66" y="42"/>
                  </a:cubicBezTo>
                  <a:cubicBezTo>
                    <a:pt x="66" y="33"/>
                    <a:pt x="109" y="24"/>
                    <a:pt x="162" y="23"/>
                  </a:cubicBezTo>
                  <a:cubicBezTo>
                    <a:pt x="215" y="22"/>
                    <a:pt x="258" y="29"/>
                    <a:pt x="258" y="38"/>
                  </a:cubicBezTo>
                  <a:cubicBezTo>
                    <a:pt x="258" y="48"/>
                    <a:pt x="216" y="56"/>
                    <a:pt x="163" y="57"/>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4" name="Freeform 43"/>
            <p:cNvSpPr>
              <a:spLocks noEditPoints="1"/>
            </p:cNvSpPr>
            <p:nvPr/>
          </p:nvSpPr>
          <p:spPr bwMode="auto">
            <a:xfrm>
              <a:off x="1269594" y="3178604"/>
              <a:ext cx="347688" cy="355753"/>
            </a:xfrm>
            <a:custGeom>
              <a:avLst/>
              <a:gdLst>
                <a:gd name="T0" fmla="*/ 81 w 164"/>
                <a:gd name="T1" fmla="*/ 73 h 168"/>
                <a:gd name="T2" fmla="*/ 128 w 164"/>
                <a:gd name="T3" fmla="*/ 55 h 168"/>
                <a:gd name="T4" fmla="*/ 151 w 164"/>
                <a:gd name="T5" fmla="*/ 65 h 168"/>
                <a:gd name="T6" fmla="*/ 152 w 164"/>
                <a:gd name="T7" fmla="*/ 66 h 168"/>
                <a:gd name="T8" fmla="*/ 161 w 164"/>
                <a:gd name="T9" fmla="*/ 99 h 168"/>
                <a:gd name="T10" fmla="*/ 144 w 164"/>
                <a:gd name="T11" fmla="*/ 134 h 168"/>
                <a:gd name="T12" fmla="*/ 155 w 164"/>
                <a:gd name="T13" fmla="*/ 145 h 168"/>
                <a:gd name="T14" fmla="*/ 154 w 164"/>
                <a:gd name="T15" fmla="*/ 156 h 168"/>
                <a:gd name="T16" fmla="*/ 144 w 164"/>
                <a:gd name="T17" fmla="*/ 157 h 168"/>
                <a:gd name="T18" fmla="*/ 132 w 164"/>
                <a:gd name="T19" fmla="*/ 146 h 168"/>
                <a:gd name="T20" fmla="*/ 93 w 164"/>
                <a:gd name="T21" fmla="*/ 166 h 168"/>
                <a:gd name="T22" fmla="*/ 62 w 164"/>
                <a:gd name="T23" fmla="*/ 160 h 168"/>
                <a:gd name="T24" fmla="*/ 64 w 164"/>
                <a:gd name="T25" fmla="*/ 143 h 168"/>
                <a:gd name="T26" fmla="*/ 79 w 164"/>
                <a:gd name="T27" fmla="*/ 141 h 168"/>
                <a:gd name="T28" fmla="*/ 119 w 164"/>
                <a:gd name="T29" fmla="*/ 134 h 168"/>
                <a:gd name="T30" fmla="*/ 82 w 164"/>
                <a:gd name="T31" fmla="*/ 97 h 168"/>
                <a:gd name="T32" fmla="*/ 17 w 164"/>
                <a:gd name="T33" fmla="*/ 105 h 168"/>
                <a:gd name="T34" fmla="*/ 23 w 164"/>
                <a:gd name="T35" fmla="*/ 41 h 168"/>
                <a:gd name="T36" fmla="*/ 12 w 164"/>
                <a:gd name="T37" fmla="*/ 30 h 168"/>
                <a:gd name="T38" fmla="*/ 14 w 164"/>
                <a:gd name="T39" fmla="*/ 20 h 168"/>
                <a:gd name="T40" fmla="*/ 24 w 164"/>
                <a:gd name="T41" fmla="*/ 18 h 168"/>
                <a:gd name="T42" fmla="*/ 35 w 164"/>
                <a:gd name="T43" fmla="*/ 29 h 168"/>
                <a:gd name="T44" fmla="*/ 95 w 164"/>
                <a:gd name="T45" fmla="*/ 17 h 168"/>
                <a:gd name="T46" fmla="*/ 93 w 164"/>
                <a:gd name="T47" fmla="*/ 32 h 168"/>
                <a:gd name="T48" fmla="*/ 81 w 164"/>
                <a:gd name="T49" fmla="*/ 35 h 168"/>
                <a:gd name="T50" fmla="*/ 47 w 164"/>
                <a:gd name="T51" fmla="*/ 41 h 168"/>
                <a:gd name="T52" fmla="*/ 81 w 164"/>
                <a:gd name="T53" fmla="*/ 73 h 168"/>
                <a:gd name="T54" fmla="*/ 35 w 164"/>
                <a:gd name="T55" fmla="*/ 53 h 168"/>
                <a:gd name="T56" fmla="*/ 34 w 164"/>
                <a:gd name="T57" fmla="*/ 85 h 168"/>
                <a:gd name="T58" fmla="*/ 66 w 164"/>
                <a:gd name="T59" fmla="*/ 82 h 168"/>
                <a:gd name="T60" fmla="*/ 35 w 164"/>
                <a:gd name="T61" fmla="*/ 53 h 168"/>
                <a:gd name="T62" fmla="*/ 131 w 164"/>
                <a:gd name="T63" fmla="*/ 122 h 168"/>
                <a:gd name="T64" fmla="*/ 134 w 164"/>
                <a:gd name="T65" fmla="*/ 85 h 168"/>
                <a:gd name="T66" fmla="*/ 97 w 164"/>
                <a:gd name="T67" fmla="*/ 89 h 168"/>
                <a:gd name="T68" fmla="*/ 131 w 164"/>
                <a:gd name="T69"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68">
                  <a:moveTo>
                    <a:pt x="81" y="73"/>
                  </a:moveTo>
                  <a:cubicBezTo>
                    <a:pt x="103" y="60"/>
                    <a:pt x="115" y="55"/>
                    <a:pt x="128" y="55"/>
                  </a:cubicBezTo>
                  <a:cubicBezTo>
                    <a:pt x="137" y="56"/>
                    <a:pt x="145" y="59"/>
                    <a:pt x="151" y="65"/>
                  </a:cubicBezTo>
                  <a:cubicBezTo>
                    <a:pt x="152" y="66"/>
                    <a:pt x="152" y="66"/>
                    <a:pt x="152" y="66"/>
                  </a:cubicBezTo>
                  <a:cubicBezTo>
                    <a:pt x="158" y="73"/>
                    <a:pt x="164" y="84"/>
                    <a:pt x="161" y="99"/>
                  </a:cubicBezTo>
                  <a:cubicBezTo>
                    <a:pt x="159" y="115"/>
                    <a:pt x="149" y="127"/>
                    <a:pt x="144" y="134"/>
                  </a:cubicBezTo>
                  <a:cubicBezTo>
                    <a:pt x="155" y="145"/>
                    <a:pt x="155" y="145"/>
                    <a:pt x="155" y="145"/>
                  </a:cubicBezTo>
                  <a:cubicBezTo>
                    <a:pt x="157" y="147"/>
                    <a:pt x="159" y="150"/>
                    <a:pt x="154" y="156"/>
                  </a:cubicBezTo>
                  <a:cubicBezTo>
                    <a:pt x="149" y="161"/>
                    <a:pt x="145" y="158"/>
                    <a:pt x="144" y="157"/>
                  </a:cubicBezTo>
                  <a:cubicBezTo>
                    <a:pt x="132" y="146"/>
                    <a:pt x="132" y="146"/>
                    <a:pt x="132" y="146"/>
                  </a:cubicBezTo>
                  <a:cubicBezTo>
                    <a:pt x="126" y="152"/>
                    <a:pt x="113" y="164"/>
                    <a:pt x="93" y="166"/>
                  </a:cubicBezTo>
                  <a:cubicBezTo>
                    <a:pt x="80" y="168"/>
                    <a:pt x="67" y="164"/>
                    <a:pt x="62" y="160"/>
                  </a:cubicBezTo>
                  <a:cubicBezTo>
                    <a:pt x="57" y="155"/>
                    <a:pt x="59" y="148"/>
                    <a:pt x="64" y="143"/>
                  </a:cubicBezTo>
                  <a:cubicBezTo>
                    <a:pt x="70" y="137"/>
                    <a:pt x="75" y="139"/>
                    <a:pt x="79" y="141"/>
                  </a:cubicBezTo>
                  <a:cubicBezTo>
                    <a:pt x="87" y="144"/>
                    <a:pt x="102" y="149"/>
                    <a:pt x="119" y="134"/>
                  </a:cubicBezTo>
                  <a:cubicBezTo>
                    <a:pt x="82" y="97"/>
                    <a:pt x="82" y="97"/>
                    <a:pt x="82" y="97"/>
                  </a:cubicBezTo>
                  <a:cubicBezTo>
                    <a:pt x="62" y="109"/>
                    <a:pt x="37" y="124"/>
                    <a:pt x="17" y="105"/>
                  </a:cubicBezTo>
                  <a:cubicBezTo>
                    <a:pt x="0" y="88"/>
                    <a:pt x="4" y="63"/>
                    <a:pt x="23" y="41"/>
                  </a:cubicBezTo>
                  <a:cubicBezTo>
                    <a:pt x="12" y="30"/>
                    <a:pt x="12" y="30"/>
                    <a:pt x="12" y="30"/>
                  </a:cubicBezTo>
                  <a:cubicBezTo>
                    <a:pt x="11" y="28"/>
                    <a:pt x="8" y="25"/>
                    <a:pt x="14" y="20"/>
                  </a:cubicBezTo>
                  <a:cubicBezTo>
                    <a:pt x="19" y="14"/>
                    <a:pt x="22" y="17"/>
                    <a:pt x="24" y="18"/>
                  </a:cubicBezTo>
                  <a:cubicBezTo>
                    <a:pt x="35" y="29"/>
                    <a:pt x="35" y="29"/>
                    <a:pt x="35" y="29"/>
                  </a:cubicBezTo>
                  <a:cubicBezTo>
                    <a:pt x="66" y="0"/>
                    <a:pt x="92" y="14"/>
                    <a:pt x="95" y="17"/>
                  </a:cubicBezTo>
                  <a:cubicBezTo>
                    <a:pt x="100" y="21"/>
                    <a:pt x="98" y="27"/>
                    <a:pt x="93" y="32"/>
                  </a:cubicBezTo>
                  <a:cubicBezTo>
                    <a:pt x="88" y="37"/>
                    <a:pt x="84" y="36"/>
                    <a:pt x="81" y="35"/>
                  </a:cubicBezTo>
                  <a:cubicBezTo>
                    <a:pt x="73" y="33"/>
                    <a:pt x="63" y="29"/>
                    <a:pt x="47" y="41"/>
                  </a:cubicBezTo>
                  <a:lnTo>
                    <a:pt x="81" y="73"/>
                  </a:lnTo>
                  <a:close/>
                  <a:moveTo>
                    <a:pt x="35" y="53"/>
                  </a:moveTo>
                  <a:cubicBezTo>
                    <a:pt x="23" y="68"/>
                    <a:pt x="28" y="80"/>
                    <a:pt x="34" y="85"/>
                  </a:cubicBezTo>
                  <a:cubicBezTo>
                    <a:pt x="43" y="94"/>
                    <a:pt x="54" y="88"/>
                    <a:pt x="66" y="82"/>
                  </a:cubicBezTo>
                  <a:lnTo>
                    <a:pt x="35" y="53"/>
                  </a:lnTo>
                  <a:close/>
                  <a:moveTo>
                    <a:pt x="131" y="122"/>
                  </a:moveTo>
                  <a:cubicBezTo>
                    <a:pt x="135" y="117"/>
                    <a:pt x="148" y="98"/>
                    <a:pt x="134" y="85"/>
                  </a:cubicBezTo>
                  <a:cubicBezTo>
                    <a:pt x="124" y="75"/>
                    <a:pt x="111" y="80"/>
                    <a:pt x="97" y="89"/>
                  </a:cubicBezTo>
                  <a:lnTo>
                    <a:pt x="131" y="122"/>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5" name="Freeform 44"/>
            <p:cNvSpPr/>
            <p:nvPr/>
          </p:nvSpPr>
          <p:spPr bwMode="auto">
            <a:xfrm>
              <a:off x="2585967" y="2154358"/>
              <a:ext cx="383531" cy="453428"/>
            </a:xfrm>
            <a:custGeom>
              <a:avLst/>
              <a:gdLst>
                <a:gd name="T0" fmla="*/ 140 w 181"/>
                <a:gd name="T1" fmla="*/ 0 h 214"/>
                <a:gd name="T2" fmla="*/ 132 w 181"/>
                <a:gd name="T3" fmla="*/ 16 h 214"/>
                <a:gd name="T4" fmla="*/ 74 w 181"/>
                <a:gd name="T5" fmla="*/ 95 h 214"/>
                <a:gd name="T6" fmla="*/ 74 w 181"/>
                <a:gd name="T7" fmla="*/ 95 h 214"/>
                <a:gd name="T8" fmla="*/ 33 w 181"/>
                <a:gd name="T9" fmla="*/ 125 h 214"/>
                <a:gd name="T10" fmla="*/ 0 w 181"/>
                <a:gd name="T11" fmla="*/ 162 h 214"/>
                <a:gd name="T12" fmla="*/ 1 w 181"/>
                <a:gd name="T13" fmla="*/ 166 h 214"/>
                <a:gd name="T14" fmla="*/ 3 w 181"/>
                <a:gd name="T15" fmla="*/ 179 h 214"/>
                <a:gd name="T16" fmla="*/ 97 w 181"/>
                <a:gd name="T17" fmla="*/ 197 h 214"/>
                <a:gd name="T18" fmla="*/ 109 w 181"/>
                <a:gd name="T19" fmla="*/ 117 h 214"/>
                <a:gd name="T20" fmla="*/ 143 w 181"/>
                <a:gd name="T21" fmla="*/ 76 h 214"/>
                <a:gd name="T22" fmla="*/ 138 w 181"/>
                <a:gd name="T23" fmla="*/ 198 h 214"/>
                <a:gd name="T24" fmla="*/ 155 w 181"/>
                <a:gd name="T25" fmla="*/ 198 h 214"/>
                <a:gd name="T26" fmla="*/ 159 w 181"/>
                <a:gd name="T27" fmla="*/ 105 h 214"/>
                <a:gd name="T28" fmla="*/ 171 w 181"/>
                <a:gd name="T29" fmla="*/ 49 h 214"/>
                <a:gd name="T30" fmla="*/ 140 w 181"/>
                <a:gd name="T3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1" h="214">
                  <a:moveTo>
                    <a:pt x="140" y="0"/>
                  </a:moveTo>
                  <a:cubicBezTo>
                    <a:pt x="140" y="0"/>
                    <a:pt x="143" y="2"/>
                    <a:pt x="132" y="16"/>
                  </a:cubicBezTo>
                  <a:cubicBezTo>
                    <a:pt x="119" y="33"/>
                    <a:pt x="95" y="43"/>
                    <a:pt x="74" y="95"/>
                  </a:cubicBezTo>
                  <a:cubicBezTo>
                    <a:pt x="74" y="95"/>
                    <a:pt x="74" y="95"/>
                    <a:pt x="74" y="95"/>
                  </a:cubicBezTo>
                  <a:cubicBezTo>
                    <a:pt x="55" y="137"/>
                    <a:pt x="33" y="125"/>
                    <a:pt x="33" y="125"/>
                  </a:cubicBezTo>
                  <a:cubicBezTo>
                    <a:pt x="26" y="158"/>
                    <a:pt x="0" y="148"/>
                    <a:pt x="0" y="162"/>
                  </a:cubicBezTo>
                  <a:cubicBezTo>
                    <a:pt x="0" y="162"/>
                    <a:pt x="0" y="164"/>
                    <a:pt x="1" y="166"/>
                  </a:cubicBezTo>
                  <a:cubicBezTo>
                    <a:pt x="3" y="179"/>
                    <a:pt x="3" y="179"/>
                    <a:pt x="3" y="179"/>
                  </a:cubicBezTo>
                  <a:cubicBezTo>
                    <a:pt x="3" y="179"/>
                    <a:pt x="13" y="214"/>
                    <a:pt x="97" y="197"/>
                  </a:cubicBezTo>
                  <a:cubicBezTo>
                    <a:pt x="100" y="185"/>
                    <a:pt x="103" y="159"/>
                    <a:pt x="109" y="117"/>
                  </a:cubicBezTo>
                  <a:cubicBezTo>
                    <a:pt x="117" y="57"/>
                    <a:pt x="143" y="76"/>
                    <a:pt x="143" y="76"/>
                  </a:cubicBezTo>
                  <a:cubicBezTo>
                    <a:pt x="138" y="198"/>
                    <a:pt x="138" y="198"/>
                    <a:pt x="138" y="198"/>
                  </a:cubicBezTo>
                  <a:cubicBezTo>
                    <a:pt x="146" y="201"/>
                    <a:pt x="155" y="198"/>
                    <a:pt x="155" y="198"/>
                  </a:cubicBezTo>
                  <a:cubicBezTo>
                    <a:pt x="155" y="198"/>
                    <a:pt x="155" y="142"/>
                    <a:pt x="159" y="105"/>
                  </a:cubicBezTo>
                  <a:cubicBezTo>
                    <a:pt x="162" y="68"/>
                    <a:pt x="171" y="49"/>
                    <a:pt x="171" y="49"/>
                  </a:cubicBezTo>
                  <a:cubicBezTo>
                    <a:pt x="171" y="49"/>
                    <a:pt x="181" y="9"/>
                    <a:pt x="14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6" name="Freeform 45"/>
            <p:cNvSpPr>
              <a:spLocks noEditPoints="1"/>
            </p:cNvSpPr>
            <p:nvPr/>
          </p:nvSpPr>
          <p:spPr bwMode="auto">
            <a:xfrm>
              <a:off x="1412074" y="4684952"/>
              <a:ext cx="279584" cy="415792"/>
            </a:xfrm>
            <a:custGeom>
              <a:avLst/>
              <a:gdLst>
                <a:gd name="T0" fmla="*/ 110 w 132"/>
                <a:gd name="T1" fmla="*/ 0 h 196"/>
                <a:gd name="T2" fmla="*/ 21 w 132"/>
                <a:gd name="T3" fmla="*/ 0 h 196"/>
                <a:gd name="T4" fmla="*/ 0 w 132"/>
                <a:gd name="T5" fmla="*/ 21 h 196"/>
                <a:gd name="T6" fmla="*/ 0 w 132"/>
                <a:gd name="T7" fmla="*/ 175 h 196"/>
                <a:gd name="T8" fmla="*/ 21 w 132"/>
                <a:gd name="T9" fmla="*/ 196 h 196"/>
                <a:gd name="T10" fmla="*/ 110 w 132"/>
                <a:gd name="T11" fmla="*/ 196 h 196"/>
                <a:gd name="T12" fmla="*/ 132 w 132"/>
                <a:gd name="T13" fmla="*/ 175 h 196"/>
                <a:gd name="T14" fmla="*/ 132 w 132"/>
                <a:gd name="T15" fmla="*/ 21 h 196"/>
                <a:gd name="T16" fmla="*/ 110 w 132"/>
                <a:gd name="T17" fmla="*/ 0 h 196"/>
                <a:gd name="T18" fmla="*/ 66 w 132"/>
                <a:gd name="T19" fmla="*/ 177 h 196"/>
                <a:gd name="T20" fmla="*/ 54 w 132"/>
                <a:gd name="T21" fmla="*/ 165 h 196"/>
                <a:gd name="T22" fmla="*/ 66 w 132"/>
                <a:gd name="T23" fmla="*/ 153 h 196"/>
                <a:gd name="T24" fmla="*/ 78 w 132"/>
                <a:gd name="T25" fmla="*/ 165 h 196"/>
                <a:gd name="T26" fmla="*/ 66 w 132"/>
                <a:gd name="T27" fmla="*/ 177 h 196"/>
                <a:gd name="T28" fmla="*/ 113 w 132"/>
                <a:gd name="T29" fmla="*/ 141 h 196"/>
                <a:gd name="T30" fmla="*/ 18 w 132"/>
                <a:gd name="T31" fmla="*/ 141 h 196"/>
                <a:gd name="T32" fmla="*/ 18 w 132"/>
                <a:gd name="T33" fmla="*/ 19 h 196"/>
                <a:gd name="T34" fmla="*/ 113 w 132"/>
                <a:gd name="T35" fmla="*/ 19 h 196"/>
                <a:gd name="T36" fmla="*/ 113 w 132"/>
                <a:gd name="T37" fmla="*/ 14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2" h="196">
                  <a:moveTo>
                    <a:pt x="110" y="0"/>
                  </a:moveTo>
                  <a:cubicBezTo>
                    <a:pt x="21" y="0"/>
                    <a:pt x="21" y="0"/>
                    <a:pt x="21" y="0"/>
                  </a:cubicBezTo>
                  <a:cubicBezTo>
                    <a:pt x="9" y="0"/>
                    <a:pt x="0" y="9"/>
                    <a:pt x="0" y="21"/>
                  </a:cubicBezTo>
                  <a:cubicBezTo>
                    <a:pt x="0" y="175"/>
                    <a:pt x="0" y="175"/>
                    <a:pt x="0" y="175"/>
                  </a:cubicBezTo>
                  <a:cubicBezTo>
                    <a:pt x="0" y="187"/>
                    <a:pt x="9" y="196"/>
                    <a:pt x="21" y="196"/>
                  </a:cubicBezTo>
                  <a:cubicBezTo>
                    <a:pt x="110" y="196"/>
                    <a:pt x="110" y="196"/>
                    <a:pt x="110" y="196"/>
                  </a:cubicBezTo>
                  <a:cubicBezTo>
                    <a:pt x="122" y="196"/>
                    <a:pt x="132" y="187"/>
                    <a:pt x="132" y="175"/>
                  </a:cubicBezTo>
                  <a:cubicBezTo>
                    <a:pt x="132" y="21"/>
                    <a:pt x="132" y="21"/>
                    <a:pt x="132" y="21"/>
                  </a:cubicBezTo>
                  <a:cubicBezTo>
                    <a:pt x="132" y="9"/>
                    <a:pt x="122" y="0"/>
                    <a:pt x="110" y="0"/>
                  </a:cubicBezTo>
                  <a:close/>
                  <a:moveTo>
                    <a:pt x="66" y="177"/>
                  </a:moveTo>
                  <a:cubicBezTo>
                    <a:pt x="59" y="177"/>
                    <a:pt x="54" y="172"/>
                    <a:pt x="54" y="165"/>
                  </a:cubicBezTo>
                  <a:cubicBezTo>
                    <a:pt x="54" y="158"/>
                    <a:pt x="59" y="153"/>
                    <a:pt x="66" y="153"/>
                  </a:cubicBezTo>
                  <a:cubicBezTo>
                    <a:pt x="72" y="153"/>
                    <a:pt x="78" y="158"/>
                    <a:pt x="78" y="165"/>
                  </a:cubicBezTo>
                  <a:cubicBezTo>
                    <a:pt x="78" y="172"/>
                    <a:pt x="72" y="177"/>
                    <a:pt x="66" y="177"/>
                  </a:cubicBezTo>
                  <a:close/>
                  <a:moveTo>
                    <a:pt x="113" y="141"/>
                  </a:moveTo>
                  <a:cubicBezTo>
                    <a:pt x="18" y="141"/>
                    <a:pt x="18" y="141"/>
                    <a:pt x="18" y="141"/>
                  </a:cubicBezTo>
                  <a:cubicBezTo>
                    <a:pt x="18" y="19"/>
                    <a:pt x="18" y="19"/>
                    <a:pt x="18" y="19"/>
                  </a:cubicBezTo>
                  <a:cubicBezTo>
                    <a:pt x="113" y="19"/>
                    <a:pt x="113" y="19"/>
                    <a:pt x="113" y="19"/>
                  </a:cubicBezTo>
                  <a:lnTo>
                    <a:pt x="113" y="1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7" name="Freeform 46"/>
            <p:cNvSpPr>
              <a:spLocks noEditPoints="1"/>
            </p:cNvSpPr>
            <p:nvPr/>
          </p:nvSpPr>
          <p:spPr bwMode="auto">
            <a:xfrm>
              <a:off x="5263522" y="3830966"/>
              <a:ext cx="695375" cy="456116"/>
            </a:xfrm>
            <a:custGeom>
              <a:avLst/>
              <a:gdLst>
                <a:gd name="T0" fmla="*/ 286 w 328"/>
                <a:gd name="T1" fmla="*/ 33 h 215"/>
                <a:gd name="T2" fmla="*/ 225 w 328"/>
                <a:gd name="T3" fmla="*/ 36 h 215"/>
                <a:gd name="T4" fmla="*/ 147 w 328"/>
                <a:gd name="T5" fmla="*/ 17 h 215"/>
                <a:gd name="T6" fmla="*/ 147 w 328"/>
                <a:gd name="T7" fmla="*/ 0 h 215"/>
                <a:gd name="T8" fmla="*/ 105 w 328"/>
                <a:gd name="T9" fmla="*/ 0 h 215"/>
                <a:gd name="T10" fmla="*/ 105 w 328"/>
                <a:gd name="T11" fmla="*/ 45 h 215"/>
                <a:gd name="T12" fmla="*/ 71 w 328"/>
                <a:gd name="T13" fmla="*/ 45 h 215"/>
                <a:gd name="T14" fmla="*/ 71 w 328"/>
                <a:gd name="T15" fmla="*/ 81 h 215"/>
                <a:gd name="T16" fmla="*/ 0 w 328"/>
                <a:gd name="T17" fmla="*/ 143 h 215"/>
                <a:gd name="T18" fmla="*/ 48 w 328"/>
                <a:gd name="T19" fmla="*/ 197 h 215"/>
                <a:gd name="T20" fmla="*/ 48 w 328"/>
                <a:gd name="T21" fmla="*/ 207 h 215"/>
                <a:gd name="T22" fmla="*/ 126 w 328"/>
                <a:gd name="T23" fmla="*/ 215 h 215"/>
                <a:gd name="T24" fmla="*/ 204 w 328"/>
                <a:gd name="T25" fmla="*/ 207 h 215"/>
                <a:gd name="T26" fmla="*/ 204 w 328"/>
                <a:gd name="T27" fmla="*/ 197 h 215"/>
                <a:gd name="T28" fmla="*/ 252 w 328"/>
                <a:gd name="T29" fmla="*/ 143 h 215"/>
                <a:gd name="T30" fmla="*/ 181 w 328"/>
                <a:gd name="T31" fmla="*/ 81 h 215"/>
                <a:gd name="T32" fmla="*/ 181 w 328"/>
                <a:gd name="T33" fmla="*/ 45 h 215"/>
                <a:gd name="T34" fmla="*/ 147 w 328"/>
                <a:gd name="T35" fmla="*/ 45 h 215"/>
                <a:gd name="T36" fmla="*/ 147 w 328"/>
                <a:gd name="T37" fmla="*/ 31 h 215"/>
                <a:gd name="T38" fmla="*/ 218 w 328"/>
                <a:gd name="T39" fmla="*/ 47 h 215"/>
                <a:gd name="T40" fmla="*/ 252 w 328"/>
                <a:gd name="T41" fmla="*/ 104 h 215"/>
                <a:gd name="T42" fmla="*/ 318 w 328"/>
                <a:gd name="T43" fmla="*/ 93 h 215"/>
                <a:gd name="T44" fmla="*/ 286 w 328"/>
                <a:gd name="T45" fmla="*/ 33 h 215"/>
                <a:gd name="T46" fmla="*/ 239 w 328"/>
                <a:gd name="T47" fmla="*/ 142 h 215"/>
                <a:gd name="T48" fmla="*/ 240 w 328"/>
                <a:gd name="T49" fmla="*/ 143 h 215"/>
                <a:gd name="T50" fmla="*/ 127 w 328"/>
                <a:gd name="T51" fmla="*/ 197 h 215"/>
                <a:gd name="T52" fmla="*/ 14 w 328"/>
                <a:gd name="T53" fmla="*/ 143 h 215"/>
                <a:gd name="T54" fmla="*/ 14 w 328"/>
                <a:gd name="T55" fmla="*/ 142 h 215"/>
                <a:gd name="T56" fmla="*/ 91 w 328"/>
                <a:gd name="T57" fmla="*/ 143 h 215"/>
                <a:gd name="T58" fmla="*/ 239 w 328"/>
                <a:gd name="T59" fmla="*/ 142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8" h="215">
                  <a:moveTo>
                    <a:pt x="286" y="33"/>
                  </a:moveTo>
                  <a:cubicBezTo>
                    <a:pt x="262" y="22"/>
                    <a:pt x="238" y="24"/>
                    <a:pt x="225" y="36"/>
                  </a:cubicBezTo>
                  <a:cubicBezTo>
                    <a:pt x="200" y="23"/>
                    <a:pt x="168" y="19"/>
                    <a:pt x="147" y="17"/>
                  </a:cubicBezTo>
                  <a:cubicBezTo>
                    <a:pt x="147" y="0"/>
                    <a:pt x="147" y="0"/>
                    <a:pt x="147" y="0"/>
                  </a:cubicBezTo>
                  <a:cubicBezTo>
                    <a:pt x="105" y="0"/>
                    <a:pt x="105" y="0"/>
                    <a:pt x="105" y="0"/>
                  </a:cubicBezTo>
                  <a:cubicBezTo>
                    <a:pt x="105" y="45"/>
                    <a:pt x="105" y="45"/>
                    <a:pt x="105" y="45"/>
                  </a:cubicBezTo>
                  <a:cubicBezTo>
                    <a:pt x="71" y="45"/>
                    <a:pt x="71" y="45"/>
                    <a:pt x="71" y="45"/>
                  </a:cubicBezTo>
                  <a:cubicBezTo>
                    <a:pt x="71" y="81"/>
                    <a:pt x="71" y="81"/>
                    <a:pt x="71" y="81"/>
                  </a:cubicBezTo>
                  <a:cubicBezTo>
                    <a:pt x="29" y="92"/>
                    <a:pt x="0" y="116"/>
                    <a:pt x="0" y="143"/>
                  </a:cubicBezTo>
                  <a:cubicBezTo>
                    <a:pt x="0" y="165"/>
                    <a:pt x="19" y="184"/>
                    <a:pt x="48" y="197"/>
                  </a:cubicBezTo>
                  <a:cubicBezTo>
                    <a:pt x="48" y="207"/>
                    <a:pt x="48" y="207"/>
                    <a:pt x="48" y="207"/>
                  </a:cubicBezTo>
                  <a:cubicBezTo>
                    <a:pt x="48" y="207"/>
                    <a:pt x="64" y="215"/>
                    <a:pt x="126" y="215"/>
                  </a:cubicBezTo>
                  <a:cubicBezTo>
                    <a:pt x="188" y="215"/>
                    <a:pt x="204" y="207"/>
                    <a:pt x="204" y="207"/>
                  </a:cubicBezTo>
                  <a:cubicBezTo>
                    <a:pt x="204" y="197"/>
                    <a:pt x="204" y="197"/>
                    <a:pt x="204" y="197"/>
                  </a:cubicBezTo>
                  <a:cubicBezTo>
                    <a:pt x="233" y="184"/>
                    <a:pt x="252" y="165"/>
                    <a:pt x="252" y="143"/>
                  </a:cubicBezTo>
                  <a:cubicBezTo>
                    <a:pt x="252" y="116"/>
                    <a:pt x="223" y="92"/>
                    <a:pt x="181" y="81"/>
                  </a:cubicBezTo>
                  <a:cubicBezTo>
                    <a:pt x="181" y="45"/>
                    <a:pt x="181" y="45"/>
                    <a:pt x="181" y="45"/>
                  </a:cubicBezTo>
                  <a:cubicBezTo>
                    <a:pt x="147" y="45"/>
                    <a:pt x="147" y="45"/>
                    <a:pt x="147" y="45"/>
                  </a:cubicBezTo>
                  <a:cubicBezTo>
                    <a:pt x="147" y="31"/>
                    <a:pt x="147" y="31"/>
                    <a:pt x="147" y="31"/>
                  </a:cubicBezTo>
                  <a:cubicBezTo>
                    <a:pt x="166" y="32"/>
                    <a:pt x="195" y="36"/>
                    <a:pt x="218" y="47"/>
                  </a:cubicBezTo>
                  <a:cubicBezTo>
                    <a:pt x="211" y="66"/>
                    <a:pt x="225" y="91"/>
                    <a:pt x="252" y="104"/>
                  </a:cubicBezTo>
                  <a:cubicBezTo>
                    <a:pt x="279" y="117"/>
                    <a:pt x="309" y="112"/>
                    <a:pt x="318" y="93"/>
                  </a:cubicBezTo>
                  <a:cubicBezTo>
                    <a:pt x="328" y="73"/>
                    <a:pt x="313" y="47"/>
                    <a:pt x="286" y="33"/>
                  </a:cubicBezTo>
                  <a:close/>
                  <a:moveTo>
                    <a:pt x="239" y="142"/>
                  </a:moveTo>
                  <a:cubicBezTo>
                    <a:pt x="239" y="142"/>
                    <a:pt x="240" y="142"/>
                    <a:pt x="240" y="143"/>
                  </a:cubicBezTo>
                  <a:cubicBezTo>
                    <a:pt x="240" y="173"/>
                    <a:pt x="189" y="197"/>
                    <a:pt x="127" y="197"/>
                  </a:cubicBezTo>
                  <a:cubicBezTo>
                    <a:pt x="64" y="197"/>
                    <a:pt x="14" y="173"/>
                    <a:pt x="14" y="143"/>
                  </a:cubicBezTo>
                  <a:cubicBezTo>
                    <a:pt x="14" y="142"/>
                    <a:pt x="14" y="142"/>
                    <a:pt x="14" y="142"/>
                  </a:cubicBezTo>
                  <a:cubicBezTo>
                    <a:pt x="34" y="145"/>
                    <a:pt x="63" y="147"/>
                    <a:pt x="91" y="143"/>
                  </a:cubicBezTo>
                  <a:cubicBezTo>
                    <a:pt x="131" y="136"/>
                    <a:pt x="190" y="154"/>
                    <a:pt x="239" y="1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a:p>
          </p:txBody>
        </p:sp>
        <p:sp>
          <p:nvSpPr>
            <p:cNvPr id="48" name="Freeform 47"/>
            <p:cNvSpPr/>
            <p:nvPr/>
          </p:nvSpPr>
          <p:spPr bwMode="auto">
            <a:xfrm>
              <a:off x="2809097" y="4486017"/>
              <a:ext cx="1697218" cy="2371983"/>
            </a:xfrm>
            <a:custGeom>
              <a:avLst/>
              <a:gdLst>
                <a:gd name="T0" fmla="*/ 790 w 801"/>
                <a:gd name="T1" fmla="*/ 577 h 1119"/>
                <a:gd name="T2" fmla="*/ 788 w 801"/>
                <a:gd name="T3" fmla="*/ 521 h 1119"/>
                <a:gd name="T4" fmla="*/ 756 w 801"/>
                <a:gd name="T5" fmla="*/ 497 h 1119"/>
                <a:gd name="T6" fmla="*/ 766 w 801"/>
                <a:gd name="T7" fmla="*/ 440 h 1119"/>
                <a:gd name="T8" fmla="*/ 788 w 801"/>
                <a:gd name="T9" fmla="*/ 382 h 1119"/>
                <a:gd name="T10" fmla="*/ 729 w 801"/>
                <a:gd name="T11" fmla="*/ 345 h 1119"/>
                <a:gd name="T12" fmla="*/ 699 w 801"/>
                <a:gd name="T13" fmla="*/ 316 h 1119"/>
                <a:gd name="T14" fmla="*/ 695 w 801"/>
                <a:gd name="T15" fmla="*/ 305 h 1119"/>
                <a:gd name="T16" fmla="*/ 701 w 801"/>
                <a:gd name="T17" fmla="*/ 263 h 1119"/>
                <a:gd name="T18" fmla="*/ 584 w 801"/>
                <a:gd name="T19" fmla="*/ 134 h 1119"/>
                <a:gd name="T20" fmla="*/ 579 w 801"/>
                <a:gd name="T21" fmla="*/ 106 h 1119"/>
                <a:gd name="T22" fmla="*/ 409 w 801"/>
                <a:gd name="T23" fmla="*/ 31 h 1119"/>
                <a:gd name="T24" fmla="*/ 400 w 801"/>
                <a:gd name="T25" fmla="*/ 32 h 1119"/>
                <a:gd name="T26" fmla="*/ 226 w 801"/>
                <a:gd name="T27" fmla="*/ 143 h 1119"/>
                <a:gd name="T28" fmla="*/ 158 w 801"/>
                <a:gd name="T29" fmla="*/ 186 h 1119"/>
                <a:gd name="T30" fmla="*/ 142 w 801"/>
                <a:gd name="T31" fmla="*/ 199 h 1119"/>
                <a:gd name="T32" fmla="*/ 139 w 801"/>
                <a:gd name="T33" fmla="*/ 201 h 1119"/>
                <a:gd name="T34" fmla="*/ 134 w 801"/>
                <a:gd name="T35" fmla="*/ 234 h 1119"/>
                <a:gd name="T36" fmla="*/ 59 w 801"/>
                <a:gd name="T37" fmla="*/ 234 h 1119"/>
                <a:gd name="T38" fmla="*/ 102 w 801"/>
                <a:gd name="T39" fmla="*/ 249 h 1119"/>
                <a:gd name="T40" fmla="*/ 26 w 801"/>
                <a:gd name="T41" fmla="*/ 385 h 1119"/>
                <a:gd name="T42" fmla="*/ 59 w 801"/>
                <a:gd name="T43" fmla="*/ 373 h 1119"/>
                <a:gd name="T44" fmla="*/ 54 w 801"/>
                <a:gd name="T45" fmla="*/ 409 h 1119"/>
                <a:gd name="T46" fmla="*/ 113 w 801"/>
                <a:gd name="T47" fmla="*/ 506 h 1119"/>
                <a:gd name="T48" fmla="*/ 105 w 801"/>
                <a:gd name="T49" fmla="*/ 691 h 1119"/>
                <a:gd name="T50" fmla="*/ 173 w 801"/>
                <a:gd name="T51" fmla="*/ 638 h 1119"/>
                <a:gd name="T52" fmla="*/ 160 w 801"/>
                <a:gd name="T53" fmla="*/ 588 h 1119"/>
                <a:gd name="T54" fmla="*/ 286 w 801"/>
                <a:gd name="T55" fmla="*/ 702 h 1119"/>
                <a:gd name="T56" fmla="*/ 273 w 801"/>
                <a:gd name="T57" fmla="*/ 730 h 1119"/>
                <a:gd name="T58" fmla="*/ 152 w 801"/>
                <a:gd name="T59" fmla="*/ 824 h 1119"/>
                <a:gd name="T60" fmla="*/ 225 w 801"/>
                <a:gd name="T61" fmla="*/ 820 h 1119"/>
                <a:gd name="T62" fmla="*/ 96 w 801"/>
                <a:gd name="T63" fmla="*/ 1037 h 1119"/>
                <a:gd name="T64" fmla="*/ 624 w 801"/>
                <a:gd name="T65" fmla="*/ 1119 h 1119"/>
                <a:gd name="T66" fmla="*/ 557 w 801"/>
                <a:gd name="T67" fmla="*/ 950 h 1119"/>
                <a:gd name="T68" fmla="*/ 548 w 801"/>
                <a:gd name="T69" fmla="*/ 846 h 1119"/>
                <a:gd name="T70" fmla="*/ 552 w 801"/>
                <a:gd name="T71" fmla="*/ 839 h 1119"/>
                <a:gd name="T72" fmla="*/ 600 w 801"/>
                <a:gd name="T73" fmla="*/ 735 h 1119"/>
                <a:gd name="T74" fmla="*/ 655 w 801"/>
                <a:gd name="T75" fmla="*/ 626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1" h="1119">
                  <a:moveTo>
                    <a:pt x="722" y="622"/>
                  </a:moveTo>
                  <a:cubicBezTo>
                    <a:pt x="722" y="622"/>
                    <a:pt x="789" y="617"/>
                    <a:pt x="790" y="577"/>
                  </a:cubicBezTo>
                  <a:cubicBezTo>
                    <a:pt x="790" y="577"/>
                    <a:pt x="791" y="565"/>
                    <a:pt x="782" y="552"/>
                  </a:cubicBezTo>
                  <a:cubicBezTo>
                    <a:pt x="782" y="552"/>
                    <a:pt x="770" y="537"/>
                    <a:pt x="788" y="521"/>
                  </a:cubicBezTo>
                  <a:cubicBezTo>
                    <a:pt x="788" y="521"/>
                    <a:pt x="791" y="487"/>
                    <a:pt x="758" y="499"/>
                  </a:cubicBezTo>
                  <a:cubicBezTo>
                    <a:pt x="756" y="497"/>
                    <a:pt x="756" y="497"/>
                    <a:pt x="756" y="497"/>
                  </a:cubicBezTo>
                  <a:cubicBezTo>
                    <a:pt x="756" y="497"/>
                    <a:pt x="785" y="478"/>
                    <a:pt x="781" y="463"/>
                  </a:cubicBezTo>
                  <a:cubicBezTo>
                    <a:pt x="781" y="463"/>
                    <a:pt x="771" y="454"/>
                    <a:pt x="766" y="440"/>
                  </a:cubicBezTo>
                  <a:cubicBezTo>
                    <a:pt x="766" y="440"/>
                    <a:pt x="762" y="431"/>
                    <a:pt x="779" y="420"/>
                  </a:cubicBezTo>
                  <a:cubicBezTo>
                    <a:pt x="779" y="420"/>
                    <a:pt x="801" y="397"/>
                    <a:pt x="788" y="382"/>
                  </a:cubicBezTo>
                  <a:cubicBezTo>
                    <a:pt x="788" y="382"/>
                    <a:pt x="783" y="371"/>
                    <a:pt x="757" y="364"/>
                  </a:cubicBezTo>
                  <a:cubicBezTo>
                    <a:pt x="757" y="364"/>
                    <a:pt x="741" y="356"/>
                    <a:pt x="729" y="345"/>
                  </a:cubicBezTo>
                  <a:cubicBezTo>
                    <a:pt x="729" y="345"/>
                    <a:pt x="714" y="332"/>
                    <a:pt x="704" y="325"/>
                  </a:cubicBezTo>
                  <a:cubicBezTo>
                    <a:pt x="704" y="325"/>
                    <a:pt x="701" y="322"/>
                    <a:pt x="699" y="316"/>
                  </a:cubicBezTo>
                  <a:cubicBezTo>
                    <a:pt x="699" y="316"/>
                    <a:pt x="714" y="309"/>
                    <a:pt x="705" y="297"/>
                  </a:cubicBezTo>
                  <a:cubicBezTo>
                    <a:pt x="705" y="297"/>
                    <a:pt x="701" y="310"/>
                    <a:pt x="695" y="305"/>
                  </a:cubicBezTo>
                  <a:cubicBezTo>
                    <a:pt x="695" y="305"/>
                    <a:pt x="696" y="282"/>
                    <a:pt x="705" y="276"/>
                  </a:cubicBezTo>
                  <a:cubicBezTo>
                    <a:pt x="705" y="276"/>
                    <a:pt x="713" y="265"/>
                    <a:pt x="701" y="263"/>
                  </a:cubicBezTo>
                  <a:cubicBezTo>
                    <a:pt x="701" y="263"/>
                    <a:pt x="666" y="204"/>
                    <a:pt x="661" y="197"/>
                  </a:cubicBezTo>
                  <a:cubicBezTo>
                    <a:pt x="661" y="197"/>
                    <a:pt x="621" y="142"/>
                    <a:pt x="584" y="134"/>
                  </a:cubicBezTo>
                  <a:cubicBezTo>
                    <a:pt x="584" y="134"/>
                    <a:pt x="622" y="96"/>
                    <a:pt x="582" y="78"/>
                  </a:cubicBezTo>
                  <a:cubicBezTo>
                    <a:pt x="582" y="78"/>
                    <a:pt x="599" y="105"/>
                    <a:pt x="579" y="106"/>
                  </a:cubicBezTo>
                  <a:cubicBezTo>
                    <a:pt x="579" y="106"/>
                    <a:pt x="579" y="54"/>
                    <a:pt x="511" y="37"/>
                  </a:cubicBezTo>
                  <a:cubicBezTo>
                    <a:pt x="444" y="20"/>
                    <a:pt x="418" y="30"/>
                    <a:pt x="409" y="31"/>
                  </a:cubicBezTo>
                  <a:cubicBezTo>
                    <a:pt x="409" y="31"/>
                    <a:pt x="458" y="6"/>
                    <a:pt x="505" y="22"/>
                  </a:cubicBezTo>
                  <a:cubicBezTo>
                    <a:pt x="505" y="22"/>
                    <a:pt x="464" y="0"/>
                    <a:pt x="400" y="32"/>
                  </a:cubicBezTo>
                  <a:cubicBezTo>
                    <a:pt x="400" y="32"/>
                    <a:pt x="320" y="46"/>
                    <a:pt x="289" y="91"/>
                  </a:cubicBezTo>
                  <a:cubicBezTo>
                    <a:pt x="289" y="91"/>
                    <a:pt x="264" y="92"/>
                    <a:pt x="226" y="143"/>
                  </a:cubicBezTo>
                  <a:cubicBezTo>
                    <a:pt x="226" y="143"/>
                    <a:pt x="204" y="171"/>
                    <a:pt x="189" y="171"/>
                  </a:cubicBezTo>
                  <a:cubicBezTo>
                    <a:pt x="173" y="172"/>
                    <a:pt x="160" y="174"/>
                    <a:pt x="158" y="186"/>
                  </a:cubicBezTo>
                  <a:cubicBezTo>
                    <a:pt x="157" y="198"/>
                    <a:pt x="152" y="216"/>
                    <a:pt x="162" y="221"/>
                  </a:cubicBezTo>
                  <a:cubicBezTo>
                    <a:pt x="162" y="221"/>
                    <a:pt x="152" y="221"/>
                    <a:pt x="142" y="199"/>
                  </a:cubicBezTo>
                  <a:cubicBezTo>
                    <a:pt x="142" y="199"/>
                    <a:pt x="127" y="169"/>
                    <a:pt x="101" y="185"/>
                  </a:cubicBezTo>
                  <a:cubicBezTo>
                    <a:pt x="101" y="185"/>
                    <a:pt x="124" y="175"/>
                    <a:pt x="139" y="201"/>
                  </a:cubicBezTo>
                  <a:cubicBezTo>
                    <a:pt x="139" y="201"/>
                    <a:pt x="146" y="217"/>
                    <a:pt x="156" y="223"/>
                  </a:cubicBezTo>
                  <a:cubicBezTo>
                    <a:pt x="156" y="223"/>
                    <a:pt x="138" y="230"/>
                    <a:pt x="134" y="234"/>
                  </a:cubicBezTo>
                  <a:cubicBezTo>
                    <a:pt x="134" y="234"/>
                    <a:pt x="120" y="223"/>
                    <a:pt x="93" y="235"/>
                  </a:cubicBezTo>
                  <a:cubicBezTo>
                    <a:pt x="93" y="235"/>
                    <a:pt x="78" y="244"/>
                    <a:pt x="59" y="234"/>
                  </a:cubicBezTo>
                  <a:cubicBezTo>
                    <a:pt x="59" y="234"/>
                    <a:pt x="71" y="247"/>
                    <a:pt x="93" y="239"/>
                  </a:cubicBezTo>
                  <a:cubicBezTo>
                    <a:pt x="93" y="239"/>
                    <a:pt x="112" y="235"/>
                    <a:pt x="102" y="249"/>
                  </a:cubicBezTo>
                  <a:cubicBezTo>
                    <a:pt x="102" y="249"/>
                    <a:pt x="35" y="290"/>
                    <a:pt x="58" y="351"/>
                  </a:cubicBezTo>
                  <a:cubicBezTo>
                    <a:pt x="58" y="351"/>
                    <a:pt x="20" y="358"/>
                    <a:pt x="26" y="385"/>
                  </a:cubicBezTo>
                  <a:cubicBezTo>
                    <a:pt x="26" y="385"/>
                    <a:pt x="27" y="361"/>
                    <a:pt x="58" y="359"/>
                  </a:cubicBezTo>
                  <a:cubicBezTo>
                    <a:pt x="58" y="359"/>
                    <a:pt x="57" y="370"/>
                    <a:pt x="59" y="373"/>
                  </a:cubicBezTo>
                  <a:cubicBezTo>
                    <a:pt x="59" y="373"/>
                    <a:pt x="0" y="432"/>
                    <a:pt x="65" y="486"/>
                  </a:cubicBezTo>
                  <a:cubicBezTo>
                    <a:pt x="65" y="486"/>
                    <a:pt x="23" y="443"/>
                    <a:pt x="54" y="409"/>
                  </a:cubicBezTo>
                  <a:cubicBezTo>
                    <a:pt x="54" y="409"/>
                    <a:pt x="42" y="477"/>
                    <a:pt x="96" y="499"/>
                  </a:cubicBezTo>
                  <a:cubicBezTo>
                    <a:pt x="96" y="499"/>
                    <a:pt x="109" y="510"/>
                    <a:pt x="113" y="506"/>
                  </a:cubicBezTo>
                  <a:cubicBezTo>
                    <a:pt x="113" y="506"/>
                    <a:pt x="114" y="553"/>
                    <a:pt x="129" y="562"/>
                  </a:cubicBezTo>
                  <a:cubicBezTo>
                    <a:pt x="129" y="562"/>
                    <a:pt x="37" y="636"/>
                    <a:pt x="105" y="691"/>
                  </a:cubicBezTo>
                  <a:cubicBezTo>
                    <a:pt x="105" y="691"/>
                    <a:pt x="44" y="642"/>
                    <a:pt x="134" y="568"/>
                  </a:cubicBezTo>
                  <a:cubicBezTo>
                    <a:pt x="134" y="568"/>
                    <a:pt x="136" y="625"/>
                    <a:pt x="173" y="638"/>
                  </a:cubicBezTo>
                  <a:cubicBezTo>
                    <a:pt x="173" y="638"/>
                    <a:pt x="141" y="622"/>
                    <a:pt x="144" y="576"/>
                  </a:cubicBezTo>
                  <a:cubicBezTo>
                    <a:pt x="144" y="576"/>
                    <a:pt x="146" y="587"/>
                    <a:pt x="160" y="588"/>
                  </a:cubicBezTo>
                  <a:cubicBezTo>
                    <a:pt x="160" y="588"/>
                    <a:pt x="158" y="611"/>
                    <a:pt x="172" y="618"/>
                  </a:cubicBezTo>
                  <a:cubicBezTo>
                    <a:pt x="172" y="618"/>
                    <a:pt x="187" y="722"/>
                    <a:pt x="286" y="702"/>
                  </a:cubicBezTo>
                  <a:cubicBezTo>
                    <a:pt x="286" y="702"/>
                    <a:pt x="251" y="747"/>
                    <a:pt x="212" y="700"/>
                  </a:cubicBezTo>
                  <a:cubicBezTo>
                    <a:pt x="212" y="700"/>
                    <a:pt x="228" y="736"/>
                    <a:pt x="273" y="730"/>
                  </a:cubicBezTo>
                  <a:cubicBezTo>
                    <a:pt x="273" y="730"/>
                    <a:pt x="277" y="754"/>
                    <a:pt x="250" y="764"/>
                  </a:cubicBezTo>
                  <a:cubicBezTo>
                    <a:pt x="222" y="773"/>
                    <a:pt x="169" y="784"/>
                    <a:pt x="152" y="824"/>
                  </a:cubicBezTo>
                  <a:cubicBezTo>
                    <a:pt x="152" y="824"/>
                    <a:pt x="137" y="849"/>
                    <a:pt x="150" y="906"/>
                  </a:cubicBezTo>
                  <a:cubicBezTo>
                    <a:pt x="150" y="906"/>
                    <a:pt x="127" y="811"/>
                    <a:pt x="225" y="820"/>
                  </a:cubicBezTo>
                  <a:cubicBezTo>
                    <a:pt x="225" y="820"/>
                    <a:pt x="152" y="872"/>
                    <a:pt x="128" y="935"/>
                  </a:cubicBezTo>
                  <a:cubicBezTo>
                    <a:pt x="104" y="999"/>
                    <a:pt x="103" y="1011"/>
                    <a:pt x="96" y="1037"/>
                  </a:cubicBezTo>
                  <a:cubicBezTo>
                    <a:pt x="88" y="1063"/>
                    <a:pt x="78" y="1119"/>
                    <a:pt x="78" y="1119"/>
                  </a:cubicBezTo>
                  <a:cubicBezTo>
                    <a:pt x="624" y="1119"/>
                    <a:pt x="624" y="1119"/>
                    <a:pt x="624" y="1119"/>
                  </a:cubicBezTo>
                  <a:cubicBezTo>
                    <a:pt x="624" y="1119"/>
                    <a:pt x="592" y="1076"/>
                    <a:pt x="581" y="1038"/>
                  </a:cubicBezTo>
                  <a:cubicBezTo>
                    <a:pt x="569" y="1001"/>
                    <a:pt x="562" y="958"/>
                    <a:pt x="557" y="950"/>
                  </a:cubicBezTo>
                  <a:cubicBezTo>
                    <a:pt x="552" y="942"/>
                    <a:pt x="544" y="934"/>
                    <a:pt x="544" y="911"/>
                  </a:cubicBezTo>
                  <a:cubicBezTo>
                    <a:pt x="543" y="888"/>
                    <a:pt x="540" y="858"/>
                    <a:pt x="548" y="846"/>
                  </a:cubicBezTo>
                  <a:cubicBezTo>
                    <a:pt x="548" y="846"/>
                    <a:pt x="572" y="844"/>
                    <a:pt x="563" y="879"/>
                  </a:cubicBezTo>
                  <a:cubicBezTo>
                    <a:pt x="563" y="879"/>
                    <a:pt x="577" y="857"/>
                    <a:pt x="552" y="839"/>
                  </a:cubicBezTo>
                  <a:cubicBezTo>
                    <a:pt x="552" y="839"/>
                    <a:pt x="571" y="799"/>
                    <a:pt x="579" y="785"/>
                  </a:cubicBezTo>
                  <a:cubicBezTo>
                    <a:pt x="587" y="772"/>
                    <a:pt x="595" y="741"/>
                    <a:pt x="600" y="735"/>
                  </a:cubicBezTo>
                  <a:cubicBezTo>
                    <a:pt x="605" y="728"/>
                    <a:pt x="619" y="701"/>
                    <a:pt x="621" y="683"/>
                  </a:cubicBezTo>
                  <a:cubicBezTo>
                    <a:pt x="624" y="665"/>
                    <a:pt x="632" y="630"/>
                    <a:pt x="655" y="626"/>
                  </a:cubicBezTo>
                  <a:cubicBezTo>
                    <a:pt x="655" y="626"/>
                    <a:pt x="668" y="619"/>
                    <a:pt x="722" y="622"/>
                  </a:cubicBezTo>
                  <a:close/>
                </a:path>
              </a:pathLst>
            </a:custGeom>
            <a:solidFill>
              <a:schemeClr val="accent1">
                <a:alpha val="63000"/>
              </a:schemeClr>
            </a:solidFill>
            <a:ln>
              <a:noFill/>
            </a:ln>
          </p:spPr>
          <p:txBody>
            <a:bodyPr vert="horz" wrap="square" lIns="91440" tIns="45720" rIns="91440" bIns="45720" numCol="1" anchor="t" anchorCtr="0" compatLnSpc="1"/>
            <a:lstStyle/>
            <a:p>
              <a:endParaRPr lang="en-GB"/>
            </a:p>
          </p:txBody>
        </p:sp>
      </p:grpSp>
      <p:sp>
        <p:nvSpPr>
          <p:cNvPr id="81" name="Rectangle 80"/>
          <p:cNvSpPr/>
          <p:nvPr/>
        </p:nvSpPr>
        <p:spPr>
          <a:xfrm>
            <a:off x="5464935" y="3200909"/>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 name="Group 81"/>
          <p:cNvGrpSpPr/>
          <p:nvPr/>
        </p:nvGrpSpPr>
        <p:grpSpPr>
          <a:xfrm>
            <a:off x="5451286" y="3192047"/>
            <a:ext cx="1531172" cy="307777"/>
            <a:chOff x="7183923" y="3575245"/>
            <a:chExt cx="2041562" cy="410242"/>
          </a:xfrm>
        </p:grpSpPr>
        <p:sp>
          <p:nvSpPr>
            <p:cNvPr id="83" name="Rectangle 82"/>
            <p:cNvSpPr/>
            <p:nvPr/>
          </p:nvSpPr>
          <p:spPr>
            <a:xfrm>
              <a:off x="7202120" y="3587057"/>
              <a:ext cx="2023365" cy="327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4" name="Content Placeholder 2"/>
            <p:cNvSpPr txBox="1"/>
            <p:nvPr/>
          </p:nvSpPr>
          <p:spPr>
            <a:xfrm>
              <a:off x="7183923" y="3575245"/>
              <a:ext cx="716890"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50%</a:t>
              </a:r>
            </a:p>
          </p:txBody>
        </p:sp>
      </p:grpSp>
      <p:sp>
        <p:nvSpPr>
          <p:cNvPr id="85" name="Rectangle 84"/>
          <p:cNvSpPr/>
          <p:nvPr/>
        </p:nvSpPr>
        <p:spPr>
          <a:xfrm>
            <a:off x="5464935" y="4311185"/>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49" name="Group 85"/>
          <p:cNvGrpSpPr/>
          <p:nvPr/>
        </p:nvGrpSpPr>
        <p:grpSpPr>
          <a:xfrm>
            <a:off x="5451287" y="4303332"/>
            <a:ext cx="1263373" cy="307777"/>
            <a:chOff x="7183923" y="5056502"/>
            <a:chExt cx="1684497" cy="410242"/>
          </a:xfrm>
        </p:grpSpPr>
        <p:sp>
          <p:nvSpPr>
            <p:cNvPr id="87" name="Rectangle 86"/>
            <p:cNvSpPr/>
            <p:nvPr/>
          </p:nvSpPr>
          <p:spPr>
            <a:xfrm>
              <a:off x="7202120" y="5066968"/>
              <a:ext cx="1666300" cy="3278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8" name="Content Placeholder 2"/>
            <p:cNvSpPr txBox="1"/>
            <p:nvPr/>
          </p:nvSpPr>
          <p:spPr>
            <a:xfrm>
              <a:off x="7183923" y="5056502"/>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45%</a:t>
              </a:r>
            </a:p>
          </p:txBody>
        </p:sp>
      </p:grpSp>
      <p:sp>
        <p:nvSpPr>
          <p:cNvPr id="89" name="Rectangle 88"/>
          <p:cNvSpPr/>
          <p:nvPr/>
        </p:nvSpPr>
        <p:spPr>
          <a:xfrm>
            <a:off x="5464935" y="3938904"/>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0" name="Group 89"/>
          <p:cNvGrpSpPr/>
          <p:nvPr/>
        </p:nvGrpSpPr>
        <p:grpSpPr>
          <a:xfrm>
            <a:off x="5451287" y="3930042"/>
            <a:ext cx="2275056" cy="307777"/>
            <a:chOff x="7183923" y="4558935"/>
            <a:chExt cx="3033408" cy="410242"/>
          </a:xfrm>
        </p:grpSpPr>
        <p:sp>
          <p:nvSpPr>
            <p:cNvPr id="91" name="Rectangle 90"/>
            <p:cNvSpPr/>
            <p:nvPr/>
          </p:nvSpPr>
          <p:spPr>
            <a:xfrm>
              <a:off x="7202120" y="4570747"/>
              <a:ext cx="3015211" cy="327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2" name="Content Placeholder 2"/>
            <p:cNvSpPr txBox="1"/>
            <p:nvPr/>
          </p:nvSpPr>
          <p:spPr>
            <a:xfrm>
              <a:off x="7183923" y="4558935"/>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75%</a:t>
              </a:r>
            </a:p>
          </p:txBody>
        </p:sp>
      </p:grpSp>
      <p:sp>
        <p:nvSpPr>
          <p:cNvPr id="93" name="Rectangle 92"/>
          <p:cNvSpPr/>
          <p:nvPr/>
        </p:nvSpPr>
        <p:spPr>
          <a:xfrm>
            <a:off x="5464935" y="3566988"/>
            <a:ext cx="3035048" cy="2459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grpSp>
        <p:nvGrpSpPr>
          <p:cNvPr id="51" name="Group 93"/>
          <p:cNvGrpSpPr/>
          <p:nvPr/>
        </p:nvGrpSpPr>
        <p:grpSpPr>
          <a:xfrm>
            <a:off x="5451287" y="3558126"/>
            <a:ext cx="1798971" cy="307777"/>
            <a:chOff x="7183923" y="4063200"/>
            <a:chExt cx="2398628" cy="410242"/>
          </a:xfrm>
        </p:grpSpPr>
        <p:sp>
          <p:nvSpPr>
            <p:cNvPr id="95" name="Rectangle 94"/>
            <p:cNvSpPr/>
            <p:nvPr/>
          </p:nvSpPr>
          <p:spPr>
            <a:xfrm>
              <a:off x="7202120" y="4075012"/>
              <a:ext cx="2380431" cy="327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6" name="Content Placeholder 2"/>
            <p:cNvSpPr txBox="1"/>
            <p:nvPr/>
          </p:nvSpPr>
          <p:spPr>
            <a:xfrm>
              <a:off x="7183923" y="4063200"/>
              <a:ext cx="716891" cy="410242"/>
            </a:xfrm>
            <a:prstGeom prst="rect">
              <a:avLst/>
            </a:prstGeom>
            <a:noFill/>
          </p:spPr>
          <p:txBody>
            <a:bodyPr vert="horz" wrap="square" lIns="121920" tIns="60960" rIns="121920" bIns="6096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200" b="1" dirty="0">
                  <a:solidFill>
                    <a:schemeClr val="bg1"/>
                  </a:solidFill>
                </a:rPr>
                <a:t>62%</a:t>
              </a:r>
            </a:p>
          </p:txBody>
        </p:sp>
      </p:grpSp>
      <p:grpSp>
        <p:nvGrpSpPr>
          <p:cNvPr id="52" name="Group 96"/>
          <p:cNvGrpSpPr/>
          <p:nvPr/>
        </p:nvGrpSpPr>
        <p:grpSpPr>
          <a:xfrm>
            <a:off x="5090048" y="3554908"/>
            <a:ext cx="248719" cy="249221"/>
            <a:chOff x="7275629" y="3973834"/>
            <a:chExt cx="464344" cy="465138"/>
          </a:xfrm>
          <a:solidFill>
            <a:schemeClr val="tx2">
              <a:lumMod val="60000"/>
              <a:lumOff val="40000"/>
            </a:schemeClr>
          </a:solidFill>
        </p:grpSpPr>
        <p:sp>
          <p:nvSpPr>
            <p:cNvPr id="98"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99"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0"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1"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2"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3"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3" name="Group 103"/>
          <p:cNvGrpSpPr/>
          <p:nvPr/>
        </p:nvGrpSpPr>
        <p:grpSpPr>
          <a:xfrm>
            <a:off x="5111685" y="4317693"/>
            <a:ext cx="211352" cy="241560"/>
            <a:chOff x="9162373" y="3045147"/>
            <a:chExt cx="406400" cy="464344"/>
          </a:xfrm>
          <a:solidFill>
            <a:schemeClr val="tx2">
              <a:lumMod val="60000"/>
              <a:lumOff val="40000"/>
            </a:schemeClr>
          </a:solidFill>
        </p:grpSpPr>
        <p:sp>
          <p:nvSpPr>
            <p:cNvPr id="105"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6"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7"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08"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4" name="Group 108"/>
          <p:cNvGrpSpPr/>
          <p:nvPr/>
        </p:nvGrpSpPr>
        <p:grpSpPr>
          <a:xfrm>
            <a:off x="5135068" y="3197017"/>
            <a:ext cx="170915" cy="249221"/>
            <a:chOff x="3582988" y="3510757"/>
            <a:chExt cx="319088" cy="465138"/>
          </a:xfrm>
          <a:solidFill>
            <a:schemeClr val="tx2">
              <a:lumMod val="60000"/>
              <a:lumOff val="40000"/>
            </a:schemeClr>
          </a:solidFill>
        </p:grpSpPr>
        <p:sp>
          <p:nvSpPr>
            <p:cNvPr id="110"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11"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Group 111"/>
          <p:cNvGrpSpPr/>
          <p:nvPr/>
        </p:nvGrpSpPr>
        <p:grpSpPr>
          <a:xfrm>
            <a:off x="5121422" y="3936301"/>
            <a:ext cx="186645" cy="249221"/>
            <a:chOff x="2639219" y="3510757"/>
            <a:chExt cx="348456" cy="465138"/>
          </a:xfrm>
          <a:solidFill>
            <a:schemeClr val="tx2">
              <a:lumMod val="60000"/>
              <a:lumOff val="40000"/>
            </a:schemeClr>
          </a:solidFill>
        </p:grpSpPr>
        <p:sp>
          <p:nvSpPr>
            <p:cNvPr id="113"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sp>
          <p:nvSpPr>
            <p:cNvPr id="114"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solidFill>
                <a:schemeClr val="accent1"/>
              </a:solidFill>
            </a:ln>
            <a:effectLst/>
          </p:spPr>
          <p:txBody>
            <a:bodyPr lIns="19050" tIns="19050" rIns="19050" bIns="19050" anchor="ctr"/>
            <a:lstStyle/>
            <a:p>
              <a:pPr algn="ctr" defTabSz="171450" fontAlgn="base" hangingPunct="0">
                <a:spcBef>
                  <a:spcPct val="0"/>
                </a:spcBef>
                <a:spcAft>
                  <a:spcPct val="0"/>
                </a:spcAft>
              </a:pPr>
              <a:endParaRPr lang="en-US" sz="1100" dirty="0">
                <a:solidFill>
                  <a:srgbClr val="FFFFFF"/>
                </a:solidFill>
                <a:effectLst>
                  <a:outerShdw blurRad="38100" dist="38100" dir="2700000" algn="tl">
                    <a:srgbClr val="000000"/>
                  </a:outerShdw>
                </a:effectLst>
                <a:latin typeface="Gill Sans" charset="0"/>
                <a:sym typeface="Gill Sans" charset="0"/>
              </a:endParaRPr>
            </a:p>
          </p:txBody>
        </p:sp>
      </p:grpSp>
      <p:sp>
        <p:nvSpPr>
          <p:cNvPr id="115" name="TextBox 114"/>
          <p:cNvSpPr txBox="1"/>
          <p:nvPr/>
        </p:nvSpPr>
        <p:spPr>
          <a:xfrm>
            <a:off x="5076058" y="1708448"/>
            <a:ext cx="923971" cy="684803"/>
          </a:xfrm>
          <a:prstGeom prst="rect">
            <a:avLst/>
          </a:prstGeom>
          <a:noFill/>
        </p:spPr>
        <p:txBody>
          <a:bodyPr wrap="none" lIns="68580" tIns="34290" rIns="68580" bIns="34290" rtlCol="0">
            <a:spAutoFit/>
          </a:bodyPr>
          <a:lstStyle/>
          <a:p>
            <a:r>
              <a:rPr lang="en-US" sz="4000" dirty="0">
                <a:solidFill>
                  <a:schemeClr val="accent1"/>
                </a:solidFill>
              </a:rPr>
              <a:t>70K</a:t>
            </a:r>
            <a:endParaRPr lang="en-GB" sz="4000" dirty="0">
              <a:solidFill>
                <a:schemeClr val="accent1"/>
              </a:solidFill>
            </a:endParaRPr>
          </a:p>
        </p:txBody>
      </p:sp>
      <p:sp>
        <p:nvSpPr>
          <p:cNvPr id="116" name="TextBox 115"/>
          <p:cNvSpPr txBox="1"/>
          <p:nvPr/>
        </p:nvSpPr>
        <p:spPr>
          <a:xfrm>
            <a:off x="5090048" y="1480821"/>
            <a:ext cx="1315809" cy="284693"/>
          </a:xfrm>
          <a:prstGeom prst="rect">
            <a:avLst/>
          </a:prstGeom>
          <a:noFill/>
        </p:spPr>
        <p:txBody>
          <a:bodyPr wrap="none" lIns="68580" tIns="34290" rIns="68580" bIns="34290" rtlCol="0">
            <a:spAutoFit/>
          </a:bodyPr>
          <a:lstStyle/>
          <a:p>
            <a:r>
              <a:rPr lang="en-US" sz="1400" dirty="0">
                <a:solidFill>
                  <a:schemeClr val="tx1">
                    <a:lumMod val="75000"/>
                    <a:lumOff val="25000"/>
                  </a:schemeClr>
                </a:solidFill>
              </a:rPr>
              <a:t>DATA DIAGRAM</a:t>
            </a:r>
            <a:endParaRPr lang="en-GB" sz="1400" dirty="0">
              <a:solidFill>
                <a:schemeClr val="tx1">
                  <a:lumMod val="75000"/>
                  <a:lumOff val="25000"/>
                </a:schemeClr>
              </a:solidFill>
            </a:endParaRPr>
          </a:p>
        </p:txBody>
      </p:sp>
      <p:sp>
        <p:nvSpPr>
          <p:cNvPr id="117" name="Rectangle 116"/>
          <p:cNvSpPr/>
          <p:nvPr/>
        </p:nvSpPr>
        <p:spPr>
          <a:xfrm>
            <a:off x="5076058" y="2345568"/>
            <a:ext cx="3079687" cy="461024"/>
          </a:xfrm>
          <a:prstGeom prst="rect">
            <a:avLst/>
          </a:prstGeom>
        </p:spPr>
        <p:txBody>
          <a:bodyPr wrap="square" lIns="68580" tIns="34290" rIns="68580" bIns="34290">
            <a:spAutoFit/>
          </a:bodyPr>
          <a:lstStyle/>
          <a:p>
            <a:pPr>
              <a:lnSpc>
                <a:spcPct val="150000"/>
              </a:lnSpc>
            </a:pPr>
            <a:r>
              <a:rPr lang="zh-CN" altLang="en-US" sz="900" dirty="0">
                <a:solidFill>
                  <a:schemeClr val="bg1"/>
                </a:solidFill>
              </a:rPr>
              <a:t>此处添加详细文本描述，建议与标题相关并符合整体语言风格，语言描述尽量</a:t>
            </a:r>
            <a:endParaRPr lang="en-US" altLang="zh-CN" sz="900" dirty="0">
              <a:solidFill>
                <a:schemeClr val="bg1"/>
              </a:solidFill>
            </a:endParaRPr>
          </a:p>
        </p:txBody>
      </p:sp>
      <p:sp>
        <p:nvSpPr>
          <p:cNvPr id="118" name="Rectangle 117"/>
          <p:cNvSpPr/>
          <p:nvPr/>
        </p:nvSpPr>
        <p:spPr>
          <a:xfrm>
            <a:off x="6027889" y="1852464"/>
            <a:ext cx="2254904" cy="461024"/>
          </a:xfrm>
          <a:prstGeom prst="rect">
            <a:avLst/>
          </a:prstGeom>
        </p:spPr>
        <p:txBody>
          <a:bodyPr wrap="square" lIns="68580" tIns="34290" rIns="68580" bIns="34290">
            <a:spAutoFit/>
          </a:bodyPr>
          <a:lstStyle/>
          <a:p>
            <a:pPr>
              <a:lnSpc>
                <a:spcPct val="150000"/>
              </a:lnSpc>
            </a:pPr>
            <a:r>
              <a:rPr lang="zh-CN" altLang="en-US" sz="900" dirty="0">
                <a:solidFill>
                  <a:schemeClr val="bg1"/>
                </a:solidFill>
              </a:rPr>
              <a:t>此处添加详细文本描述，建议与标题相关并符合整体语言风格，语言描述尽量</a:t>
            </a:r>
            <a:endParaRPr lang="en-US" altLang="zh-CN" sz="900" dirty="0">
              <a:solidFill>
                <a:schemeClr val="bg1"/>
              </a:solidFill>
            </a:endParaRPr>
          </a:p>
        </p:txBody>
      </p:sp>
    </p:spTree>
    <p:extLst>
      <p:ext uri="{BB962C8B-B14F-4D97-AF65-F5344CB8AC3E}">
        <p14:creationId xmlns:p14="http://schemas.microsoft.com/office/powerpoint/2010/main" val="8038959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wipe(left)">
                                      <p:cBhvr>
                                        <p:cTn id="13" dur="500"/>
                                        <p:tgtEl>
                                          <p:spTgt spid="11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500"/>
                                        <p:tgtEl>
                                          <p:spTgt spid="11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8"/>
                                        </p:tgtEl>
                                        <p:attrNameLst>
                                          <p:attrName>style.visibility</p:attrName>
                                        </p:attrNameLst>
                                      </p:cBhvr>
                                      <p:to>
                                        <p:strVal val="visible"/>
                                      </p:to>
                                    </p:set>
                                    <p:animEffect transition="in" filter="wipe(left)">
                                      <p:cBhvr>
                                        <p:cTn id="21" dur="500"/>
                                        <p:tgtEl>
                                          <p:spTgt spid="118"/>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500"/>
                                        <p:tgtEl>
                                          <p:spTgt spid="117"/>
                                        </p:tgtEl>
                                      </p:cBhvr>
                                    </p:animEffect>
                                  </p:childTnLst>
                                </p:cTn>
                              </p:par>
                            </p:childTnLst>
                          </p:cTn>
                        </p:par>
                        <p:par>
                          <p:cTn id="26" fill="hold">
                            <p:stCondLst>
                              <p:cond delay="3000"/>
                            </p:stCondLst>
                            <p:childTnLst>
                              <p:par>
                                <p:cTn id="27" presetID="53" presetClass="entr" presetSubtype="16"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ppt_w</p:attrName>
                                        </p:attrNameLst>
                                      </p:cBhvr>
                                      <p:tavLst>
                                        <p:tav tm="0">
                                          <p:val>
                                            <p:fltVal val="0"/>
                                          </p:val>
                                        </p:tav>
                                        <p:tav tm="100000">
                                          <p:val>
                                            <p:strVal val="#ppt_w"/>
                                          </p:val>
                                        </p:tav>
                                      </p:tavLst>
                                    </p:anim>
                                    <p:anim calcmode="lin" valueType="num">
                                      <p:cBhvr>
                                        <p:cTn id="30" dur="500" fill="hold"/>
                                        <p:tgtEl>
                                          <p:spTgt spid="54"/>
                                        </p:tgtEl>
                                        <p:attrNameLst>
                                          <p:attrName>ppt_h</p:attrName>
                                        </p:attrNameLst>
                                      </p:cBhvr>
                                      <p:tavLst>
                                        <p:tav tm="0">
                                          <p:val>
                                            <p:fltVal val="0"/>
                                          </p:val>
                                        </p:tav>
                                        <p:tav tm="100000">
                                          <p:val>
                                            <p:strVal val="#ppt_h"/>
                                          </p:val>
                                        </p:tav>
                                      </p:tavLst>
                                    </p:anim>
                                    <p:animEffect transition="in" filter="fade">
                                      <p:cBhvr>
                                        <p:cTn id="31" dur="500"/>
                                        <p:tgtEl>
                                          <p:spTgt spid="5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wipe(left)">
                                      <p:cBhvr>
                                        <p:cTn id="35" dur="500"/>
                                        <p:tgtEl>
                                          <p:spTgt spid="81"/>
                                        </p:tgtEl>
                                      </p:cBhvr>
                                    </p:animEffect>
                                  </p:childTnLst>
                                </p:cTn>
                              </p:par>
                            </p:childTnLst>
                          </p:cTn>
                        </p:par>
                        <p:par>
                          <p:cTn id="36" fill="hold">
                            <p:stCondLst>
                              <p:cond delay="4000"/>
                            </p:stCondLst>
                            <p:childTnLst>
                              <p:par>
                                <p:cTn id="37" presetID="53" presetClass="entr" presetSubtype="16" fill="hold" nodeType="after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p:cTn id="39" dur="500" fill="hold"/>
                                        <p:tgtEl>
                                          <p:spTgt spid="52"/>
                                        </p:tgtEl>
                                        <p:attrNameLst>
                                          <p:attrName>ppt_w</p:attrName>
                                        </p:attrNameLst>
                                      </p:cBhvr>
                                      <p:tavLst>
                                        <p:tav tm="0">
                                          <p:val>
                                            <p:fltVal val="0"/>
                                          </p:val>
                                        </p:tav>
                                        <p:tav tm="100000">
                                          <p:val>
                                            <p:strVal val="#ppt_w"/>
                                          </p:val>
                                        </p:tav>
                                      </p:tavLst>
                                    </p:anim>
                                    <p:anim calcmode="lin" valueType="num">
                                      <p:cBhvr>
                                        <p:cTn id="40" dur="500" fill="hold"/>
                                        <p:tgtEl>
                                          <p:spTgt spid="52"/>
                                        </p:tgtEl>
                                        <p:attrNameLst>
                                          <p:attrName>ppt_h</p:attrName>
                                        </p:attrNameLst>
                                      </p:cBhvr>
                                      <p:tavLst>
                                        <p:tav tm="0">
                                          <p:val>
                                            <p:fltVal val="0"/>
                                          </p:val>
                                        </p:tav>
                                        <p:tav tm="100000">
                                          <p:val>
                                            <p:strVal val="#ppt_h"/>
                                          </p:val>
                                        </p:tav>
                                      </p:tavLst>
                                    </p:anim>
                                    <p:animEffect transition="in" filter="fade">
                                      <p:cBhvr>
                                        <p:cTn id="41" dur="500"/>
                                        <p:tgtEl>
                                          <p:spTgt spid="52"/>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93"/>
                                        </p:tgtEl>
                                        <p:attrNameLst>
                                          <p:attrName>style.visibility</p:attrName>
                                        </p:attrNameLst>
                                      </p:cBhvr>
                                      <p:to>
                                        <p:strVal val="visible"/>
                                      </p:to>
                                    </p:set>
                                    <p:animEffect transition="in" filter="wipe(left)">
                                      <p:cBhvr>
                                        <p:cTn id="45" dur="500"/>
                                        <p:tgtEl>
                                          <p:spTgt spid="93"/>
                                        </p:tgtEl>
                                      </p:cBhvr>
                                    </p:animEffect>
                                  </p:childTnLst>
                                </p:cTn>
                              </p:par>
                            </p:childTnLst>
                          </p:cTn>
                        </p:par>
                        <p:par>
                          <p:cTn id="46" fill="hold">
                            <p:stCondLst>
                              <p:cond delay="5000"/>
                            </p:stCondLst>
                            <p:childTnLst>
                              <p:par>
                                <p:cTn id="47" presetID="53" presetClass="entr" presetSubtype="16" fill="hold" nodeType="after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fltVal val="0"/>
                                          </p:val>
                                        </p:tav>
                                        <p:tav tm="100000">
                                          <p:val>
                                            <p:strVal val="#ppt_h"/>
                                          </p:val>
                                        </p:tav>
                                      </p:tavLst>
                                    </p:anim>
                                    <p:animEffect transition="in" filter="fade">
                                      <p:cBhvr>
                                        <p:cTn id="51" dur="500"/>
                                        <p:tgtEl>
                                          <p:spTgt spid="55"/>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wipe(left)">
                                      <p:cBhvr>
                                        <p:cTn id="55" dur="500"/>
                                        <p:tgtEl>
                                          <p:spTgt spid="89"/>
                                        </p:tgtEl>
                                      </p:cBhvr>
                                    </p:animEffect>
                                  </p:childTnLst>
                                </p:cTn>
                              </p:par>
                            </p:childTnLst>
                          </p:cTn>
                        </p:par>
                        <p:par>
                          <p:cTn id="56" fill="hold">
                            <p:stCondLst>
                              <p:cond delay="6000"/>
                            </p:stCondLst>
                            <p:childTnLst>
                              <p:par>
                                <p:cTn id="57" presetID="53" presetClass="entr" presetSubtype="16" fill="hold" nodeType="after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p:cTn id="59" dur="500" fill="hold"/>
                                        <p:tgtEl>
                                          <p:spTgt spid="53"/>
                                        </p:tgtEl>
                                        <p:attrNameLst>
                                          <p:attrName>ppt_w</p:attrName>
                                        </p:attrNameLst>
                                      </p:cBhvr>
                                      <p:tavLst>
                                        <p:tav tm="0">
                                          <p:val>
                                            <p:fltVal val="0"/>
                                          </p:val>
                                        </p:tav>
                                        <p:tav tm="100000">
                                          <p:val>
                                            <p:strVal val="#ppt_w"/>
                                          </p:val>
                                        </p:tav>
                                      </p:tavLst>
                                    </p:anim>
                                    <p:anim calcmode="lin" valueType="num">
                                      <p:cBhvr>
                                        <p:cTn id="60" dur="500" fill="hold"/>
                                        <p:tgtEl>
                                          <p:spTgt spid="53"/>
                                        </p:tgtEl>
                                        <p:attrNameLst>
                                          <p:attrName>ppt_h</p:attrName>
                                        </p:attrNameLst>
                                      </p:cBhvr>
                                      <p:tavLst>
                                        <p:tav tm="0">
                                          <p:val>
                                            <p:fltVal val="0"/>
                                          </p:val>
                                        </p:tav>
                                        <p:tav tm="100000">
                                          <p:val>
                                            <p:strVal val="#ppt_h"/>
                                          </p:val>
                                        </p:tav>
                                      </p:tavLst>
                                    </p:anim>
                                    <p:animEffect transition="in" filter="fade">
                                      <p:cBhvr>
                                        <p:cTn id="61" dur="500"/>
                                        <p:tgtEl>
                                          <p:spTgt spid="53"/>
                                        </p:tgtEl>
                                      </p:cBhvr>
                                    </p:animEffect>
                                  </p:childTnLst>
                                </p:cTn>
                              </p:par>
                            </p:childTnLst>
                          </p:cTn>
                        </p:par>
                        <p:par>
                          <p:cTn id="62" fill="hold">
                            <p:stCondLst>
                              <p:cond delay="6500"/>
                            </p:stCondLst>
                            <p:childTnLst>
                              <p:par>
                                <p:cTn id="63" presetID="22" presetClass="entr" presetSubtype="8" fill="hold" grpId="0"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childTnLst>
                          </p:cTn>
                        </p:par>
                        <p:par>
                          <p:cTn id="66" fill="hold">
                            <p:stCondLst>
                              <p:cond delay="7000"/>
                            </p:stCondLst>
                            <p:childTnLst>
                              <p:par>
                                <p:cTn id="67" presetID="22" presetClass="entr" presetSubtype="8" fill="hold"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500"/>
                                        <p:tgtEl>
                                          <p:spTgt spid="5"/>
                                        </p:tgtEl>
                                      </p:cBhvr>
                                    </p:animEffect>
                                  </p:childTnLst>
                                </p:cTn>
                              </p:par>
                            </p:childTnLst>
                          </p:cTn>
                        </p:par>
                        <p:par>
                          <p:cTn id="70" fill="hold">
                            <p:stCondLst>
                              <p:cond delay="7500"/>
                            </p:stCondLst>
                            <p:childTnLst>
                              <p:par>
                                <p:cTn id="71" presetID="22" presetClass="entr" presetSubtype="8" fill="hold" nodeType="after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wipe(left)">
                                      <p:cBhvr>
                                        <p:cTn id="73" dur="500"/>
                                        <p:tgtEl>
                                          <p:spTgt spid="51"/>
                                        </p:tgtEl>
                                      </p:cBhvr>
                                    </p:animEffect>
                                  </p:childTnLst>
                                </p:cTn>
                              </p:par>
                            </p:childTnLst>
                          </p:cTn>
                        </p:par>
                        <p:par>
                          <p:cTn id="74" fill="hold">
                            <p:stCondLst>
                              <p:cond delay="8000"/>
                            </p:stCondLst>
                            <p:childTnLst>
                              <p:par>
                                <p:cTn id="75" presetID="22" presetClass="entr" presetSubtype="8" fill="hold" nodeType="after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left)">
                                      <p:cBhvr>
                                        <p:cTn id="77" dur="500"/>
                                        <p:tgtEl>
                                          <p:spTgt spid="50"/>
                                        </p:tgtEl>
                                      </p:cBhvr>
                                    </p:animEffect>
                                  </p:childTnLst>
                                </p:cTn>
                              </p:par>
                            </p:childTnLst>
                          </p:cTn>
                        </p:par>
                        <p:par>
                          <p:cTn id="78" fill="hold">
                            <p:stCondLst>
                              <p:cond delay="8500"/>
                            </p:stCondLst>
                            <p:childTnLst>
                              <p:par>
                                <p:cTn id="79" presetID="22" presetClass="entr" presetSubtype="8" fill="hold" nodeType="after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wipe(left)">
                                      <p:cBhvr>
                                        <p:cTn id="8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9" grpId="0" animBg="1"/>
      <p:bldP spid="93" grpId="0" animBg="1"/>
      <p:bldP spid="115" grpId="0"/>
      <p:bldP spid="116" grpId="0"/>
      <p:bldP spid="117" grpId="0"/>
      <p:bldP spid="118"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51"/>
          <p:cNvGrpSpPr/>
          <p:nvPr/>
        </p:nvGrpSpPr>
        <p:grpSpPr>
          <a:xfrm>
            <a:off x="3845611" y="3972566"/>
            <a:ext cx="1453973" cy="446256"/>
            <a:chOff x="5127480" y="5295120"/>
            <a:chExt cx="1938631" cy="594824"/>
          </a:xfrm>
          <a:solidFill>
            <a:schemeClr val="accent3">
              <a:alpha val="90000"/>
            </a:schemeClr>
          </a:solidFill>
        </p:grpSpPr>
        <p:sp>
          <p:nvSpPr>
            <p:cNvPr id="53" name="Oval 5"/>
            <p:cNvSpPr>
              <a:spLocks noChangeArrowheads="1"/>
            </p:cNvSpPr>
            <p:nvPr/>
          </p:nvSpPr>
          <p:spPr bwMode="auto">
            <a:xfrm>
              <a:off x="5127480" y="5295120"/>
              <a:ext cx="1938631" cy="594824"/>
            </a:xfrm>
            <a:prstGeom prst="ellipse">
              <a:avLst/>
            </a:prstGeom>
            <a:grpFill/>
            <a:ln>
              <a:noFill/>
            </a:ln>
          </p:spPr>
          <p:txBody>
            <a:bodyPr vert="horz" wrap="square" lIns="91440" tIns="45720" rIns="91440" bIns="45720" numCol="1" anchor="t" anchorCtr="0" compatLnSpc="1"/>
            <a:lstStyle/>
            <a:p>
              <a:endParaRPr lang="id-ID"/>
            </a:p>
          </p:txBody>
        </p:sp>
        <p:sp>
          <p:nvSpPr>
            <p:cNvPr id="54" name="Freeform 6"/>
            <p:cNvSpPr/>
            <p:nvPr/>
          </p:nvSpPr>
          <p:spPr bwMode="auto">
            <a:xfrm>
              <a:off x="5127480" y="5591805"/>
              <a:ext cx="1938631" cy="298139"/>
            </a:xfrm>
            <a:custGeom>
              <a:avLst/>
              <a:gdLst>
                <a:gd name="T0" fmla="*/ 434 w 868"/>
                <a:gd name="T1" fmla="*/ 102 h 133"/>
                <a:gd name="T2" fmla="*/ 868 w 868"/>
                <a:gd name="T3" fmla="*/ 0 h 133"/>
                <a:gd name="T4" fmla="*/ 868 w 868"/>
                <a:gd name="T5" fmla="*/ 0 h 133"/>
                <a:gd name="T6" fmla="*/ 434 w 868"/>
                <a:gd name="T7" fmla="*/ 133 h 133"/>
                <a:gd name="T8" fmla="*/ 0 w 868"/>
                <a:gd name="T9" fmla="*/ 0 h 133"/>
                <a:gd name="T10" fmla="*/ 0 w 868"/>
                <a:gd name="T11" fmla="*/ 0 h 133"/>
                <a:gd name="T12" fmla="*/ 434 w 868"/>
                <a:gd name="T13" fmla="*/ 102 h 133"/>
              </a:gdLst>
              <a:ahLst/>
              <a:cxnLst>
                <a:cxn ang="0">
                  <a:pos x="T0" y="T1"/>
                </a:cxn>
                <a:cxn ang="0">
                  <a:pos x="T2" y="T3"/>
                </a:cxn>
                <a:cxn ang="0">
                  <a:pos x="T4" y="T5"/>
                </a:cxn>
                <a:cxn ang="0">
                  <a:pos x="T6" y="T7"/>
                </a:cxn>
                <a:cxn ang="0">
                  <a:pos x="T8" y="T9"/>
                </a:cxn>
                <a:cxn ang="0">
                  <a:pos x="T10" y="T11"/>
                </a:cxn>
                <a:cxn ang="0">
                  <a:pos x="T12" y="T13"/>
                </a:cxn>
              </a:cxnLst>
              <a:rect l="0" t="0" r="r" b="b"/>
              <a:pathLst>
                <a:path w="868" h="133">
                  <a:moveTo>
                    <a:pt x="434" y="102"/>
                  </a:moveTo>
                  <a:cubicBezTo>
                    <a:pt x="644" y="102"/>
                    <a:pt x="821" y="59"/>
                    <a:pt x="868" y="0"/>
                  </a:cubicBezTo>
                  <a:cubicBezTo>
                    <a:pt x="868" y="0"/>
                    <a:pt x="868" y="0"/>
                    <a:pt x="868" y="0"/>
                  </a:cubicBezTo>
                  <a:cubicBezTo>
                    <a:pt x="868" y="74"/>
                    <a:pt x="674" y="133"/>
                    <a:pt x="434" y="133"/>
                  </a:cubicBezTo>
                  <a:cubicBezTo>
                    <a:pt x="194" y="133"/>
                    <a:pt x="0" y="74"/>
                    <a:pt x="0" y="0"/>
                  </a:cubicBezTo>
                  <a:cubicBezTo>
                    <a:pt x="0" y="0"/>
                    <a:pt x="0" y="0"/>
                    <a:pt x="0" y="0"/>
                  </a:cubicBezTo>
                  <a:cubicBezTo>
                    <a:pt x="47" y="59"/>
                    <a:pt x="224" y="102"/>
                    <a:pt x="434" y="102"/>
                  </a:cubicBezTo>
                  <a:close/>
                </a:path>
              </a:pathLst>
            </a:custGeom>
            <a:grpFill/>
            <a:ln>
              <a:noFill/>
            </a:ln>
          </p:spPr>
          <p:txBody>
            <a:bodyPr vert="horz" wrap="square" lIns="91440" tIns="45720" rIns="91440" bIns="45720" numCol="1" anchor="t" anchorCtr="0" compatLnSpc="1"/>
            <a:lstStyle/>
            <a:p>
              <a:endParaRPr lang="id-ID"/>
            </a:p>
          </p:txBody>
        </p:sp>
      </p:grpSp>
      <p:grpSp>
        <p:nvGrpSpPr>
          <p:cNvPr id="3" name="Group 54"/>
          <p:cNvGrpSpPr/>
          <p:nvPr/>
        </p:nvGrpSpPr>
        <p:grpSpPr>
          <a:xfrm>
            <a:off x="3356953" y="3525220"/>
            <a:ext cx="2432378" cy="625194"/>
            <a:chOff x="4475937" y="4698842"/>
            <a:chExt cx="3243170" cy="833335"/>
          </a:xfrm>
          <a:solidFill>
            <a:schemeClr val="accent5">
              <a:alpha val="90000"/>
            </a:schemeClr>
          </a:solidFill>
        </p:grpSpPr>
        <p:sp>
          <p:nvSpPr>
            <p:cNvPr id="56" name="Oval 7"/>
            <p:cNvSpPr>
              <a:spLocks noChangeArrowheads="1"/>
            </p:cNvSpPr>
            <p:nvPr/>
          </p:nvSpPr>
          <p:spPr bwMode="auto">
            <a:xfrm>
              <a:off x="4475937" y="4698842"/>
              <a:ext cx="3243170" cy="833335"/>
            </a:xfrm>
            <a:prstGeom prst="ellipse">
              <a:avLst/>
            </a:prstGeom>
            <a:grpFill/>
            <a:ln>
              <a:noFill/>
            </a:ln>
          </p:spPr>
          <p:txBody>
            <a:bodyPr vert="horz" wrap="square" lIns="91440" tIns="45720" rIns="91440" bIns="45720" numCol="1" anchor="t" anchorCtr="0" compatLnSpc="1"/>
            <a:lstStyle/>
            <a:p>
              <a:endParaRPr lang="id-ID"/>
            </a:p>
          </p:txBody>
        </p:sp>
        <p:sp>
          <p:nvSpPr>
            <p:cNvPr id="57" name="Freeform 8"/>
            <p:cNvSpPr/>
            <p:nvPr/>
          </p:nvSpPr>
          <p:spPr bwMode="auto">
            <a:xfrm>
              <a:off x="4475937" y="5116237"/>
              <a:ext cx="3243170" cy="415940"/>
            </a:xfrm>
            <a:custGeom>
              <a:avLst/>
              <a:gdLst>
                <a:gd name="T0" fmla="*/ 726 w 1452"/>
                <a:gd name="T1" fmla="*/ 142 h 186"/>
                <a:gd name="T2" fmla="*/ 1452 w 1452"/>
                <a:gd name="T3" fmla="*/ 0 h 186"/>
                <a:gd name="T4" fmla="*/ 1452 w 1452"/>
                <a:gd name="T5" fmla="*/ 0 h 186"/>
                <a:gd name="T6" fmla="*/ 726 w 1452"/>
                <a:gd name="T7" fmla="*/ 186 h 186"/>
                <a:gd name="T8" fmla="*/ 0 w 1452"/>
                <a:gd name="T9" fmla="*/ 0 h 186"/>
                <a:gd name="T10" fmla="*/ 0 w 1452"/>
                <a:gd name="T11" fmla="*/ 0 h 186"/>
                <a:gd name="T12" fmla="*/ 726 w 1452"/>
                <a:gd name="T13" fmla="*/ 142 h 186"/>
              </a:gdLst>
              <a:ahLst/>
              <a:cxnLst>
                <a:cxn ang="0">
                  <a:pos x="T0" y="T1"/>
                </a:cxn>
                <a:cxn ang="0">
                  <a:pos x="T2" y="T3"/>
                </a:cxn>
                <a:cxn ang="0">
                  <a:pos x="T4" y="T5"/>
                </a:cxn>
                <a:cxn ang="0">
                  <a:pos x="T6" y="T7"/>
                </a:cxn>
                <a:cxn ang="0">
                  <a:pos x="T8" y="T9"/>
                </a:cxn>
                <a:cxn ang="0">
                  <a:pos x="T10" y="T11"/>
                </a:cxn>
                <a:cxn ang="0">
                  <a:pos x="T12" y="T13"/>
                </a:cxn>
              </a:cxnLst>
              <a:rect l="0" t="0" r="r" b="b"/>
              <a:pathLst>
                <a:path w="1452" h="186">
                  <a:moveTo>
                    <a:pt x="726" y="142"/>
                  </a:moveTo>
                  <a:cubicBezTo>
                    <a:pt x="1078" y="142"/>
                    <a:pt x="1372" y="81"/>
                    <a:pt x="1452" y="0"/>
                  </a:cubicBezTo>
                  <a:cubicBezTo>
                    <a:pt x="1452" y="0"/>
                    <a:pt x="1452" y="0"/>
                    <a:pt x="1452" y="0"/>
                  </a:cubicBezTo>
                  <a:cubicBezTo>
                    <a:pt x="1452" y="103"/>
                    <a:pt x="1127" y="186"/>
                    <a:pt x="726" y="186"/>
                  </a:cubicBezTo>
                  <a:cubicBezTo>
                    <a:pt x="325" y="186"/>
                    <a:pt x="0" y="103"/>
                    <a:pt x="0" y="0"/>
                  </a:cubicBezTo>
                  <a:cubicBezTo>
                    <a:pt x="0" y="0"/>
                    <a:pt x="0" y="0"/>
                    <a:pt x="0" y="0"/>
                  </a:cubicBezTo>
                  <a:cubicBezTo>
                    <a:pt x="79" y="81"/>
                    <a:pt x="374" y="142"/>
                    <a:pt x="726" y="142"/>
                  </a:cubicBezTo>
                  <a:close/>
                </a:path>
              </a:pathLst>
            </a:custGeom>
            <a:grpFill/>
            <a:ln>
              <a:noFill/>
            </a:ln>
          </p:spPr>
          <p:txBody>
            <a:bodyPr vert="horz" wrap="square" lIns="91440" tIns="45720" rIns="91440" bIns="45720" numCol="1" anchor="t" anchorCtr="0" compatLnSpc="1"/>
            <a:lstStyle/>
            <a:p>
              <a:endParaRPr lang="id-ID"/>
            </a:p>
          </p:txBody>
        </p:sp>
      </p:grpSp>
      <p:grpSp>
        <p:nvGrpSpPr>
          <p:cNvPr id="4" name="Group 57"/>
          <p:cNvGrpSpPr/>
          <p:nvPr/>
        </p:nvGrpSpPr>
        <p:grpSpPr>
          <a:xfrm>
            <a:off x="3128986" y="3036411"/>
            <a:ext cx="2888312" cy="732121"/>
            <a:chOff x="4171981" y="4047299"/>
            <a:chExt cx="3851083" cy="975860"/>
          </a:xfrm>
          <a:solidFill>
            <a:schemeClr val="accent1">
              <a:alpha val="90000"/>
            </a:schemeClr>
          </a:solidFill>
        </p:grpSpPr>
        <p:sp>
          <p:nvSpPr>
            <p:cNvPr id="59" name="Oval 9"/>
            <p:cNvSpPr>
              <a:spLocks noChangeArrowheads="1"/>
            </p:cNvSpPr>
            <p:nvPr/>
          </p:nvSpPr>
          <p:spPr bwMode="auto">
            <a:xfrm>
              <a:off x="4171981" y="4047299"/>
              <a:ext cx="3851083" cy="975860"/>
            </a:xfrm>
            <a:prstGeom prst="ellipse">
              <a:avLst/>
            </a:prstGeom>
            <a:grpFill/>
            <a:ln>
              <a:noFill/>
            </a:ln>
          </p:spPr>
          <p:txBody>
            <a:bodyPr vert="horz" wrap="square" lIns="91440" tIns="45720" rIns="91440" bIns="45720" numCol="1" anchor="t" anchorCtr="0" compatLnSpc="1"/>
            <a:lstStyle/>
            <a:p>
              <a:endParaRPr lang="id-ID"/>
            </a:p>
          </p:txBody>
        </p:sp>
        <p:sp>
          <p:nvSpPr>
            <p:cNvPr id="60" name="Freeform 10"/>
            <p:cNvSpPr/>
            <p:nvPr/>
          </p:nvSpPr>
          <p:spPr bwMode="auto">
            <a:xfrm>
              <a:off x="4171981" y="4533047"/>
              <a:ext cx="3851083" cy="490112"/>
            </a:xfrm>
            <a:custGeom>
              <a:avLst/>
              <a:gdLst>
                <a:gd name="T0" fmla="*/ 862 w 1724"/>
                <a:gd name="T1" fmla="*/ 168 h 219"/>
                <a:gd name="T2" fmla="*/ 1724 w 1724"/>
                <a:gd name="T3" fmla="*/ 0 h 219"/>
                <a:gd name="T4" fmla="*/ 1724 w 1724"/>
                <a:gd name="T5" fmla="*/ 1 h 219"/>
                <a:gd name="T6" fmla="*/ 862 w 1724"/>
                <a:gd name="T7" fmla="*/ 219 h 219"/>
                <a:gd name="T8" fmla="*/ 0 w 1724"/>
                <a:gd name="T9" fmla="*/ 1 h 219"/>
                <a:gd name="T10" fmla="*/ 0 w 1724"/>
                <a:gd name="T11" fmla="*/ 0 h 219"/>
                <a:gd name="T12" fmla="*/ 862 w 1724"/>
                <a:gd name="T13" fmla="*/ 168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8"/>
                  </a:moveTo>
                  <a:cubicBezTo>
                    <a:pt x="1280" y="168"/>
                    <a:pt x="1630" y="96"/>
                    <a:pt x="1724" y="0"/>
                  </a:cubicBezTo>
                  <a:cubicBezTo>
                    <a:pt x="1724" y="1"/>
                    <a:pt x="1724" y="1"/>
                    <a:pt x="1724" y="1"/>
                  </a:cubicBezTo>
                  <a:cubicBezTo>
                    <a:pt x="1724" y="121"/>
                    <a:pt x="1338" y="219"/>
                    <a:pt x="862" y="219"/>
                  </a:cubicBezTo>
                  <a:cubicBezTo>
                    <a:pt x="386" y="219"/>
                    <a:pt x="0" y="121"/>
                    <a:pt x="0" y="1"/>
                  </a:cubicBezTo>
                  <a:cubicBezTo>
                    <a:pt x="0" y="1"/>
                    <a:pt x="0" y="1"/>
                    <a:pt x="0" y="0"/>
                  </a:cubicBezTo>
                  <a:cubicBezTo>
                    <a:pt x="94" y="96"/>
                    <a:pt x="444" y="168"/>
                    <a:pt x="862" y="168"/>
                  </a:cubicBezTo>
                  <a:close/>
                </a:path>
              </a:pathLst>
            </a:custGeom>
            <a:grpFill/>
            <a:ln>
              <a:noFill/>
            </a:ln>
          </p:spPr>
          <p:txBody>
            <a:bodyPr vert="horz" wrap="square" lIns="91440" tIns="45720" rIns="91440" bIns="45720" numCol="1" anchor="t" anchorCtr="0" compatLnSpc="1"/>
            <a:lstStyle/>
            <a:p>
              <a:endParaRPr lang="id-ID"/>
            </a:p>
          </p:txBody>
        </p:sp>
      </p:grpSp>
      <p:grpSp>
        <p:nvGrpSpPr>
          <p:cNvPr id="5" name="Group 60"/>
          <p:cNvGrpSpPr/>
          <p:nvPr/>
        </p:nvGrpSpPr>
        <p:grpSpPr>
          <a:xfrm>
            <a:off x="3042816" y="2498505"/>
            <a:ext cx="3059561" cy="830320"/>
            <a:chOff x="4057088" y="3330311"/>
            <a:chExt cx="4079414" cy="1106751"/>
          </a:xfrm>
          <a:solidFill>
            <a:schemeClr val="accent5">
              <a:alpha val="90000"/>
            </a:schemeClr>
          </a:solidFill>
        </p:grpSpPr>
        <p:sp>
          <p:nvSpPr>
            <p:cNvPr id="62" name="Oval 11"/>
            <p:cNvSpPr>
              <a:spLocks noChangeArrowheads="1"/>
            </p:cNvSpPr>
            <p:nvPr/>
          </p:nvSpPr>
          <p:spPr bwMode="auto">
            <a:xfrm>
              <a:off x="4057088" y="3330311"/>
              <a:ext cx="4079414" cy="1106751"/>
            </a:xfrm>
            <a:prstGeom prst="ellipse">
              <a:avLst/>
            </a:prstGeom>
            <a:grpFill/>
            <a:ln>
              <a:noFill/>
            </a:ln>
          </p:spPr>
          <p:txBody>
            <a:bodyPr vert="horz" wrap="square" lIns="91440" tIns="45720" rIns="91440" bIns="45720" numCol="1" anchor="t" anchorCtr="0" compatLnSpc="1"/>
            <a:lstStyle/>
            <a:p>
              <a:endParaRPr lang="id-ID"/>
            </a:p>
          </p:txBody>
        </p:sp>
        <p:sp>
          <p:nvSpPr>
            <p:cNvPr id="87" name="Freeform 12"/>
            <p:cNvSpPr/>
            <p:nvPr/>
          </p:nvSpPr>
          <p:spPr bwMode="auto">
            <a:xfrm>
              <a:off x="4057088" y="3884413"/>
              <a:ext cx="4079414" cy="552648"/>
            </a:xfrm>
            <a:custGeom>
              <a:avLst/>
              <a:gdLst>
                <a:gd name="T0" fmla="*/ 913 w 1826"/>
                <a:gd name="T1" fmla="*/ 189 h 248"/>
                <a:gd name="T2" fmla="*/ 0 w 1826"/>
                <a:gd name="T3" fmla="*/ 0 h 248"/>
                <a:gd name="T4" fmla="*/ 0 w 1826"/>
                <a:gd name="T5" fmla="*/ 0 h 248"/>
                <a:gd name="T6" fmla="*/ 913 w 1826"/>
                <a:gd name="T7" fmla="*/ 248 h 248"/>
                <a:gd name="T8" fmla="*/ 1826 w 1826"/>
                <a:gd name="T9" fmla="*/ 0 h 248"/>
                <a:gd name="T10" fmla="*/ 1826 w 1826"/>
                <a:gd name="T11" fmla="*/ 0 h 248"/>
                <a:gd name="T12" fmla="*/ 913 w 1826"/>
                <a:gd name="T13" fmla="*/ 189 h 248"/>
              </a:gdLst>
              <a:ahLst/>
              <a:cxnLst>
                <a:cxn ang="0">
                  <a:pos x="T0" y="T1"/>
                </a:cxn>
                <a:cxn ang="0">
                  <a:pos x="T2" y="T3"/>
                </a:cxn>
                <a:cxn ang="0">
                  <a:pos x="T4" y="T5"/>
                </a:cxn>
                <a:cxn ang="0">
                  <a:pos x="T6" y="T7"/>
                </a:cxn>
                <a:cxn ang="0">
                  <a:pos x="T8" y="T9"/>
                </a:cxn>
                <a:cxn ang="0">
                  <a:pos x="T10" y="T11"/>
                </a:cxn>
                <a:cxn ang="0">
                  <a:pos x="T12" y="T13"/>
                </a:cxn>
              </a:cxnLst>
              <a:rect l="0" t="0" r="r" b="b"/>
              <a:pathLst>
                <a:path w="1826" h="248">
                  <a:moveTo>
                    <a:pt x="913" y="189"/>
                  </a:moveTo>
                  <a:cubicBezTo>
                    <a:pt x="471" y="189"/>
                    <a:pt x="100" y="109"/>
                    <a:pt x="0" y="0"/>
                  </a:cubicBezTo>
                  <a:cubicBezTo>
                    <a:pt x="0" y="0"/>
                    <a:pt x="0" y="0"/>
                    <a:pt x="0" y="0"/>
                  </a:cubicBezTo>
                  <a:cubicBezTo>
                    <a:pt x="0" y="137"/>
                    <a:pt x="409" y="248"/>
                    <a:pt x="913" y="248"/>
                  </a:cubicBezTo>
                  <a:cubicBezTo>
                    <a:pt x="1417" y="248"/>
                    <a:pt x="1826" y="137"/>
                    <a:pt x="1826" y="0"/>
                  </a:cubicBezTo>
                  <a:cubicBezTo>
                    <a:pt x="1826" y="0"/>
                    <a:pt x="1826" y="0"/>
                    <a:pt x="1826" y="0"/>
                  </a:cubicBezTo>
                  <a:cubicBezTo>
                    <a:pt x="1726" y="109"/>
                    <a:pt x="1355" y="189"/>
                    <a:pt x="913" y="189"/>
                  </a:cubicBezTo>
                  <a:close/>
                </a:path>
              </a:pathLst>
            </a:custGeom>
            <a:grpFill/>
            <a:ln>
              <a:noFill/>
            </a:ln>
          </p:spPr>
          <p:txBody>
            <a:bodyPr vert="horz" wrap="square" lIns="91440" tIns="45720" rIns="91440" bIns="45720" numCol="1" anchor="t" anchorCtr="0" compatLnSpc="1"/>
            <a:lstStyle/>
            <a:p>
              <a:endParaRPr lang="id-ID"/>
            </a:p>
          </p:txBody>
        </p:sp>
      </p:grpSp>
      <p:grpSp>
        <p:nvGrpSpPr>
          <p:cNvPr id="6" name="Group 87"/>
          <p:cNvGrpSpPr/>
          <p:nvPr/>
        </p:nvGrpSpPr>
        <p:grpSpPr>
          <a:xfrm>
            <a:off x="3128986" y="2091528"/>
            <a:ext cx="2888312" cy="733213"/>
            <a:chOff x="4171981" y="2787843"/>
            <a:chExt cx="3851083" cy="977315"/>
          </a:xfrm>
          <a:solidFill>
            <a:schemeClr val="accent3">
              <a:alpha val="90000"/>
            </a:schemeClr>
          </a:solidFill>
        </p:grpSpPr>
        <p:sp>
          <p:nvSpPr>
            <p:cNvPr id="89" name="Oval 13"/>
            <p:cNvSpPr>
              <a:spLocks noChangeArrowheads="1"/>
            </p:cNvSpPr>
            <p:nvPr/>
          </p:nvSpPr>
          <p:spPr bwMode="auto">
            <a:xfrm>
              <a:off x="4171981" y="2787843"/>
              <a:ext cx="3851083" cy="977314"/>
            </a:xfrm>
            <a:prstGeom prst="ellipse">
              <a:avLst/>
            </a:prstGeom>
            <a:grpFill/>
            <a:ln>
              <a:noFill/>
            </a:ln>
          </p:spPr>
          <p:txBody>
            <a:bodyPr vert="horz" wrap="square" lIns="91440" tIns="45720" rIns="91440" bIns="45720" numCol="1" anchor="t" anchorCtr="0" compatLnSpc="1"/>
            <a:lstStyle/>
            <a:p>
              <a:endParaRPr lang="id-ID"/>
            </a:p>
          </p:txBody>
        </p:sp>
        <p:sp>
          <p:nvSpPr>
            <p:cNvPr id="90" name="Freeform 14"/>
            <p:cNvSpPr/>
            <p:nvPr/>
          </p:nvSpPr>
          <p:spPr bwMode="auto">
            <a:xfrm>
              <a:off x="4171981" y="3276501"/>
              <a:ext cx="3851083" cy="488657"/>
            </a:xfrm>
            <a:custGeom>
              <a:avLst/>
              <a:gdLst>
                <a:gd name="T0" fmla="*/ 862 w 1724"/>
                <a:gd name="T1" fmla="*/ 167 h 219"/>
                <a:gd name="T2" fmla="*/ 0 w 1724"/>
                <a:gd name="T3" fmla="*/ 0 h 219"/>
                <a:gd name="T4" fmla="*/ 0 w 1724"/>
                <a:gd name="T5" fmla="*/ 0 h 219"/>
                <a:gd name="T6" fmla="*/ 862 w 1724"/>
                <a:gd name="T7" fmla="*/ 219 h 219"/>
                <a:gd name="T8" fmla="*/ 1724 w 1724"/>
                <a:gd name="T9" fmla="*/ 0 h 219"/>
                <a:gd name="T10" fmla="*/ 1724 w 1724"/>
                <a:gd name="T11" fmla="*/ 0 h 219"/>
                <a:gd name="T12" fmla="*/ 862 w 1724"/>
                <a:gd name="T13" fmla="*/ 167 h 219"/>
              </a:gdLst>
              <a:ahLst/>
              <a:cxnLst>
                <a:cxn ang="0">
                  <a:pos x="T0" y="T1"/>
                </a:cxn>
                <a:cxn ang="0">
                  <a:pos x="T2" y="T3"/>
                </a:cxn>
                <a:cxn ang="0">
                  <a:pos x="T4" y="T5"/>
                </a:cxn>
                <a:cxn ang="0">
                  <a:pos x="T6" y="T7"/>
                </a:cxn>
                <a:cxn ang="0">
                  <a:pos x="T8" y="T9"/>
                </a:cxn>
                <a:cxn ang="0">
                  <a:pos x="T10" y="T11"/>
                </a:cxn>
                <a:cxn ang="0">
                  <a:pos x="T12" y="T13"/>
                </a:cxn>
              </a:cxnLst>
              <a:rect l="0" t="0" r="r" b="b"/>
              <a:pathLst>
                <a:path w="1724" h="219">
                  <a:moveTo>
                    <a:pt x="862" y="167"/>
                  </a:moveTo>
                  <a:cubicBezTo>
                    <a:pt x="444" y="167"/>
                    <a:pt x="94" y="96"/>
                    <a:pt x="0" y="0"/>
                  </a:cubicBezTo>
                  <a:cubicBezTo>
                    <a:pt x="0" y="0"/>
                    <a:pt x="0" y="0"/>
                    <a:pt x="0" y="0"/>
                  </a:cubicBezTo>
                  <a:cubicBezTo>
                    <a:pt x="0" y="121"/>
                    <a:pt x="386" y="219"/>
                    <a:pt x="862" y="219"/>
                  </a:cubicBezTo>
                  <a:cubicBezTo>
                    <a:pt x="1338" y="219"/>
                    <a:pt x="1724" y="121"/>
                    <a:pt x="1724" y="0"/>
                  </a:cubicBezTo>
                  <a:cubicBezTo>
                    <a:pt x="1724" y="0"/>
                    <a:pt x="1724" y="0"/>
                    <a:pt x="1724" y="0"/>
                  </a:cubicBezTo>
                  <a:cubicBezTo>
                    <a:pt x="1630" y="96"/>
                    <a:pt x="1280" y="167"/>
                    <a:pt x="862" y="167"/>
                  </a:cubicBezTo>
                  <a:close/>
                </a:path>
              </a:pathLst>
            </a:custGeom>
            <a:grpFill/>
            <a:ln>
              <a:noFill/>
            </a:ln>
          </p:spPr>
          <p:txBody>
            <a:bodyPr vert="horz" wrap="square" lIns="91440" tIns="45720" rIns="91440" bIns="45720" numCol="1" anchor="t" anchorCtr="0" compatLnSpc="1"/>
            <a:lstStyle/>
            <a:p>
              <a:endParaRPr lang="id-ID"/>
            </a:p>
          </p:txBody>
        </p:sp>
      </p:grpSp>
      <p:grpSp>
        <p:nvGrpSpPr>
          <p:cNvPr id="7" name="Group 90"/>
          <p:cNvGrpSpPr/>
          <p:nvPr/>
        </p:nvGrpSpPr>
        <p:grpSpPr>
          <a:xfrm>
            <a:off x="3356953" y="1709647"/>
            <a:ext cx="2432378" cy="626286"/>
            <a:chOff x="4475937" y="2278826"/>
            <a:chExt cx="3243170" cy="834790"/>
          </a:xfrm>
          <a:solidFill>
            <a:schemeClr val="accent5">
              <a:alpha val="90000"/>
            </a:schemeClr>
          </a:solidFill>
        </p:grpSpPr>
        <p:sp>
          <p:nvSpPr>
            <p:cNvPr id="92" name="Oval 15"/>
            <p:cNvSpPr>
              <a:spLocks noChangeArrowheads="1"/>
            </p:cNvSpPr>
            <p:nvPr/>
          </p:nvSpPr>
          <p:spPr bwMode="auto">
            <a:xfrm>
              <a:off x="4475937" y="2278826"/>
              <a:ext cx="3243170" cy="834789"/>
            </a:xfrm>
            <a:prstGeom prst="ellipse">
              <a:avLst/>
            </a:prstGeom>
            <a:grpFill/>
            <a:ln>
              <a:noFill/>
            </a:ln>
            <a:effectLst/>
          </p:spPr>
          <p:txBody>
            <a:bodyPr vert="horz" wrap="square" lIns="91440" tIns="45720" rIns="91440" bIns="45720" numCol="1" anchor="t" anchorCtr="0" compatLnSpc="1"/>
            <a:lstStyle/>
            <a:p>
              <a:endParaRPr lang="id-ID"/>
            </a:p>
          </p:txBody>
        </p:sp>
        <p:sp>
          <p:nvSpPr>
            <p:cNvPr id="93" name="Freeform 16"/>
            <p:cNvSpPr/>
            <p:nvPr/>
          </p:nvSpPr>
          <p:spPr bwMode="auto">
            <a:xfrm>
              <a:off x="4475937" y="2696221"/>
              <a:ext cx="3243170" cy="417395"/>
            </a:xfrm>
            <a:custGeom>
              <a:avLst/>
              <a:gdLst>
                <a:gd name="T0" fmla="*/ 726 w 1452"/>
                <a:gd name="T1" fmla="*/ 143 h 187"/>
                <a:gd name="T2" fmla="*/ 0 w 1452"/>
                <a:gd name="T3" fmla="*/ 0 h 187"/>
                <a:gd name="T4" fmla="*/ 0 w 1452"/>
                <a:gd name="T5" fmla="*/ 0 h 187"/>
                <a:gd name="T6" fmla="*/ 726 w 1452"/>
                <a:gd name="T7" fmla="*/ 187 h 187"/>
                <a:gd name="T8" fmla="*/ 1452 w 1452"/>
                <a:gd name="T9" fmla="*/ 0 h 187"/>
                <a:gd name="T10" fmla="*/ 1452 w 1452"/>
                <a:gd name="T11" fmla="*/ 0 h 187"/>
                <a:gd name="T12" fmla="*/ 726 w 1452"/>
                <a:gd name="T13" fmla="*/ 143 h 187"/>
              </a:gdLst>
              <a:ahLst/>
              <a:cxnLst>
                <a:cxn ang="0">
                  <a:pos x="T0" y="T1"/>
                </a:cxn>
                <a:cxn ang="0">
                  <a:pos x="T2" y="T3"/>
                </a:cxn>
                <a:cxn ang="0">
                  <a:pos x="T4" y="T5"/>
                </a:cxn>
                <a:cxn ang="0">
                  <a:pos x="T6" y="T7"/>
                </a:cxn>
                <a:cxn ang="0">
                  <a:pos x="T8" y="T9"/>
                </a:cxn>
                <a:cxn ang="0">
                  <a:pos x="T10" y="T11"/>
                </a:cxn>
                <a:cxn ang="0">
                  <a:pos x="T12" y="T13"/>
                </a:cxn>
              </a:cxnLst>
              <a:rect l="0" t="0" r="r" b="b"/>
              <a:pathLst>
                <a:path w="1452" h="187">
                  <a:moveTo>
                    <a:pt x="726" y="143"/>
                  </a:moveTo>
                  <a:cubicBezTo>
                    <a:pt x="374" y="143"/>
                    <a:pt x="79" y="82"/>
                    <a:pt x="0" y="0"/>
                  </a:cubicBezTo>
                  <a:cubicBezTo>
                    <a:pt x="0" y="0"/>
                    <a:pt x="0" y="0"/>
                    <a:pt x="0" y="0"/>
                  </a:cubicBezTo>
                  <a:cubicBezTo>
                    <a:pt x="0" y="103"/>
                    <a:pt x="325" y="187"/>
                    <a:pt x="726" y="187"/>
                  </a:cubicBezTo>
                  <a:cubicBezTo>
                    <a:pt x="1127" y="187"/>
                    <a:pt x="1452" y="103"/>
                    <a:pt x="1452" y="0"/>
                  </a:cubicBezTo>
                  <a:cubicBezTo>
                    <a:pt x="1452" y="0"/>
                    <a:pt x="1452" y="0"/>
                    <a:pt x="1452" y="0"/>
                  </a:cubicBezTo>
                  <a:cubicBezTo>
                    <a:pt x="1372" y="82"/>
                    <a:pt x="1078" y="143"/>
                    <a:pt x="726" y="143"/>
                  </a:cubicBezTo>
                  <a:close/>
                </a:path>
              </a:pathLst>
            </a:custGeom>
            <a:grpFill/>
            <a:ln>
              <a:noFill/>
            </a:ln>
          </p:spPr>
          <p:txBody>
            <a:bodyPr vert="horz" wrap="square" lIns="91440" tIns="45720" rIns="91440" bIns="45720" numCol="1" anchor="t" anchorCtr="0" compatLnSpc="1"/>
            <a:lstStyle/>
            <a:p>
              <a:endParaRPr lang="id-ID"/>
            </a:p>
          </p:txBody>
        </p:sp>
      </p:grpSp>
      <p:grpSp>
        <p:nvGrpSpPr>
          <p:cNvPr id="8" name="Group 93"/>
          <p:cNvGrpSpPr/>
          <p:nvPr/>
        </p:nvGrpSpPr>
        <p:grpSpPr>
          <a:xfrm>
            <a:off x="3845611" y="1406324"/>
            <a:ext cx="1453973" cy="433163"/>
            <a:chOff x="5127480" y="1874520"/>
            <a:chExt cx="1938631" cy="577372"/>
          </a:xfrm>
          <a:solidFill>
            <a:schemeClr val="accent1">
              <a:alpha val="90000"/>
            </a:schemeClr>
          </a:solidFill>
        </p:grpSpPr>
        <p:sp>
          <p:nvSpPr>
            <p:cNvPr id="95" name="Oval 17"/>
            <p:cNvSpPr>
              <a:spLocks noChangeArrowheads="1"/>
            </p:cNvSpPr>
            <p:nvPr/>
          </p:nvSpPr>
          <p:spPr bwMode="auto">
            <a:xfrm>
              <a:off x="5127480" y="1874520"/>
              <a:ext cx="1938631" cy="577372"/>
            </a:xfrm>
            <a:prstGeom prst="ellipse">
              <a:avLst/>
            </a:prstGeom>
            <a:grpFill/>
            <a:ln>
              <a:noFill/>
            </a:ln>
          </p:spPr>
          <p:txBody>
            <a:bodyPr vert="horz" wrap="square" lIns="91440" tIns="45720" rIns="91440" bIns="45720" numCol="1" anchor="t" anchorCtr="0" compatLnSpc="1"/>
            <a:lstStyle/>
            <a:p>
              <a:endParaRPr lang="id-ID"/>
            </a:p>
          </p:txBody>
        </p:sp>
        <p:sp>
          <p:nvSpPr>
            <p:cNvPr id="96" name="Freeform 18"/>
            <p:cNvSpPr/>
            <p:nvPr/>
          </p:nvSpPr>
          <p:spPr bwMode="auto">
            <a:xfrm>
              <a:off x="5127480" y="2162479"/>
              <a:ext cx="1938631" cy="289413"/>
            </a:xfrm>
            <a:custGeom>
              <a:avLst/>
              <a:gdLst>
                <a:gd name="T0" fmla="*/ 434 w 868"/>
                <a:gd name="T1" fmla="*/ 100 h 130"/>
                <a:gd name="T2" fmla="*/ 0 w 868"/>
                <a:gd name="T3" fmla="*/ 0 h 130"/>
                <a:gd name="T4" fmla="*/ 0 w 868"/>
                <a:gd name="T5" fmla="*/ 1 h 130"/>
                <a:gd name="T6" fmla="*/ 434 w 868"/>
                <a:gd name="T7" fmla="*/ 130 h 130"/>
                <a:gd name="T8" fmla="*/ 868 w 868"/>
                <a:gd name="T9" fmla="*/ 1 h 130"/>
                <a:gd name="T10" fmla="*/ 868 w 868"/>
                <a:gd name="T11" fmla="*/ 0 h 130"/>
                <a:gd name="T12" fmla="*/ 434 w 868"/>
                <a:gd name="T13" fmla="*/ 100 h 130"/>
              </a:gdLst>
              <a:ahLst/>
              <a:cxnLst>
                <a:cxn ang="0">
                  <a:pos x="T0" y="T1"/>
                </a:cxn>
                <a:cxn ang="0">
                  <a:pos x="T2" y="T3"/>
                </a:cxn>
                <a:cxn ang="0">
                  <a:pos x="T4" y="T5"/>
                </a:cxn>
                <a:cxn ang="0">
                  <a:pos x="T6" y="T7"/>
                </a:cxn>
                <a:cxn ang="0">
                  <a:pos x="T8" y="T9"/>
                </a:cxn>
                <a:cxn ang="0">
                  <a:pos x="T10" y="T11"/>
                </a:cxn>
                <a:cxn ang="0">
                  <a:pos x="T12" y="T13"/>
                </a:cxn>
              </a:cxnLst>
              <a:rect l="0" t="0" r="r" b="b"/>
              <a:pathLst>
                <a:path w="868" h="130">
                  <a:moveTo>
                    <a:pt x="434" y="100"/>
                  </a:moveTo>
                  <a:cubicBezTo>
                    <a:pt x="224" y="100"/>
                    <a:pt x="47" y="57"/>
                    <a:pt x="0" y="0"/>
                  </a:cubicBezTo>
                  <a:cubicBezTo>
                    <a:pt x="0" y="0"/>
                    <a:pt x="0" y="0"/>
                    <a:pt x="0" y="1"/>
                  </a:cubicBezTo>
                  <a:cubicBezTo>
                    <a:pt x="0" y="72"/>
                    <a:pt x="194" y="130"/>
                    <a:pt x="434" y="130"/>
                  </a:cubicBezTo>
                  <a:cubicBezTo>
                    <a:pt x="674" y="130"/>
                    <a:pt x="868" y="72"/>
                    <a:pt x="868" y="1"/>
                  </a:cubicBezTo>
                  <a:cubicBezTo>
                    <a:pt x="868" y="0"/>
                    <a:pt x="868" y="0"/>
                    <a:pt x="868" y="0"/>
                  </a:cubicBezTo>
                  <a:cubicBezTo>
                    <a:pt x="821" y="57"/>
                    <a:pt x="644" y="100"/>
                    <a:pt x="434" y="100"/>
                  </a:cubicBezTo>
                  <a:close/>
                </a:path>
              </a:pathLst>
            </a:custGeom>
            <a:grpFill/>
            <a:ln>
              <a:noFill/>
            </a:ln>
          </p:spPr>
          <p:txBody>
            <a:bodyPr vert="horz" wrap="square" lIns="91440" tIns="45720" rIns="91440" bIns="45720" numCol="1" anchor="t" anchorCtr="0" compatLnSpc="1"/>
            <a:lstStyle/>
            <a:p>
              <a:endParaRPr lang="id-ID"/>
            </a:p>
          </p:txBody>
        </p:sp>
      </p:grpSp>
      <p:grpSp>
        <p:nvGrpSpPr>
          <p:cNvPr id="9" name="Group 96"/>
          <p:cNvGrpSpPr/>
          <p:nvPr/>
        </p:nvGrpSpPr>
        <p:grpSpPr>
          <a:xfrm>
            <a:off x="903433" y="1705724"/>
            <a:ext cx="2070263" cy="630209"/>
            <a:chOff x="1012530" y="2172794"/>
            <a:chExt cx="2548554" cy="840019"/>
          </a:xfrm>
        </p:grpSpPr>
        <p:sp>
          <p:nvSpPr>
            <p:cNvPr id="98" name="Oval 97"/>
            <p:cNvSpPr/>
            <p:nvPr/>
          </p:nvSpPr>
          <p:spPr>
            <a:xfrm flipH="1">
              <a:off x="2975297" y="2172794"/>
              <a:ext cx="585787" cy="6309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AU" sz="1400" dirty="0">
                <a:solidFill>
                  <a:schemeClr val="bg1"/>
                </a:solidFill>
                <a:latin typeface="FontAwesome" pitchFamily="2" charset="0"/>
              </a:endParaRPr>
            </a:p>
          </p:txBody>
        </p:sp>
        <p:sp>
          <p:nvSpPr>
            <p:cNvPr id="99" name="Text Placeholder 32"/>
            <p:cNvSpPr txBox="1"/>
            <p:nvPr/>
          </p:nvSpPr>
          <p:spPr>
            <a:xfrm flipH="1">
              <a:off x="1012530" y="2452972"/>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0" name="Text Placeholder 33"/>
            <p:cNvSpPr txBox="1"/>
            <p:nvPr/>
          </p:nvSpPr>
          <p:spPr>
            <a:xfrm flipH="1">
              <a:off x="1014651" y="2172794"/>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0" name="Group 100"/>
          <p:cNvGrpSpPr/>
          <p:nvPr/>
        </p:nvGrpSpPr>
        <p:grpSpPr>
          <a:xfrm>
            <a:off x="903433" y="2717700"/>
            <a:ext cx="2070263" cy="630209"/>
            <a:chOff x="1012530" y="3521679"/>
            <a:chExt cx="2548554" cy="840019"/>
          </a:xfrm>
        </p:grpSpPr>
        <p:sp>
          <p:nvSpPr>
            <p:cNvPr id="102" name="Oval 101"/>
            <p:cNvSpPr/>
            <p:nvPr/>
          </p:nvSpPr>
          <p:spPr>
            <a:xfrm flipH="1">
              <a:off x="2975297" y="3521679"/>
              <a:ext cx="585787"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3" name="Text Placeholder 32"/>
            <p:cNvSpPr txBox="1"/>
            <p:nvPr/>
          </p:nvSpPr>
          <p:spPr>
            <a:xfrm flipH="1">
              <a:off x="1012530" y="3801857"/>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4" name="Text Placeholder 33"/>
            <p:cNvSpPr txBox="1"/>
            <p:nvPr/>
          </p:nvSpPr>
          <p:spPr>
            <a:xfrm flipH="1">
              <a:off x="1014651" y="3521679"/>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1" name="Group 104"/>
          <p:cNvGrpSpPr/>
          <p:nvPr/>
        </p:nvGrpSpPr>
        <p:grpSpPr>
          <a:xfrm>
            <a:off x="903433" y="3730317"/>
            <a:ext cx="2070263" cy="630209"/>
            <a:chOff x="1012530" y="4871418"/>
            <a:chExt cx="2548554" cy="840019"/>
          </a:xfrm>
        </p:grpSpPr>
        <p:sp>
          <p:nvSpPr>
            <p:cNvPr id="106" name="Oval 105"/>
            <p:cNvSpPr/>
            <p:nvPr/>
          </p:nvSpPr>
          <p:spPr>
            <a:xfrm flipH="1">
              <a:off x="2975297" y="4871418"/>
              <a:ext cx="585787" cy="6309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FontAwesome" pitchFamily="2" charset="0"/>
                </a:rPr>
                <a:t></a:t>
              </a:r>
              <a:endParaRPr lang="en-AU" sz="1400" dirty="0">
                <a:solidFill>
                  <a:schemeClr val="bg1"/>
                </a:solidFill>
                <a:latin typeface="FontAwesome" pitchFamily="2" charset="0"/>
              </a:endParaRPr>
            </a:p>
          </p:txBody>
        </p:sp>
        <p:sp>
          <p:nvSpPr>
            <p:cNvPr id="107" name="Text Placeholder 32"/>
            <p:cNvSpPr txBox="1"/>
            <p:nvPr/>
          </p:nvSpPr>
          <p:spPr>
            <a:xfrm flipH="1">
              <a:off x="1012530" y="5151596"/>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08" name="Text Placeholder 33"/>
            <p:cNvSpPr txBox="1"/>
            <p:nvPr/>
          </p:nvSpPr>
          <p:spPr>
            <a:xfrm flipH="1">
              <a:off x="1014651" y="4871418"/>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2" name="Group 108"/>
          <p:cNvGrpSpPr/>
          <p:nvPr/>
        </p:nvGrpSpPr>
        <p:grpSpPr>
          <a:xfrm>
            <a:off x="6416514" y="1705724"/>
            <a:ext cx="2070261" cy="630209"/>
            <a:chOff x="8626356" y="2250714"/>
            <a:chExt cx="2548552" cy="840019"/>
          </a:xfrm>
        </p:grpSpPr>
        <p:sp>
          <p:nvSpPr>
            <p:cNvPr id="110" name="Oval 109"/>
            <p:cNvSpPr/>
            <p:nvPr/>
          </p:nvSpPr>
          <p:spPr>
            <a:xfrm>
              <a:off x="8626356" y="2250714"/>
              <a:ext cx="582526"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1"/>
                </a:solidFill>
                <a:latin typeface="FontAwesome" pitchFamily="2" charset="0"/>
              </a:endParaRPr>
            </a:p>
          </p:txBody>
        </p:sp>
        <p:sp>
          <p:nvSpPr>
            <p:cNvPr id="111" name="Text Placeholder 32"/>
            <p:cNvSpPr txBox="1"/>
            <p:nvPr/>
          </p:nvSpPr>
          <p:spPr>
            <a:xfrm>
              <a:off x="9448547" y="2530892"/>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2" name="Text Placeholder 33"/>
            <p:cNvSpPr txBox="1"/>
            <p:nvPr/>
          </p:nvSpPr>
          <p:spPr>
            <a:xfrm>
              <a:off x="9434261" y="2250714"/>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3" name="Group 112"/>
          <p:cNvGrpSpPr/>
          <p:nvPr/>
        </p:nvGrpSpPr>
        <p:grpSpPr>
          <a:xfrm>
            <a:off x="6416514" y="2659242"/>
            <a:ext cx="2070261" cy="630209"/>
            <a:chOff x="8626356" y="3521679"/>
            <a:chExt cx="2548552" cy="840019"/>
          </a:xfrm>
        </p:grpSpPr>
        <p:sp>
          <p:nvSpPr>
            <p:cNvPr id="114" name="Oval 113"/>
            <p:cNvSpPr/>
            <p:nvPr/>
          </p:nvSpPr>
          <p:spPr>
            <a:xfrm>
              <a:off x="8626356" y="3521679"/>
              <a:ext cx="582526" cy="6309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bg1"/>
                  </a:solidFill>
                  <a:latin typeface="FontAwesome" pitchFamily="2" charset="0"/>
                </a:rPr>
                <a:t></a:t>
              </a:r>
            </a:p>
          </p:txBody>
        </p:sp>
        <p:sp>
          <p:nvSpPr>
            <p:cNvPr id="115" name="Text Placeholder 32"/>
            <p:cNvSpPr txBox="1"/>
            <p:nvPr/>
          </p:nvSpPr>
          <p:spPr>
            <a:xfrm>
              <a:off x="9448547" y="3801857"/>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16" name="Text Placeholder 33"/>
            <p:cNvSpPr txBox="1"/>
            <p:nvPr/>
          </p:nvSpPr>
          <p:spPr>
            <a:xfrm>
              <a:off x="9434261" y="3521679"/>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4" name="Group 116"/>
          <p:cNvGrpSpPr/>
          <p:nvPr/>
        </p:nvGrpSpPr>
        <p:grpSpPr>
          <a:xfrm>
            <a:off x="6416514" y="3671859"/>
            <a:ext cx="2070261" cy="630209"/>
            <a:chOff x="8626356" y="4871418"/>
            <a:chExt cx="2548552" cy="840019"/>
          </a:xfrm>
        </p:grpSpPr>
        <p:sp>
          <p:nvSpPr>
            <p:cNvPr id="118" name="Oval 117"/>
            <p:cNvSpPr/>
            <p:nvPr/>
          </p:nvSpPr>
          <p:spPr>
            <a:xfrm>
              <a:off x="8626356" y="4871418"/>
              <a:ext cx="585787" cy="6309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bg1"/>
                </a:solidFill>
                <a:latin typeface="FontAwesome" pitchFamily="2" charset="0"/>
              </a:endParaRPr>
            </a:p>
          </p:txBody>
        </p:sp>
        <p:sp>
          <p:nvSpPr>
            <p:cNvPr id="119" name="Text Placeholder 32"/>
            <p:cNvSpPr txBox="1"/>
            <p:nvPr/>
          </p:nvSpPr>
          <p:spPr>
            <a:xfrm>
              <a:off x="9448547" y="5151596"/>
              <a:ext cx="1726361" cy="55984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CN" altLang="en-US" sz="900" dirty="0">
                  <a:solidFill>
                    <a:schemeClr val="bg1"/>
                  </a:solidFill>
                  <a:latin typeface="微软雅黑"/>
                  <a:ea typeface="微软雅黑"/>
                  <a:sym typeface="微软雅黑" pitchFamily="34" charset="-122"/>
                </a:rPr>
                <a:t>在此录入上述图表的综合描述说明，在此录入上述图表的综合描述说明</a:t>
              </a:r>
              <a:endParaRPr lang="en-US" altLang="zh-CN" sz="9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120" name="Text Placeholder 33"/>
            <p:cNvSpPr txBox="1"/>
            <p:nvPr/>
          </p:nvSpPr>
          <p:spPr>
            <a:xfrm>
              <a:off x="9434261" y="4871418"/>
              <a:ext cx="1738528" cy="28017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spTree>
    <p:extLst>
      <p:ext uri="{BB962C8B-B14F-4D97-AF65-F5344CB8AC3E}">
        <p14:creationId xmlns:p14="http://schemas.microsoft.com/office/powerpoint/2010/main" val="21858188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arn(inVertic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arn(inVertic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arn(inVertic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30"/>
          <p:cNvGrpSpPr/>
          <p:nvPr/>
        </p:nvGrpSpPr>
        <p:grpSpPr>
          <a:xfrm>
            <a:off x="2415539" y="2347685"/>
            <a:ext cx="4259581" cy="2797403"/>
            <a:chOff x="2494956" y="1977519"/>
            <a:chExt cx="3763312" cy="3172332"/>
          </a:xfrm>
        </p:grpSpPr>
        <p:sp>
          <p:nvSpPr>
            <p:cNvPr id="34" name="Freeform 5"/>
            <p:cNvSpPr>
              <a:spLocks/>
            </p:cNvSpPr>
            <p:nvPr/>
          </p:nvSpPr>
          <p:spPr bwMode="auto">
            <a:xfrm>
              <a:off x="2494956" y="2660392"/>
              <a:ext cx="1657913" cy="2489459"/>
            </a:xfrm>
            <a:custGeom>
              <a:avLst/>
              <a:gdLst>
                <a:gd name="T0" fmla="*/ 417 w 492"/>
                <a:gd name="T1" fmla="*/ 473 h 789"/>
                <a:gd name="T2" fmla="*/ 273 w 492"/>
                <a:gd name="T3" fmla="*/ 181 h 789"/>
                <a:gd name="T4" fmla="*/ 22 w 492"/>
                <a:gd name="T5" fmla="*/ 2 h 789"/>
                <a:gd name="T6" fmla="*/ 2 w 492"/>
                <a:gd name="T7" fmla="*/ 14 h 789"/>
                <a:gd name="T8" fmla="*/ 14 w 492"/>
                <a:gd name="T9" fmla="*/ 34 h 789"/>
                <a:gd name="T10" fmla="*/ 29 w 492"/>
                <a:gd name="T11" fmla="*/ 37 h 789"/>
                <a:gd name="T12" fmla="*/ 387 w 492"/>
                <a:gd name="T13" fmla="*/ 483 h 789"/>
                <a:gd name="T14" fmla="*/ 460 w 492"/>
                <a:gd name="T15" fmla="*/ 789 h 789"/>
                <a:gd name="T16" fmla="*/ 476 w 492"/>
                <a:gd name="T17" fmla="*/ 789 h 789"/>
                <a:gd name="T18" fmla="*/ 492 w 492"/>
                <a:gd name="T19" fmla="*/ 789 h 789"/>
                <a:gd name="T20" fmla="*/ 417 w 492"/>
                <a:gd name="T21" fmla="*/ 473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789">
                  <a:moveTo>
                    <a:pt x="417" y="473"/>
                  </a:moveTo>
                  <a:cubicBezTo>
                    <a:pt x="378" y="355"/>
                    <a:pt x="329" y="257"/>
                    <a:pt x="273" y="181"/>
                  </a:cubicBezTo>
                  <a:cubicBezTo>
                    <a:pt x="201" y="85"/>
                    <a:pt x="117" y="25"/>
                    <a:pt x="22" y="2"/>
                  </a:cubicBezTo>
                  <a:cubicBezTo>
                    <a:pt x="13" y="0"/>
                    <a:pt x="5" y="6"/>
                    <a:pt x="2" y="14"/>
                  </a:cubicBezTo>
                  <a:cubicBezTo>
                    <a:pt x="0" y="23"/>
                    <a:pt x="6" y="31"/>
                    <a:pt x="14" y="34"/>
                  </a:cubicBezTo>
                  <a:cubicBezTo>
                    <a:pt x="19" y="35"/>
                    <a:pt x="24" y="36"/>
                    <a:pt x="29" y="37"/>
                  </a:cubicBezTo>
                  <a:cubicBezTo>
                    <a:pt x="219" y="92"/>
                    <a:pt x="328" y="308"/>
                    <a:pt x="387" y="483"/>
                  </a:cubicBezTo>
                  <a:cubicBezTo>
                    <a:pt x="426" y="601"/>
                    <a:pt x="448" y="716"/>
                    <a:pt x="460" y="789"/>
                  </a:cubicBezTo>
                  <a:cubicBezTo>
                    <a:pt x="476" y="789"/>
                    <a:pt x="476" y="789"/>
                    <a:pt x="476" y="789"/>
                  </a:cubicBezTo>
                  <a:cubicBezTo>
                    <a:pt x="492" y="789"/>
                    <a:pt x="492" y="789"/>
                    <a:pt x="492" y="789"/>
                  </a:cubicBezTo>
                  <a:cubicBezTo>
                    <a:pt x="481" y="715"/>
                    <a:pt x="458" y="596"/>
                    <a:pt x="417" y="473"/>
                  </a:cubicBez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5" name="Freeform 6"/>
            <p:cNvSpPr>
              <a:spLocks/>
            </p:cNvSpPr>
            <p:nvPr/>
          </p:nvSpPr>
          <p:spPr bwMode="auto">
            <a:xfrm>
              <a:off x="4618123" y="2651748"/>
              <a:ext cx="1640145" cy="2498103"/>
            </a:xfrm>
            <a:custGeom>
              <a:avLst/>
              <a:gdLst>
                <a:gd name="T0" fmla="*/ 489 w 491"/>
                <a:gd name="T1" fmla="*/ 14 h 789"/>
                <a:gd name="T2" fmla="*/ 470 w 491"/>
                <a:gd name="T3" fmla="*/ 2 h 789"/>
                <a:gd name="T4" fmla="*/ 219 w 491"/>
                <a:gd name="T5" fmla="*/ 181 h 789"/>
                <a:gd name="T6" fmla="*/ 74 w 491"/>
                <a:gd name="T7" fmla="*/ 473 h 789"/>
                <a:gd name="T8" fmla="*/ 0 w 491"/>
                <a:gd name="T9" fmla="*/ 789 h 789"/>
                <a:gd name="T10" fmla="*/ 16 w 491"/>
                <a:gd name="T11" fmla="*/ 789 h 789"/>
                <a:gd name="T12" fmla="*/ 32 w 491"/>
                <a:gd name="T13" fmla="*/ 789 h 789"/>
                <a:gd name="T14" fmla="*/ 105 w 491"/>
                <a:gd name="T15" fmla="*/ 483 h 789"/>
                <a:gd name="T16" fmla="*/ 463 w 491"/>
                <a:gd name="T17" fmla="*/ 37 h 789"/>
                <a:gd name="T18" fmla="*/ 477 w 491"/>
                <a:gd name="T19" fmla="*/ 34 h 789"/>
                <a:gd name="T20" fmla="*/ 489 w 491"/>
                <a:gd name="T21" fmla="*/ 14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789">
                  <a:moveTo>
                    <a:pt x="489" y="14"/>
                  </a:moveTo>
                  <a:cubicBezTo>
                    <a:pt x="487" y="6"/>
                    <a:pt x="479" y="0"/>
                    <a:pt x="470" y="2"/>
                  </a:cubicBezTo>
                  <a:cubicBezTo>
                    <a:pt x="375" y="25"/>
                    <a:pt x="291" y="85"/>
                    <a:pt x="219" y="181"/>
                  </a:cubicBezTo>
                  <a:cubicBezTo>
                    <a:pt x="163" y="257"/>
                    <a:pt x="114" y="355"/>
                    <a:pt x="74" y="473"/>
                  </a:cubicBezTo>
                  <a:cubicBezTo>
                    <a:pt x="33" y="596"/>
                    <a:pt x="11" y="715"/>
                    <a:pt x="0" y="789"/>
                  </a:cubicBezTo>
                  <a:cubicBezTo>
                    <a:pt x="16" y="789"/>
                    <a:pt x="16" y="789"/>
                    <a:pt x="16" y="789"/>
                  </a:cubicBezTo>
                  <a:cubicBezTo>
                    <a:pt x="32" y="789"/>
                    <a:pt x="32" y="789"/>
                    <a:pt x="32" y="789"/>
                  </a:cubicBezTo>
                  <a:cubicBezTo>
                    <a:pt x="43" y="716"/>
                    <a:pt x="65" y="601"/>
                    <a:pt x="105" y="483"/>
                  </a:cubicBezTo>
                  <a:cubicBezTo>
                    <a:pt x="163" y="309"/>
                    <a:pt x="272" y="92"/>
                    <a:pt x="463" y="37"/>
                  </a:cubicBezTo>
                  <a:cubicBezTo>
                    <a:pt x="468" y="36"/>
                    <a:pt x="473" y="35"/>
                    <a:pt x="477" y="34"/>
                  </a:cubicBezTo>
                  <a:cubicBezTo>
                    <a:pt x="486" y="31"/>
                    <a:pt x="491" y="23"/>
                    <a:pt x="489" y="14"/>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6" name="Freeform 7"/>
            <p:cNvSpPr>
              <a:spLocks/>
            </p:cNvSpPr>
            <p:nvPr/>
          </p:nvSpPr>
          <p:spPr bwMode="auto">
            <a:xfrm>
              <a:off x="3829050" y="1977519"/>
              <a:ext cx="427038" cy="3172332"/>
            </a:xfrm>
            <a:custGeom>
              <a:avLst/>
              <a:gdLst>
                <a:gd name="T0" fmla="*/ 33 w 110"/>
                <a:gd name="T1" fmla="*/ 13 h 869"/>
                <a:gd name="T2" fmla="*/ 13 w 110"/>
                <a:gd name="T3" fmla="*/ 3 h 869"/>
                <a:gd name="T4" fmla="*/ 2 w 110"/>
                <a:gd name="T5" fmla="*/ 23 h 869"/>
                <a:gd name="T6" fmla="*/ 25 w 110"/>
                <a:gd name="T7" fmla="*/ 107 h 869"/>
                <a:gd name="T8" fmla="*/ 76 w 110"/>
                <a:gd name="T9" fmla="*/ 760 h 869"/>
                <a:gd name="T10" fmla="*/ 75 w 110"/>
                <a:gd name="T11" fmla="*/ 869 h 869"/>
                <a:gd name="T12" fmla="*/ 84 w 110"/>
                <a:gd name="T13" fmla="*/ 869 h 869"/>
                <a:gd name="T14" fmla="*/ 91 w 110"/>
                <a:gd name="T15" fmla="*/ 869 h 869"/>
                <a:gd name="T16" fmla="*/ 107 w 110"/>
                <a:gd name="T17" fmla="*/ 869 h 869"/>
                <a:gd name="T18" fmla="*/ 33 w 110"/>
                <a:gd name="T19" fmla="*/ 1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33" y="13"/>
                  </a:moveTo>
                  <a:cubicBezTo>
                    <a:pt x="30" y="5"/>
                    <a:pt x="21" y="0"/>
                    <a:pt x="13" y="3"/>
                  </a:cubicBezTo>
                  <a:cubicBezTo>
                    <a:pt x="4" y="6"/>
                    <a:pt x="0" y="15"/>
                    <a:pt x="2" y="23"/>
                  </a:cubicBezTo>
                  <a:cubicBezTo>
                    <a:pt x="11" y="48"/>
                    <a:pt x="18" y="77"/>
                    <a:pt x="25" y="107"/>
                  </a:cubicBezTo>
                  <a:cubicBezTo>
                    <a:pt x="66" y="301"/>
                    <a:pt x="75" y="580"/>
                    <a:pt x="76" y="760"/>
                  </a:cubicBezTo>
                  <a:cubicBezTo>
                    <a:pt x="76" y="803"/>
                    <a:pt x="76" y="840"/>
                    <a:pt x="75" y="869"/>
                  </a:cubicBezTo>
                  <a:cubicBezTo>
                    <a:pt x="84" y="869"/>
                    <a:pt x="84" y="869"/>
                    <a:pt x="84" y="869"/>
                  </a:cubicBezTo>
                  <a:cubicBezTo>
                    <a:pt x="91" y="869"/>
                    <a:pt x="91" y="869"/>
                    <a:pt x="91" y="869"/>
                  </a:cubicBezTo>
                  <a:cubicBezTo>
                    <a:pt x="107" y="869"/>
                    <a:pt x="107" y="869"/>
                    <a:pt x="107" y="869"/>
                  </a:cubicBezTo>
                  <a:cubicBezTo>
                    <a:pt x="110" y="693"/>
                    <a:pt x="108" y="246"/>
                    <a:pt x="33" y="13"/>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sp>
          <p:nvSpPr>
            <p:cNvPr id="38" name="Freeform 8"/>
            <p:cNvSpPr>
              <a:spLocks/>
            </p:cNvSpPr>
            <p:nvPr/>
          </p:nvSpPr>
          <p:spPr bwMode="auto">
            <a:xfrm>
              <a:off x="4502150" y="1977519"/>
              <a:ext cx="427038" cy="3172332"/>
            </a:xfrm>
            <a:custGeom>
              <a:avLst/>
              <a:gdLst>
                <a:gd name="T0" fmla="*/ 97 w 110"/>
                <a:gd name="T1" fmla="*/ 3 h 869"/>
                <a:gd name="T2" fmla="*/ 77 w 110"/>
                <a:gd name="T3" fmla="*/ 13 h 869"/>
                <a:gd name="T4" fmla="*/ 2 w 110"/>
                <a:gd name="T5" fmla="*/ 869 h 869"/>
                <a:gd name="T6" fmla="*/ 19 w 110"/>
                <a:gd name="T7" fmla="*/ 869 h 869"/>
                <a:gd name="T8" fmla="*/ 26 w 110"/>
                <a:gd name="T9" fmla="*/ 869 h 869"/>
                <a:gd name="T10" fmla="*/ 35 w 110"/>
                <a:gd name="T11" fmla="*/ 869 h 869"/>
                <a:gd name="T12" fmla="*/ 34 w 110"/>
                <a:gd name="T13" fmla="*/ 760 h 869"/>
                <a:gd name="T14" fmla="*/ 85 w 110"/>
                <a:gd name="T15" fmla="*/ 107 h 869"/>
                <a:gd name="T16" fmla="*/ 107 w 110"/>
                <a:gd name="T17" fmla="*/ 23 h 869"/>
                <a:gd name="T18" fmla="*/ 97 w 110"/>
                <a:gd name="T19" fmla="*/ 3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69">
                  <a:moveTo>
                    <a:pt x="97" y="3"/>
                  </a:moveTo>
                  <a:cubicBezTo>
                    <a:pt x="89" y="0"/>
                    <a:pt x="80" y="5"/>
                    <a:pt x="77" y="13"/>
                  </a:cubicBezTo>
                  <a:cubicBezTo>
                    <a:pt x="1" y="246"/>
                    <a:pt x="0" y="693"/>
                    <a:pt x="2" y="869"/>
                  </a:cubicBezTo>
                  <a:cubicBezTo>
                    <a:pt x="19" y="869"/>
                    <a:pt x="19" y="869"/>
                    <a:pt x="19" y="869"/>
                  </a:cubicBezTo>
                  <a:cubicBezTo>
                    <a:pt x="26" y="869"/>
                    <a:pt x="26" y="869"/>
                    <a:pt x="26" y="869"/>
                  </a:cubicBezTo>
                  <a:cubicBezTo>
                    <a:pt x="35" y="869"/>
                    <a:pt x="35" y="869"/>
                    <a:pt x="35" y="869"/>
                  </a:cubicBezTo>
                  <a:cubicBezTo>
                    <a:pt x="34" y="840"/>
                    <a:pt x="34" y="803"/>
                    <a:pt x="34" y="760"/>
                  </a:cubicBezTo>
                  <a:cubicBezTo>
                    <a:pt x="35" y="580"/>
                    <a:pt x="44" y="301"/>
                    <a:pt x="85" y="107"/>
                  </a:cubicBezTo>
                  <a:cubicBezTo>
                    <a:pt x="92" y="77"/>
                    <a:pt x="99" y="48"/>
                    <a:pt x="107" y="23"/>
                  </a:cubicBezTo>
                  <a:cubicBezTo>
                    <a:pt x="110" y="15"/>
                    <a:pt x="105" y="6"/>
                    <a:pt x="97" y="3"/>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latin typeface="+mn-lt"/>
                <a:ea typeface="+mn-ea"/>
              </a:endParaRPr>
            </a:p>
          </p:txBody>
        </p:sp>
      </p:grpSp>
      <p:grpSp>
        <p:nvGrpSpPr>
          <p:cNvPr id="3" name="组合 38"/>
          <p:cNvGrpSpPr/>
          <p:nvPr/>
        </p:nvGrpSpPr>
        <p:grpSpPr>
          <a:xfrm>
            <a:off x="1501140" y="2667824"/>
            <a:ext cx="609600" cy="609788"/>
            <a:chOff x="1661160" y="2430780"/>
            <a:chExt cx="609600" cy="609600"/>
          </a:xfrm>
          <a:solidFill>
            <a:schemeClr val="accent1"/>
          </a:solidFill>
        </p:grpSpPr>
        <p:sp>
          <p:nvSpPr>
            <p:cNvPr id="42" name="椭圆 41"/>
            <p:cNvSpPr/>
            <p:nvPr/>
          </p:nvSpPr>
          <p:spPr>
            <a:xfrm>
              <a:off x="1661160" y="243078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43" name="Freeform 5"/>
            <p:cNvSpPr>
              <a:spLocks noEditPoints="1"/>
            </p:cNvSpPr>
            <p:nvPr/>
          </p:nvSpPr>
          <p:spPr bwMode="auto">
            <a:xfrm>
              <a:off x="1825625" y="2574925"/>
              <a:ext cx="282575" cy="320675"/>
            </a:xfrm>
            <a:custGeom>
              <a:avLst/>
              <a:gdLst>
                <a:gd name="T0" fmla="*/ 1451 w 2904"/>
                <a:gd name="T1" fmla="*/ 0 h 3295"/>
                <a:gd name="T2" fmla="*/ 0 w 2904"/>
                <a:gd name="T3" fmla="*/ 425 h 3295"/>
                <a:gd name="T4" fmla="*/ 1451 w 2904"/>
                <a:gd name="T5" fmla="*/ 3295 h 3295"/>
                <a:gd name="T6" fmla="*/ 2904 w 2904"/>
                <a:gd name="T7" fmla="*/ 425 h 3295"/>
                <a:gd name="T8" fmla="*/ 2694 w 2904"/>
                <a:gd name="T9" fmla="*/ 1967 h 3295"/>
                <a:gd name="T10" fmla="*/ 208 w 2904"/>
                <a:gd name="T11" fmla="*/ 1967 h 3295"/>
                <a:gd name="T12" fmla="*/ 798 w 2904"/>
                <a:gd name="T13" fmla="*/ 571 h 3295"/>
                <a:gd name="T14" fmla="*/ 2104 w 2904"/>
                <a:gd name="T15" fmla="*/ 571 h 3295"/>
                <a:gd name="T16" fmla="*/ 2694 w 2904"/>
                <a:gd name="T17" fmla="*/ 1967 h 3295"/>
                <a:gd name="T18" fmla="*/ 885 w 2904"/>
                <a:gd name="T19" fmla="*/ 943 h 3295"/>
                <a:gd name="T20" fmla="*/ 695 w 2904"/>
                <a:gd name="T21" fmla="*/ 1307 h 3295"/>
                <a:gd name="T22" fmla="*/ 597 w 2904"/>
                <a:gd name="T23" fmla="*/ 1562 h 3295"/>
                <a:gd name="T24" fmla="*/ 662 w 2904"/>
                <a:gd name="T25" fmla="*/ 1613 h 3295"/>
                <a:gd name="T26" fmla="*/ 720 w 2904"/>
                <a:gd name="T27" fmla="*/ 1564 h 3295"/>
                <a:gd name="T28" fmla="*/ 973 w 2904"/>
                <a:gd name="T29" fmla="*/ 2236 h 3295"/>
                <a:gd name="T30" fmla="*/ 1053 w 2904"/>
                <a:gd name="T31" fmla="*/ 1198 h 3295"/>
                <a:gd name="T32" fmla="*/ 1146 w 2904"/>
                <a:gd name="T33" fmla="*/ 1035 h 3295"/>
                <a:gd name="T34" fmla="*/ 1923 w 2904"/>
                <a:gd name="T35" fmla="*/ 1727 h 3295"/>
                <a:gd name="T36" fmla="*/ 2268 w 2904"/>
                <a:gd name="T37" fmla="*/ 1611 h 3295"/>
                <a:gd name="T38" fmla="*/ 1811 w 2904"/>
                <a:gd name="T39" fmla="*/ 1455 h 3295"/>
                <a:gd name="T40" fmla="*/ 2148 w 2904"/>
                <a:gd name="T41" fmla="*/ 1408 h 3295"/>
                <a:gd name="T42" fmla="*/ 2182 w 2904"/>
                <a:gd name="T43" fmla="*/ 1158 h 3295"/>
                <a:gd name="T44" fmla="*/ 2051 w 2904"/>
                <a:gd name="T45" fmla="*/ 989 h 3295"/>
                <a:gd name="T46" fmla="*/ 1414 w 2904"/>
                <a:gd name="T47" fmla="*/ 1024 h 3295"/>
                <a:gd name="T48" fmla="*/ 1163 w 2904"/>
                <a:gd name="T49" fmla="*/ 993 h 3295"/>
                <a:gd name="T50" fmla="*/ 1414 w 2904"/>
                <a:gd name="T51" fmla="*/ 1479 h 3295"/>
                <a:gd name="T52" fmla="*/ 1547 w 2904"/>
                <a:gd name="T53" fmla="*/ 1455 h 3295"/>
                <a:gd name="T54" fmla="*/ 1076 w 2904"/>
                <a:gd name="T55" fmla="*/ 1611 h 3295"/>
                <a:gd name="T56" fmla="*/ 1318 w 2904"/>
                <a:gd name="T57" fmla="*/ 1727 h 3295"/>
                <a:gd name="T58" fmla="*/ 1254 w 2904"/>
                <a:gd name="T59" fmla="*/ 1909 h 3295"/>
                <a:gd name="T60" fmla="*/ 1076 w 2904"/>
                <a:gd name="T61" fmla="*/ 2126 h 3295"/>
                <a:gd name="T62" fmla="*/ 1327 w 2904"/>
                <a:gd name="T63" fmla="*/ 2094 h 3295"/>
                <a:gd name="T64" fmla="*/ 1505 w 2904"/>
                <a:gd name="T65" fmla="*/ 1875 h 3295"/>
                <a:gd name="T66" fmla="*/ 1547 w 2904"/>
                <a:gd name="T67" fmla="*/ 2234 h 3295"/>
                <a:gd name="T68" fmla="*/ 1811 w 2904"/>
                <a:gd name="T69" fmla="*/ 1787 h 3295"/>
                <a:gd name="T70" fmla="*/ 1928 w 2904"/>
                <a:gd name="T71" fmla="*/ 1976 h 3295"/>
                <a:gd name="T72" fmla="*/ 2161 w 2904"/>
                <a:gd name="T73" fmla="*/ 2200 h 3295"/>
                <a:gd name="T74" fmla="*/ 2163 w 2904"/>
                <a:gd name="T75" fmla="*/ 1943 h 3295"/>
                <a:gd name="T76" fmla="*/ 1414 w 2904"/>
                <a:gd name="T77" fmla="*/ 1343 h 3295"/>
                <a:gd name="T78" fmla="*/ 1541 w 2904"/>
                <a:gd name="T79" fmla="*/ 1111 h 3295"/>
                <a:gd name="T80" fmla="*/ 1811 w 2904"/>
                <a:gd name="T81" fmla="*/ 1091 h 3295"/>
                <a:gd name="T82" fmla="*/ 1931 w 2904"/>
                <a:gd name="T83" fmla="*/ 1182 h 3295"/>
                <a:gd name="T84" fmla="*/ 1918 w 2904"/>
                <a:gd name="T85" fmla="*/ 1299 h 3295"/>
                <a:gd name="T86" fmla="*/ 1811 w 2904"/>
                <a:gd name="T87" fmla="*/ 1343 h 3295"/>
                <a:gd name="T88" fmla="*/ 1414 w 2904"/>
                <a:gd name="T89" fmla="*/ 1343 h 3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04" h="3295">
                  <a:moveTo>
                    <a:pt x="2196" y="390"/>
                  </a:moveTo>
                  <a:cubicBezTo>
                    <a:pt x="1571" y="264"/>
                    <a:pt x="1451" y="0"/>
                    <a:pt x="1451" y="0"/>
                  </a:cubicBezTo>
                  <a:cubicBezTo>
                    <a:pt x="1451" y="0"/>
                    <a:pt x="1062" y="319"/>
                    <a:pt x="708" y="390"/>
                  </a:cubicBezTo>
                  <a:cubicBezTo>
                    <a:pt x="354" y="461"/>
                    <a:pt x="0" y="425"/>
                    <a:pt x="0" y="425"/>
                  </a:cubicBezTo>
                  <a:cubicBezTo>
                    <a:pt x="0" y="425"/>
                    <a:pt x="35" y="1311"/>
                    <a:pt x="35" y="2020"/>
                  </a:cubicBezTo>
                  <a:cubicBezTo>
                    <a:pt x="35" y="2728"/>
                    <a:pt x="1451" y="3295"/>
                    <a:pt x="1451" y="3295"/>
                  </a:cubicBezTo>
                  <a:cubicBezTo>
                    <a:pt x="1451" y="3295"/>
                    <a:pt x="2869" y="2709"/>
                    <a:pt x="2869" y="2020"/>
                  </a:cubicBezTo>
                  <a:cubicBezTo>
                    <a:pt x="2869" y="1311"/>
                    <a:pt x="2904" y="425"/>
                    <a:pt x="2904" y="425"/>
                  </a:cubicBezTo>
                  <a:cubicBezTo>
                    <a:pt x="2904" y="425"/>
                    <a:pt x="2550" y="461"/>
                    <a:pt x="2196" y="390"/>
                  </a:cubicBezTo>
                  <a:close/>
                  <a:moveTo>
                    <a:pt x="2694" y="1967"/>
                  </a:moveTo>
                  <a:cubicBezTo>
                    <a:pt x="2694" y="2558"/>
                    <a:pt x="1450" y="3060"/>
                    <a:pt x="1450" y="3060"/>
                  </a:cubicBezTo>
                  <a:cubicBezTo>
                    <a:pt x="1450" y="3060"/>
                    <a:pt x="208" y="2575"/>
                    <a:pt x="208" y="1967"/>
                  </a:cubicBezTo>
                  <a:cubicBezTo>
                    <a:pt x="208" y="1360"/>
                    <a:pt x="177" y="601"/>
                    <a:pt x="177" y="601"/>
                  </a:cubicBezTo>
                  <a:cubicBezTo>
                    <a:pt x="177" y="601"/>
                    <a:pt x="488" y="632"/>
                    <a:pt x="798" y="571"/>
                  </a:cubicBezTo>
                  <a:cubicBezTo>
                    <a:pt x="1109" y="510"/>
                    <a:pt x="1450" y="237"/>
                    <a:pt x="1450" y="237"/>
                  </a:cubicBezTo>
                  <a:cubicBezTo>
                    <a:pt x="1450" y="237"/>
                    <a:pt x="1555" y="464"/>
                    <a:pt x="2104" y="571"/>
                  </a:cubicBezTo>
                  <a:cubicBezTo>
                    <a:pt x="2414" y="632"/>
                    <a:pt x="2725" y="601"/>
                    <a:pt x="2725" y="601"/>
                  </a:cubicBezTo>
                  <a:cubicBezTo>
                    <a:pt x="2725" y="601"/>
                    <a:pt x="2694" y="1360"/>
                    <a:pt x="2694" y="1967"/>
                  </a:cubicBezTo>
                  <a:close/>
                  <a:moveTo>
                    <a:pt x="1146" y="1035"/>
                  </a:moveTo>
                  <a:cubicBezTo>
                    <a:pt x="885" y="943"/>
                    <a:pt x="885" y="943"/>
                    <a:pt x="885" y="943"/>
                  </a:cubicBezTo>
                  <a:cubicBezTo>
                    <a:pt x="864" y="1001"/>
                    <a:pt x="837" y="1061"/>
                    <a:pt x="805" y="1124"/>
                  </a:cubicBezTo>
                  <a:cubicBezTo>
                    <a:pt x="776" y="1178"/>
                    <a:pt x="739" y="1239"/>
                    <a:pt x="695" y="1307"/>
                  </a:cubicBezTo>
                  <a:cubicBezTo>
                    <a:pt x="651" y="1374"/>
                    <a:pt x="597" y="1443"/>
                    <a:pt x="533" y="1511"/>
                  </a:cubicBezTo>
                  <a:cubicBezTo>
                    <a:pt x="597" y="1562"/>
                    <a:pt x="597" y="1562"/>
                    <a:pt x="597" y="1562"/>
                  </a:cubicBezTo>
                  <a:cubicBezTo>
                    <a:pt x="613" y="1575"/>
                    <a:pt x="628" y="1588"/>
                    <a:pt x="641" y="1598"/>
                  </a:cubicBezTo>
                  <a:cubicBezTo>
                    <a:pt x="654" y="1609"/>
                    <a:pt x="661" y="1614"/>
                    <a:pt x="662" y="1613"/>
                  </a:cubicBezTo>
                  <a:cubicBezTo>
                    <a:pt x="672" y="1604"/>
                    <a:pt x="682" y="1596"/>
                    <a:pt x="691" y="1588"/>
                  </a:cubicBezTo>
                  <a:cubicBezTo>
                    <a:pt x="701" y="1581"/>
                    <a:pt x="710" y="1572"/>
                    <a:pt x="720" y="1564"/>
                  </a:cubicBezTo>
                  <a:cubicBezTo>
                    <a:pt x="720" y="2236"/>
                    <a:pt x="720" y="2236"/>
                    <a:pt x="720" y="2236"/>
                  </a:cubicBezTo>
                  <a:cubicBezTo>
                    <a:pt x="973" y="2236"/>
                    <a:pt x="973" y="2236"/>
                    <a:pt x="973" y="2236"/>
                  </a:cubicBezTo>
                  <a:cubicBezTo>
                    <a:pt x="973" y="1305"/>
                    <a:pt x="973" y="1305"/>
                    <a:pt x="973" y="1305"/>
                  </a:cubicBezTo>
                  <a:cubicBezTo>
                    <a:pt x="1004" y="1266"/>
                    <a:pt x="1031" y="1231"/>
                    <a:pt x="1053" y="1198"/>
                  </a:cubicBezTo>
                  <a:cubicBezTo>
                    <a:pt x="1075" y="1165"/>
                    <a:pt x="1093" y="1137"/>
                    <a:pt x="1106" y="1113"/>
                  </a:cubicBezTo>
                  <a:cubicBezTo>
                    <a:pt x="1123" y="1084"/>
                    <a:pt x="1136" y="1058"/>
                    <a:pt x="1146" y="1035"/>
                  </a:cubicBezTo>
                  <a:close/>
                  <a:moveTo>
                    <a:pt x="2035" y="1848"/>
                  </a:moveTo>
                  <a:cubicBezTo>
                    <a:pt x="1990" y="1811"/>
                    <a:pt x="1953" y="1771"/>
                    <a:pt x="1923" y="1727"/>
                  </a:cubicBezTo>
                  <a:cubicBezTo>
                    <a:pt x="2268" y="1727"/>
                    <a:pt x="2268" y="1727"/>
                    <a:pt x="2268" y="1727"/>
                  </a:cubicBezTo>
                  <a:cubicBezTo>
                    <a:pt x="2268" y="1611"/>
                    <a:pt x="2268" y="1611"/>
                    <a:pt x="2268" y="1611"/>
                  </a:cubicBezTo>
                  <a:cubicBezTo>
                    <a:pt x="1811" y="1611"/>
                    <a:pt x="1811" y="1611"/>
                    <a:pt x="1811" y="1611"/>
                  </a:cubicBezTo>
                  <a:cubicBezTo>
                    <a:pt x="1811" y="1455"/>
                    <a:pt x="1811" y="1455"/>
                    <a:pt x="1811" y="1455"/>
                  </a:cubicBezTo>
                  <a:cubicBezTo>
                    <a:pt x="2011" y="1455"/>
                    <a:pt x="2011" y="1455"/>
                    <a:pt x="2011" y="1455"/>
                  </a:cubicBezTo>
                  <a:cubicBezTo>
                    <a:pt x="2080" y="1455"/>
                    <a:pt x="2125" y="1440"/>
                    <a:pt x="2148" y="1408"/>
                  </a:cubicBezTo>
                  <a:cubicBezTo>
                    <a:pt x="2170" y="1377"/>
                    <a:pt x="2182" y="1334"/>
                    <a:pt x="2182" y="1280"/>
                  </a:cubicBezTo>
                  <a:cubicBezTo>
                    <a:pt x="2182" y="1158"/>
                    <a:pt x="2182" y="1158"/>
                    <a:pt x="2182" y="1158"/>
                  </a:cubicBezTo>
                  <a:cubicBezTo>
                    <a:pt x="2182" y="1111"/>
                    <a:pt x="2173" y="1074"/>
                    <a:pt x="2156" y="1046"/>
                  </a:cubicBezTo>
                  <a:cubicBezTo>
                    <a:pt x="2140" y="1018"/>
                    <a:pt x="2104" y="999"/>
                    <a:pt x="2051" y="989"/>
                  </a:cubicBezTo>
                  <a:cubicBezTo>
                    <a:pt x="1997" y="978"/>
                    <a:pt x="1919" y="977"/>
                    <a:pt x="1818" y="983"/>
                  </a:cubicBezTo>
                  <a:cubicBezTo>
                    <a:pt x="1717" y="990"/>
                    <a:pt x="1582" y="1004"/>
                    <a:pt x="1414" y="1024"/>
                  </a:cubicBezTo>
                  <a:cubicBezTo>
                    <a:pt x="1414" y="993"/>
                    <a:pt x="1414" y="993"/>
                    <a:pt x="1414" y="993"/>
                  </a:cubicBezTo>
                  <a:cubicBezTo>
                    <a:pt x="1163" y="993"/>
                    <a:pt x="1163" y="993"/>
                    <a:pt x="1163" y="993"/>
                  </a:cubicBezTo>
                  <a:cubicBezTo>
                    <a:pt x="1163" y="1479"/>
                    <a:pt x="1163" y="1479"/>
                    <a:pt x="1163" y="1479"/>
                  </a:cubicBezTo>
                  <a:cubicBezTo>
                    <a:pt x="1414" y="1479"/>
                    <a:pt x="1414" y="1479"/>
                    <a:pt x="1414" y="1479"/>
                  </a:cubicBezTo>
                  <a:cubicBezTo>
                    <a:pt x="1414" y="1455"/>
                    <a:pt x="1414" y="1455"/>
                    <a:pt x="1414" y="1455"/>
                  </a:cubicBezTo>
                  <a:cubicBezTo>
                    <a:pt x="1547" y="1455"/>
                    <a:pt x="1547" y="1455"/>
                    <a:pt x="1547" y="1455"/>
                  </a:cubicBezTo>
                  <a:cubicBezTo>
                    <a:pt x="1547" y="1611"/>
                    <a:pt x="1547" y="1611"/>
                    <a:pt x="1547" y="1611"/>
                  </a:cubicBezTo>
                  <a:cubicBezTo>
                    <a:pt x="1076" y="1611"/>
                    <a:pt x="1076" y="1611"/>
                    <a:pt x="1076" y="1611"/>
                  </a:cubicBezTo>
                  <a:cubicBezTo>
                    <a:pt x="1076" y="1727"/>
                    <a:pt x="1076" y="1727"/>
                    <a:pt x="1076" y="1727"/>
                  </a:cubicBezTo>
                  <a:cubicBezTo>
                    <a:pt x="1318" y="1727"/>
                    <a:pt x="1318" y="1727"/>
                    <a:pt x="1318" y="1727"/>
                  </a:cubicBezTo>
                  <a:cubicBezTo>
                    <a:pt x="1313" y="1749"/>
                    <a:pt x="1306" y="1776"/>
                    <a:pt x="1296" y="1808"/>
                  </a:cubicBezTo>
                  <a:cubicBezTo>
                    <a:pt x="1287" y="1840"/>
                    <a:pt x="1273" y="1873"/>
                    <a:pt x="1254" y="1909"/>
                  </a:cubicBezTo>
                  <a:cubicBezTo>
                    <a:pt x="1236" y="1945"/>
                    <a:pt x="1212" y="1981"/>
                    <a:pt x="1183" y="2019"/>
                  </a:cubicBezTo>
                  <a:cubicBezTo>
                    <a:pt x="1154" y="2056"/>
                    <a:pt x="1119" y="2092"/>
                    <a:pt x="1076" y="2126"/>
                  </a:cubicBezTo>
                  <a:cubicBezTo>
                    <a:pt x="1176" y="2220"/>
                    <a:pt x="1176" y="2220"/>
                    <a:pt x="1176" y="2220"/>
                  </a:cubicBezTo>
                  <a:cubicBezTo>
                    <a:pt x="1234" y="2176"/>
                    <a:pt x="1285" y="2134"/>
                    <a:pt x="1327" y="2094"/>
                  </a:cubicBezTo>
                  <a:cubicBezTo>
                    <a:pt x="1370" y="2053"/>
                    <a:pt x="1406" y="2015"/>
                    <a:pt x="1435" y="1978"/>
                  </a:cubicBezTo>
                  <a:cubicBezTo>
                    <a:pt x="1464" y="1941"/>
                    <a:pt x="1488" y="1907"/>
                    <a:pt x="1505" y="1875"/>
                  </a:cubicBezTo>
                  <a:cubicBezTo>
                    <a:pt x="1523" y="1843"/>
                    <a:pt x="1537" y="1814"/>
                    <a:pt x="1547" y="1789"/>
                  </a:cubicBezTo>
                  <a:cubicBezTo>
                    <a:pt x="1547" y="2234"/>
                    <a:pt x="1547" y="2234"/>
                    <a:pt x="1547" y="2234"/>
                  </a:cubicBezTo>
                  <a:cubicBezTo>
                    <a:pt x="1811" y="2234"/>
                    <a:pt x="1811" y="2234"/>
                    <a:pt x="1811" y="2234"/>
                  </a:cubicBezTo>
                  <a:cubicBezTo>
                    <a:pt x="1811" y="1787"/>
                    <a:pt x="1811" y="1787"/>
                    <a:pt x="1811" y="1787"/>
                  </a:cubicBezTo>
                  <a:cubicBezTo>
                    <a:pt x="1823" y="1812"/>
                    <a:pt x="1839" y="1841"/>
                    <a:pt x="1858" y="1874"/>
                  </a:cubicBezTo>
                  <a:cubicBezTo>
                    <a:pt x="1876" y="1906"/>
                    <a:pt x="1900" y="1941"/>
                    <a:pt x="1928" y="1976"/>
                  </a:cubicBezTo>
                  <a:cubicBezTo>
                    <a:pt x="1956" y="2012"/>
                    <a:pt x="1989" y="2049"/>
                    <a:pt x="2027" y="2087"/>
                  </a:cubicBezTo>
                  <a:cubicBezTo>
                    <a:pt x="2065" y="2125"/>
                    <a:pt x="2110" y="2162"/>
                    <a:pt x="2161" y="2200"/>
                  </a:cubicBezTo>
                  <a:cubicBezTo>
                    <a:pt x="2311" y="2026"/>
                    <a:pt x="2311" y="2026"/>
                    <a:pt x="2311" y="2026"/>
                  </a:cubicBezTo>
                  <a:cubicBezTo>
                    <a:pt x="2261" y="2002"/>
                    <a:pt x="2212" y="1974"/>
                    <a:pt x="2163" y="1943"/>
                  </a:cubicBezTo>
                  <a:cubicBezTo>
                    <a:pt x="2122" y="1916"/>
                    <a:pt x="2079" y="1884"/>
                    <a:pt x="2035" y="1848"/>
                  </a:cubicBezTo>
                  <a:close/>
                  <a:moveTo>
                    <a:pt x="1414" y="1343"/>
                  </a:moveTo>
                  <a:cubicBezTo>
                    <a:pt x="1414" y="1129"/>
                    <a:pt x="1414" y="1129"/>
                    <a:pt x="1414" y="1129"/>
                  </a:cubicBezTo>
                  <a:cubicBezTo>
                    <a:pt x="1455" y="1122"/>
                    <a:pt x="1497" y="1116"/>
                    <a:pt x="1541" y="1111"/>
                  </a:cubicBezTo>
                  <a:cubicBezTo>
                    <a:pt x="1578" y="1106"/>
                    <a:pt x="1621" y="1102"/>
                    <a:pt x="1668" y="1097"/>
                  </a:cubicBezTo>
                  <a:cubicBezTo>
                    <a:pt x="1716" y="1093"/>
                    <a:pt x="1763" y="1091"/>
                    <a:pt x="1811" y="1091"/>
                  </a:cubicBezTo>
                  <a:cubicBezTo>
                    <a:pt x="1863" y="1091"/>
                    <a:pt x="1896" y="1100"/>
                    <a:pt x="1910" y="1116"/>
                  </a:cubicBezTo>
                  <a:cubicBezTo>
                    <a:pt x="1924" y="1133"/>
                    <a:pt x="1931" y="1155"/>
                    <a:pt x="1931" y="1182"/>
                  </a:cubicBezTo>
                  <a:cubicBezTo>
                    <a:pt x="1931" y="1254"/>
                    <a:pt x="1931" y="1254"/>
                    <a:pt x="1931" y="1254"/>
                  </a:cubicBezTo>
                  <a:cubicBezTo>
                    <a:pt x="1929" y="1271"/>
                    <a:pt x="1925" y="1286"/>
                    <a:pt x="1918" y="1299"/>
                  </a:cubicBezTo>
                  <a:cubicBezTo>
                    <a:pt x="1910" y="1310"/>
                    <a:pt x="1899" y="1320"/>
                    <a:pt x="1883" y="1329"/>
                  </a:cubicBezTo>
                  <a:cubicBezTo>
                    <a:pt x="1867" y="1338"/>
                    <a:pt x="1843" y="1343"/>
                    <a:pt x="1811" y="1343"/>
                  </a:cubicBezTo>
                  <a:cubicBezTo>
                    <a:pt x="1414" y="1343"/>
                    <a:pt x="1414" y="1343"/>
                    <a:pt x="1414" y="1343"/>
                  </a:cubicBezTo>
                  <a:close/>
                  <a:moveTo>
                    <a:pt x="1414" y="1343"/>
                  </a:moveTo>
                  <a:cubicBezTo>
                    <a:pt x="1414" y="1343"/>
                    <a:pt x="1414" y="1343"/>
                    <a:pt x="1414" y="134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4" name="组合 43"/>
          <p:cNvGrpSpPr/>
          <p:nvPr/>
        </p:nvGrpSpPr>
        <p:grpSpPr>
          <a:xfrm>
            <a:off x="4884662" y="1547338"/>
            <a:ext cx="609600" cy="609788"/>
            <a:chOff x="5128260" y="2514600"/>
            <a:chExt cx="609600" cy="609600"/>
          </a:xfrm>
          <a:solidFill>
            <a:schemeClr val="accent3"/>
          </a:solidFill>
        </p:grpSpPr>
        <p:sp>
          <p:nvSpPr>
            <p:cNvPr id="46" name="椭圆 45"/>
            <p:cNvSpPr/>
            <p:nvPr/>
          </p:nvSpPr>
          <p:spPr>
            <a:xfrm>
              <a:off x="5128260" y="251460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47" name="Freeform 9"/>
            <p:cNvSpPr>
              <a:spLocks noEditPoints="1"/>
            </p:cNvSpPr>
            <p:nvPr/>
          </p:nvSpPr>
          <p:spPr bwMode="auto">
            <a:xfrm>
              <a:off x="5238147" y="2683944"/>
              <a:ext cx="367316" cy="287855"/>
            </a:xfrm>
            <a:custGeom>
              <a:avLst/>
              <a:gdLst>
                <a:gd name="T0" fmla="*/ 2734 w 2822"/>
                <a:gd name="T1" fmla="*/ 134 h 2210"/>
                <a:gd name="T2" fmla="*/ 2612 w 2822"/>
                <a:gd name="T3" fmla="*/ 209 h 2210"/>
                <a:gd name="T4" fmla="*/ 2583 w 2822"/>
                <a:gd name="T5" fmla="*/ 333 h 2210"/>
                <a:gd name="T6" fmla="*/ 720 w 2822"/>
                <a:gd name="T7" fmla="*/ 333 h 2210"/>
                <a:gd name="T8" fmla="*/ 666 w 2822"/>
                <a:gd name="T9" fmla="*/ 80 h 2210"/>
                <a:gd name="T10" fmla="*/ 567 w 2822"/>
                <a:gd name="T11" fmla="*/ 0 h 2210"/>
                <a:gd name="T12" fmla="*/ 101 w 2822"/>
                <a:gd name="T13" fmla="*/ 0 h 2210"/>
                <a:gd name="T14" fmla="*/ 0 w 2822"/>
                <a:gd name="T15" fmla="*/ 101 h 2210"/>
                <a:gd name="T16" fmla="*/ 101 w 2822"/>
                <a:gd name="T17" fmla="*/ 203 h 2210"/>
                <a:gd name="T18" fmla="*/ 485 w 2822"/>
                <a:gd name="T19" fmla="*/ 203 h 2210"/>
                <a:gd name="T20" fmla="*/ 746 w 2822"/>
                <a:gd name="T21" fmla="*/ 1432 h 2210"/>
                <a:gd name="T22" fmla="*/ 846 w 2822"/>
                <a:gd name="T23" fmla="*/ 1512 h 2210"/>
                <a:gd name="T24" fmla="*/ 2435 w 2822"/>
                <a:gd name="T25" fmla="*/ 1512 h 2210"/>
                <a:gd name="T26" fmla="*/ 2534 w 2822"/>
                <a:gd name="T27" fmla="*/ 1433 h 2210"/>
                <a:gd name="T28" fmla="*/ 2809 w 2822"/>
                <a:gd name="T29" fmla="*/ 255 h 2210"/>
                <a:gd name="T30" fmla="*/ 2734 w 2822"/>
                <a:gd name="T31" fmla="*/ 134 h 2210"/>
                <a:gd name="T32" fmla="*/ 1404 w 2822"/>
                <a:gd name="T33" fmla="*/ 842 h 2210"/>
                <a:gd name="T34" fmla="*/ 1404 w 2822"/>
                <a:gd name="T35" fmla="*/ 536 h 2210"/>
                <a:gd name="T36" fmla="*/ 1895 w 2822"/>
                <a:gd name="T37" fmla="*/ 536 h 2210"/>
                <a:gd name="T38" fmla="*/ 1895 w 2822"/>
                <a:gd name="T39" fmla="*/ 842 h 2210"/>
                <a:gd name="T40" fmla="*/ 1404 w 2822"/>
                <a:gd name="T41" fmla="*/ 842 h 2210"/>
                <a:gd name="T42" fmla="*/ 1895 w 2822"/>
                <a:gd name="T43" fmla="*/ 963 h 2210"/>
                <a:gd name="T44" fmla="*/ 1895 w 2822"/>
                <a:gd name="T45" fmla="*/ 1309 h 2210"/>
                <a:gd name="T46" fmla="*/ 1404 w 2822"/>
                <a:gd name="T47" fmla="*/ 1309 h 2210"/>
                <a:gd name="T48" fmla="*/ 1404 w 2822"/>
                <a:gd name="T49" fmla="*/ 963 h 2210"/>
                <a:gd name="T50" fmla="*/ 1895 w 2822"/>
                <a:gd name="T51" fmla="*/ 963 h 2210"/>
                <a:gd name="T52" fmla="*/ 2016 w 2822"/>
                <a:gd name="T53" fmla="*/ 536 h 2210"/>
                <a:gd name="T54" fmla="*/ 2536 w 2822"/>
                <a:gd name="T55" fmla="*/ 536 h 2210"/>
                <a:gd name="T56" fmla="*/ 2464 w 2822"/>
                <a:gd name="T57" fmla="*/ 842 h 2210"/>
                <a:gd name="T58" fmla="*/ 2016 w 2822"/>
                <a:gd name="T59" fmla="*/ 842 h 2210"/>
                <a:gd name="T60" fmla="*/ 2016 w 2822"/>
                <a:gd name="T61" fmla="*/ 536 h 2210"/>
                <a:gd name="T62" fmla="*/ 1282 w 2822"/>
                <a:gd name="T63" fmla="*/ 536 h 2210"/>
                <a:gd name="T64" fmla="*/ 1282 w 2822"/>
                <a:gd name="T65" fmla="*/ 842 h 2210"/>
                <a:gd name="T66" fmla="*/ 828 w 2822"/>
                <a:gd name="T67" fmla="*/ 842 h 2210"/>
                <a:gd name="T68" fmla="*/ 763 w 2822"/>
                <a:gd name="T69" fmla="*/ 536 h 2210"/>
                <a:gd name="T70" fmla="*/ 1282 w 2822"/>
                <a:gd name="T71" fmla="*/ 536 h 2210"/>
                <a:gd name="T72" fmla="*/ 854 w 2822"/>
                <a:gd name="T73" fmla="*/ 963 h 2210"/>
                <a:gd name="T74" fmla="*/ 1282 w 2822"/>
                <a:gd name="T75" fmla="*/ 963 h 2210"/>
                <a:gd name="T76" fmla="*/ 1282 w 2822"/>
                <a:gd name="T77" fmla="*/ 1309 h 2210"/>
                <a:gd name="T78" fmla="*/ 928 w 2822"/>
                <a:gd name="T79" fmla="*/ 1309 h 2210"/>
                <a:gd name="T80" fmla="*/ 854 w 2822"/>
                <a:gd name="T81" fmla="*/ 963 h 2210"/>
                <a:gd name="T82" fmla="*/ 2355 w 2822"/>
                <a:gd name="T83" fmla="*/ 1309 h 2210"/>
                <a:gd name="T84" fmla="*/ 2016 w 2822"/>
                <a:gd name="T85" fmla="*/ 1309 h 2210"/>
                <a:gd name="T86" fmla="*/ 2016 w 2822"/>
                <a:gd name="T87" fmla="*/ 963 h 2210"/>
                <a:gd name="T88" fmla="*/ 2436 w 2822"/>
                <a:gd name="T89" fmla="*/ 963 h 2210"/>
                <a:gd name="T90" fmla="*/ 2355 w 2822"/>
                <a:gd name="T91" fmla="*/ 1309 h 2210"/>
                <a:gd name="T92" fmla="*/ 1153 w 2822"/>
                <a:gd name="T93" fmla="*/ 1757 h 2210"/>
                <a:gd name="T94" fmla="*/ 927 w 2822"/>
                <a:gd name="T95" fmla="*/ 1984 h 2210"/>
                <a:gd name="T96" fmla="*/ 1153 w 2822"/>
                <a:gd name="T97" fmla="*/ 2210 h 2210"/>
                <a:gd name="T98" fmla="*/ 1379 w 2822"/>
                <a:gd name="T99" fmla="*/ 1984 h 2210"/>
                <a:gd name="T100" fmla="*/ 1153 w 2822"/>
                <a:gd name="T101" fmla="*/ 1757 h 2210"/>
                <a:gd name="T102" fmla="*/ 2126 w 2822"/>
                <a:gd name="T103" fmla="*/ 1757 h 2210"/>
                <a:gd name="T104" fmla="*/ 1900 w 2822"/>
                <a:gd name="T105" fmla="*/ 1984 h 2210"/>
                <a:gd name="T106" fmla="*/ 2126 w 2822"/>
                <a:gd name="T107" fmla="*/ 2210 h 2210"/>
                <a:gd name="T108" fmla="*/ 2353 w 2822"/>
                <a:gd name="T109" fmla="*/ 1984 h 2210"/>
                <a:gd name="T110" fmla="*/ 2126 w 2822"/>
                <a:gd name="T111" fmla="*/ 1757 h 2210"/>
                <a:gd name="T112" fmla="*/ 2126 w 2822"/>
                <a:gd name="T113" fmla="*/ 1757 h 2210"/>
                <a:gd name="T114" fmla="*/ 2126 w 2822"/>
                <a:gd name="T115" fmla="*/ 1757 h 2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22" h="2210">
                  <a:moveTo>
                    <a:pt x="2734" y="134"/>
                  </a:moveTo>
                  <a:cubicBezTo>
                    <a:pt x="2679" y="121"/>
                    <a:pt x="2625" y="155"/>
                    <a:pt x="2612" y="209"/>
                  </a:cubicBezTo>
                  <a:cubicBezTo>
                    <a:pt x="2583" y="333"/>
                    <a:pt x="2583" y="333"/>
                    <a:pt x="2583" y="333"/>
                  </a:cubicBezTo>
                  <a:cubicBezTo>
                    <a:pt x="720" y="333"/>
                    <a:pt x="720" y="333"/>
                    <a:pt x="720" y="333"/>
                  </a:cubicBezTo>
                  <a:cubicBezTo>
                    <a:pt x="666" y="80"/>
                    <a:pt x="666" y="80"/>
                    <a:pt x="666" y="80"/>
                  </a:cubicBezTo>
                  <a:cubicBezTo>
                    <a:pt x="656" y="33"/>
                    <a:pt x="615" y="0"/>
                    <a:pt x="567" y="0"/>
                  </a:cubicBezTo>
                  <a:cubicBezTo>
                    <a:pt x="101" y="0"/>
                    <a:pt x="101" y="0"/>
                    <a:pt x="101" y="0"/>
                  </a:cubicBezTo>
                  <a:cubicBezTo>
                    <a:pt x="45" y="0"/>
                    <a:pt x="0" y="45"/>
                    <a:pt x="0" y="101"/>
                  </a:cubicBezTo>
                  <a:cubicBezTo>
                    <a:pt x="0" y="157"/>
                    <a:pt x="45" y="203"/>
                    <a:pt x="101" y="203"/>
                  </a:cubicBezTo>
                  <a:cubicBezTo>
                    <a:pt x="485" y="203"/>
                    <a:pt x="485" y="203"/>
                    <a:pt x="485" y="203"/>
                  </a:cubicBezTo>
                  <a:cubicBezTo>
                    <a:pt x="746" y="1432"/>
                    <a:pt x="746" y="1432"/>
                    <a:pt x="746" y="1432"/>
                  </a:cubicBezTo>
                  <a:cubicBezTo>
                    <a:pt x="756" y="1478"/>
                    <a:pt x="798" y="1512"/>
                    <a:pt x="846" y="1512"/>
                  </a:cubicBezTo>
                  <a:cubicBezTo>
                    <a:pt x="2435" y="1512"/>
                    <a:pt x="2435" y="1512"/>
                    <a:pt x="2435" y="1512"/>
                  </a:cubicBezTo>
                  <a:cubicBezTo>
                    <a:pt x="2482" y="1512"/>
                    <a:pt x="2523" y="1479"/>
                    <a:pt x="2534" y="1433"/>
                  </a:cubicBezTo>
                  <a:cubicBezTo>
                    <a:pt x="2809" y="255"/>
                    <a:pt x="2809" y="255"/>
                    <a:pt x="2809" y="255"/>
                  </a:cubicBezTo>
                  <a:cubicBezTo>
                    <a:pt x="2822" y="201"/>
                    <a:pt x="2788" y="146"/>
                    <a:pt x="2734" y="134"/>
                  </a:cubicBezTo>
                  <a:close/>
                  <a:moveTo>
                    <a:pt x="1404" y="842"/>
                  </a:moveTo>
                  <a:cubicBezTo>
                    <a:pt x="1404" y="536"/>
                    <a:pt x="1404" y="536"/>
                    <a:pt x="1404" y="536"/>
                  </a:cubicBezTo>
                  <a:cubicBezTo>
                    <a:pt x="1895" y="536"/>
                    <a:pt x="1895" y="536"/>
                    <a:pt x="1895" y="536"/>
                  </a:cubicBezTo>
                  <a:cubicBezTo>
                    <a:pt x="1895" y="842"/>
                    <a:pt x="1895" y="842"/>
                    <a:pt x="1895" y="842"/>
                  </a:cubicBezTo>
                  <a:cubicBezTo>
                    <a:pt x="1404" y="842"/>
                    <a:pt x="1404" y="842"/>
                    <a:pt x="1404" y="842"/>
                  </a:cubicBezTo>
                  <a:close/>
                  <a:moveTo>
                    <a:pt x="1895" y="963"/>
                  </a:moveTo>
                  <a:cubicBezTo>
                    <a:pt x="1895" y="1309"/>
                    <a:pt x="1895" y="1309"/>
                    <a:pt x="1895" y="1309"/>
                  </a:cubicBezTo>
                  <a:cubicBezTo>
                    <a:pt x="1404" y="1309"/>
                    <a:pt x="1404" y="1309"/>
                    <a:pt x="1404" y="1309"/>
                  </a:cubicBezTo>
                  <a:cubicBezTo>
                    <a:pt x="1404" y="963"/>
                    <a:pt x="1404" y="963"/>
                    <a:pt x="1404" y="963"/>
                  </a:cubicBezTo>
                  <a:cubicBezTo>
                    <a:pt x="1895" y="963"/>
                    <a:pt x="1895" y="963"/>
                    <a:pt x="1895" y="963"/>
                  </a:cubicBezTo>
                  <a:close/>
                  <a:moveTo>
                    <a:pt x="2016" y="536"/>
                  </a:moveTo>
                  <a:cubicBezTo>
                    <a:pt x="2536" y="536"/>
                    <a:pt x="2536" y="536"/>
                    <a:pt x="2536" y="536"/>
                  </a:cubicBezTo>
                  <a:cubicBezTo>
                    <a:pt x="2464" y="842"/>
                    <a:pt x="2464" y="842"/>
                    <a:pt x="2464" y="842"/>
                  </a:cubicBezTo>
                  <a:cubicBezTo>
                    <a:pt x="2016" y="842"/>
                    <a:pt x="2016" y="842"/>
                    <a:pt x="2016" y="842"/>
                  </a:cubicBezTo>
                  <a:cubicBezTo>
                    <a:pt x="2016" y="536"/>
                    <a:pt x="2016" y="536"/>
                    <a:pt x="2016" y="536"/>
                  </a:cubicBezTo>
                  <a:close/>
                  <a:moveTo>
                    <a:pt x="1282" y="536"/>
                  </a:moveTo>
                  <a:cubicBezTo>
                    <a:pt x="1282" y="842"/>
                    <a:pt x="1282" y="842"/>
                    <a:pt x="1282" y="842"/>
                  </a:cubicBezTo>
                  <a:cubicBezTo>
                    <a:pt x="828" y="842"/>
                    <a:pt x="828" y="842"/>
                    <a:pt x="828" y="842"/>
                  </a:cubicBezTo>
                  <a:cubicBezTo>
                    <a:pt x="763" y="536"/>
                    <a:pt x="763" y="536"/>
                    <a:pt x="763" y="536"/>
                  </a:cubicBezTo>
                  <a:cubicBezTo>
                    <a:pt x="1282" y="536"/>
                    <a:pt x="1282" y="536"/>
                    <a:pt x="1282" y="536"/>
                  </a:cubicBezTo>
                  <a:close/>
                  <a:moveTo>
                    <a:pt x="854" y="963"/>
                  </a:moveTo>
                  <a:cubicBezTo>
                    <a:pt x="1282" y="963"/>
                    <a:pt x="1282" y="963"/>
                    <a:pt x="1282" y="963"/>
                  </a:cubicBezTo>
                  <a:cubicBezTo>
                    <a:pt x="1282" y="1309"/>
                    <a:pt x="1282" y="1309"/>
                    <a:pt x="1282" y="1309"/>
                  </a:cubicBezTo>
                  <a:cubicBezTo>
                    <a:pt x="928" y="1309"/>
                    <a:pt x="928" y="1309"/>
                    <a:pt x="928" y="1309"/>
                  </a:cubicBezTo>
                  <a:cubicBezTo>
                    <a:pt x="854" y="963"/>
                    <a:pt x="854" y="963"/>
                    <a:pt x="854" y="963"/>
                  </a:cubicBezTo>
                  <a:close/>
                  <a:moveTo>
                    <a:pt x="2355" y="1309"/>
                  </a:moveTo>
                  <a:cubicBezTo>
                    <a:pt x="2016" y="1309"/>
                    <a:pt x="2016" y="1309"/>
                    <a:pt x="2016" y="1309"/>
                  </a:cubicBezTo>
                  <a:cubicBezTo>
                    <a:pt x="2016" y="963"/>
                    <a:pt x="2016" y="963"/>
                    <a:pt x="2016" y="963"/>
                  </a:cubicBezTo>
                  <a:cubicBezTo>
                    <a:pt x="2436" y="963"/>
                    <a:pt x="2436" y="963"/>
                    <a:pt x="2436" y="963"/>
                  </a:cubicBezTo>
                  <a:cubicBezTo>
                    <a:pt x="2355" y="1309"/>
                    <a:pt x="2355" y="1309"/>
                    <a:pt x="2355" y="1309"/>
                  </a:cubicBezTo>
                  <a:close/>
                  <a:moveTo>
                    <a:pt x="1153" y="1757"/>
                  </a:moveTo>
                  <a:cubicBezTo>
                    <a:pt x="1028" y="1757"/>
                    <a:pt x="927" y="1859"/>
                    <a:pt x="927" y="1984"/>
                  </a:cubicBezTo>
                  <a:cubicBezTo>
                    <a:pt x="927" y="2109"/>
                    <a:pt x="1028" y="2210"/>
                    <a:pt x="1153" y="2210"/>
                  </a:cubicBezTo>
                  <a:cubicBezTo>
                    <a:pt x="1278" y="2210"/>
                    <a:pt x="1379" y="2109"/>
                    <a:pt x="1379" y="1984"/>
                  </a:cubicBezTo>
                  <a:cubicBezTo>
                    <a:pt x="1379" y="1859"/>
                    <a:pt x="1278" y="1757"/>
                    <a:pt x="1153" y="1757"/>
                  </a:cubicBezTo>
                  <a:close/>
                  <a:moveTo>
                    <a:pt x="2126" y="1757"/>
                  </a:moveTo>
                  <a:cubicBezTo>
                    <a:pt x="2001" y="1757"/>
                    <a:pt x="1900" y="1859"/>
                    <a:pt x="1900" y="1984"/>
                  </a:cubicBezTo>
                  <a:cubicBezTo>
                    <a:pt x="1900" y="2109"/>
                    <a:pt x="2001" y="2210"/>
                    <a:pt x="2126" y="2210"/>
                  </a:cubicBezTo>
                  <a:cubicBezTo>
                    <a:pt x="2251" y="2210"/>
                    <a:pt x="2353" y="2109"/>
                    <a:pt x="2353" y="1984"/>
                  </a:cubicBezTo>
                  <a:cubicBezTo>
                    <a:pt x="2353" y="1859"/>
                    <a:pt x="2251" y="1757"/>
                    <a:pt x="2126" y="1757"/>
                  </a:cubicBezTo>
                  <a:close/>
                  <a:moveTo>
                    <a:pt x="2126" y="1757"/>
                  </a:moveTo>
                  <a:cubicBezTo>
                    <a:pt x="2126" y="1757"/>
                    <a:pt x="2126" y="1757"/>
                    <a:pt x="2126" y="1757"/>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5" name="组合 47"/>
          <p:cNvGrpSpPr/>
          <p:nvPr/>
        </p:nvGrpSpPr>
        <p:grpSpPr>
          <a:xfrm>
            <a:off x="3598055" y="1555811"/>
            <a:ext cx="609600" cy="609788"/>
            <a:chOff x="3383280" y="1615440"/>
            <a:chExt cx="609600" cy="609600"/>
          </a:xfrm>
          <a:solidFill>
            <a:schemeClr val="accent2"/>
          </a:solidFill>
        </p:grpSpPr>
        <p:sp>
          <p:nvSpPr>
            <p:cNvPr id="50" name="椭圆 49"/>
            <p:cNvSpPr/>
            <p:nvPr/>
          </p:nvSpPr>
          <p:spPr>
            <a:xfrm>
              <a:off x="338328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52" name="Freeform 13"/>
            <p:cNvSpPr>
              <a:spLocks noEditPoints="1"/>
            </p:cNvSpPr>
            <p:nvPr/>
          </p:nvSpPr>
          <p:spPr bwMode="auto">
            <a:xfrm>
              <a:off x="3519488" y="1751013"/>
              <a:ext cx="338137" cy="338137"/>
            </a:xfrm>
            <a:custGeom>
              <a:avLst/>
              <a:gdLst>
                <a:gd name="T0" fmla="*/ 2767 w 3278"/>
                <a:gd name="T1" fmla="*/ 1785 h 3276"/>
                <a:gd name="T2" fmla="*/ 2897 w 3278"/>
                <a:gd name="T3" fmla="*/ 1239 h 3276"/>
                <a:gd name="T4" fmla="*/ 1639 w 3278"/>
                <a:gd name="T5" fmla="*/ 0 h 3276"/>
                <a:gd name="T6" fmla="*/ 381 w 3278"/>
                <a:gd name="T7" fmla="*/ 1239 h 3276"/>
                <a:gd name="T8" fmla="*/ 511 w 3278"/>
                <a:gd name="T9" fmla="*/ 1785 h 3276"/>
                <a:gd name="T10" fmla="*/ 0 w 3278"/>
                <a:gd name="T11" fmla="*/ 2657 h 3276"/>
                <a:gd name="T12" fmla="*/ 653 w 3278"/>
                <a:gd name="T13" fmla="*/ 2789 h 3276"/>
                <a:gd name="T14" fmla="*/ 1090 w 3278"/>
                <a:gd name="T15" fmla="*/ 3276 h 3276"/>
                <a:gd name="T16" fmla="*/ 1559 w 3278"/>
                <a:gd name="T17" fmla="*/ 2475 h 3276"/>
                <a:gd name="T18" fmla="*/ 1639 w 3278"/>
                <a:gd name="T19" fmla="*/ 2479 h 3276"/>
                <a:gd name="T20" fmla="*/ 1719 w 3278"/>
                <a:gd name="T21" fmla="*/ 2475 h 3276"/>
                <a:gd name="T22" fmla="*/ 2189 w 3278"/>
                <a:gd name="T23" fmla="*/ 3276 h 3276"/>
                <a:gd name="T24" fmla="*/ 2626 w 3278"/>
                <a:gd name="T25" fmla="*/ 2789 h 3276"/>
                <a:gd name="T26" fmla="*/ 3278 w 3278"/>
                <a:gd name="T27" fmla="*/ 2657 h 3276"/>
                <a:gd name="T28" fmla="*/ 2767 w 3278"/>
                <a:gd name="T29" fmla="*/ 1785 h 3276"/>
                <a:gd name="T30" fmla="*/ 1065 w 3278"/>
                <a:gd name="T31" fmla="*/ 2905 h 3276"/>
                <a:gd name="T32" fmla="*/ 760 w 3278"/>
                <a:gd name="T33" fmla="*/ 2612 h 3276"/>
                <a:gd name="T34" fmla="*/ 339 w 3278"/>
                <a:gd name="T35" fmla="*/ 2491 h 3276"/>
                <a:gd name="T36" fmla="*/ 636 w 3278"/>
                <a:gd name="T37" fmla="*/ 1985 h 3276"/>
                <a:gd name="T38" fmla="*/ 1337 w 3278"/>
                <a:gd name="T39" fmla="*/ 2441 h 3276"/>
                <a:gd name="T40" fmla="*/ 1065 w 3278"/>
                <a:gd name="T41" fmla="*/ 2905 h 3276"/>
                <a:gd name="T42" fmla="*/ 1639 w 3278"/>
                <a:gd name="T43" fmla="*/ 2253 h 3276"/>
                <a:gd name="T44" fmla="*/ 616 w 3278"/>
                <a:gd name="T45" fmla="*/ 1228 h 3276"/>
                <a:gd name="T46" fmla="*/ 1639 w 3278"/>
                <a:gd name="T47" fmla="*/ 203 h 3276"/>
                <a:gd name="T48" fmla="*/ 2662 w 3278"/>
                <a:gd name="T49" fmla="*/ 1228 h 3276"/>
                <a:gd name="T50" fmla="*/ 1639 w 3278"/>
                <a:gd name="T51" fmla="*/ 2253 h 3276"/>
                <a:gd name="T52" fmla="*/ 2518 w 3278"/>
                <a:gd name="T53" fmla="*/ 2612 h 3276"/>
                <a:gd name="T54" fmla="*/ 2213 w 3278"/>
                <a:gd name="T55" fmla="*/ 2905 h 3276"/>
                <a:gd name="T56" fmla="*/ 1941 w 3278"/>
                <a:gd name="T57" fmla="*/ 2442 h 3276"/>
                <a:gd name="T58" fmla="*/ 2642 w 3278"/>
                <a:gd name="T59" fmla="*/ 1985 h 3276"/>
                <a:gd name="T60" fmla="*/ 2939 w 3278"/>
                <a:gd name="T61" fmla="*/ 2492 h 3276"/>
                <a:gd name="T62" fmla="*/ 2518 w 3278"/>
                <a:gd name="T63" fmla="*/ 2612 h 3276"/>
                <a:gd name="T64" fmla="*/ 1639 w 3278"/>
                <a:gd name="T65" fmla="*/ 512 h 3276"/>
                <a:gd name="T66" fmla="*/ 922 w 3278"/>
                <a:gd name="T67" fmla="*/ 1229 h 3276"/>
                <a:gd name="T68" fmla="*/ 1639 w 3278"/>
                <a:gd name="T69" fmla="*/ 1945 h 3276"/>
                <a:gd name="T70" fmla="*/ 2356 w 3278"/>
                <a:gd name="T71" fmla="*/ 1229 h 3276"/>
                <a:gd name="T72" fmla="*/ 1639 w 3278"/>
                <a:gd name="T73" fmla="*/ 512 h 3276"/>
                <a:gd name="T74" fmla="*/ 1639 w 3278"/>
                <a:gd name="T75" fmla="*/ 1741 h 3276"/>
                <a:gd name="T76" fmla="*/ 1127 w 3278"/>
                <a:gd name="T77" fmla="*/ 1229 h 3276"/>
                <a:gd name="T78" fmla="*/ 1639 w 3278"/>
                <a:gd name="T79" fmla="*/ 717 h 3276"/>
                <a:gd name="T80" fmla="*/ 2151 w 3278"/>
                <a:gd name="T81" fmla="*/ 1229 h 3276"/>
                <a:gd name="T82" fmla="*/ 1639 w 3278"/>
                <a:gd name="T83" fmla="*/ 1741 h 3276"/>
                <a:gd name="T84" fmla="*/ 1639 w 3278"/>
                <a:gd name="T85" fmla="*/ 1741 h 3276"/>
                <a:gd name="T86" fmla="*/ 1639 w 3278"/>
                <a:gd name="T87" fmla="*/ 1741 h 3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78" h="3276">
                  <a:moveTo>
                    <a:pt x="2767" y="1785"/>
                  </a:moveTo>
                  <a:cubicBezTo>
                    <a:pt x="2850" y="1620"/>
                    <a:pt x="2897" y="1436"/>
                    <a:pt x="2897" y="1239"/>
                  </a:cubicBezTo>
                  <a:cubicBezTo>
                    <a:pt x="2897" y="555"/>
                    <a:pt x="2334" y="0"/>
                    <a:pt x="1639" y="0"/>
                  </a:cubicBezTo>
                  <a:cubicBezTo>
                    <a:pt x="944" y="0"/>
                    <a:pt x="381" y="555"/>
                    <a:pt x="381" y="1239"/>
                  </a:cubicBezTo>
                  <a:cubicBezTo>
                    <a:pt x="381" y="1436"/>
                    <a:pt x="428" y="1620"/>
                    <a:pt x="511" y="1785"/>
                  </a:cubicBezTo>
                  <a:cubicBezTo>
                    <a:pt x="0" y="2657"/>
                    <a:pt x="0" y="2657"/>
                    <a:pt x="0" y="2657"/>
                  </a:cubicBezTo>
                  <a:cubicBezTo>
                    <a:pt x="0" y="2657"/>
                    <a:pt x="324" y="2721"/>
                    <a:pt x="653" y="2789"/>
                  </a:cubicBezTo>
                  <a:cubicBezTo>
                    <a:pt x="872" y="3033"/>
                    <a:pt x="1090" y="3276"/>
                    <a:pt x="1090" y="3276"/>
                  </a:cubicBezTo>
                  <a:cubicBezTo>
                    <a:pt x="1559" y="2475"/>
                    <a:pt x="1559" y="2475"/>
                    <a:pt x="1559" y="2475"/>
                  </a:cubicBezTo>
                  <a:cubicBezTo>
                    <a:pt x="1586" y="2477"/>
                    <a:pt x="1612" y="2479"/>
                    <a:pt x="1639" y="2479"/>
                  </a:cubicBezTo>
                  <a:cubicBezTo>
                    <a:pt x="1666" y="2479"/>
                    <a:pt x="1692" y="2477"/>
                    <a:pt x="1719" y="2475"/>
                  </a:cubicBezTo>
                  <a:cubicBezTo>
                    <a:pt x="2189" y="3276"/>
                    <a:pt x="2189" y="3276"/>
                    <a:pt x="2189" y="3276"/>
                  </a:cubicBezTo>
                  <a:cubicBezTo>
                    <a:pt x="2189" y="3276"/>
                    <a:pt x="2407" y="3033"/>
                    <a:pt x="2626" y="2789"/>
                  </a:cubicBezTo>
                  <a:cubicBezTo>
                    <a:pt x="2954" y="2722"/>
                    <a:pt x="3278" y="2657"/>
                    <a:pt x="3278" y="2657"/>
                  </a:cubicBezTo>
                  <a:cubicBezTo>
                    <a:pt x="2767" y="1785"/>
                    <a:pt x="2767" y="1785"/>
                    <a:pt x="2767" y="1785"/>
                  </a:cubicBezTo>
                  <a:close/>
                  <a:moveTo>
                    <a:pt x="1065" y="2905"/>
                  </a:moveTo>
                  <a:cubicBezTo>
                    <a:pt x="1065" y="2905"/>
                    <a:pt x="908" y="2756"/>
                    <a:pt x="760" y="2612"/>
                  </a:cubicBezTo>
                  <a:cubicBezTo>
                    <a:pt x="550" y="2552"/>
                    <a:pt x="339" y="2491"/>
                    <a:pt x="339" y="2491"/>
                  </a:cubicBezTo>
                  <a:cubicBezTo>
                    <a:pt x="636" y="1985"/>
                    <a:pt x="636" y="1985"/>
                    <a:pt x="636" y="1985"/>
                  </a:cubicBezTo>
                  <a:cubicBezTo>
                    <a:pt x="807" y="2208"/>
                    <a:pt x="1052" y="2372"/>
                    <a:pt x="1337" y="2441"/>
                  </a:cubicBezTo>
                  <a:cubicBezTo>
                    <a:pt x="1065" y="2905"/>
                    <a:pt x="1065" y="2905"/>
                    <a:pt x="1065" y="2905"/>
                  </a:cubicBezTo>
                  <a:close/>
                  <a:moveTo>
                    <a:pt x="1639" y="2253"/>
                  </a:moveTo>
                  <a:cubicBezTo>
                    <a:pt x="1074" y="2253"/>
                    <a:pt x="616" y="1794"/>
                    <a:pt x="616" y="1228"/>
                  </a:cubicBezTo>
                  <a:cubicBezTo>
                    <a:pt x="616" y="662"/>
                    <a:pt x="1074" y="203"/>
                    <a:pt x="1639" y="203"/>
                  </a:cubicBezTo>
                  <a:cubicBezTo>
                    <a:pt x="2204" y="203"/>
                    <a:pt x="2662" y="662"/>
                    <a:pt x="2662" y="1228"/>
                  </a:cubicBezTo>
                  <a:cubicBezTo>
                    <a:pt x="2662" y="1794"/>
                    <a:pt x="2204" y="2253"/>
                    <a:pt x="1639" y="2253"/>
                  </a:cubicBezTo>
                  <a:close/>
                  <a:moveTo>
                    <a:pt x="2518" y="2612"/>
                  </a:moveTo>
                  <a:cubicBezTo>
                    <a:pt x="2370" y="2756"/>
                    <a:pt x="2213" y="2905"/>
                    <a:pt x="2213" y="2905"/>
                  </a:cubicBezTo>
                  <a:cubicBezTo>
                    <a:pt x="1941" y="2442"/>
                    <a:pt x="1941" y="2442"/>
                    <a:pt x="1941" y="2442"/>
                  </a:cubicBezTo>
                  <a:cubicBezTo>
                    <a:pt x="2226" y="2372"/>
                    <a:pt x="2471" y="2208"/>
                    <a:pt x="2642" y="1985"/>
                  </a:cubicBezTo>
                  <a:cubicBezTo>
                    <a:pt x="2939" y="2492"/>
                    <a:pt x="2939" y="2492"/>
                    <a:pt x="2939" y="2492"/>
                  </a:cubicBezTo>
                  <a:cubicBezTo>
                    <a:pt x="2939" y="2492"/>
                    <a:pt x="2728" y="2552"/>
                    <a:pt x="2518" y="2612"/>
                  </a:cubicBezTo>
                  <a:close/>
                  <a:moveTo>
                    <a:pt x="1639" y="512"/>
                  </a:moveTo>
                  <a:cubicBezTo>
                    <a:pt x="1243" y="512"/>
                    <a:pt x="922" y="833"/>
                    <a:pt x="922" y="1229"/>
                  </a:cubicBezTo>
                  <a:cubicBezTo>
                    <a:pt x="922" y="1624"/>
                    <a:pt x="1243" y="1945"/>
                    <a:pt x="1639" y="1945"/>
                  </a:cubicBezTo>
                  <a:cubicBezTo>
                    <a:pt x="2035" y="1945"/>
                    <a:pt x="2356" y="1624"/>
                    <a:pt x="2356" y="1229"/>
                  </a:cubicBezTo>
                  <a:cubicBezTo>
                    <a:pt x="2356" y="833"/>
                    <a:pt x="2035" y="512"/>
                    <a:pt x="1639" y="512"/>
                  </a:cubicBezTo>
                  <a:close/>
                  <a:moveTo>
                    <a:pt x="1639" y="1741"/>
                  </a:moveTo>
                  <a:cubicBezTo>
                    <a:pt x="1356" y="1741"/>
                    <a:pt x="1127" y="1511"/>
                    <a:pt x="1127" y="1229"/>
                  </a:cubicBezTo>
                  <a:cubicBezTo>
                    <a:pt x="1127" y="946"/>
                    <a:pt x="1356" y="717"/>
                    <a:pt x="1639" y="717"/>
                  </a:cubicBezTo>
                  <a:cubicBezTo>
                    <a:pt x="1922" y="717"/>
                    <a:pt x="2151" y="946"/>
                    <a:pt x="2151" y="1229"/>
                  </a:cubicBezTo>
                  <a:cubicBezTo>
                    <a:pt x="2151" y="1511"/>
                    <a:pt x="1922" y="1741"/>
                    <a:pt x="1639" y="1741"/>
                  </a:cubicBezTo>
                  <a:close/>
                  <a:moveTo>
                    <a:pt x="1639" y="1741"/>
                  </a:moveTo>
                  <a:cubicBezTo>
                    <a:pt x="1639" y="1741"/>
                    <a:pt x="1639" y="1741"/>
                    <a:pt x="1639" y="1741"/>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6" name="组合 52"/>
          <p:cNvGrpSpPr/>
          <p:nvPr/>
        </p:nvGrpSpPr>
        <p:grpSpPr>
          <a:xfrm>
            <a:off x="6949440" y="2576355"/>
            <a:ext cx="609600" cy="609788"/>
            <a:chOff x="6865620" y="1615440"/>
            <a:chExt cx="609600" cy="609600"/>
          </a:xfrm>
          <a:solidFill>
            <a:schemeClr val="accent4"/>
          </a:solidFill>
        </p:grpSpPr>
        <p:sp>
          <p:nvSpPr>
            <p:cNvPr id="54" name="椭圆 53"/>
            <p:cNvSpPr/>
            <p:nvPr/>
          </p:nvSpPr>
          <p:spPr>
            <a:xfrm>
              <a:off x="6865620" y="1615440"/>
              <a:ext cx="609600" cy="609600"/>
            </a:xfrm>
            <a:prstGeom prst="ellipse">
              <a:avLst/>
            </a:prstGeom>
            <a:grpFill/>
            <a:ln w="3175">
              <a:solidFill>
                <a:srgbClr val="A4E2FE">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tx1">
                    <a:lumMod val="50000"/>
                    <a:lumOff val="50000"/>
                  </a:schemeClr>
                </a:solidFill>
              </a:endParaRPr>
            </a:p>
          </p:txBody>
        </p:sp>
        <p:sp>
          <p:nvSpPr>
            <p:cNvPr id="55" name="Freeform 17"/>
            <p:cNvSpPr>
              <a:spLocks noEditPoints="1"/>
            </p:cNvSpPr>
            <p:nvPr/>
          </p:nvSpPr>
          <p:spPr bwMode="auto">
            <a:xfrm>
              <a:off x="7026431" y="1780381"/>
              <a:ext cx="279400" cy="279400"/>
            </a:xfrm>
            <a:custGeom>
              <a:avLst/>
              <a:gdLst>
                <a:gd name="T0" fmla="*/ 1434 w 2867"/>
                <a:gd name="T1" fmla="*/ 205 h 2867"/>
                <a:gd name="T2" fmla="*/ 2662 w 2867"/>
                <a:gd name="T3" fmla="*/ 1434 h 2867"/>
                <a:gd name="T4" fmla="*/ 1434 w 2867"/>
                <a:gd name="T5" fmla="*/ 2662 h 2867"/>
                <a:gd name="T6" fmla="*/ 205 w 2867"/>
                <a:gd name="T7" fmla="*/ 1434 h 2867"/>
                <a:gd name="T8" fmla="*/ 1434 w 2867"/>
                <a:gd name="T9" fmla="*/ 205 h 2867"/>
                <a:gd name="T10" fmla="*/ 1434 w 2867"/>
                <a:gd name="T11" fmla="*/ 0 h 2867"/>
                <a:gd name="T12" fmla="*/ 0 w 2867"/>
                <a:gd name="T13" fmla="*/ 1434 h 2867"/>
                <a:gd name="T14" fmla="*/ 1434 w 2867"/>
                <a:gd name="T15" fmla="*/ 2867 h 2867"/>
                <a:gd name="T16" fmla="*/ 2867 w 2867"/>
                <a:gd name="T17" fmla="*/ 1434 h 2867"/>
                <a:gd name="T18" fmla="*/ 1434 w 2867"/>
                <a:gd name="T19" fmla="*/ 0 h 2867"/>
                <a:gd name="T20" fmla="*/ 1434 w 2867"/>
                <a:gd name="T21" fmla="*/ 0 h 2867"/>
                <a:gd name="T22" fmla="*/ 901 w 2867"/>
                <a:gd name="T23" fmla="*/ 573 h 2867"/>
                <a:gd name="T24" fmla="*/ 1341 w 2867"/>
                <a:gd name="T25" fmla="*/ 393 h 2867"/>
                <a:gd name="T26" fmla="*/ 2232 w 2867"/>
                <a:gd name="T27" fmla="*/ 737 h 2867"/>
                <a:gd name="T28" fmla="*/ 2212 w 2867"/>
                <a:gd name="T29" fmla="*/ 860 h 2867"/>
                <a:gd name="T30" fmla="*/ 2089 w 2867"/>
                <a:gd name="T31" fmla="*/ 840 h 2867"/>
                <a:gd name="T32" fmla="*/ 1399 w 2867"/>
                <a:gd name="T33" fmla="*/ 573 h 2867"/>
                <a:gd name="T34" fmla="*/ 1004 w 2867"/>
                <a:gd name="T35" fmla="*/ 717 h 2867"/>
                <a:gd name="T36" fmla="*/ 895 w 2867"/>
                <a:gd name="T37" fmla="*/ 702 h 2867"/>
                <a:gd name="T38" fmla="*/ 901 w 2867"/>
                <a:gd name="T39" fmla="*/ 573 h 2867"/>
                <a:gd name="T40" fmla="*/ 2253 w 2867"/>
                <a:gd name="T41" fmla="*/ 1106 h 2867"/>
                <a:gd name="T42" fmla="*/ 2314 w 2867"/>
                <a:gd name="T43" fmla="*/ 998 h 2867"/>
                <a:gd name="T44" fmla="*/ 2437 w 2867"/>
                <a:gd name="T45" fmla="*/ 1044 h 2867"/>
                <a:gd name="T46" fmla="*/ 2478 w 2867"/>
                <a:gd name="T47" fmla="*/ 1208 h 2867"/>
                <a:gd name="T48" fmla="*/ 2416 w 2867"/>
                <a:gd name="T49" fmla="*/ 1316 h 2867"/>
                <a:gd name="T50" fmla="*/ 2314 w 2867"/>
                <a:gd name="T51" fmla="*/ 1290 h 2867"/>
                <a:gd name="T52" fmla="*/ 2253 w 2867"/>
                <a:gd name="T53" fmla="*/ 1106 h 2867"/>
                <a:gd name="T54" fmla="*/ 942 w 2867"/>
                <a:gd name="T55" fmla="*/ 1925 h 2867"/>
                <a:gd name="T56" fmla="*/ 1434 w 2867"/>
                <a:gd name="T57" fmla="*/ 1843 h 2867"/>
                <a:gd name="T58" fmla="*/ 1925 w 2867"/>
                <a:gd name="T59" fmla="*/ 1925 h 2867"/>
                <a:gd name="T60" fmla="*/ 1843 w 2867"/>
                <a:gd name="T61" fmla="*/ 1434 h 2867"/>
                <a:gd name="T62" fmla="*/ 1925 w 2867"/>
                <a:gd name="T63" fmla="*/ 942 h 2867"/>
                <a:gd name="T64" fmla="*/ 1434 w 2867"/>
                <a:gd name="T65" fmla="*/ 1024 h 2867"/>
                <a:gd name="T66" fmla="*/ 942 w 2867"/>
                <a:gd name="T67" fmla="*/ 942 h 2867"/>
                <a:gd name="T68" fmla="*/ 1024 w 2867"/>
                <a:gd name="T69" fmla="*/ 1434 h 2867"/>
                <a:gd name="T70" fmla="*/ 942 w 2867"/>
                <a:gd name="T71" fmla="*/ 1925 h 2867"/>
                <a:gd name="T72" fmla="*/ 819 w 2867"/>
                <a:gd name="T73" fmla="*/ 2048 h 2867"/>
                <a:gd name="T74" fmla="*/ 819 w 2867"/>
                <a:gd name="T75" fmla="*/ 2048 h 2867"/>
                <a:gd name="T76" fmla="*/ 819 w 2867"/>
                <a:gd name="T77" fmla="*/ 2048 h 2867"/>
                <a:gd name="T78" fmla="*/ 819 w 2867"/>
                <a:gd name="T79" fmla="*/ 2048 h 2867"/>
                <a:gd name="T80" fmla="*/ 819 w 2867"/>
                <a:gd name="T81" fmla="*/ 819 h 2867"/>
                <a:gd name="T82" fmla="*/ 819 w 2867"/>
                <a:gd name="T83" fmla="*/ 819 h 2867"/>
                <a:gd name="T84" fmla="*/ 819 w 2867"/>
                <a:gd name="T85" fmla="*/ 819 h 2867"/>
                <a:gd name="T86" fmla="*/ 819 w 2867"/>
                <a:gd name="T87" fmla="*/ 819 h 2867"/>
                <a:gd name="T88" fmla="*/ 819 w 2867"/>
                <a:gd name="T89" fmla="*/ 819 h 2867"/>
                <a:gd name="T90" fmla="*/ 819 w 2867"/>
                <a:gd name="T91" fmla="*/ 819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67" h="2867">
                  <a:moveTo>
                    <a:pt x="1434" y="205"/>
                  </a:moveTo>
                  <a:cubicBezTo>
                    <a:pt x="2109" y="205"/>
                    <a:pt x="2662" y="758"/>
                    <a:pt x="2662" y="1434"/>
                  </a:cubicBezTo>
                  <a:cubicBezTo>
                    <a:pt x="2662" y="2109"/>
                    <a:pt x="2109" y="2662"/>
                    <a:pt x="1434" y="2662"/>
                  </a:cubicBezTo>
                  <a:cubicBezTo>
                    <a:pt x="758" y="2662"/>
                    <a:pt x="205" y="2109"/>
                    <a:pt x="205" y="1434"/>
                  </a:cubicBezTo>
                  <a:cubicBezTo>
                    <a:pt x="205" y="758"/>
                    <a:pt x="758" y="205"/>
                    <a:pt x="1434" y="205"/>
                  </a:cubicBezTo>
                  <a:moveTo>
                    <a:pt x="1434" y="0"/>
                  </a:moveTo>
                  <a:cubicBezTo>
                    <a:pt x="655" y="0"/>
                    <a:pt x="0" y="655"/>
                    <a:pt x="0" y="1434"/>
                  </a:cubicBezTo>
                  <a:cubicBezTo>
                    <a:pt x="0" y="2212"/>
                    <a:pt x="655" y="2867"/>
                    <a:pt x="1434" y="2867"/>
                  </a:cubicBezTo>
                  <a:cubicBezTo>
                    <a:pt x="2212" y="2867"/>
                    <a:pt x="2867" y="2232"/>
                    <a:pt x="2867" y="1434"/>
                  </a:cubicBezTo>
                  <a:cubicBezTo>
                    <a:pt x="2867" y="635"/>
                    <a:pt x="2232" y="0"/>
                    <a:pt x="1434" y="0"/>
                  </a:cubicBezTo>
                  <a:cubicBezTo>
                    <a:pt x="1434" y="0"/>
                    <a:pt x="1434" y="0"/>
                    <a:pt x="1434" y="0"/>
                  </a:cubicBezTo>
                  <a:close/>
                  <a:moveTo>
                    <a:pt x="901" y="573"/>
                  </a:moveTo>
                  <a:cubicBezTo>
                    <a:pt x="1030" y="479"/>
                    <a:pt x="1147" y="420"/>
                    <a:pt x="1341" y="393"/>
                  </a:cubicBezTo>
                  <a:cubicBezTo>
                    <a:pt x="1646" y="350"/>
                    <a:pt x="2037" y="463"/>
                    <a:pt x="2232" y="737"/>
                  </a:cubicBezTo>
                  <a:cubicBezTo>
                    <a:pt x="2266" y="784"/>
                    <a:pt x="2257" y="831"/>
                    <a:pt x="2212" y="860"/>
                  </a:cubicBezTo>
                  <a:cubicBezTo>
                    <a:pt x="2161" y="893"/>
                    <a:pt x="2118" y="881"/>
                    <a:pt x="2089" y="840"/>
                  </a:cubicBezTo>
                  <a:cubicBezTo>
                    <a:pt x="1938" y="625"/>
                    <a:pt x="1599" y="539"/>
                    <a:pt x="1399" y="573"/>
                  </a:cubicBezTo>
                  <a:cubicBezTo>
                    <a:pt x="1200" y="607"/>
                    <a:pt x="1116" y="650"/>
                    <a:pt x="1004" y="717"/>
                  </a:cubicBezTo>
                  <a:cubicBezTo>
                    <a:pt x="978" y="732"/>
                    <a:pt x="924" y="739"/>
                    <a:pt x="895" y="702"/>
                  </a:cubicBezTo>
                  <a:cubicBezTo>
                    <a:pt x="864" y="664"/>
                    <a:pt x="861" y="603"/>
                    <a:pt x="901" y="573"/>
                  </a:cubicBezTo>
                  <a:close/>
                  <a:moveTo>
                    <a:pt x="2253" y="1106"/>
                  </a:moveTo>
                  <a:cubicBezTo>
                    <a:pt x="2248" y="1050"/>
                    <a:pt x="2271" y="1012"/>
                    <a:pt x="2314" y="998"/>
                  </a:cubicBezTo>
                  <a:cubicBezTo>
                    <a:pt x="2362" y="982"/>
                    <a:pt x="2417" y="1004"/>
                    <a:pt x="2437" y="1044"/>
                  </a:cubicBezTo>
                  <a:cubicBezTo>
                    <a:pt x="2456" y="1082"/>
                    <a:pt x="2466" y="1140"/>
                    <a:pt x="2478" y="1208"/>
                  </a:cubicBezTo>
                  <a:cubicBezTo>
                    <a:pt x="2485" y="1249"/>
                    <a:pt x="2472" y="1310"/>
                    <a:pt x="2416" y="1316"/>
                  </a:cubicBezTo>
                  <a:cubicBezTo>
                    <a:pt x="2375" y="1320"/>
                    <a:pt x="2348" y="1324"/>
                    <a:pt x="2314" y="1290"/>
                  </a:cubicBezTo>
                  <a:cubicBezTo>
                    <a:pt x="2280" y="1256"/>
                    <a:pt x="2256" y="1147"/>
                    <a:pt x="2253" y="1106"/>
                  </a:cubicBezTo>
                  <a:close/>
                  <a:moveTo>
                    <a:pt x="942" y="1925"/>
                  </a:moveTo>
                  <a:cubicBezTo>
                    <a:pt x="1044" y="1884"/>
                    <a:pt x="1229" y="1843"/>
                    <a:pt x="1434" y="1843"/>
                  </a:cubicBezTo>
                  <a:cubicBezTo>
                    <a:pt x="1638" y="1843"/>
                    <a:pt x="1823" y="1884"/>
                    <a:pt x="1925" y="1925"/>
                  </a:cubicBezTo>
                  <a:cubicBezTo>
                    <a:pt x="1884" y="1823"/>
                    <a:pt x="1843" y="1638"/>
                    <a:pt x="1843" y="1434"/>
                  </a:cubicBezTo>
                  <a:cubicBezTo>
                    <a:pt x="1843" y="1229"/>
                    <a:pt x="1884" y="1044"/>
                    <a:pt x="1925" y="942"/>
                  </a:cubicBezTo>
                  <a:cubicBezTo>
                    <a:pt x="1823" y="983"/>
                    <a:pt x="1638" y="1024"/>
                    <a:pt x="1434" y="1024"/>
                  </a:cubicBezTo>
                  <a:cubicBezTo>
                    <a:pt x="1229" y="1024"/>
                    <a:pt x="1044" y="983"/>
                    <a:pt x="942" y="942"/>
                  </a:cubicBezTo>
                  <a:cubicBezTo>
                    <a:pt x="983" y="1044"/>
                    <a:pt x="1024" y="1229"/>
                    <a:pt x="1024" y="1434"/>
                  </a:cubicBezTo>
                  <a:cubicBezTo>
                    <a:pt x="1024" y="1638"/>
                    <a:pt x="983" y="1823"/>
                    <a:pt x="942" y="1925"/>
                  </a:cubicBezTo>
                  <a:close/>
                  <a:moveTo>
                    <a:pt x="819" y="2048"/>
                  </a:moveTo>
                  <a:cubicBezTo>
                    <a:pt x="819" y="2048"/>
                    <a:pt x="819" y="2048"/>
                    <a:pt x="819" y="2048"/>
                  </a:cubicBezTo>
                  <a:cubicBezTo>
                    <a:pt x="819" y="2048"/>
                    <a:pt x="819" y="2048"/>
                    <a:pt x="819" y="2048"/>
                  </a:cubicBezTo>
                  <a:cubicBezTo>
                    <a:pt x="819" y="2048"/>
                    <a:pt x="819" y="2048"/>
                    <a:pt x="819" y="2048"/>
                  </a:cubicBezTo>
                  <a:close/>
                  <a:moveTo>
                    <a:pt x="819" y="819"/>
                  </a:moveTo>
                  <a:cubicBezTo>
                    <a:pt x="819" y="819"/>
                    <a:pt x="819" y="819"/>
                    <a:pt x="819" y="819"/>
                  </a:cubicBezTo>
                  <a:cubicBezTo>
                    <a:pt x="819" y="819"/>
                    <a:pt x="819" y="819"/>
                    <a:pt x="819" y="819"/>
                  </a:cubicBezTo>
                  <a:cubicBezTo>
                    <a:pt x="819" y="819"/>
                    <a:pt x="819" y="819"/>
                    <a:pt x="819" y="819"/>
                  </a:cubicBezTo>
                  <a:close/>
                  <a:moveTo>
                    <a:pt x="819" y="819"/>
                  </a:moveTo>
                  <a:cubicBezTo>
                    <a:pt x="819" y="819"/>
                    <a:pt x="819" y="819"/>
                    <a:pt x="819" y="819"/>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50000"/>
                    <a:lumOff val="50000"/>
                  </a:schemeClr>
                </a:solidFill>
              </a:endParaRPr>
            </a:p>
          </p:txBody>
        </p:sp>
      </p:grpSp>
      <p:grpSp>
        <p:nvGrpSpPr>
          <p:cNvPr id="7" name="组合 55"/>
          <p:cNvGrpSpPr/>
          <p:nvPr/>
        </p:nvGrpSpPr>
        <p:grpSpPr>
          <a:xfrm>
            <a:off x="755575" y="3345548"/>
            <a:ext cx="2238743" cy="874035"/>
            <a:chOff x="8055160" y="1622396"/>
            <a:chExt cx="1796360" cy="873765"/>
          </a:xfrm>
        </p:grpSpPr>
        <p:sp>
          <p:nvSpPr>
            <p:cNvPr id="57" name="矩形 56"/>
            <p:cNvSpPr/>
            <p:nvPr/>
          </p:nvSpPr>
          <p:spPr>
            <a:xfrm>
              <a:off x="8084049" y="1622396"/>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2014</a:t>
              </a:r>
              <a:endParaRPr lang="zh-CN" altLang="en-US" sz="1200" dirty="0">
                <a:solidFill>
                  <a:schemeClr val="bg1"/>
                </a:solidFill>
                <a:latin typeface="微软雅黑" pitchFamily="34" charset="-122"/>
                <a:ea typeface="微软雅黑" pitchFamily="34" charset="-122"/>
              </a:endParaRPr>
            </a:p>
          </p:txBody>
        </p:sp>
        <p:sp>
          <p:nvSpPr>
            <p:cNvPr id="58" name="文本框 57"/>
            <p:cNvSpPr txBox="1"/>
            <p:nvPr/>
          </p:nvSpPr>
          <p:spPr bwMode="auto">
            <a:xfrm>
              <a:off x="8055160" y="2057714"/>
              <a:ext cx="1796360" cy="43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59" name="文本框 24"/>
            <p:cNvSpPr txBox="1">
              <a:spLocks noChangeArrowheads="1"/>
            </p:cNvSpPr>
            <p:nvPr/>
          </p:nvSpPr>
          <p:spPr bwMode="auto">
            <a:xfrm>
              <a:off x="8055161" y="1866984"/>
              <a:ext cx="1165041"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8" name="组合 59"/>
          <p:cNvGrpSpPr/>
          <p:nvPr/>
        </p:nvGrpSpPr>
        <p:grpSpPr>
          <a:xfrm>
            <a:off x="6336196" y="3315059"/>
            <a:ext cx="2305219" cy="874035"/>
            <a:chOff x="8126153" y="1622396"/>
            <a:chExt cx="1849700" cy="873765"/>
          </a:xfrm>
        </p:grpSpPr>
        <p:sp>
          <p:nvSpPr>
            <p:cNvPr id="61" name="矩形 60"/>
            <p:cNvSpPr/>
            <p:nvPr/>
          </p:nvSpPr>
          <p:spPr>
            <a:xfrm>
              <a:off x="8164361" y="1622396"/>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2017</a:t>
              </a:r>
              <a:endParaRPr lang="zh-CN" altLang="en-US" sz="1200" dirty="0">
                <a:solidFill>
                  <a:schemeClr val="bg1"/>
                </a:solidFill>
                <a:latin typeface="微软雅黑" pitchFamily="34" charset="-122"/>
                <a:ea typeface="微软雅黑" pitchFamily="34" charset="-122"/>
              </a:endParaRPr>
            </a:p>
          </p:txBody>
        </p:sp>
        <p:sp>
          <p:nvSpPr>
            <p:cNvPr id="62" name="文本框 61"/>
            <p:cNvSpPr txBox="1"/>
            <p:nvPr/>
          </p:nvSpPr>
          <p:spPr bwMode="auto">
            <a:xfrm>
              <a:off x="8126153" y="2057714"/>
              <a:ext cx="1849700" cy="43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63" name="文本框 24"/>
            <p:cNvSpPr txBox="1">
              <a:spLocks noChangeArrowheads="1"/>
            </p:cNvSpPr>
            <p:nvPr/>
          </p:nvSpPr>
          <p:spPr bwMode="auto">
            <a:xfrm>
              <a:off x="8155042" y="1866984"/>
              <a:ext cx="1271138"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9" name="组合 63"/>
          <p:cNvGrpSpPr/>
          <p:nvPr/>
        </p:nvGrpSpPr>
        <p:grpSpPr>
          <a:xfrm>
            <a:off x="1331638" y="1415187"/>
            <a:ext cx="2232249" cy="873440"/>
            <a:chOff x="7352985" y="1607155"/>
            <a:chExt cx="1791150" cy="873170"/>
          </a:xfrm>
        </p:grpSpPr>
        <p:sp>
          <p:nvSpPr>
            <p:cNvPr id="65" name="矩形 64"/>
            <p:cNvSpPr/>
            <p:nvPr/>
          </p:nvSpPr>
          <p:spPr>
            <a:xfrm>
              <a:off x="8604553" y="1607155"/>
              <a:ext cx="436295"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2015</a:t>
              </a:r>
              <a:endParaRPr lang="zh-CN" altLang="en-US" sz="1200" dirty="0">
                <a:solidFill>
                  <a:schemeClr val="bg1"/>
                </a:solidFill>
                <a:latin typeface="微软雅黑" pitchFamily="34" charset="-122"/>
                <a:ea typeface="微软雅黑" pitchFamily="34" charset="-122"/>
              </a:endParaRPr>
            </a:p>
          </p:txBody>
        </p:sp>
        <p:sp>
          <p:nvSpPr>
            <p:cNvPr id="66" name="文本框 65"/>
            <p:cNvSpPr txBox="1"/>
            <p:nvPr/>
          </p:nvSpPr>
          <p:spPr bwMode="auto">
            <a:xfrm>
              <a:off x="7352985" y="2057712"/>
              <a:ext cx="1662633" cy="4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r"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67" name="文本框 24"/>
            <p:cNvSpPr txBox="1">
              <a:spLocks noChangeArrowheads="1"/>
            </p:cNvSpPr>
            <p:nvPr/>
          </p:nvSpPr>
          <p:spPr bwMode="auto">
            <a:xfrm>
              <a:off x="7890538" y="1866983"/>
              <a:ext cx="1253597"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grpSp>
        <p:nvGrpSpPr>
          <p:cNvPr id="10" name="组合 67"/>
          <p:cNvGrpSpPr/>
          <p:nvPr/>
        </p:nvGrpSpPr>
        <p:grpSpPr>
          <a:xfrm>
            <a:off x="5580112" y="1430433"/>
            <a:ext cx="2064334" cy="858196"/>
            <a:chOff x="6695105" y="1622395"/>
            <a:chExt cx="1656415" cy="857930"/>
          </a:xfrm>
        </p:grpSpPr>
        <p:sp>
          <p:nvSpPr>
            <p:cNvPr id="69" name="矩形 68"/>
            <p:cNvSpPr/>
            <p:nvPr/>
          </p:nvSpPr>
          <p:spPr>
            <a:xfrm>
              <a:off x="6695105" y="1622395"/>
              <a:ext cx="436294" cy="2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200" dirty="0">
                  <a:solidFill>
                    <a:schemeClr val="bg1"/>
                  </a:solidFill>
                  <a:latin typeface="微软雅黑" pitchFamily="34" charset="-122"/>
                  <a:ea typeface="微软雅黑" pitchFamily="34" charset="-122"/>
                </a:rPr>
                <a:t>2016</a:t>
              </a:r>
              <a:endParaRPr lang="zh-CN" altLang="en-US" sz="1200" dirty="0">
                <a:solidFill>
                  <a:schemeClr val="bg1"/>
                </a:solidFill>
                <a:latin typeface="微软雅黑" pitchFamily="34" charset="-122"/>
                <a:ea typeface="微软雅黑" pitchFamily="34" charset="-122"/>
              </a:endParaRPr>
            </a:p>
          </p:txBody>
        </p:sp>
        <p:sp>
          <p:nvSpPr>
            <p:cNvPr id="70" name="文本框 69"/>
            <p:cNvSpPr txBox="1"/>
            <p:nvPr/>
          </p:nvSpPr>
          <p:spPr bwMode="auto">
            <a:xfrm>
              <a:off x="6700868" y="2057712"/>
              <a:ext cx="1650652" cy="4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eaLnBrk="1" hangingPunct="1">
                <a:lnSpc>
                  <a:spcPts val="900"/>
                </a:lnSpc>
                <a:defRPr sz="600">
                  <a:solidFill>
                    <a:schemeClr val="bg1"/>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l" fontAlgn="base">
                <a:lnSpc>
                  <a:spcPct val="125000"/>
                </a:lnSpc>
                <a:spcBef>
                  <a:spcPct val="0"/>
                </a:spcBef>
                <a:spcAft>
                  <a:spcPct val="0"/>
                </a:spcAft>
              </a:pPr>
              <a:r>
                <a:rPr lang="zh-CN" altLang="en-US" sz="900" dirty="0">
                  <a:latin typeface="微软雅黑"/>
                  <a:ea typeface="微软雅黑"/>
                  <a:sym typeface="Gill Sans" charset="0"/>
                </a:rPr>
                <a:t>此处添加详细文本描述，建议与标题相关并符合整体语言风格</a:t>
              </a:r>
              <a:endParaRPr lang="en-US" altLang="zh-CN" sz="900" dirty="0">
                <a:latin typeface="微软雅黑"/>
                <a:ea typeface="微软雅黑"/>
                <a:cs typeface="Lato Light" charset="0"/>
                <a:sym typeface="Lato Light" charset="0"/>
              </a:endParaRPr>
            </a:p>
          </p:txBody>
        </p:sp>
        <p:sp>
          <p:nvSpPr>
            <p:cNvPr id="71" name="文本框 24"/>
            <p:cNvSpPr txBox="1">
              <a:spLocks noChangeArrowheads="1"/>
            </p:cNvSpPr>
            <p:nvPr/>
          </p:nvSpPr>
          <p:spPr bwMode="auto">
            <a:xfrm>
              <a:off x="6712703" y="1866982"/>
              <a:ext cx="1282428" cy="22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lnSpc>
                  <a:spcPts val="1200"/>
                </a:lnSpc>
                <a:defRPr sz="80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defRPr>
              </a:lvl1pPr>
              <a:lvl2pPr marL="742950" indent="-285750"/>
              <a:lvl3pPr marL="1143000" indent="-228600"/>
              <a:lvl4pPr marL="1600200" indent="-228600"/>
              <a:lvl5pPr marL="2057400" indent="-228600"/>
              <a:lvl6pPr marL="2514600" indent="-228600" fontAlgn="base">
                <a:spcBef>
                  <a:spcPct val="0"/>
                </a:spcBef>
                <a:spcAft>
                  <a:spcPct val="0"/>
                </a:spcAft>
              </a:lvl6pPr>
              <a:lvl7pPr marL="2971800" indent="-228600" fontAlgn="base">
                <a:spcBef>
                  <a:spcPct val="0"/>
                </a:spcBef>
                <a:spcAft>
                  <a:spcPct val="0"/>
                </a:spcAft>
              </a:lvl7pPr>
              <a:lvl8pPr marL="3429000" indent="-228600" fontAlgn="base">
                <a:spcBef>
                  <a:spcPct val="0"/>
                </a:spcBef>
                <a:spcAft>
                  <a:spcPct val="0"/>
                </a:spcAft>
              </a:lvl8pPr>
              <a:lvl9pPr marL="3886200" indent="-228600" fontAlgn="base">
                <a:spcBef>
                  <a:spcPct val="0"/>
                </a:spcBef>
                <a:spcAft>
                  <a:spcPct val="0"/>
                </a:spcAft>
              </a:lvl9p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grpSp>
      <p:sp>
        <p:nvSpPr>
          <p:cNvPr id="73" name="椭圆 72"/>
          <p:cNvSpPr/>
          <p:nvPr/>
        </p:nvSpPr>
        <p:spPr>
          <a:xfrm>
            <a:off x="3345180" y="3881683"/>
            <a:ext cx="407670" cy="407796"/>
          </a:xfrm>
          <a:prstGeom prst="ellips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4" name="椭圆 73"/>
          <p:cNvSpPr/>
          <p:nvPr/>
        </p:nvSpPr>
        <p:spPr>
          <a:xfrm>
            <a:off x="4973955" y="3243311"/>
            <a:ext cx="179070" cy="1791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5" name="椭圆 74"/>
          <p:cNvSpPr/>
          <p:nvPr/>
        </p:nvSpPr>
        <p:spPr>
          <a:xfrm>
            <a:off x="4378432" y="2858064"/>
            <a:ext cx="335280" cy="335384"/>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6" name="椭圆 75"/>
          <p:cNvSpPr/>
          <p:nvPr/>
        </p:nvSpPr>
        <p:spPr>
          <a:xfrm>
            <a:off x="5364480" y="3834043"/>
            <a:ext cx="293370" cy="29346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7" name="椭圆 76"/>
          <p:cNvSpPr/>
          <p:nvPr/>
        </p:nvSpPr>
        <p:spPr>
          <a:xfrm>
            <a:off x="5897880" y="2623995"/>
            <a:ext cx="179070" cy="1791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
        <p:nvSpPr>
          <p:cNvPr id="78" name="椭圆 77"/>
          <p:cNvSpPr/>
          <p:nvPr/>
        </p:nvSpPr>
        <p:spPr>
          <a:xfrm>
            <a:off x="3532294" y="2987326"/>
            <a:ext cx="229236" cy="229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50000"/>
                  <a:lumOff val="50000"/>
                </a:schemeClr>
              </a:solidFill>
            </a:endParaRPr>
          </a:p>
        </p:txBody>
      </p:sp>
    </p:spTree>
    <p:extLst>
      <p:ext uri="{BB962C8B-B14F-4D97-AF65-F5344CB8AC3E}">
        <p14:creationId xmlns:p14="http://schemas.microsoft.com/office/powerpoint/2010/main" val="34104481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同心圆 2"/>
          <p:cNvSpPr/>
          <p:nvPr/>
        </p:nvSpPr>
        <p:spPr>
          <a:xfrm>
            <a:off x="3438198" y="1732905"/>
            <a:ext cx="2137522" cy="2137810"/>
          </a:xfrm>
          <a:prstGeom prst="donut">
            <a:avLst>
              <a:gd name="adj" fmla="val 56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solidFill>
            </a:endParaRPr>
          </a:p>
        </p:txBody>
      </p:sp>
      <p:sp>
        <p:nvSpPr>
          <p:cNvPr id="4" name="Freeform 87"/>
          <p:cNvSpPr>
            <a:spLocks noEditPoints="1"/>
          </p:cNvSpPr>
          <p:nvPr/>
        </p:nvSpPr>
        <p:spPr bwMode="auto">
          <a:xfrm>
            <a:off x="3833366" y="2129902"/>
            <a:ext cx="1343635" cy="1343816"/>
          </a:xfrm>
          <a:custGeom>
            <a:avLst/>
            <a:gdLst>
              <a:gd name="T0" fmla="*/ 56 w 58"/>
              <a:gd name="T1" fmla="*/ 29 h 58"/>
              <a:gd name="T2" fmla="*/ 10 w 58"/>
              <a:gd name="T3" fmla="*/ 48 h 58"/>
              <a:gd name="T4" fmla="*/ 29 w 58"/>
              <a:gd name="T5" fmla="*/ 2 h 58"/>
              <a:gd name="T6" fmla="*/ 46 w 58"/>
              <a:gd name="T7" fmla="*/ 23 h 58"/>
              <a:gd name="T8" fmla="*/ 48 w 58"/>
              <a:gd name="T9" fmla="*/ 36 h 58"/>
              <a:gd name="T10" fmla="*/ 48 w 58"/>
              <a:gd name="T11" fmla="*/ 37 h 58"/>
              <a:gd name="T12" fmla="*/ 36 w 58"/>
              <a:gd name="T13" fmla="*/ 44 h 58"/>
              <a:gd name="T14" fmla="*/ 37 w 58"/>
              <a:gd name="T15" fmla="*/ 47 h 58"/>
              <a:gd name="T16" fmla="*/ 22 w 58"/>
              <a:gd name="T17" fmla="*/ 44 h 58"/>
              <a:gd name="T18" fmla="*/ 11 w 58"/>
              <a:gd name="T19" fmla="*/ 37 h 58"/>
              <a:gd name="T20" fmla="*/ 10 w 58"/>
              <a:gd name="T21" fmla="*/ 35 h 58"/>
              <a:gd name="T22" fmla="*/ 13 w 58"/>
              <a:gd name="T23" fmla="*/ 22 h 58"/>
              <a:gd name="T24" fmla="*/ 10 w 58"/>
              <a:gd name="T25" fmla="*/ 21 h 58"/>
              <a:gd name="T26" fmla="*/ 24 w 58"/>
              <a:gd name="T27" fmla="*/ 12 h 58"/>
              <a:gd name="T28" fmla="*/ 37 w 58"/>
              <a:gd name="T29" fmla="*/ 10 h 58"/>
              <a:gd name="T30" fmla="*/ 38 w 58"/>
              <a:gd name="T31" fmla="*/ 10 h 58"/>
              <a:gd name="T32" fmla="*/ 9 w 58"/>
              <a:gd name="T33" fmla="*/ 8 h 58"/>
              <a:gd name="T34" fmla="*/ 29 w 58"/>
              <a:gd name="T35" fmla="*/ 58 h 58"/>
              <a:gd name="T36" fmla="*/ 50 w 58"/>
              <a:gd name="T37" fmla="*/ 8 h 58"/>
              <a:gd name="T38" fmla="*/ 29 w 58"/>
              <a:gd name="T39" fmla="*/ 1 h 58"/>
              <a:gd name="T40" fmla="*/ 9 w 58"/>
              <a:gd name="T41" fmla="*/ 48 h 58"/>
              <a:gd name="T42" fmla="*/ 57 w 58"/>
              <a:gd name="T43" fmla="*/ 29 h 58"/>
              <a:gd name="T44" fmla="*/ 49 w 58"/>
              <a:gd name="T45" fmla="*/ 28 h 58"/>
              <a:gd name="T46" fmla="*/ 52 w 58"/>
              <a:gd name="T47" fmla="*/ 28 h 58"/>
              <a:gd name="T48" fmla="*/ 42 w 58"/>
              <a:gd name="T49" fmla="*/ 43 h 58"/>
              <a:gd name="T50" fmla="*/ 30 w 58"/>
              <a:gd name="T51" fmla="*/ 51 h 58"/>
              <a:gd name="T52" fmla="*/ 29 w 58"/>
              <a:gd name="T53" fmla="*/ 51 h 58"/>
              <a:gd name="T54" fmla="*/ 16 w 58"/>
              <a:gd name="T55" fmla="*/ 43 h 58"/>
              <a:gd name="T56" fmla="*/ 14 w 58"/>
              <a:gd name="T57" fmla="*/ 45 h 58"/>
              <a:gd name="T58" fmla="*/ 10 w 58"/>
              <a:gd name="T59" fmla="*/ 28 h 58"/>
              <a:gd name="T60" fmla="*/ 13 w 58"/>
              <a:gd name="T61" fmla="*/ 13 h 58"/>
              <a:gd name="T62" fmla="*/ 14 w 58"/>
              <a:gd name="T63" fmla="*/ 12 h 58"/>
              <a:gd name="T64" fmla="*/ 29 w 58"/>
              <a:gd name="T65" fmla="*/ 9 h 58"/>
              <a:gd name="T66" fmla="*/ 29 w 58"/>
              <a:gd name="T67" fmla="*/ 6 h 58"/>
              <a:gd name="T68" fmla="*/ 43 w 58"/>
              <a:gd name="T69" fmla="*/ 15 h 58"/>
              <a:gd name="T70" fmla="*/ 21 w 58"/>
              <a:gd name="T71" fmla="*/ 20 h 58"/>
              <a:gd name="T72" fmla="*/ 17 w 58"/>
              <a:gd name="T73" fmla="*/ 27 h 58"/>
              <a:gd name="T74" fmla="*/ 23 w 58"/>
              <a:gd name="T75" fmla="*/ 32 h 58"/>
              <a:gd name="T76" fmla="*/ 23 w 58"/>
              <a:gd name="T77" fmla="*/ 36 h 58"/>
              <a:gd name="T78" fmla="*/ 29 w 58"/>
              <a:gd name="T79" fmla="*/ 45 h 58"/>
              <a:gd name="T80" fmla="*/ 35 w 58"/>
              <a:gd name="T81" fmla="*/ 36 h 58"/>
              <a:gd name="T82" fmla="*/ 35 w 58"/>
              <a:gd name="T83" fmla="*/ 32 h 58"/>
              <a:gd name="T84" fmla="*/ 42 w 58"/>
              <a:gd name="T85" fmla="*/ 27 h 58"/>
              <a:gd name="T86" fmla="*/ 38 w 58"/>
              <a:gd name="T87" fmla="*/ 20 h 58"/>
              <a:gd name="T88" fmla="*/ 30 w 58"/>
              <a:gd name="T89" fmla="*/ 16 h 58"/>
              <a:gd name="T90" fmla="*/ 26 w 58"/>
              <a:gd name="T91" fmla="*/ 23 h 58"/>
              <a:gd name="T92" fmla="*/ 46 w 58"/>
              <a:gd name="T93" fmla="*/ 12 h 58"/>
              <a:gd name="T94" fmla="*/ 6 w 58"/>
              <a:gd name="T95" fmla="*/ 29 h 58"/>
              <a:gd name="T96" fmla="*/ 46 w 58"/>
              <a:gd name="T97" fmla="*/ 4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8" h="58">
                <a:moveTo>
                  <a:pt x="29" y="2"/>
                </a:moveTo>
                <a:cubicBezTo>
                  <a:pt x="37" y="2"/>
                  <a:pt x="43" y="5"/>
                  <a:pt x="48" y="10"/>
                </a:cubicBezTo>
                <a:cubicBezTo>
                  <a:pt x="53" y="14"/>
                  <a:pt x="56" y="21"/>
                  <a:pt x="56" y="29"/>
                </a:cubicBezTo>
                <a:cubicBezTo>
                  <a:pt x="56" y="36"/>
                  <a:pt x="53" y="43"/>
                  <a:pt x="48" y="48"/>
                </a:cubicBezTo>
                <a:cubicBezTo>
                  <a:pt x="43" y="52"/>
                  <a:pt x="37" y="56"/>
                  <a:pt x="29" y="56"/>
                </a:cubicBezTo>
                <a:cubicBezTo>
                  <a:pt x="22" y="56"/>
                  <a:pt x="15" y="52"/>
                  <a:pt x="10" y="48"/>
                </a:cubicBezTo>
                <a:cubicBezTo>
                  <a:pt x="5" y="43"/>
                  <a:pt x="2" y="36"/>
                  <a:pt x="2" y="29"/>
                </a:cubicBezTo>
                <a:cubicBezTo>
                  <a:pt x="2" y="21"/>
                  <a:pt x="5" y="14"/>
                  <a:pt x="10" y="10"/>
                </a:cubicBezTo>
                <a:cubicBezTo>
                  <a:pt x="15" y="5"/>
                  <a:pt x="22" y="2"/>
                  <a:pt x="29" y="2"/>
                </a:cubicBezTo>
                <a:close/>
                <a:moveTo>
                  <a:pt x="48" y="21"/>
                </a:moveTo>
                <a:cubicBezTo>
                  <a:pt x="45" y="22"/>
                  <a:pt x="45" y="22"/>
                  <a:pt x="45" y="22"/>
                </a:cubicBezTo>
                <a:cubicBezTo>
                  <a:pt x="46" y="23"/>
                  <a:pt x="46" y="23"/>
                  <a:pt x="46" y="23"/>
                </a:cubicBezTo>
                <a:cubicBezTo>
                  <a:pt x="48" y="22"/>
                  <a:pt x="48" y="22"/>
                  <a:pt x="48" y="22"/>
                </a:cubicBezTo>
                <a:cubicBezTo>
                  <a:pt x="48" y="21"/>
                  <a:pt x="48" y="21"/>
                  <a:pt x="48" y="21"/>
                </a:cubicBezTo>
                <a:close/>
                <a:moveTo>
                  <a:pt x="48" y="36"/>
                </a:moveTo>
                <a:cubicBezTo>
                  <a:pt x="45" y="35"/>
                  <a:pt x="45" y="35"/>
                  <a:pt x="45" y="35"/>
                </a:cubicBezTo>
                <a:cubicBezTo>
                  <a:pt x="45" y="36"/>
                  <a:pt x="45" y="36"/>
                  <a:pt x="45" y="36"/>
                </a:cubicBezTo>
                <a:cubicBezTo>
                  <a:pt x="48" y="37"/>
                  <a:pt x="48" y="37"/>
                  <a:pt x="48" y="37"/>
                </a:cubicBezTo>
                <a:cubicBezTo>
                  <a:pt x="48" y="36"/>
                  <a:pt x="48" y="36"/>
                  <a:pt x="48" y="36"/>
                </a:cubicBezTo>
                <a:close/>
                <a:moveTo>
                  <a:pt x="37" y="47"/>
                </a:moveTo>
                <a:cubicBezTo>
                  <a:pt x="36" y="44"/>
                  <a:pt x="36" y="44"/>
                  <a:pt x="36" y="44"/>
                </a:cubicBezTo>
                <a:cubicBezTo>
                  <a:pt x="35" y="45"/>
                  <a:pt x="35" y="45"/>
                  <a:pt x="35" y="45"/>
                </a:cubicBezTo>
                <a:cubicBezTo>
                  <a:pt x="36" y="48"/>
                  <a:pt x="36" y="48"/>
                  <a:pt x="36" y="48"/>
                </a:cubicBezTo>
                <a:cubicBezTo>
                  <a:pt x="37" y="47"/>
                  <a:pt x="37" y="47"/>
                  <a:pt x="37" y="47"/>
                </a:cubicBezTo>
                <a:close/>
                <a:moveTo>
                  <a:pt x="22" y="47"/>
                </a:moveTo>
                <a:cubicBezTo>
                  <a:pt x="23" y="45"/>
                  <a:pt x="23" y="45"/>
                  <a:pt x="23" y="45"/>
                </a:cubicBezTo>
                <a:cubicBezTo>
                  <a:pt x="22" y="44"/>
                  <a:pt x="22" y="44"/>
                  <a:pt x="22" y="44"/>
                </a:cubicBezTo>
                <a:cubicBezTo>
                  <a:pt x="21" y="47"/>
                  <a:pt x="21" y="47"/>
                  <a:pt x="21" y="47"/>
                </a:cubicBezTo>
                <a:cubicBezTo>
                  <a:pt x="22" y="47"/>
                  <a:pt x="22" y="47"/>
                  <a:pt x="22" y="47"/>
                </a:cubicBezTo>
                <a:close/>
                <a:moveTo>
                  <a:pt x="11" y="37"/>
                </a:moveTo>
                <a:cubicBezTo>
                  <a:pt x="13" y="36"/>
                  <a:pt x="13" y="36"/>
                  <a:pt x="13" y="36"/>
                </a:cubicBezTo>
                <a:cubicBezTo>
                  <a:pt x="13" y="34"/>
                  <a:pt x="13" y="34"/>
                  <a:pt x="13" y="34"/>
                </a:cubicBezTo>
                <a:cubicBezTo>
                  <a:pt x="10" y="35"/>
                  <a:pt x="10" y="35"/>
                  <a:pt x="10" y="35"/>
                </a:cubicBezTo>
                <a:cubicBezTo>
                  <a:pt x="11" y="37"/>
                  <a:pt x="11" y="37"/>
                  <a:pt x="11" y="37"/>
                </a:cubicBezTo>
                <a:close/>
                <a:moveTo>
                  <a:pt x="10" y="21"/>
                </a:moveTo>
                <a:cubicBezTo>
                  <a:pt x="13" y="22"/>
                  <a:pt x="13" y="22"/>
                  <a:pt x="13" y="22"/>
                </a:cubicBezTo>
                <a:cubicBezTo>
                  <a:pt x="14" y="21"/>
                  <a:pt x="14" y="21"/>
                  <a:pt x="14" y="21"/>
                </a:cubicBezTo>
                <a:cubicBezTo>
                  <a:pt x="11" y="20"/>
                  <a:pt x="11" y="20"/>
                  <a:pt x="11" y="20"/>
                </a:cubicBezTo>
                <a:cubicBezTo>
                  <a:pt x="10" y="21"/>
                  <a:pt x="10" y="21"/>
                  <a:pt x="10" y="21"/>
                </a:cubicBezTo>
                <a:close/>
                <a:moveTo>
                  <a:pt x="21" y="10"/>
                </a:moveTo>
                <a:cubicBezTo>
                  <a:pt x="22" y="13"/>
                  <a:pt x="22" y="13"/>
                  <a:pt x="22" y="13"/>
                </a:cubicBezTo>
                <a:cubicBezTo>
                  <a:pt x="24" y="12"/>
                  <a:pt x="24" y="12"/>
                  <a:pt x="24" y="12"/>
                </a:cubicBezTo>
                <a:cubicBezTo>
                  <a:pt x="22" y="10"/>
                  <a:pt x="22" y="10"/>
                  <a:pt x="22" y="10"/>
                </a:cubicBezTo>
                <a:cubicBezTo>
                  <a:pt x="21" y="10"/>
                  <a:pt x="21" y="10"/>
                  <a:pt x="21" y="10"/>
                </a:cubicBezTo>
                <a:close/>
                <a:moveTo>
                  <a:pt x="37" y="10"/>
                </a:moveTo>
                <a:cubicBezTo>
                  <a:pt x="36" y="13"/>
                  <a:pt x="36" y="13"/>
                  <a:pt x="36" y="13"/>
                </a:cubicBezTo>
                <a:cubicBezTo>
                  <a:pt x="37" y="13"/>
                  <a:pt x="37" y="13"/>
                  <a:pt x="37" y="13"/>
                </a:cubicBezTo>
                <a:cubicBezTo>
                  <a:pt x="38" y="10"/>
                  <a:pt x="38" y="10"/>
                  <a:pt x="38" y="10"/>
                </a:cubicBezTo>
                <a:cubicBezTo>
                  <a:pt x="37" y="10"/>
                  <a:pt x="37" y="10"/>
                  <a:pt x="37" y="10"/>
                </a:cubicBezTo>
                <a:close/>
                <a:moveTo>
                  <a:pt x="29" y="0"/>
                </a:moveTo>
                <a:cubicBezTo>
                  <a:pt x="21" y="0"/>
                  <a:pt x="14" y="3"/>
                  <a:pt x="9" y="8"/>
                </a:cubicBezTo>
                <a:cubicBezTo>
                  <a:pt x="3" y="13"/>
                  <a:pt x="0" y="21"/>
                  <a:pt x="0" y="29"/>
                </a:cubicBezTo>
                <a:cubicBezTo>
                  <a:pt x="0" y="37"/>
                  <a:pt x="3" y="44"/>
                  <a:pt x="9" y="49"/>
                </a:cubicBezTo>
                <a:cubicBezTo>
                  <a:pt x="14" y="54"/>
                  <a:pt x="21" y="58"/>
                  <a:pt x="29" y="58"/>
                </a:cubicBezTo>
                <a:cubicBezTo>
                  <a:pt x="37" y="58"/>
                  <a:pt x="45" y="54"/>
                  <a:pt x="50" y="49"/>
                </a:cubicBezTo>
                <a:cubicBezTo>
                  <a:pt x="55" y="44"/>
                  <a:pt x="58" y="37"/>
                  <a:pt x="58" y="29"/>
                </a:cubicBezTo>
                <a:cubicBezTo>
                  <a:pt x="58" y="21"/>
                  <a:pt x="55" y="13"/>
                  <a:pt x="50" y="8"/>
                </a:cubicBezTo>
                <a:cubicBezTo>
                  <a:pt x="45" y="3"/>
                  <a:pt x="37" y="0"/>
                  <a:pt x="29" y="0"/>
                </a:cubicBezTo>
                <a:close/>
                <a:moveTo>
                  <a:pt x="49" y="9"/>
                </a:moveTo>
                <a:cubicBezTo>
                  <a:pt x="44" y="4"/>
                  <a:pt x="37" y="1"/>
                  <a:pt x="29" y="1"/>
                </a:cubicBezTo>
                <a:cubicBezTo>
                  <a:pt x="22" y="1"/>
                  <a:pt x="15" y="4"/>
                  <a:pt x="9" y="9"/>
                </a:cubicBezTo>
                <a:cubicBezTo>
                  <a:pt x="4" y="14"/>
                  <a:pt x="1" y="21"/>
                  <a:pt x="1" y="29"/>
                </a:cubicBezTo>
                <a:cubicBezTo>
                  <a:pt x="1" y="36"/>
                  <a:pt x="4" y="43"/>
                  <a:pt x="9" y="48"/>
                </a:cubicBezTo>
                <a:cubicBezTo>
                  <a:pt x="15" y="53"/>
                  <a:pt x="22" y="57"/>
                  <a:pt x="29" y="57"/>
                </a:cubicBezTo>
                <a:cubicBezTo>
                  <a:pt x="37" y="57"/>
                  <a:pt x="44" y="53"/>
                  <a:pt x="49" y="48"/>
                </a:cubicBezTo>
                <a:cubicBezTo>
                  <a:pt x="54" y="43"/>
                  <a:pt x="57" y="36"/>
                  <a:pt x="57" y="29"/>
                </a:cubicBezTo>
                <a:cubicBezTo>
                  <a:pt x="57" y="21"/>
                  <a:pt x="54" y="14"/>
                  <a:pt x="49" y="9"/>
                </a:cubicBezTo>
                <a:close/>
                <a:moveTo>
                  <a:pt x="52" y="28"/>
                </a:moveTo>
                <a:cubicBezTo>
                  <a:pt x="49" y="28"/>
                  <a:pt x="49" y="28"/>
                  <a:pt x="49" y="28"/>
                </a:cubicBezTo>
                <a:cubicBezTo>
                  <a:pt x="49" y="29"/>
                  <a:pt x="49" y="29"/>
                  <a:pt x="49" y="29"/>
                </a:cubicBezTo>
                <a:cubicBezTo>
                  <a:pt x="52" y="29"/>
                  <a:pt x="52" y="29"/>
                  <a:pt x="52" y="29"/>
                </a:cubicBezTo>
                <a:cubicBezTo>
                  <a:pt x="52" y="28"/>
                  <a:pt x="52" y="28"/>
                  <a:pt x="52" y="28"/>
                </a:cubicBezTo>
                <a:close/>
                <a:moveTo>
                  <a:pt x="46" y="44"/>
                </a:moveTo>
                <a:cubicBezTo>
                  <a:pt x="43" y="42"/>
                  <a:pt x="43" y="42"/>
                  <a:pt x="43" y="42"/>
                </a:cubicBezTo>
                <a:cubicBezTo>
                  <a:pt x="42" y="43"/>
                  <a:pt x="42" y="43"/>
                  <a:pt x="42" y="43"/>
                </a:cubicBezTo>
                <a:cubicBezTo>
                  <a:pt x="45" y="45"/>
                  <a:pt x="45" y="45"/>
                  <a:pt x="45" y="45"/>
                </a:cubicBezTo>
                <a:cubicBezTo>
                  <a:pt x="46" y="44"/>
                  <a:pt x="46" y="44"/>
                  <a:pt x="46" y="44"/>
                </a:cubicBezTo>
                <a:close/>
                <a:moveTo>
                  <a:pt x="30" y="51"/>
                </a:moveTo>
                <a:cubicBezTo>
                  <a:pt x="30" y="48"/>
                  <a:pt x="30" y="48"/>
                  <a:pt x="30" y="48"/>
                </a:cubicBezTo>
                <a:cubicBezTo>
                  <a:pt x="29" y="48"/>
                  <a:pt x="29" y="48"/>
                  <a:pt x="29" y="48"/>
                </a:cubicBezTo>
                <a:cubicBezTo>
                  <a:pt x="29" y="51"/>
                  <a:pt x="29" y="51"/>
                  <a:pt x="29" y="51"/>
                </a:cubicBezTo>
                <a:cubicBezTo>
                  <a:pt x="30" y="51"/>
                  <a:pt x="30" y="51"/>
                  <a:pt x="30" y="51"/>
                </a:cubicBezTo>
                <a:close/>
                <a:moveTo>
                  <a:pt x="14" y="45"/>
                </a:moveTo>
                <a:cubicBezTo>
                  <a:pt x="16" y="43"/>
                  <a:pt x="16" y="43"/>
                  <a:pt x="16" y="43"/>
                </a:cubicBezTo>
                <a:cubicBezTo>
                  <a:pt x="15" y="42"/>
                  <a:pt x="15" y="42"/>
                  <a:pt x="15" y="42"/>
                </a:cubicBezTo>
                <a:cubicBezTo>
                  <a:pt x="13" y="44"/>
                  <a:pt x="13" y="44"/>
                  <a:pt x="13" y="44"/>
                </a:cubicBezTo>
                <a:cubicBezTo>
                  <a:pt x="14" y="45"/>
                  <a:pt x="14" y="45"/>
                  <a:pt x="14" y="45"/>
                </a:cubicBezTo>
                <a:close/>
                <a:moveTo>
                  <a:pt x="7" y="29"/>
                </a:moveTo>
                <a:cubicBezTo>
                  <a:pt x="10" y="29"/>
                  <a:pt x="10" y="29"/>
                  <a:pt x="10" y="29"/>
                </a:cubicBezTo>
                <a:cubicBezTo>
                  <a:pt x="10" y="28"/>
                  <a:pt x="10" y="28"/>
                  <a:pt x="10" y="28"/>
                </a:cubicBezTo>
                <a:cubicBezTo>
                  <a:pt x="7" y="28"/>
                  <a:pt x="7" y="28"/>
                  <a:pt x="7" y="28"/>
                </a:cubicBezTo>
                <a:cubicBezTo>
                  <a:pt x="7" y="29"/>
                  <a:pt x="7" y="29"/>
                  <a:pt x="7" y="29"/>
                </a:cubicBezTo>
                <a:close/>
                <a:moveTo>
                  <a:pt x="13" y="13"/>
                </a:moveTo>
                <a:cubicBezTo>
                  <a:pt x="15" y="15"/>
                  <a:pt x="15" y="15"/>
                  <a:pt x="15" y="15"/>
                </a:cubicBezTo>
                <a:cubicBezTo>
                  <a:pt x="16" y="14"/>
                  <a:pt x="16" y="14"/>
                  <a:pt x="16" y="14"/>
                </a:cubicBezTo>
                <a:cubicBezTo>
                  <a:pt x="14" y="12"/>
                  <a:pt x="14" y="12"/>
                  <a:pt x="14" y="12"/>
                </a:cubicBezTo>
                <a:cubicBezTo>
                  <a:pt x="13" y="13"/>
                  <a:pt x="13" y="13"/>
                  <a:pt x="13" y="13"/>
                </a:cubicBezTo>
                <a:close/>
                <a:moveTo>
                  <a:pt x="29" y="6"/>
                </a:moveTo>
                <a:cubicBezTo>
                  <a:pt x="29" y="9"/>
                  <a:pt x="29" y="9"/>
                  <a:pt x="29" y="9"/>
                </a:cubicBezTo>
                <a:cubicBezTo>
                  <a:pt x="30" y="9"/>
                  <a:pt x="30" y="9"/>
                  <a:pt x="30" y="9"/>
                </a:cubicBezTo>
                <a:cubicBezTo>
                  <a:pt x="30" y="6"/>
                  <a:pt x="30" y="6"/>
                  <a:pt x="30" y="6"/>
                </a:cubicBezTo>
                <a:cubicBezTo>
                  <a:pt x="29" y="6"/>
                  <a:pt x="29" y="6"/>
                  <a:pt x="29" y="6"/>
                </a:cubicBezTo>
                <a:close/>
                <a:moveTo>
                  <a:pt x="45" y="12"/>
                </a:moveTo>
                <a:cubicBezTo>
                  <a:pt x="42" y="14"/>
                  <a:pt x="42" y="14"/>
                  <a:pt x="42" y="14"/>
                </a:cubicBezTo>
                <a:cubicBezTo>
                  <a:pt x="43" y="15"/>
                  <a:pt x="43" y="15"/>
                  <a:pt x="43" y="15"/>
                </a:cubicBezTo>
                <a:cubicBezTo>
                  <a:pt x="46" y="13"/>
                  <a:pt x="46" y="13"/>
                  <a:pt x="46" y="13"/>
                </a:cubicBezTo>
                <a:cubicBezTo>
                  <a:pt x="45" y="12"/>
                  <a:pt x="45" y="12"/>
                  <a:pt x="45" y="12"/>
                </a:cubicBezTo>
                <a:close/>
                <a:moveTo>
                  <a:pt x="21" y="20"/>
                </a:moveTo>
                <a:cubicBezTo>
                  <a:pt x="22" y="22"/>
                  <a:pt x="22" y="22"/>
                  <a:pt x="22" y="22"/>
                </a:cubicBezTo>
                <a:cubicBezTo>
                  <a:pt x="23" y="25"/>
                  <a:pt x="23" y="25"/>
                  <a:pt x="23" y="25"/>
                </a:cubicBezTo>
                <a:cubicBezTo>
                  <a:pt x="17" y="27"/>
                  <a:pt x="17" y="27"/>
                  <a:pt x="17" y="27"/>
                </a:cubicBezTo>
                <a:cubicBezTo>
                  <a:pt x="13" y="29"/>
                  <a:pt x="13" y="29"/>
                  <a:pt x="13" y="29"/>
                </a:cubicBezTo>
                <a:cubicBezTo>
                  <a:pt x="17" y="30"/>
                  <a:pt x="17" y="30"/>
                  <a:pt x="17" y="30"/>
                </a:cubicBezTo>
                <a:cubicBezTo>
                  <a:pt x="23" y="32"/>
                  <a:pt x="23" y="32"/>
                  <a:pt x="23" y="32"/>
                </a:cubicBezTo>
                <a:cubicBezTo>
                  <a:pt x="22" y="35"/>
                  <a:pt x="22" y="35"/>
                  <a:pt x="22" y="35"/>
                </a:cubicBezTo>
                <a:cubicBezTo>
                  <a:pt x="21" y="37"/>
                  <a:pt x="21" y="37"/>
                  <a:pt x="21" y="37"/>
                </a:cubicBezTo>
                <a:cubicBezTo>
                  <a:pt x="23" y="36"/>
                  <a:pt x="23" y="36"/>
                  <a:pt x="23" y="36"/>
                </a:cubicBezTo>
                <a:cubicBezTo>
                  <a:pt x="26" y="35"/>
                  <a:pt x="26" y="35"/>
                  <a:pt x="26" y="35"/>
                </a:cubicBezTo>
                <a:cubicBezTo>
                  <a:pt x="28" y="41"/>
                  <a:pt x="28" y="41"/>
                  <a:pt x="28" y="41"/>
                </a:cubicBezTo>
                <a:cubicBezTo>
                  <a:pt x="29" y="45"/>
                  <a:pt x="29" y="45"/>
                  <a:pt x="29" y="45"/>
                </a:cubicBezTo>
                <a:cubicBezTo>
                  <a:pt x="30" y="41"/>
                  <a:pt x="30" y="41"/>
                  <a:pt x="30" y="41"/>
                </a:cubicBezTo>
                <a:cubicBezTo>
                  <a:pt x="33" y="35"/>
                  <a:pt x="33" y="35"/>
                  <a:pt x="33" y="35"/>
                </a:cubicBezTo>
                <a:cubicBezTo>
                  <a:pt x="35" y="36"/>
                  <a:pt x="35" y="36"/>
                  <a:pt x="35" y="36"/>
                </a:cubicBezTo>
                <a:cubicBezTo>
                  <a:pt x="38" y="37"/>
                  <a:pt x="38" y="37"/>
                  <a:pt x="38" y="37"/>
                </a:cubicBezTo>
                <a:cubicBezTo>
                  <a:pt x="37" y="35"/>
                  <a:pt x="37" y="35"/>
                  <a:pt x="37" y="35"/>
                </a:cubicBezTo>
                <a:cubicBezTo>
                  <a:pt x="35" y="32"/>
                  <a:pt x="35" y="32"/>
                  <a:pt x="35" y="32"/>
                </a:cubicBezTo>
                <a:cubicBezTo>
                  <a:pt x="42" y="30"/>
                  <a:pt x="42" y="30"/>
                  <a:pt x="42" y="30"/>
                </a:cubicBezTo>
                <a:cubicBezTo>
                  <a:pt x="45" y="29"/>
                  <a:pt x="45" y="29"/>
                  <a:pt x="45" y="29"/>
                </a:cubicBezTo>
                <a:cubicBezTo>
                  <a:pt x="42" y="27"/>
                  <a:pt x="42" y="27"/>
                  <a:pt x="42" y="27"/>
                </a:cubicBezTo>
                <a:cubicBezTo>
                  <a:pt x="35" y="25"/>
                  <a:pt x="35" y="25"/>
                  <a:pt x="35" y="25"/>
                </a:cubicBezTo>
                <a:cubicBezTo>
                  <a:pt x="37" y="22"/>
                  <a:pt x="37" y="22"/>
                  <a:pt x="37" y="22"/>
                </a:cubicBezTo>
                <a:cubicBezTo>
                  <a:pt x="38" y="20"/>
                  <a:pt x="38" y="20"/>
                  <a:pt x="38" y="20"/>
                </a:cubicBezTo>
                <a:cubicBezTo>
                  <a:pt x="35" y="21"/>
                  <a:pt x="35" y="21"/>
                  <a:pt x="35" y="21"/>
                </a:cubicBezTo>
                <a:cubicBezTo>
                  <a:pt x="33" y="23"/>
                  <a:pt x="33" y="23"/>
                  <a:pt x="33" y="23"/>
                </a:cubicBezTo>
                <a:cubicBezTo>
                  <a:pt x="30" y="16"/>
                  <a:pt x="30" y="16"/>
                  <a:pt x="30" y="16"/>
                </a:cubicBezTo>
                <a:cubicBezTo>
                  <a:pt x="29" y="13"/>
                  <a:pt x="29" y="13"/>
                  <a:pt x="29" y="13"/>
                </a:cubicBezTo>
                <a:cubicBezTo>
                  <a:pt x="28" y="16"/>
                  <a:pt x="28" y="16"/>
                  <a:pt x="28" y="16"/>
                </a:cubicBezTo>
                <a:cubicBezTo>
                  <a:pt x="26" y="23"/>
                  <a:pt x="26" y="23"/>
                  <a:pt x="26" y="23"/>
                </a:cubicBezTo>
                <a:cubicBezTo>
                  <a:pt x="23" y="21"/>
                  <a:pt x="23" y="21"/>
                  <a:pt x="23" y="21"/>
                </a:cubicBezTo>
                <a:cubicBezTo>
                  <a:pt x="21" y="20"/>
                  <a:pt x="21" y="20"/>
                  <a:pt x="21" y="20"/>
                </a:cubicBezTo>
                <a:close/>
                <a:moveTo>
                  <a:pt x="46" y="12"/>
                </a:moveTo>
                <a:cubicBezTo>
                  <a:pt x="42" y="8"/>
                  <a:pt x="36" y="5"/>
                  <a:pt x="29" y="5"/>
                </a:cubicBezTo>
                <a:cubicBezTo>
                  <a:pt x="23" y="5"/>
                  <a:pt x="17" y="8"/>
                  <a:pt x="13" y="12"/>
                </a:cubicBezTo>
                <a:cubicBezTo>
                  <a:pt x="9" y="16"/>
                  <a:pt x="6" y="22"/>
                  <a:pt x="6" y="29"/>
                </a:cubicBezTo>
                <a:cubicBezTo>
                  <a:pt x="6" y="35"/>
                  <a:pt x="9" y="41"/>
                  <a:pt x="13" y="45"/>
                </a:cubicBezTo>
                <a:cubicBezTo>
                  <a:pt x="17" y="49"/>
                  <a:pt x="23" y="52"/>
                  <a:pt x="29" y="52"/>
                </a:cubicBezTo>
                <a:cubicBezTo>
                  <a:pt x="36" y="52"/>
                  <a:pt x="42" y="49"/>
                  <a:pt x="46" y="45"/>
                </a:cubicBezTo>
                <a:cubicBezTo>
                  <a:pt x="50" y="41"/>
                  <a:pt x="53" y="35"/>
                  <a:pt x="53" y="29"/>
                </a:cubicBezTo>
                <a:cubicBezTo>
                  <a:pt x="53" y="22"/>
                  <a:pt x="50" y="16"/>
                  <a:pt x="46" y="12"/>
                </a:cubicBezTo>
                <a:close/>
              </a:path>
            </a:pathLst>
          </a:custGeom>
          <a:solidFill>
            <a:schemeClr val="accent5"/>
          </a:solidFill>
          <a:ln>
            <a:noFill/>
          </a:ln>
        </p:spPr>
        <p:txBody>
          <a:bodyPr vert="horz" wrap="square" lIns="68589" tIns="34295" rIns="68589" bIns="34295" numCol="1" anchor="t" anchorCtr="0" compatLnSpc="1"/>
          <a:lstStyle/>
          <a:p>
            <a:endParaRPr lang="zh-CN" altLang="en-US"/>
          </a:p>
        </p:txBody>
      </p:sp>
      <p:grpSp>
        <p:nvGrpSpPr>
          <p:cNvPr id="5" name="组合 4"/>
          <p:cNvGrpSpPr/>
          <p:nvPr/>
        </p:nvGrpSpPr>
        <p:grpSpPr>
          <a:xfrm>
            <a:off x="3323423" y="1627076"/>
            <a:ext cx="2363517" cy="2363836"/>
            <a:chOff x="4430461" y="2168765"/>
            <a:chExt cx="3150809" cy="3150809"/>
          </a:xfrm>
          <a:solidFill>
            <a:schemeClr val="accent1"/>
          </a:solidFill>
        </p:grpSpPr>
        <p:grpSp>
          <p:nvGrpSpPr>
            <p:cNvPr id="6" name="组合 9"/>
            <p:cNvGrpSpPr/>
            <p:nvPr/>
          </p:nvGrpSpPr>
          <p:grpSpPr>
            <a:xfrm>
              <a:off x="5763665" y="2168765"/>
              <a:ext cx="353200" cy="3150809"/>
              <a:chOff x="5851430" y="2168765"/>
              <a:chExt cx="353200" cy="3150809"/>
            </a:xfrm>
            <a:grpFill/>
          </p:grpSpPr>
          <p:sp>
            <p:nvSpPr>
              <p:cNvPr id="10" name="等腰三角形 9"/>
              <p:cNvSpPr/>
              <p:nvPr/>
            </p:nvSpPr>
            <p:spPr>
              <a:xfrm rot="14472682">
                <a:off x="5823174" y="2197021"/>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等腰三角形 10"/>
              <p:cNvSpPr/>
              <p:nvPr/>
            </p:nvSpPr>
            <p:spPr>
              <a:xfrm rot="7127318" flipV="1">
                <a:off x="5823175" y="4938119"/>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7" name="组合 101"/>
            <p:cNvGrpSpPr/>
            <p:nvPr/>
          </p:nvGrpSpPr>
          <p:grpSpPr>
            <a:xfrm rot="5400000">
              <a:off x="5829266" y="2161629"/>
              <a:ext cx="353200" cy="3150809"/>
              <a:chOff x="5851430" y="2168765"/>
              <a:chExt cx="353200" cy="3150809"/>
            </a:xfrm>
            <a:grpFill/>
          </p:grpSpPr>
          <p:sp>
            <p:nvSpPr>
              <p:cNvPr id="8" name="等腰三角形 7"/>
              <p:cNvSpPr/>
              <p:nvPr/>
            </p:nvSpPr>
            <p:spPr>
              <a:xfrm rot="14472682">
                <a:off x="5823174" y="2197021"/>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等腰三角形 8"/>
              <p:cNvSpPr/>
              <p:nvPr/>
            </p:nvSpPr>
            <p:spPr>
              <a:xfrm rot="7127318" flipV="1">
                <a:off x="5823175" y="4938119"/>
                <a:ext cx="409711" cy="3531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12" name="组合 11"/>
          <p:cNvGrpSpPr/>
          <p:nvPr/>
        </p:nvGrpSpPr>
        <p:grpSpPr>
          <a:xfrm>
            <a:off x="1043922" y="1418813"/>
            <a:ext cx="2151065" cy="950063"/>
            <a:chOff x="1391653" y="1891167"/>
            <a:chExt cx="2867589" cy="1266360"/>
          </a:xfrm>
        </p:grpSpPr>
        <p:grpSp>
          <p:nvGrpSpPr>
            <p:cNvPr id="13" name="组合 56"/>
            <p:cNvGrpSpPr/>
            <p:nvPr/>
          </p:nvGrpSpPr>
          <p:grpSpPr>
            <a:xfrm>
              <a:off x="1391653" y="2219733"/>
              <a:ext cx="2867589" cy="937794"/>
              <a:chOff x="1637339" y="2110747"/>
              <a:chExt cx="3014277" cy="937794"/>
            </a:xfrm>
          </p:grpSpPr>
          <p:sp>
            <p:nvSpPr>
              <p:cNvPr id="17" name="文本框 57"/>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18" name="文本框 14"/>
              <p:cNvSpPr txBox="1"/>
              <p:nvPr/>
            </p:nvSpPr>
            <p:spPr>
              <a:xfrm>
                <a:off x="1637339" y="2463945"/>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15" name="等腰三角形 14"/>
            <p:cNvSpPr/>
            <p:nvPr/>
          </p:nvSpPr>
          <p:spPr>
            <a:xfrm rot="5400000">
              <a:off x="1327547" y="1955273"/>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19" name="组合 13"/>
          <p:cNvGrpSpPr/>
          <p:nvPr/>
        </p:nvGrpSpPr>
        <p:grpSpPr>
          <a:xfrm>
            <a:off x="1043922" y="3240740"/>
            <a:ext cx="2151065" cy="936800"/>
            <a:chOff x="1391653" y="4319654"/>
            <a:chExt cx="2867589" cy="1248681"/>
          </a:xfrm>
        </p:grpSpPr>
        <p:grpSp>
          <p:nvGrpSpPr>
            <p:cNvPr id="20" name="组合 87"/>
            <p:cNvGrpSpPr/>
            <p:nvPr/>
          </p:nvGrpSpPr>
          <p:grpSpPr>
            <a:xfrm>
              <a:off x="1391653" y="4630536"/>
              <a:ext cx="2867589" cy="937799"/>
              <a:chOff x="1637339" y="2110747"/>
              <a:chExt cx="3014277" cy="937799"/>
            </a:xfrm>
          </p:grpSpPr>
          <p:sp>
            <p:nvSpPr>
              <p:cNvPr id="24" name="文本框 88"/>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25" name="文本框 14"/>
              <p:cNvSpPr txBox="1"/>
              <p:nvPr/>
            </p:nvSpPr>
            <p:spPr>
              <a:xfrm>
                <a:off x="1637339" y="2463950"/>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22" name="等腰三角形 21"/>
            <p:cNvSpPr/>
            <p:nvPr/>
          </p:nvSpPr>
          <p:spPr>
            <a:xfrm rot="5400000">
              <a:off x="1327547" y="4383760"/>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26" name="组合 12"/>
          <p:cNvGrpSpPr/>
          <p:nvPr/>
        </p:nvGrpSpPr>
        <p:grpSpPr>
          <a:xfrm>
            <a:off x="6056816" y="1418813"/>
            <a:ext cx="2151065" cy="950063"/>
            <a:chOff x="8074352" y="1891167"/>
            <a:chExt cx="2867589" cy="1266360"/>
          </a:xfrm>
        </p:grpSpPr>
        <p:grpSp>
          <p:nvGrpSpPr>
            <p:cNvPr id="27" name="组合 84"/>
            <p:cNvGrpSpPr/>
            <p:nvPr/>
          </p:nvGrpSpPr>
          <p:grpSpPr>
            <a:xfrm>
              <a:off x="8074352" y="2219733"/>
              <a:ext cx="2867589" cy="937794"/>
              <a:chOff x="1637339" y="2110747"/>
              <a:chExt cx="3014277" cy="937794"/>
            </a:xfrm>
          </p:grpSpPr>
          <p:sp>
            <p:nvSpPr>
              <p:cNvPr id="31" name="文本框 85"/>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32" name="文本框 14"/>
              <p:cNvSpPr txBox="1"/>
              <p:nvPr/>
            </p:nvSpPr>
            <p:spPr>
              <a:xfrm>
                <a:off x="1637339" y="2463945"/>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sp>
          <p:nvSpPr>
            <p:cNvPr id="29" name="等腰三角形 28"/>
            <p:cNvSpPr/>
            <p:nvPr/>
          </p:nvSpPr>
          <p:spPr>
            <a:xfrm rot="5400000">
              <a:off x="8010246" y="1955273"/>
              <a:ext cx="929540" cy="801328"/>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nvGrpSpPr>
          <p:cNvPr id="33" name="组合 32"/>
          <p:cNvGrpSpPr/>
          <p:nvPr/>
        </p:nvGrpSpPr>
        <p:grpSpPr>
          <a:xfrm>
            <a:off x="6056816" y="3240740"/>
            <a:ext cx="2151065" cy="936800"/>
            <a:chOff x="8074352" y="4319654"/>
            <a:chExt cx="2867589" cy="1248681"/>
          </a:xfrm>
        </p:grpSpPr>
        <p:grpSp>
          <p:nvGrpSpPr>
            <p:cNvPr id="34" name="组合 90"/>
            <p:cNvGrpSpPr/>
            <p:nvPr/>
          </p:nvGrpSpPr>
          <p:grpSpPr>
            <a:xfrm>
              <a:off x="8074352" y="4630536"/>
              <a:ext cx="2867589" cy="937799"/>
              <a:chOff x="1637339" y="2110747"/>
              <a:chExt cx="3014277" cy="937799"/>
            </a:xfrm>
          </p:grpSpPr>
          <p:sp>
            <p:nvSpPr>
              <p:cNvPr id="38" name="文本框 91"/>
              <p:cNvSpPr txBox="1"/>
              <p:nvPr/>
            </p:nvSpPr>
            <p:spPr>
              <a:xfrm>
                <a:off x="1637339" y="2110747"/>
                <a:ext cx="3014277" cy="301102"/>
              </a:xfrm>
              <a:prstGeom prst="rect">
                <a:avLst/>
              </a:prstGeom>
              <a:noFill/>
            </p:spPr>
            <p:txBody>
              <a:bodyPr wrap="square" rtlCol="0">
                <a:spAutoFit/>
              </a:bodyPr>
              <a:lstStyle/>
              <a:p>
                <a:pPr fontAlgn="base">
                  <a:lnSpc>
                    <a:spcPct val="70000"/>
                  </a:lnSpc>
                  <a:spcBef>
                    <a:spcPct val="0"/>
                  </a:spcBef>
                  <a:spcAft>
                    <a:spcPct val="0"/>
                  </a:spcAft>
                  <a:buNone/>
                </a:pPr>
                <a:r>
                  <a:rPr lang="zh-CN" altLang="en-US" sz="1200" dirty="0">
                    <a:solidFill>
                      <a:schemeClr val="bg1"/>
                    </a:solidFill>
                    <a:latin typeface="微软雅黑"/>
                    <a:ea typeface="微软雅黑"/>
                    <a:cs typeface="Bebas Neue" charset="0"/>
                    <a:sym typeface="Bebas Neue" charset="0"/>
                  </a:rPr>
                  <a:t>单击添加标题</a:t>
                </a:r>
                <a:endParaRPr lang="en-US" altLang="zh-CN" sz="1200" dirty="0">
                  <a:solidFill>
                    <a:schemeClr val="bg1"/>
                  </a:solidFill>
                  <a:latin typeface="微软雅黑"/>
                  <a:ea typeface="微软雅黑"/>
                  <a:cs typeface="Bebas Neue" charset="0"/>
                  <a:sym typeface="Bebas Neue" charset="0"/>
                </a:endParaRPr>
              </a:p>
            </p:txBody>
          </p:sp>
          <p:sp>
            <p:nvSpPr>
              <p:cNvPr id="39" name="文本框 14"/>
              <p:cNvSpPr txBox="1"/>
              <p:nvPr/>
            </p:nvSpPr>
            <p:spPr>
              <a:xfrm>
                <a:off x="1637339" y="2463950"/>
                <a:ext cx="2753020" cy="584596"/>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5000"/>
                  </a:lnSpc>
                  <a:spcBef>
                    <a:spcPct val="0"/>
                  </a:spcBef>
                  <a:spcAft>
                    <a:spcPct val="0"/>
                  </a:spcAft>
                </a:pPr>
                <a:r>
                  <a:rPr lang="zh-CN" altLang="en-US" sz="900" dirty="0">
                    <a:solidFill>
                      <a:schemeClr val="bg1"/>
                    </a:solidFill>
                    <a:latin typeface="微软雅黑"/>
                    <a:ea typeface="微软雅黑"/>
                    <a:sym typeface="Gill Sans" charset="0"/>
                  </a:rPr>
                  <a:t>此处添加详细文本描述，建议与标题相关并符合整体语言风格</a:t>
                </a:r>
                <a:endParaRPr lang="en-US" altLang="zh-CN" sz="900" dirty="0">
                  <a:solidFill>
                    <a:schemeClr val="bg1"/>
                  </a:solidFill>
                  <a:latin typeface="微软雅黑"/>
                  <a:ea typeface="微软雅黑"/>
                  <a:cs typeface="Lato Light" charset="0"/>
                  <a:sym typeface="Lato Light" charset="0"/>
                </a:endParaRPr>
              </a:p>
            </p:txBody>
          </p:sp>
        </p:grpSp>
        <p:grpSp>
          <p:nvGrpSpPr>
            <p:cNvPr id="35" name="组合 113"/>
            <p:cNvGrpSpPr/>
            <p:nvPr/>
          </p:nvGrpSpPr>
          <p:grpSpPr>
            <a:xfrm>
              <a:off x="8074352" y="4319654"/>
              <a:ext cx="994281" cy="929540"/>
              <a:chOff x="-4734" y="1927960"/>
              <a:chExt cx="3412211" cy="3190031"/>
            </a:xfrm>
          </p:grpSpPr>
          <p:sp>
            <p:nvSpPr>
              <p:cNvPr id="36" name="等腰三角形 35"/>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sp>
            <p:nvSpPr>
              <p:cNvPr id="37" name="等腰三角形 36"/>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900">
                  <a:solidFill>
                    <a:schemeClr val="bg1"/>
                  </a:solidFill>
                </a:endParaRPr>
              </a:p>
            </p:txBody>
          </p:sp>
        </p:grpSp>
      </p:grpSp>
    </p:spTree>
    <p:extLst>
      <p:ext uri="{BB962C8B-B14F-4D97-AF65-F5344CB8AC3E}">
        <p14:creationId xmlns:p14="http://schemas.microsoft.com/office/powerpoint/2010/main" val="1247602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par>
                                <p:cTn id="19" presetID="2" presetClass="entr" presetSubtype="8" decel="100000" fill="hold" nodeType="withEffect">
                                  <p:stCondLst>
                                    <p:cond delay="25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750" fill="hold"/>
                                        <p:tgtEl>
                                          <p:spTgt spid="12"/>
                                        </p:tgtEl>
                                        <p:attrNameLst>
                                          <p:attrName>ppt_x</p:attrName>
                                        </p:attrNameLst>
                                      </p:cBhvr>
                                      <p:tavLst>
                                        <p:tav tm="0">
                                          <p:val>
                                            <p:strVal val="0-#ppt_w/2"/>
                                          </p:val>
                                        </p:tav>
                                        <p:tav tm="100000">
                                          <p:val>
                                            <p:strVal val="#ppt_x"/>
                                          </p:val>
                                        </p:tav>
                                      </p:tavLst>
                                    </p:anim>
                                    <p:anim calcmode="lin" valueType="num">
                                      <p:cBhvr additive="base">
                                        <p:cTn id="22" dur="750" fill="hold"/>
                                        <p:tgtEl>
                                          <p:spTgt spid="12"/>
                                        </p:tgtEl>
                                        <p:attrNameLst>
                                          <p:attrName>ppt_y</p:attrName>
                                        </p:attrNameLst>
                                      </p:cBhvr>
                                      <p:tavLst>
                                        <p:tav tm="0">
                                          <p:val>
                                            <p:strVal val="#ppt_y"/>
                                          </p:val>
                                        </p:tav>
                                        <p:tav tm="100000">
                                          <p:val>
                                            <p:strVal val="#ppt_y"/>
                                          </p:val>
                                        </p:tav>
                                      </p:tavLst>
                                    </p:anim>
                                  </p:childTnLst>
                                </p:cTn>
                              </p:par>
                              <p:par>
                                <p:cTn id="23" presetID="2" presetClass="entr" presetSubtype="8" decel="100000" fill="hold" nodeType="withEffect">
                                  <p:stCondLst>
                                    <p:cond delay="25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750" fill="hold"/>
                                        <p:tgtEl>
                                          <p:spTgt spid="19"/>
                                        </p:tgtEl>
                                        <p:attrNameLst>
                                          <p:attrName>ppt_x</p:attrName>
                                        </p:attrNameLst>
                                      </p:cBhvr>
                                      <p:tavLst>
                                        <p:tav tm="0">
                                          <p:val>
                                            <p:strVal val="0-#ppt_w/2"/>
                                          </p:val>
                                        </p:tav>
                                        <p:tav tm="100000">
                                          <p:val>
                                            <p:strVal val="#ppt_x"/>
                                          </p:val>
                                        </p:tav>
                                      </p:tavLst>
                                    </p:anim>
                                    <p:anim calcmode="lin" valueType="num">
                                      <p:cBhvr additive="base">
                                        <p:cTn id="26" dur="750" fill="hold"/>
                                        <p:tgtEl>
                                          <p:spTgt spid="19"/>
                                        </p:tgtEl>
                                        <p:attrNameLst>
                                          <p:attrName>ppt_y</p:attrName>
                                        </p:attrNameLst>
                                      </p:cBhvr>
                                      <p:tavLst>
                                        <p:tav tm="0">
                                          <p:val>
                                            <p:strVal val="#ppt_y"/>
                                          </p:val>
                                        </p:tav>
                                        <p:tav tm="100000">
                                          <p:val>
                                            <p:strVal val="#ppt_y"/>
                                          </p:val>
                                        </p:tav>
                                      </p:tavLst>
                                    </p:anim>
                                  </p:childTnLst>
                                </p:cTn>
                              </p:par>
                              <p:par>
                                <p:cTn id="27" presetID="2" presetClass="entr" presetSubtype="2" decel="100000" fill="hold" nodeType="withEffect">
                                  <p:stCondLst>
                                    <p:cond delay="25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750" fill="hold"/>
                                        <p:tgtEl>
                                          <p:spTgt spid="26"/>
                                        </p:tgtEl>
                                        <p:attrNameLst>
                                          <p:attrName>ppt_x</p:attrName>
                                        </p:attrNameLst>
                                      </p:cBhvr>
                                      <p:tavLst>
                                        <p:tav tm="0">
                                          <p:val>
                                            <p:strVal val="1+#ppt_w/2"/>
                                          </p:val>
                                        </p:tav>
                                        <p:tav tm="100000">
                                          <p:val>
                                            <p:strVal val="#ppt_x"/>
                                          </p:val>
                                        </p:tav>
                                      </p:tavLst>
                                    </p:anim>
                                    <p:anim calcmode="lin" valueType="num">
                                      <p:cBhvr additive="base">
                                        <p:cTn id="30" dur="750" fill="hold"/>
                                        <p:tgtEl>
                                          <p:spTgt spid="26"/>
                                        </p:tgtEl>
                                        <p:attrNameLst>
                                          <p:attrName>ppt_y</p:attrName>
                                        </p:attrNameLst>
                                      </p:cBhvr>
                                      <p:tavLst>
                                        <p:tav tm="0">
                                          <p:val>
                                            <p:strVal val="#ppt_y"/>
                                          </p:val>
                                        </p:tav>
                                        <p:tav tm="100000">
                                          <p:val>
                                            <p:strVal val="#ppt_y"/>
                                          </p:val>
                                        </p:tav>
                                      </p:tavLst>
                                    </p:anim>
                                  </p:childTnLst>
                                </p:cTn>
                              </p:par>
                              <p:par>
                                <p:cTn id="31" presetID="2" presetClass="entr" presetSubtype="2" decel="100000" fill="hold" nodeType="withEffect">
                                  <p:stCondLst>
                                    <p:cond delay="25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750" fill="hold"/>
                                        <p:tgtEl>
                                          <p:spTgt spid="33"/>
                                        </p:tgtEl>
                                        <p:attrNameLst>
                                          <p:attrName>ppt_x</p:attrName>
                                        </p:attrNameLst>
                                      </p:cBhvr>
                                      <p:tavLst>
                                        <p:tav tm="0">
                                          <p:val>
                                            <p:strVal val="1+#ppt_w/2"/>
                                          </p:val>
                                        </p:tav>
                                        <p:tav tm="100000">
                                          <p:val>
                                            <p:strVal val="#ppt_x"/>
                                          </p:val>
                                        </p:tav>
                                      </p:tavLst>
                                    </p:anim>
                                    <p:anim calcmode="lin" valueType="num">
                                      <p:cBhvr additive="base">
                                        <p:cTn id="34" dur="75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25"/>
          <p:cNvGrpSpPr/>
          <p:nvPr/>
        </p:nvGrpSpPr>
        <p:grpSpPr bwMode="auto">
          <a:xfrm>
            <a:off x="3424484" y="3119209"/>
            <a:ext cx="2237172" cy="1182061"/>
            <a:chOff x="3433260" y="3280864"/>
            <a:chExt cx="2237290" cy="1181491"/>
          </a:xfrm>
          <a:solidFill>
            <a:schemeClr val="accent5"/>
          </a:solidFill>
        </p:grpSpPr>
        <p:sp>
          <p:nvSpPr>
            <p:cNvPr id="3" name="Freeform 11"/>
            <p:cNvSpPr/>
            <p:nvPr/>
          </p:nvSpPr>
          <p:spPr bwMode="auto">
            <a:xfrm>
              <a:off x="3433260" y="3280864"/>
              <a:ext cx="2237290" cy="743417"/>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4" name="Freeform 12"/>
            <p:cNvSpPr>
              <a:spLocks noEditPoints="1"/>
            </p:cNvSpPr>
            <p:nvPr/>
          </p:nvSpPr>
          <p:spPr bwMode="auto">
            <a:xfrm>
              <a:off x="3433260" y="3280864"/>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5" name="Freeform 13"/>
            <p:cNvSpPr/>
            <p:nvPr/>
          </p:nvSpPr>
          <p:spPr bwMode="auto">
            <a:xfrm>
              <a:off x="3433260" y="3719534"/>
              <a:ext cx="2237290" cy="742821"/>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6" name="Group 41"/>
          <p:cNvGrpSpPr/>
          <p:nvPr/>
        </p:nvGrpSpPr>
        <p:grpSpPr bwMode="auto">
          <a:xfrm>
            <a:off x="3424484" y="2528476"/>
            <a:ext cx="2237172" cy="1182061"/>
            <a:chOff x="3433260" y="3280864"/>
            <a:chExt cx="2237290" cy="1181491"/>
          </a:xfrm>
          <a:solidFill>
            <a:schemeClr val="accent3"/>
          </a:solidFill>
        </p:grpSpPr>
        <p:sp>
          <p:nvSpPr>
            <p:cNvPr id="7" name="Freeform 11"/>
            <p:cNvSpPr/>
            <p:nvPr/>
          </p:nvSpPr>
          <p:spPr bwMode="auto">
            <a:xfrm>
              <a:off x="3433260" y="3280864"/>
              <a:ext cx="2237290" cy="743417"/>
            </a:xfrm>
            <a:custGeom>
              <a:avLst/>
              <a:gdLst>
                <a:gd name="T0" fmla="*/ 985 w 985"/>
                <a:gd name="T1" fmla="*/ 265 h 449"/>
                <a:gd name="T2" fmla="*/ 492 w 985"/>
                <a:gd name="T3" fmla="*/ 0 h 449"/>
                <a:gd name="T4" fmla="*/ 0 w 985"/>
                <a:gd name="T5" fmla="*/ 265 h 449"/>
                <a:gd name="T6" fmla="*/ 0 w 985"/>
                <a:gd name="T7" fmla="*/ 449 h 449"/>
                <a:gd name="T8" fmla="*/ 492 w 985"/>
                <a:gd name="T9" fmla="*/ 183 h 449"/>
                <a:gd name="T10" fmla="*/ 985 w 985"/>
                <a:gd name="T11" fmla="*/ 449 h 449"/>
                <a:gd name="T12" fmla="*/ 985 w 985"/>
                <a:gd name="T13" fmla="*/ 265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8" name="Freeform 12"/>
            <p:cNvSpPr>
              <a:spLocks noEditPoints="1"/>
            </p:cNvSpPr>
            <p:nvPr/>
          </p:nvSpPr>
          <p:spPr bwMode="auto">
            <a:xfrm>
              <a:off x="3433260" y="3280864"/>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9" name="Freeform 13"/>
            <p:cNvSpPr/>
            <p:nvPr/>
          </p:nvSpPr>
          <p:spPr bwMode="auto">
            <a:xfrm>
              <a:off x="3433260" y="3719534"/>
              <a:ext cx="2237290" cy="742821"/>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10" name="Group 45"/>
          <p:cNvGrpSpPr/>
          <p:nvPr/>
        </p:nvGrpSpPr>
        <p:grpSpPr bwMode="auto">
          <a:xfrm>
            <a:off x="3424484" y="1937745"/>
            <a:ext cx="2237172" cy="1181465"/>
            <a:chOff x="3433260" y="3280864"/>
            <a:chExt cx="2237290" cy="1181491"/>
          </a:xfrm>
          <a:solidFill>
            <a:schemeClr val="accent5"/>
          </a:solidFill>
        </p:grpSpPr>
        <p:sp>
          <p:nvSpPr>
            <p:cNvPr id="11" name="Freeform 11"/>
            <p:cNvSpPr/>
            <p:nvPr/>
          </p:nvSpPr>
          <p:spPr bwMode="auto">
            <a:xfrm>
              <a:off x="3433260" y="3280864"/>
              <a:ext cx="2237290" cy="743372"/>
            </a:xfrm>
            <a:custGeom>
              <a:avLst/>
              <a:gdLst>
                <a:gd name="T0" fmla="*/ 2147483647 w 985"/>
                <a:gd name="T1" fmla="*/ 726382059 h 449"/>
                <a:gd name="T2" fmla="*/ 2147483647 w 985"/>
                <a:gd name="T3" fmla="*/ 0 h 449"/>
                <a:gd name="T4" fmla="*/ 0 w 985"/>
                <a:gd name="T5" fmla="*/ 726382059 h 449"/>
                <a:gd name="T6" fmla="*/ 0 w 985"/>
                <a:gd name="T7" fmla="*/ 1230739266 h 449"/>
                <a:gd name="T8" fmla="*/ 2147483647 w 985"/>
                <a:gd name="T9" fmla="*/ 501615505 h 449"/>
                <a:gd name="T10" fmla="*/ 2147483647 w 985"/>
                <a:gd name="T11" fmla="*/ 1230739266 h 449"/>
                <a:gd name="T12" fmla="*/ 2147483647 w 985"/>
                <a:gd name="T13" fmla="*/ 726382059 h 4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a:noFill/>
            </a:ln>
            <a:extLst>
              <a:ext uri="{91240B29-F687-4F45-9708-019B960494DF}">
                <a14:hiddenLine xmlns:a14="http://schemas.microsoft.com/office/drawing/2010/main" w="317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50000"/>
                    <a:lumOff val="50000"/>
                  </a:schemeClr>
                </a:solidFill>
                <a:effectLst/>
                <a:uLnTx/>
                <a:uFillTx/>
              </a:endParaRPr>
            </a:p>
          </p:txBody>
        </p:sp>
        <p:sp>
          <p:nvSpPr>
            <p:cNvPr id="12" name="Freeform 12"/>
            <p:cNvSpPr>
              <a:spLocks noEditPoints="1"/>
            </p:cNvSpPr>
            <p:nvPr/>
          </p:nvSpPr>
          <p:spPr bwMode="auto">
            <a:xfrm>
              <a:off x="3433260" y="3280864"/>
              <a:ext cx="2237290" cy="878972"/>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13" name="Freeform 13"/>
            <p:cNvSpPr/>
            <p:nvPr/>
          </p:nvSpPr>
          <p:spPr bwMode="auto">
            <a:xfrm>
              <a:off x="3433260" y="3719755"/>
              <a:ext cx="2237290" cy="742600"/>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50000"/>
                    <a:lumOff val="50000"/>
                  </a:schemeClr>
                </a:solidFill>
                <a:effectLst/>
                <a:uLnTx/>
                <a:uFillTx/>
                <a:latin typeface="Bebas Neue" pitchFamily="34" charset="0"/>
                <a:ea typeface="Roboto Condensed Regular"/>
              </a:endParaRPr>
            </a:p>
          </p:txBody>
        </p:sp>
      </p:grpSp>
      <p:grpSp>
        <p:nvGrpSpPr>
          <p:cNvPr id="14" name="Group 49"/>
          <p:cNvGrpSpPr/>
          <p:nvPr/>
        </p:nvGrpSpPr>
        <p:grpSpPr bwMode="auto">
          <a:xfrm>
            <a:off x="3424484" y="1318454"/>
            <a:ext cx="2237172" cy="1182060"/>
            <a:chOff x="3433260" y="1508627"/>
            <a:chExt cx="2237290" cy="1181491"/>
          </a:xfrm>
          <a:solidFill>
            <a:schemeClr val="accent2"/>
          </a:solidFill>
        </p:grpSpPr>
        <p:sp>
          <p:nvSpPr>
            <p:cNvPr id="15" name="Freeform 11"/>
            <p:cNvSpPr/>
            <p:nvPr/>
          </p:nvSpPr>
          <p:spPr bwMode="auto">
            <a:xfrm>
              <a:off x="3433260" y="1508627"/>
              <a:ext cx="2237290" cy="743372"/>
            </a:xfrm>
            <a:custGeom>
              <a:avLst/>
              <a:gdLst>
                <a:gd name="T0" fmla="*/ 2147483647 w 985"/>
                <a:gd name="T1" fmla="*/ 726382059 h 449"/>
                <a:gd name="T2" fmla="*/ 2147483647 w 985"/>
                <a:gd name="T3" fmla="*/ 0 h 449"/>
                <a:gd name="T4" fmla="*/ 0 w 985"/>
                <a:gd name="T5" fmla="*/ 726382059 h 449"/>
                <a:gd name="T6" fmla="*/ 0 w 985"/>
                <a:gd name="T7" fmla="*/ 1230739266 h 449"/>
                <a:gd name="T8" fmla="*/ 2147483647 w 985"/>
                <a:gd name="T9" fmla="*/ 501615505 h 449"/>
                <a:gd name="T10" fmla="*/ 2147483647 w 985"/>
                <a:gd name="T11" fmla="*/ 1230739266 h 449"/>
                <a:gd name="T12" fmla="*/ 2147483647 w 985"/>
                <a:gd name="T13" fmla="*/ 726382059 h 4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5" h="449">
                  <a:moveTo>
                    <a:pt x="985" y="265"/>
                  </a:moveTo>
                  <a:cubicBezTo>
                    <a:pt x="985" y="119"/>
                    <a:pt x="764" y="0"/>
                    <a:pt x="492" y="0"/>
                  </a:cubicBezTo>
                  <a:cubicBezTo>
                    <a:pt x="220" y="0"/>
                    <a:pt x="0" y="119"/>
                    <a:pt x="0" y="265"/>
                  </a:cubicBezTo>
                  <a:cubicBezTo>
                    <a:pt x="0" y="449"/>
                    <a:pt x="0" y="449"/>
                    <a:pt x="0" y="449"/>
                  </a:cubicBezTo>
                  <a:cubicBezTo>
                    <a:pt x="0" y="302"/>
                    <a:pt x="220" y="183"/>
                    <a:pt x="492" y="183"/>
                  </a:cubicBezTo>
                  <a:cubicBezTo>
                    <a:pt x="764" y="183"/>
                    <a:pt x="985" y="302"/>
                    <a:pt x="985" y="449"/>
                  </a:cubicBezTo>
                  <a:lnTo>
                    <a:pt x="985" y="265"/>
                  </a:lnTo>
                  <a:close/>
                </a:path>
              </a:pathLst>
            </a:custGeom>
            <a:grpFill/>
            <a:ln>
              <a:noFill/>
            </a:ln>
            <a:extLst>
              <a:ext uri="{91240B29-F687-4F45-9708-019B960494DF}">
                <a14:hiddenLine xmlns:a14="http://schemas.microsoft.com/office/drawing/2010/main" w="317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endParaRPr>
            </a:p>
          </p:txBody>
        </p:sp>
        <p:sp>
          <p:nvSpPr>
            <p:cNvPr id="16" name="Freeform 12"/>
            <p:cNvSpPr>
              <a:spLocks noEditPoints="1"/>
            </p:cNvSpPr>
            <p:nvPr/>
          </p:nvSpPr>
          <p:spPr bwMode="auto">
            <a:xfrm>
              <a:off x="3433260" y="1508627"/>
              <a:ext cx="2237290" cy="878529"/>
            </a:xfrm>
            <a:custGeom>
              <a:avLst/>
              <a:gdLst>
                <a:gd name="T0" fmla="*/ 492 w 985"/>
                <a:gd name="T1" fmla="*/ 60 h 531"/>
                <a:gd name="T2" fmla="*/ 925 w 985"/>
                <a:gd name="T3" fmla="*/ 265 h 531"/>
                <a:gd name="T4" fmla="*/ 492 w 985"/>
                <a:gd name="T5" fmla="*/ 471 h 531"/>
                <a:gd name="T6" fmla="*/ 60 w 985"/>
                <a:gd name="T7" fmla="*/ 265 h 531"/>
                <a:gd name="T8" fmla="*/ 492 w 985"/>
                <a:gd name="T9" fmla="*/ 60 h 531"/>
                <a:gd name="T10" fmla="*/ 492 w 985"/>
                <a:gd name="T11" fmla="*/ 0 h 531"/>
                <a:gd name="T12" fmla="*/ 0 w 985"/>
                <a:gd name="T13" fmla="*/ 265 h 531"/>
                <a:gd name="T14" fmla="*/ 492 w 985"/>
                <a:gd name="T15" fmla="*/ 531 h 531"/>
                <a:gd name="T16" fmla="*/ 985 w 985"/>
                <a:gd name="T17" fmla="*/ 265 h 531"/>
                <a:gd name="T18" fmla="*/ 492 w 985"/>
                <a:gd name="T19"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5" h="531">
                  <a:moveTo>
                    <a:pt x="492" y="60"/>
                  </a:moveTo>
                  <a:cubicBezTo>
                    <a:pt x="747" y="60"/>
                    <a:pt x="925" y="168"/>
                    <a:pt x="925" y="265"/>
                  </a:cubicBezTo>
                  <a:cubicBezTo>
                    <a:pt x="925" y="362"/>
                    <a:pt x="747" y="471"/>
                    <a:pt x="492" y="471"/>
                  </a:cubicBezTo>
                  <a:cubicBezTo>
                    <a:pt x="237" y="471"/>
                    <a:pt x="60" y="362"/>
                    <a:pt x="60" y="265"/>
                  </a:cubicBezTo>
                  <a:cubicBezTo>
                    <a:pt x="60" y="168"/>
                    <a:pt x="237" y="60"/>
                    <a:pt x="492" y="60"/>
                  </a:cubicBezTo>
                  <a:moveTo>
                    <a:pt x="492" y="0"/>
                  </a:moveTo>
                  <a:cubicBezTo>
                    <a:pt x="220" y="0"/>
                    <a:pt x="0" y="119"/>
                    <a:pt x="0" y="265"/>
                  </a:cubicBezTo>
                  <a:cubicBezTo>
                    <a:pt x="0" y="412"/>
                    <a:pt x="220" y="531"/>
                    <a:pt x="492" y="531"/>
                  </a:cubicBezTo>
                  <a:cubicBezTo>
                    <a:pt x="764" y="531"/>
                    <a:pt x="985" y="412"/>
                    <a:pt x="985" y="265"/>
                  </a:cubicBezTo>
                  <a:cubicBezTo>
                    <a:pt x="985" y="119"/>
                    <a:pt x="764" y="0"/>
                    <a:pt x="492" y="0"/>
                  </a:cubicBezTo>
                  <a:close/>
                </a:path>
              </a:pathLst>
            </a:custGeom>
            <a:grpFill/>
            <a:ln w="3175">
              <a:noFill/>
            </a:ln>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ko-KR" altLang="en-US"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17" name="Freeform 13"/>
            <p:cNvSpPr/>
            <p:nvPr/>
          </p:nvSpPr>
          <p:spPr bwMode="auto">
            <a:xfrm>
              <a:off x="3433260" y="1947296"/>
              <a:ext cx="2237290" cy="742822"/>
            </a:xfrm>
            <a:custGeom>
              <a:avLst/>
              <a:gdLst>
                <a:gd name="T0" fmla="*/ 985 w 985"/>
                <a:gd name="T1" fmla="*/ 184 h 449"/>
                <a:gd name="T2" fmla="*/ 492 w 985"/>
                <a:gd name="T3" fmla="*/ 449 h 449"/>
                <a:gd name="T4" fmla="*/ 0 w 985"/>
                <a:gd name="T5" fmla="*/ 184 h 449"/>
                <a:gd name="T6" fmla="*/ 0 w 985"/>
                <a:gd name="T7" fmla="*/ 0 h 449"/>
                <a:gd name="T8" fmla="*/ 492 w 985"/>
                <a:gd name="T9" fmla="*/ 266 h 449"/>
                <a:gd name="T10" fmla="*/ 985 w 985"/>
                <a:gd name="T11" fmla="*/ 0 h 449"/>
                <a:gd name="T12" fmla="*/ 985 w 985"/>
                <a:gd name="T13" fmla="*/ 184 h 449"/>
              </a:gdLst>
              <a:ahLst/>
              <a:cxnLst>
                <a:cxn ang="0">
                  <a:pos x="T0" y="T1"/>
                </a:cxn>
                <a:cxn ang="0">
                  <a:pos x="T2" y="T3"/>
                </a:cxn>
                <a:cxn ang="0">
                  <a:pos x="T4" y="T5"/>
                </a:cxn>
                <a:cxn ang="0">
                  <a:pos x="T6" y="T7"/>
                </a:cxn>
                <a:cxn ang="0">
                  <a:pos x="T8" y="T9"/>
                </a:cxn>
                <a:cxn ang="0">
                  <a:pos x="T10" y="T11"/>
                </a:cxn>
                <a:cxn ang="0">
                  <a:pos x="T12" y="T13"/>
                </a:cxn>
              </a:cxnLst>
              <a:rect l="0" t="0" r="r" b="b"/>
              <a:pathLst>
                <a:path w="985" h="449">
                  <a:moveTo>
                    <a:pt x="985" y="184"/>
                  </a:moveTo>
                  <a:cubicBezTo>
                    <a:pt x="985" y="330"/>
                    <a:pt x="764" y="449"/>
                    <a:pt x="492" y="449"/>
                  </a:cubicBezTo>
                  <a:cubicBezTo>
                    <a:pt x="220" y="449"/>
                    <a:pt x="0" y="330"/>
                    <a:pt x="0" y="184"/>
                  </a:cubicBezTo>
                  <a:cubicBezTo>
                    <a:pt x="0" y="0"/>
                    <a:pt x="0" y="0"/>
                    <a:pt x="0" y="0"/>
                  </a:cubicBezTo>
                  <a:cubicBezTo>
                    <a:pt x="0" y="147"/>
                    <a:pt x="220" y="266"/>
                    <a:pt x="492" y="266"/>
                  </a:cubicBezTo>
                  <a:cubicBezTo>
                    <a:pt x="764" y="266"/>
                    <a:pt x="985" y="147"/>
                    <a:pt x="985" y="0"/>
                  </a:cubicBezTo>
                  <a:lnTo>
                    <a:pt x="985" y="184"/>
                  </a:lnTo>
                  <a:close/>
                </a:path>
              </a:pathLst>
            </a:custGeom>
            <a:grpFill/>
            <a:ln w="3175">
              <a:noFill/>
            </a:ln>
          </p:spPr>
          <p:txBody>
            <a:bodyPr lIns="0" tIns="0" rIns="0" bIns="0" anchor="ctr"/>
            <a:lstStyle/>
            <a:p>
              <a:pPr marL="0" marR="0" lvl="0" indent="0" algn="ctr" defTabSz="685165" eaLnBrk="1" fontAlgn="auto" latinLnBrk="0" hangingPunct="1">
                <a:lnSpc>
                  <a:spcPct val="100000"/>
                </a:lnSpc>
                <a:spcBef>
                  <a:spcPts val="0"/>
                </a:spcBef>
                <a:spcAft>
                  <a:spcPts val="300"/>
                </a:spcAft>
                <a:buClrTx/>
                <a:buSzTx/>
                <a:buFontTx/>
                <a:buNone/>
                <a:defRPr/>
              </a:pPr>
              <a:endParaRPr kumimoji="0" lang="en-US" altLang="ko-KR" sz="1200" b="1" i="0" u="none" strike="noStrike" kern="0" cap="none" spc="0" normalizeH="0" baseline="0" noProof="0" dirty="0">
                <a:ln>
                  <a:noFill/>
                </a:ln>
                <a:solidFill>
                  <a:schemeClr val="tx1">
                    <a:lumMod val="75000"/>
                    <a:lumOff val="25000"/>
                  </a:schemeClr>
                </a:solidFill>
                <a:effectLst/>
                <a:uLnTx/>
                <a:uFillTx/>
                <a:latin typeface="Bebas Neue" pitchFamily="34" charset="0"/>
                <a:ea typeface="Roboto Condensed Regular"/>
              </a:endParaRPr>
            </a:p>
          </p:txBody>
        </p:sp>
      </p:grpSp>
      <p:cxnSp>
        <p:nvCxnSpPr>
          <p:cNvPr id="18" name="Straight Connector 53"/>
          <p:cNvCxnSpPr/>
          <p:nvPr/>
        </p:nvCxnSpPr>
        <p:spPr>
          <a:xfrm>
            <a:off x="5704530" y="3143625"/>
            <a:ext cx="494238" cy="1787"/>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19" name="Straight Connector 54"/>
          <p:cNvCxnSpPr/>
          <p:nvPr/>
        </p:nvCxnSpPr>
        <p:spPr>
          <a:xfrm>
            <a:off x="5704530" y="1879386"/>
            <a:ext cx="494238" cy="2382"/>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20" name="Straight Connector 55"/>
          <p:cNvCxnSpPr/>
          <p:nvPr/>
        </p:nvCxnSpPr>
        <p:spPr>
          <a:xfrm flipH="1">
            <a:off x="2889754" y="3795693"/>
            <a:ext cx="494238" cy="1787"/>
          </a:xfrm>
          <a:prstGeom prst="line">
            <a:avLst/>
          </a:prstGeom>
          <a:noFill/>
          <a:ln w="6350" cap="flat" cmpd="sng" algn="ctr">
            <a:solidFill>
              <a:srgbClr val="FFFFFF">
                <a:lumMod val="65000"/>
              </a:srgbClr>
            </a:solidFill>
            <a:prstDash val="sysDash"/>
            <a:miter lim="800000"/>
            <a:headEnd type="oval" w="sm" len="sm"/>
            <a:tailEnd type="triangle" w="sm" len="sm"/>
          </a:ln>
          <a:effectLst/>
        </p:spPr>
      </p:cxnSp>
      <p:cxnSp>
        <p:nvCxnSpPr>
          <p:cNvPr id="21" name="Straight Connector 56"/>
          <p:cNvCxnSpPr/>
          <p:nvPr/>
        </p:nvCxnSpPr>
        <p:spPr>
          <a:xfrm flipH="1">
            <a:off x="2889754" y="2531456"/>
            <a:ext cx="494238" cy="2382"/>
          </a:xfrm>
          <a:prstGeom prst="line">
            <a:avLst/>
          </a:prstGeom>
          <a:noFill/>
          <a:ln w="6350" cap="flat" cmpd="sng" algn="ctr">
            <a:solidFill>
              <a:srgbClr val="FFFFFF">
                <a:lumMod val="65000"/>
              </a:srgbClr>
            </a:solidFill>
            <a:prstDash val="sysDash"/>
            <a:miter lim="800000"/>
            <a:headEnd type="oval" w="sm" len="sm"/>
            <a:tailEnd type="triangle" w="sm" len="sm"/>
          </a:ln>
          <a:effectLst/>
        </p:spPr>
      </p:cxnSp>
      <p:sp>
        <p:nvSpPr>
          <p:cNvPr id="22" name="Oval 57"/>
          <p:cNvSpPr/>
          <p:nvPr/>
        </p:nvSpPr>
        <p:spPr>
          <a:xfrm>
            <a:off x="2390157" y="2286706"/>
            <a:ext cx="491856" cy="492476"/>
          </a:xfrm>
          <a:prstGeom prst="ellipse">
            <a:avLst/>
          </a:prstGeom>
          <a:solidFill>
            <a:schemeClr val="accent1"/>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dirty="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4" name="Oval 59"/>
          <p:cNvSpPr/>
          <p:nvPr/>
        </p:nvSpPr>
        <p:spPr>
          <a:xfrm>
            <a:off x="2388371" y="3544990"/>
            <a:ext cx="492452" cy="492475"/>
          </a:xfrm>
          <a:prstGeom prst="ellipse">
            <a:avLst/>
          </a:prstGeom>
          <a:solidFill>
            <a:schemeClr val="accent4"/>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7" name="Oval 62"/>
          <p:cNvSpPr/>
          <p:nvPr/>
        </p:nvSpPr>
        <p:spPr>
          <a:xfrm>
            <a:off x="6230924" y="1589975"/>
            <a:ext cx="492451" cy="492476"/>
          </a:xfrm>
          <a:prstGeom prst="ellipse">
            <a:avLst/>
          </a:prstGeom>
          <a:solidFill>
            <a:schemeClr val="accent2"/>
          </a:solidFill>
          <a:ln w="6350" cap="flat" cmpd="sng" algn="ctr">
            <a:noFill/>
            <a:prstDash val="solid"/>
            <a:miter lim="800000"/>
          </a:ln>
          <a:effectLst/>
        </p:spPr>
        <p:txBody>
          <a:bodyPr lIns="91419" tIns="45710" rIns="91419" bIns="4571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0" u="none" strike="noStrike" kern="0" cap="none" spc="0" normalizeH="0" baseline="0" noProof="0">
              <a:ln>
                <a:noFill/>
              </a:ln>
              <a:solidFill>
                <a:schemeClr val="tx1">
                  <a:lumMod val="75000"/>
                  <a:lumOff val="25000"/>
                </a:schemeClr>
              </a:solidFill>
              <a:effectLst/>
              <a:uLnTx/>
              <a:uFillTx/>
              <a:latin typeface="Raleway Light" charset="0"/>
              <a:ea typeface="MS PGothic" panose="020B0600070205080204" charset="-128"/>
              <a:cs typeface="+mn-cs"/>
            </a:endParaRPr>
          </a:p>
        </p:txBody>
      </p:sp>
      <p:sp>
        <p:nvSpPr>
          <p:cNvPr id="28" name="TextBox 27"/>
          <p:cNvSpPr txBox="1">
            <a:spLocks noChangeArrowheads="1"/>
          </p:cNvSpPr>
          <p:nvPr/>
        </p:nvSpPr>
        <p:spPr bwMode="auto">
          <a:xfrm>
            <a:off x="6813289" y="1516133"/>
            <a:ext cx="1394419" cy="23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10" rIns="0" bIns="0">
            <a:spAutoFit/>
          </a:bodyPr>
          <a:lstStyle>
            <a:lvl1pPr eaLnBrk="0" hangingPunct="0">
              <a:defRPr sz="3600">
                <a:solidFill>
                  <a:schemeClr val="tx1"/>
                </a:solidFill>
                <a:latin typeface="Lato Light" pitchFamily="34" charset="0"/>
                <a:ea typeface="MS PGothic" panose="020B0600070205080204" charset="-128"/>
              </a:defRPr>
            </a:lvl1pPr>
            <a:lvl2pPr marL="742950" indent="-285750" eaLnBrk="0" hangingPunct="0">
              <a:defRPr sz="3600">
                <a:solidFill>
                  <a:schemeClr val="tx1"/>
                </a:solidFill>
                <a:latin typeface="Lato Light" pitchFamily="34" charset="0"/>
                <a:ea typeface="MS PGothic" panose="020B0600070205080204" charset="-128"/>
              </a:defRPr>
            </a:lvl2pPr>
            <a:lvl3pPr marL="1143000" indent="-228600" eaLnBrk="0" hangingPunct="0">
              <a:defRPr sz="3600">
                <a:solidFill>
                  <a:schemeClr val="tx1"/>
                </a:solidFill>
                <a:latin typeface="Lato Light" pitchFamily="34" charset="0"/>
                <a:ea typeface="MS PGothic" panose="020B0600070205080204" charset="-128"/>
              </a:defRPr>
            </a:lvl3pPr>
            <a:lvl4pPr marL="1600200" indent="-228600" eaLnBrk="0" hangingPunct="0">
              <a:defRPr sz="3600">
                <a:solidFill>
                  <a:schemeClr val="tx1"/>
                </a:solidFill>
                <a:latin typeface="Lato Light" pitchFamily="34" charset="0"/>
                <a:ea typeface="MS PGothic" panose="020B0600070205080204" charset="-128"/>
              </a:defRPr>
            </a:lvl4pPr>
            <a:lvl5pPr marL="2057400" indent="-228600" eaLnBrk="0" hangingPunct="0">
              <a:defRPr sz="3600">
                <a:solidFill>
                  <a:schemeClr val="tx1"/>
                </a:solidFill>
                <a:latin typeface="Lato Light" pitchFamily="34" charset="0"/>
                <a:ea typeface="MS PGothic" panose="020B0600070205080204" charset="-128"/>
              </a:defRPr>
            </a:lvl5pPr>
            <a:lvl6pPr marL="25146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6pPr>
            <a:lvl7pPr marL="29718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7pPr>
            <a:lvl8pPr marL="34290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8pPr>
            <a:lvl9pPr marL="3886200" indent="-228600" defTabSz="1826895" eaLnBrk="0" fontAlgn="base" hangingPunct="0">
              <a:spcBef>
                <a:spcPct val="0"/>
              </a:spcBef>
              <a:spcAft>
                <a:spcPct val="0"/>
              </a:spcAft>
              <a:defRPr sz="3600">
                <a:solidFill>
                  <a:schemeClr val="tx1"/>
                </a:solidFill>
                <a:latin typeface="Lato Light" pitchFamily="34" charset="0"/>
                <a:ea typeface="MS PGothic" panose="020B0600070205080204" charset="-128"/>
              </a:defRPr>
            </a:lvl9pPr>
          </a:lstStyle>
          <a:p>
            <a:pPr lvl="0" eaLnBrk="1" hangingPunct="1"/>
            <a:r>
              <a:rPr lang="en-US" altLang="zh-CN" sz="1200" kern="0" smtClean="0">
                <a:solidFill>
                  <a:schemeClr val="bg1"/>
                </a:solidFill>
                <a:latin typeface="微软雅黑" panose="020B0503020204020204" pitchFamily="34" charset="-122"/>
                <a:ea typeface="微软雅黑" panose="020B0503020204020204" pitchFamily="34" charset="-122"/>
              </a:rPr>
              <a:t>xxx</a:t>
            </a:r>
            <a:endParaRPr lang="zh-CN" altLang="en-US" sz="1200" kern="0" dirty="0" smtClean="0">
              <a:solidFill>
                <a:schemeClr val="bg1"/>
              </a:solidFill>
              <a:latin typeface="微软雅黑" panose="020B0503020204020204" pitchFamily="34" charset="-122"/>
              <a:ea typeface="微软雅黑" panose="020B0503020204020204" pitchFamily="34" charset="-122"/>
            </a:endParaRPr>
          </a:p>
        </p:txBody>
      </p:sp>
      <p:sp>
        <p:nvSpPr>
          <p:cNvPr id="29" name="Oval 64"/>
          <p:cNvSpPr/>
          <p:nvPr/>
        </p:nvSpPr>
        <p:spPr>
          <a:xfrm>
            <a:off x="6222588" y="2882202"/>
            <a:ext cx="492451" cy="492476"/>
          </a:xfrm>
          <a:prstGeom prst="ellipse">
            <a:avLst/>
          </a:prstGeom>
          <a:solidFill>
            <a:schemeClr val="accent3"/>
          </a:solidFill>
          <a:ln w="6350" cap="flat" cmpd="sng" algn="ctr">
            <a:noFill/>
            <a:prstDash val="solid"/>
            <a:miter lim="800000"/>
          </a:ln>
          <a:effectLst/>
        </p:spPr>
        <p:txBody>
          <a:bodyPr lIns="68566" tIns="34283" rIns="68566" bIns="34283" anchor="ctr"/>
          <a:lstStyle/>
          <a:p>
            <a:pPr marL="0" marR="0" lvl="0" indent="0" algn="ctr" defTabSz="685165"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schemeClr val="tx1">
                    <a:lumMod val="75000"/>
                    <a:lumOff val="25000"/>
                  </a:schemeClr>
                </a:solidFill>
                <a:effectLst/>
                <a:uLnTx/>
                <a:uFillTx/>
                <a:latin typeface="Raleway Light"/>
                <a:ea typeface="+mn-ea"/>
                <a:cs typeface="+mn-cs"/>
              </a:rPr>
              <a:t> </a:t>
            </a:r>
          </a:p>
        </p:txBody>
      </p:sp>
      <p:grpSp>
        <p:nvGrpSpPr>
          <p:cNvPr id="30" name="Group 65"/>
          <p:cNvGrpSpPr/>
          <p:nvPr/>
        </p:nvGrpSpPr>
        <p:grpSpPr>
          <a:xfrm>
            <a:off x="6342592" y="2983536"/>
            <a:ext cx="262502" cy="280834"/>
            <a:chOff x="494476" y="2241785"/>
            <a:chExt cx="239742" cy="256405"/>
          </a:xfrm>
          <a:solidFill>
            <a:schemeClr val="accent5"/>
          </a:solidFill>
        </p:grpSpPr>
        <p:sp>
          <p:nvSpPr>
            <p:cNvPr id="31" name="Freeform 67"/>
            <p:cNvSpPr>
              <a:spLocks noEditPoints="1"/>
            </p:cNvSpPr>
            <p:nvPr/>
          </p:nvSpPr>
          <p:spPr bwMode="auto">
            <a:xfrm>
              <a:off x="494476" y="2241785"/>
              <a:ext cx="239742" cy="256405"/>
            </a:xfrm>
            <a:custGeom>
              <a:avLst/>
              <a:gdLst>
                <a:gd name="T0" fmla="*/ 190 w 219"/>
                <a:gd name="T1" fmla="*/ 0 h 234"/>
                <a:gd name="T2" fmla="*/ 30 w 219"/>
                <a:gd name="T3" fmla="*/ 0 h 234"/>
                <a:gd name="T4" fmla="*/ 0 w 219"/>
                <a:gd name="T5" fmla="*/ 29 h 234"/>
                <a:gd name="T6" fmla="*/ 0 w 219"/>
                <a:gd name="T7" fmla="*/ 205 h 234"/>
                <a:gd name="T8" fmla="*/ 30 w 219"/>
                <a:gd name="T9" fmla="*/ 234 h 234"/>
                <a:gd name="T10" fmla="*/ 190 w 219"/>
                <a:gd name="T11" fmla="*/ 234 h 234"/>
                <a:gd name="T12" fmla="*/ 219 w 219"/>
                <a:gd name="T13" fmla="*/ 205 h 234"/>
                <a:gd name="T14" fmla="*/ 219 w 219"/>
                <a:gd name="T15" fmla="*/ 29 h 234"/>
                <a:gd name="T16" fmla="*/ 190 w 219"/>
                <a:gd name="T17" fmla="*/ 0 h 234"/>
                <a:gd name="T18" fmla="*/ 205 w 219"/>
                <a:gd name="T19" fmla="*/ 205 h 234"/>
                <a:gd name="T20" fmla="*/ 190 w 219"/>
                <a:gd name="T21" fmla="*/ 219 h 234"/>
                <a:gd name="T22" fmla="*/ 30 w 219"/>
                <a:gd name="T23" fmla="*/ 219 h 234"/>
                <a:gd name="T24" fmla="*/ 15 w 219"/>
                <a:gd name="T25" fmla="*/ 205 h 234"/>
                <a:gd name="T26" fmla="*/ 15 w 219"/>
                <a:gd name="T27" fmla="*/ 29 h 234"/>
                <a:gd name="T28" fmla="*/ 30 w 219"/>
                <a:gd name="T29" fmla="*/ 15 h 234"/>
                <a:gd name="T30" fmla="*/ 190 w 219"/>
                <a:gd name="T31" fmla="*/ 15 h 234"/>
                <a:gd name="T32" fmla="*/ 205 w 219"/>
                <a:gd name="T33" fmla="*/ 29 h 234"/>
                <a:gd name="T34" fmla="*/ 205 w 219"/>
                <a:gd name="T35" fmla="*/ 20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9" h="234">
                  <a:moveTo>
                    <a:pt x="190" y="0"/>
                  </a:moveTo>
                  <a:cubicBezTo>
                    <a:pt x="30" y="0"/>
                    <a:pt x="30" y="0"/>
                    <a:pt x="30" y="0"/>
                  </a:cubicBezTo>
                  <a:cubicBezTo>
                    <a:pt x="13" y="0"/>
                    <a:pt x="0" y="13"/>
                    <a:pt x="0" y="29"/>
                  </a:cubicBezTo>
                  <a:cubicBezTo>
                    <a:pt x="0" y="205"/>
                    <a:pt x="0" y="205"/>
                    <a:pt x="0" y="205"/>
                  </a:cubicBezTo>
                  <a:cubicBezTo>
                    <a:pt x="0" y="221"/>
                    <a:pt x="13" y="234"/>
                    <a:pt x="30" y="234"/>
                  </a:cubicBezTo>
                  <a:cubicBezTo>
                    <a:pt x="190" y="234"/>
                    <a:pt x="190" y="234"/>
                    <a:pt x="190" y="234"/>
                  </a:cubicBezTo>
                  <a:cubicBezTo>
                    <a:pt x="206" y="234"/>
                    <a:pt x="219" y="221"/>
                    <a:pt x="219" y="205"/>
                  </a:cubicBezTo>
                  <a:cubicBezTo>
                    <a:pt x="219" y="29"/>
                    <a:pt x="219" y="29"/>
                    <a:pt x="219" y="29"/>
                  </a:cubicBezTo>
                  <a:cubicBezTo>
                    <a:pt x="219" y="13"/>
                    <a:pt x="206" y="0"/>
                    <a:pt x="190" y="0"/>
                  </a:cubicBezTo>
                  <a:close/>
                  <a:moveTo>
                    <a:pt x="205" y="205"/>
                  </a:moveTo>
                  <a:cubicBezTo>
                    <a:pt x="205" y="213"/>
                    <a:pt x="198" y="219"/>
                    <a:pt x="190" y="219"/>
                  </a:cubicBezTo>
                  <a:cubicBezTo>
                    <a:pt x="30" y="219"/>
                    <a:pt x="30" y="219"/>
                    <a:pt x="30" y="219"/>
                  </a:cubicBezTo>
                  <a:cubicBezTo>
                    <a:pt x="21" y="219"/>
                    <a:pt x="15" y="213"/>
                    <a:pt x="15" y="205"/>
                  </a:cubicBezTo>
                  <a:cubicBezTo>
                    <a:pt x="15" y="29"/>
                    <a:pt x="15" y="29"/>
                    <a:pt x="15" y="29"/>
                  </a:cubicBezTo>
                  <a:cubicBezTo>
                    <a:pt x="15" y="21"/>
                    <a:pt x="21" y="15"/>
                    <a:pt x="30" y="15"/>
                  </a:cubicBezTo>
                  <a:cubicBezTo>
                    <a:pt x="190" y="15"/>
                    <a:pt x="190" y="15"/>
                    <a:pt x="190" y="15"/>
                  </a:cubicBezTo>
                  <a:cubicBezTo>
                    <a:pt x="198" y="15"/>
                    <a:pt x="205" y="21"/>
                    <a:pt x="205" y="29"/>
                  </a:cubicBezTo>
                  <a:lnTo>
                    <a:pt x="205" y="2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32" name="Freeform 68"/>
            <p:cNvSpPr>
              <a:spLocks noEditPoints="1"/>
            </p:cNvSpPr>
            <p:nvPr/>
          </p:nvSpPr>
          <p:spPr bwMode="auto">
            <a:xfrm>
              <a:off x="527337" y="2273716"/>
              <a:ext cx="175411" cy="160601"/>
            </a:xfrm>
            <a:custGeom>
              <a:avLst/>
              <a:gdLst>
                <a:gd name="T0" fmla="*/ 153 w 160"/>
                <a:gd name="T1" fmla="*/ 0 h 147"/>
                <a:gd name="T2" fmla="*/ 7 w 160"/>
                <a:gd name="T3" fmla="*/ 0 h 147"/>
                <a:gd name="T4" fmla="*/ 0 w 160"/>
                <a:gd name="T5" fmla="*/ 8 h 147"/>
                <a:gd name="T6" fmla="*/ 0 w 160"/>
                <a:gd name="T7" fmla="*/ 139 h 147"/>
                <a:gd name="T8" fmla="*/ 7 w 160"/>
                <a:gd name="T9" fmla="*/ 147 h 147"/>
                <a:gd name="T10" fmla="*/ 153 w 160"/>
                <a:gd name="T11" fmla="*/ 147 h 147"/>
                <a:gd name="T12" fmla="*/ 160 w 160"/>
                <a:gd name="T13" fmla="*/ 139 h 147"/>
                <a:gd name="T14" fmla="*/ 160 w 160"/>
                <a:gd name="T15" fmla="*/ 8 h 147"/>
                <a:gd name="T16" fmla="*/ 153 w 160"/>
                <a:gd name="T17" fmla="*/ 0 h 147"/>
                <a:gd name="T18" fmla="*/ 153 w 160"/>
                <a:gd name="T19" fmla="*/ 8 h 147"/>
                <a:gd name="T20" fmla="*/ 153 w 160"/>
                <a:gd name="T21" fmla="*/ 109 h 147"/>
                <a:gd name="T22" fmla="*/ 129 w 160"/>
                <a:gd name="T23" fmla="*/ 83 h 147"/>
                <a:gd name="T24" fmla="*/ 124 w 160"/>
                <a:gd name="T25" fmla="*/ 81 h 147"/>
                <a:gd name="T26" fmla="*/ 118 w 160"/>
                <a:gd name="T27" fmla="*/ 83 h 147"/>
                <a:gd name="T28" fmla="*/ 99 w 160"/>
                <a:gd name="T29" fmla="*/ 105 h 147"/>
                <a:gd name="T30" fmla="*/ 42 w 160"/>
                <a:gd name="T31" fmla="*/ 39 h 147"/>
                <a:gd name="T32" fmla="*/ 36 w 160"/>
                <a:gd name="T33" fmla="*/ 37 h 147"/>
                <a:gd name="T34" fmla="*/ 31 w 160"/>
                <a:gd name="T35" fmla="*/ 39 h 147"/>
                <a:gd name="T36" fmla="*/ 7 w 160"/>
                <a:gd name="T37" fmla="*/ 67 h 147"/>
                <a:gd name="T38" fmla="*/ 7 w 160"/>
                <a:gd name="T39" fmla="*/ 8 h 147"/>
                <a:gd name="T40" fmla="*/ 153 w 160"/>
                <a:gd name="T41" fmla="*/ 8 h 147"/>
                <a:gd name="T42" fmla="*/ 7 w 160"/>
                <a:gd name="T43" fmla="*/ 78 h 147"/>
                <a:gd name="T44" fmla="*/ 36 w 160"/>
                <a:gd name="T45" fmla="*/ 44 h 147"/>
                <a:gd name="T46" fmla="*/ 95 w 160"/>
                <a:gd name="T47" fmla="*/ 111 h 147"/>
                <a:gd name="T48" fmla="*/ 99 w 160"/>
                <a:gd name="T49" fmla="*/ 116 h 147"/>
                <a:gd name="T50" fmla="*/ 119 w 160"/>
                <a:gd name="T51" fmla="*/ 139 h 147"/>
                <a:gd name="T52" fmla="*/ 7 w 160"/>
                <a:gd name="T53" fmla="*/ 139 h 147"/>
                <a:gd name="T54" fmla="*/ 7 w 160"/>
                <a:gd name="T55" fmla="*/ 78 h 147"/>
                <a:gd name="T56" fmla="*/ 129 w 160"/>
                <a:gd name="T57" fmla="*/ 139 h 147"/>
                <a:gd name="T58" fmla="*/ 104 w 160"/>
                <a:gd name="T59" fmla="*/ 110 h 147"/>
                <a:gd name="T60" fmla="*/ 124 w 160"/>
                <a:gd name="T61" fmla="*/ 88 h 147"/>
                <a:gd name="T62" fmla="*/ 153 w 160"/>
                <a:gd name="T63" fmla="*/ 120 h 147"/>
                <a:gd name="T64" fmla="*/ 153 w 160"/>
                <a:gd name="T65" fmla="*/ 139 h 147"/>
                <a:gd name="T66" fmla="*/ 129 w 160"/>
                <a:gd name="T67" fmla="*/ 13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0" h="147">
                  <a:moveTo>
                    <a:pt x="153" y="0"/>
                  </a:moveTo>
                  <a:cubicBezTo>
                    <a:pt x="7" y="0"/>
                    <a:pt x="7" y="0"/>
                    <a:pt x="7" y="0"/>
                  </a:cubicBezTo>
                  <a:cubicBezTo>
                    <a:pt x="3" y="0"/>
                    <a:pt x="0" y="4"/>
                    <a:pt x="0" y="8"/>
                  </a:cubicBezTo>
                  <a:cubicBezTo>
                    <a:pt x="0" y="139"/>
                    <a:pt x="0" y="139"/>
                    <a:pt x="0" y="139"/>
                  </a:cubicBezTo>
                  <a:cubicBezTo>
                    <a:pt x="0" y="143"/>
                    <a:pt x="3" y="147"/>
                    <a:pt x="7" y="147"/>
                  </a:cubicBezTo>
                  <a:cubicBezTo>
                    <a:pt x="153" y="147"/>
                    <a:pt x="153" y="147"/>
                    <a:pt x="153" y="147"/>
                  </a:cubicBezTo>
                  <a:cubicBezTo>
                    <a:pt x="157" y="147"/>
                    <a:pt x="160" y="143"/>
                    <a:pt x="160" y="139"/>
                  </a:cubicBezTo>
                  <a:cubicBezTo>
                    <a:pt x="160" y="8"/>
                    <a:pt x="160" y="8"/>
                    <a:pt x="160" y="8"/>
                  </a:cubicBezTo>
                  <a:cubicBezTo>
                    <a:pt x="160" y="4"/>
                    <a:pt x="157" y="0"/>
                    <a:pt x="153" y="0"/>
                  </a:cubicBezTo>
                  <a:close/>
                  <a:moveTo>
                    <a:pt x="153" y="8"/>
                  </a:moveTo>
                  <a:cubicBezTo>
                    <a:pt x="153" y="109"/>
                    <a:pt x="153" y="109"/>
                    <a:pt x="153" y="109"/>
                  </a:cubicBezTo>
                  <a:cubicBezTo>
                    <a:pt x="129" y="83"/>
                    <a:pt x="129" y="83"/>
                    <a:pt x="129" y="83"/>
                  </a:cubicBezTo>
                  <a:cubicBezTo>
                    <a:pt x="128" y="82"/>
                    <a:pt x="126" y="81"/>
                    <a:pt x="124" y="81"/>
                  </a:cubicBezTo>
                  <a:cubicBezTo>
                    <a:pt x="122" y="81"/>
                    <a:pt x="120" y="82"/>
                    <a:pt x="118" y="83"/>
                  </a:cubicBezTo>
                  <a:cubicBezTo>
                    <a:pt x="99" y="105"/>
                    <a:pt x="99" y="105"/>
                    <a:pt x="99" y="105"/>
                  </a:cubicBezTo>
                  <a:cubicBezTo>
                    <a:pt x="42" y="39"/>
                    <a:pt x="42" y="39"/>
                    <a:pt x="42" y="39"/>
                  </a:cubicBezTo>
                  <a:cubicBezTo>
                    <a:pt x="40" y="38"/>
                    <a:pt x="38" y="37"/>
                    <a:pt x="36" y="37"/>
                  </a:cubicBezTo>
                  <a:cubicBezTo>
                    <a:pt x="34" y="37"/>
                    <a:pt x="32" y="38"/>
                    <a:pt x="31" y="39"/>
                  </a:cubicBezTo>
                  <a:cubicBezTo>
                    <a:pt x="7" y="67"/>
                    <a:pt x="7" y="67"/>
                    <a:pt x="7" y="67"/>
                  </a:cubicBezTo>
                  <a:cubicBezTo>
                    <a:pt x="7" y="8"/>
                    <a:pt x="7" y="8"/>
                    <a:pt x="7" y="8"/>
                  </a:cubicBezTo>
                  <a:lnTo>
                    <a:pt x="153" y="8"/>
                  </a:lnTo>
                  <a:close/>
                  <a:moveTo>
                    <a:pt x="7" y="78"/>
                  </a:moveTo>
                  <a:cubicBezTo>
                    <a:pt x="36" y="44"/>
                    <a:pt x="36" y="44"/>
                    <a:pt x="36" y="44"/>
                  </a:cubicBezTo>
                  <a:cubicBezTo>
                    <a:pt x="95" y="111"/>
                    <a:pt x="95" y="111"/>
                    <a:pt x="95" y="111"/>
                  </a:cubicBezTo>
                  <a:cubicBezTo>
                    <a:pt x="99" y="116"/>
                    <a:pt x="99" y="116"/>
                    <a:pt x="99" y="116"/>
                  </a:cubicBezTo>
                  <a:cubicBezTo>
                    <a:pt x="119" y="139"/>
                    <a:pt x="119" y="139"/>
                    <a:pt x="119" y="139"/>
                  </a:cubicBezTo>
                  <a:cubicBezTo>
                    <a:pt x="7" y="139"/>
                    <a:pt x="7" y="139"/>
                    <a:pt x="7" y="139"/>
                  </a:cubicBezTo>
                  <a:lnTo>
                    <a:pt x="7" y="78"/>
                  </a:lnTo>
                  <a:close/>
                  <a:moveTo>
                    <a:pt x="129" y="139"/>
                  </a:moveTo>
                  <a:cubicBezTo>
                    <a:pt x="104" y="110"/>
                    <a:pt x="104" y="110"/>
                    <a:pt x="104" y="110"/>
                  </a:cubicBezTo>
                  <a:cubicBezTo>
                    <a:pt x="124" y="88"/>
                    <a:pt x="124" y="88"/>
                    <a:pt x="124" y="88"/>
                  </a:cubicBezTo>
                  <a:cubicBezTo>
                    <a:pt x="153" y="120"/>
                    <a:pt x="153" y="120"/>
                    <a:pt x="153" y="120"/>
                  </a:cubicBezTo>
                  <a:cubicBezTo>
                    <a:pt x="153" y="139"/>
                    <a:pt x="153" y="139"/>
                    <a:pt x="153" y="139"/>
                  </a:cubicBezTo>
                  <a:lnTo>
                    <a:pt x="129"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sp>
          <p:nvSpPr>
            <p:cNvPr id="33" name="Freeform 69"/>
            <p:cNvSpPr>
              <a:spLocks noEditPoints="1"/>
            </p:cNvSpPr>
            <p:nvPr/>
          </p:nvSpPr>
          <p:spPr bwMode="auto">
            <a:xfrm>
              <a:off x="622677" y="2297776"/>
              <a:ext cx="48134" cy="48134"/>
            </a:xfrm>
            <a:custGeom>
              <a:avLst/>
              <a:gdLst>
                <a:gd name="T0" fmla="*/ 22 w 44"/>
                <a:gd name="T1" fmla="*/ 44 h 44"/>
                <a:gd name="T2" fmla="*/ 44 w 44"/>
                <a:gd name="T3" fmla="*/ 22 h 44"/>
                <a:gd name="T4" fmla="*/ 22 w 44"/>
                <a:gd name="T5" fmla="*/ 0 h 44"/>
                <a:gd name="T6" fmla="*/ 0 w 44"/>
                <a:gd name="T7" fmla="*/ 22 h 44"/>
                <a:gd name="T8" fmla="*/ 22 w 44"/>
                <a:gd name="T9" fmla="*/ 44 h 44"/>
                <a:gd name="T10" fmla="*/ 22 w 44"/>
                <a:gd name="T11" fmla="*/ 8 h 44"/>
                <a:gd name="T12" fmla="*/ 37 w 44"/>
                <a:gd name="T13" fmla="*/ 22 h 44"/>
                <a:gd name="T14" fmla="*/ 22 w 44"/>
                <a:gd name="T15" fmla="*/ 37 h 44"/>
                <a:gd name="T16" fmla="*/ 7 w 44"/>
                <a:gd name="T17" fmla="*/ 22 h 44"/>
                <a:gd name="T18" fmla="*/ 22 w 44"/>
                <a:gd name="T19" fmla="*/ 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34" y="44"/>
                    <a:pt x="44" y="34"/>
                    <a:pt x="44" y="22"/>
                  </a:cubicBezTo>
                  <a:cubicBezTo>
                    <a:pt x="44" y="10"/>
                    <a:pt x="34" y="0"/>
                    <a:pt x="22" y="0"/>
                  </a:cubicBezTo>
                  <a:cubicBezTo>
                    <a:pt x="10" y="0"/>
                    <a:pt x="0" y="10"/>
                    <a:pt x="0" y="22"/>
                  </a:cubicBezTo>
                  <a:cubicBezTo>
                    <a:pt x="0" y="34"/>
                    <a:pt x="10" y="44"/>
                    <a:pt x="22" y="44"/>
                  </a:cubicBezTo>
                  <a:close/>
                  <a:moveTo>
                    <a:pt x="22" y="8"/>
                  </a:moveTo>
                  <a:cubicBezTo>
                    <a:pt x="30" y="8"/>
                    <a:pt x="37" y="14"/>
                    <a:pt x="37" y="22"/>
                  </a:cubicBezTo>
                  <a:cubicBezTo>
                    <a:pt x="37" y="30"/>
                    <a:pt x="30" y="37"/>
                    <a:pt x="22" y="37"/>
                  </a:cubicBezTo>
                  <a:cubicBezTo>
                    <a:pt x="14" y="37"/>
                    <a:pt x="7" y="30"/>
                    <a:pt x="7" y="22"/>
                  </a:cubicBezTo>
                  <a:cubicBezTo>
                    <a:pt x="7" y="14"/>
                    <a:pt x="14" y="8"/>
                    <a:pt x="2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50000"/>
                    <a:lumOff val="50000"/>
                  </a:schemeClr>
                </a:solidFill>
                <a:effectLst/>
                <a:uLnTx/>
                <a:uFillTx/>
                <a:latin typeface="Raleway Light"/>
                <a:ea typeface="+mn-ea"/>
              </a:endParaRPr>
            </a:p>
          </p:txBody>
        </p:sp>
      </p:grpSp>
      <p:sp>
        <p:nvSpPr>
          <p:cNvPr id="34" name="Freeform 73"/>
          <p:cNvSpPr>
            <a:spLocks noEditPoints="1"/>
          </p:cNvSpPr>
          <p:nvPr/>
        </p:nvSpPr>
        <p:spPr bwMode="auto">
          <a:xfrm>
            <a:off x="6353589" y="1691805"/>
            <a:ext cx="246524" cy="280479"/>
          </a:xfrm>
          <a:custGeom>
            <a:avLst/>
            <a:gdLst>
              <a:gd name="T0" fmla="*/ 1961268403 w 205"/>
              <a:gd name="T1" fmla="*/ 378259193 h 234"/>
              <a:gd name="T2" fmla="*/ 1868852950 w 205"/>
              <a:gd name="T3" fmla="*/ 102232042 h 234"/>
              <a:gd name="T4" fmla="*/ 1725097004 w 205"/>
              <a:gd name="T5" fmla="*/ 0 h 234"/>
              <a:gd name="T6" fmla="*/ 379930552 w 205"/>
              <a:gd name="T7" fmla="*/ 0 h 234"/>
              <a:gd name="T8" fmla="*/ 236174605 w 205"/>
              <a:gd name="T9" fmla="*/ 102232042 h 234"/>
              <a:gd name="T10" fmla="*/ 143759152 w 205"/>
              <a:gd name="T11" fmla="*/ 378259193 h 234"/>
              <a:gd name="T12" fmla="*/ 0 w 205"/>
              <a:gd name="T13" fmla="*/ 521382134 h 234"/>
              <a:gd name="T14" fmla="*/ 0 w 205"/>
              <a:gd name="T15" fmla="*/ 746293264 h 234"/>
              <a:gd name="T16" fmla="*/ 154027892 w 205"/>
              <a:gd name="T17" fmla="*/ 899641327 h 234"/>
              <a:gd name="T18" fmla="*/ 225905865 w 205"/>
              <a:gd name="T19" fmla="*/ 899641327 h 234"/>
              <a:gd name="T20" fmla="*/ 225905865 w 205"/>
              <a:gd name="T21" fmla="*/ 909863253 h 234"/>
              <a:gd name="T22" fmla="*/ 379930552 w 205"/>
              <a:gd name="T23" fmla="*/ 2147483647 h 234"/>
              <a:gd name="T24" fmla="*/ 523689704 w 205"/>
              <a:gd name="T25" fmla="*/ 2147483647 h 234"/>
              <a:gd name="T26" fmla="*/ 1571069112 w 205"/>
              <a:gd name="T27" fmla="*/ 2147483647 h 234"/>
              <a:gd name="T28" fmla="*/ 1725097004 w 205"/>
              <a:gd name="T29" fmla="*/ 2147483647 h 234"/>
              <a:gd name="T30" fmla="*/ 1879121690 w 205"/>
              <a:gd name="T31" fmla="*/ 909863253 h 234"/>
              <a:gd name="T32" fmla="*/ 1868852950 w 205"/>
              <a:gd name="T33" fmla="*/ 899641327 h 234"/>
              <a:gd name="T34" fmla="*/ 1950999663 w 205"/>
              <a:gd name="T35" fmla="*/ 899641327 h 234"/>
              <a:gd name="T36" fmla="*/ 2105027555 w 205"/>
              <a:gd name="T37" fmla="*/ 746293264 h 234"/>
              <a:gd name="T38" fmla="*/ 2105027555 w 205"/>
              <a:gd name="T39" fmla="*/ 521382134 h 234"/>
              <a:gd name="T40" fmla="*/ 1961268403 w 205"/>
              <a:gd name="T41" fmla="*/ 378259193 h 234"/>
              <a:gd name="T42" fmla="*/ 379930552 w 205"/>
              <a:gd name="T43" fmla="*/ 143126136 h 234"/>
              <a:gd name="T44" fmla="*/ 1725097004 w 205"/>
              <a:gd name="T45" fmla="*/ 143126136 h 234"/>
              <a:gd name="T46" fmla="*/ 1796974977 w 205"/>
              <a:gd name="T47" fmla="*/ 368034072 h 234"/>
              <a:gd name="T48" fmla="*/ 297783839 w 205"/>
              <a:gd name="T49" fmla="*/ 368034072 h 234"/>
              <a:gd name="T50" fmla="*/ 379930552 w 205"/>
              <a:gd name="T51" fmla="*/ 143126136 h 234"/>
              <a:gd name="T52" fmla="*/ 523689704 w 205"/>
              <a:gd name="T53" fmla="*/ 2147483647 h 234"/>
              <a:gd name="T54" fmla="*/ 503152224 w 205"/>
              <a:gd name="T55" fmla="*/ 2013965467 h 234"/>
              <a:gd name="T56" fmla="*/ 1601875331 w 205"/>
              <a:gd name="T57" fmla="*/ 2013965467 h 234"/>
              <a:gd name="T58" fmla="*/ 1571069112 w 205"/>
              <a:gd name="T59" fmla="*/ 2147483647 h 234"/>
              <a:gd name="T60" fmla="*/ 523689704 w 205"/>
              <a:gd name="T61" fmla="*/ 2147483647 h 234"/>
              <a:gd name="T62" fmla="*/ 1612144071 w 205"/>
              <a:gd name="T63" fmla="*/ 1942405595 h 234"/>
              <a:gd name="T64" fmla="*/ 492883484 w 205"/>
              <a:gd name="T65" fmla="*/ 1942405595 h 234"/>
              <a:gd name="T66" fmla="*/ 410736771 w 205"/>
              <a:gd name="T67" fmla="*/ 1196112330 h 234"/>
              <a:gd name="T68" fmla="*/ 1694290784 w 205"/>
              <a:gd name="T69" fmla="*/ 1196112330 h 234"/>
              <a:gd name="T70" fmla="*/ 1612144071 w 205"/>
              <a:gd name="T71" fmla="*/ 1942405595 h 234"/>
              <a:gd name="T72" fmla="*/ 1704559524 w 205"/>
              <a:gd name="T73" fmla="*/ 1114327336 h 234"/>
              <a:gd name="T74" fmla="*/ 400468031 w 205"/>
              <a:gd name="T75" fmla="*/ 1114327336 h 234"/>
              <a:gd name="T76" fmla="*/ 379930552 w 205"/>
              <a:gd name="T77" fmla="*/ 899641327 h 234"/>
              <a:gd name="T78" fmla="*/ 1725097004 w 205"/>
              <a:gd name="T79" fmla="*/ 899641327 h 234"/>
              <a:gd name="T80" fmla="*/ 1704559524 w 205"/>
              <a:gd name="T81" fmla="*/ 1114327336 h 234"/>
              <a:gd name="T82" fmla="*/ 1950999663 w 205"/>
              <a:gd name="T83" fmla="*/ 746293264 h 234"/>
              <a:gd name="T84" fmla="*/ 154027892 w 205"/>
              <a:gd name="T85" fmla="*/ 746293264 h 234"/>
              <a:gd name="T86" fmla="*/ 154027892 w 205"/>
              <a:gd name="T87" fmla="*/ 521382134 h 234"/>
              <a:gd name="T88" fmla="*/ 1950999663 w 205"/>
              <a:gd name="T89" fmla="*/ 521382134 h 234"/>
              <a:gd name="T90" fmla="*/ 1950999663 w 205"/>
              <a:gd name="T91" fmla="*/ 746293264 h 2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05" h="234">
                <a:moveTo>
                  <a:pt x="191" y="37"/>
                </a:moveTo>
                <a:cubicBezTo>
                  <a:pt x="182" y="10"/>
                  <a:pt x="182" y="10"/>
                  <a:pt x="182" y="10"/>
                </a:cubicBezTo>
                <a:cubicBezTo>
                  <a:pt x="180" y="4"/>
                  <a:pt x="174" y="0"/>
                  <a:pt x="168" y="0"/>
                </a:cubicBezTo>
                <a:cubicBezTo>
                  <a:pt x="37" y="0"/>
                  <a:pt x="37" y="0"/>
                  <a:pt x="37" y="0"/>
                </a:cubicBezTo>
                <a:cubicBezTo>
                  <a:pt x="30" y="0"/>
                  <a:pt x="25" y="4"/>
                  <a:pt x="23" y="10"/>
                </a:cubicBezTo>
                <a:cubicBezTo>
                  <a:pt x="14" y="37"/>
                  <a:pt x="14" y="37"/>
                  <a:pt x="14" y="37"/>
                </a:cubicBezTo>
                <a:cubicBezTo>
                  <a:pt x="6" y="37"/>
                  <a:pt x="0" y="43"/>
                  <a:pt x="0" y="51"/>
                </a:cubicBezTo>
                <a:cubicBezTo>
                  <a:pt x="0" y="73"/>
                  <a:pt x="0" y="73"/>
                  <a:pt x="0" y="73"/>
                </a:cubicBezTo>
                <a:cubicBezTo>
                  <a:pt x="0" y="81"/>
                  <a:pt x="7" y="88"/>
                  <a:pt x="15" y="88"/>
                </a:cubicBezTo>
                <a:cubicBezTo>
                  <a:pt x="22" y="88"/>
                  <a:pt x="22" y="88"/>
                  <a:pt x="22" y="88"/>
                </a:cubicBezTo>
                <a:cubicBezTo>
                  <a:pt x="22" y="88"/>
                  <a:pt x="22" y="89"/>
                  <a:pt x="22" y="89"/>
                </a:cubicBezTo>
                <a:cubicBezTo>
                  <a:pt x="37" y="221"/>
                  <a:pt x="37" y="221"/>
                  <a:pt x="37" y="221"/>
                </a:cubicBezTo>
                <a:cubicBezTo>
                  <a:pt x="37" y="228"/>
                  <a:pt x="44" y="234"/>
                  <a:pt x="51" y="234"/>
                </a:cubicBezTo>
                <a:cubicBezTo>
                  <a:pt x="153" y="234"/>
                  <a:pt x="153" y="234"/>
                  <a:pt x="153" y="234"/>
                </a:cubicBezTo>
                <a:cubicBezTo>
                  <a:pt x="161" y="234"/>
                  <a:pt x="167" y="228"/>
                  <a:pt x="168" y="221"/>
                </a:cubicBezTo>
                <a:cubicBezTo>
                  <a:pt x="183" y="89"/>
                  <a:pt x="183" y="89"/>
                  <a:pt x="183" y="89"/>
                </a:cubicBezTo>
                <a:cubicBezTo>
                  <a:pt x="183" y="89"/>
                  <a:pt x="182" y="88"/>
                  <a:pt x="182" y="88"/>
                </a:cubicBezTo>
                <a:cubicBezTo>
                  <a:pt x="190" y="88"/>
                  <a:pt x="190" y="88"/>
                  <a:pt x="190" y="88"/>
                </a:cubicBezTo>
                <a:cubicBezTo>
                  <a:pt x="198" y="88"/>
                  <a:pt x="205" y="81"/>
                  <a:pt x="205" y="73"/>
                </a:cubicBezTo>
                <a:cubicBezTo>
                  <a:pt x="205" y="51"/>
                  <a:pt x="205" y="51"/>
                  <a:pt x="205" y="51"/>
                </a:cubicBezTo>
                <a:cubicBezTo>
                  <a:pt x="205" y="43"/>
                  <a:pt x="198" y="37"/>
                  <a:pt x="191" y="37"/>
                </a:cubicBezTo>
                <a:close/>
                <a:moveTo>
                  <a:pt x="37" y="14"/>
                </a:moveTo>
                <a:cubicBezTo>
                  <a:pt x="168" y="14"/>
                  <a:pt x="168" y="14"/>
                  <a:pt x="168" y="14"/>
                </a:cubicBezTo>
                <a:cubicBezTo>
                  <a:pt x="175" y="36"/>
                  <a:pt x="175" y="36"/>
                  <a:pt x="175" y="36"/>
                </a:cubicBezTo>
                <a:cubicBezTo>
                  <a:pt x="29" y="36"/>
                  <a:pt x="29" y="36"/>
                  <a:pt x="29" y="36"/>
                </a:cubicBezTo>
                <a:lnTo>
                  <a:pt x="37" y="14"/>
                </a:lnTo>
                <a:close/>
                <a:moveTo>
                  <a:pt x="51" y="219"/>
                </a:moveTo>
                <a:cubicBezTo>
                  <a:pt x="49" y="197"/>
                  <a:pt x="49" y="197"/>
                  <a:pt x="49" y="197"/>
                </a:cubicBezTo>
                <a:cubicBezTo>
                  <a:pt x="156" y="197"/>
                  <a:pt x="156" y="197"/>
                  <a:pt x="156" y="197"/>
                </a:cubicBezTo>
                <a:cubicBezTo>
                  <a:pt x="153" y="219"/>
                  <a:pt x="153" y="219"/>
                  <a:pt x="153" y="219"/>
                </a:cubicBezTo>
                <a:lnTo>
                  <a:pt x="51" y="219"/>
                </a:lnTo>
                <a:close/>
                <a:moveTo>
                  <a:pt x="157" y="190"/>
                </a:moveTo>
                <a:cubicBezTo>
                  <a:pt x="48" y="190"/>
                  <a:pt x="48" y="190"/>
                  <a:pt x="48" y="190"/>
                </a:cubicBezTo>
                <a:cubicBezTo>
                  <a:pt x="40" y="117"/>
                  <a:pt x="40" y="117"/>
                  <a:pt x="40" y="117"/>
                </a:cubicBezTo>
                <a:cubicBezTo>
                  <a:pt x="165" y="117"/>
                  <a:pt x="165" y="117"/>
                  <a:pt x="165" y="117"/>
                </a:cubicBezTo>
                <a:lnTo>
                  <a:pt x="157" y="190"/>
                </a:lnTo>
                <a:close/>
                <a:moveTo>
                  <a:pt x="166" y="109"/>
                </a:moveTo>
                <a:cubicBezTo>
                  <a:pt x="39" y="109"/>
                  <a:pt x="39" y="109"/>
                  <a:pt x="39" y="109"/>
                </a:cubicBezTo>
                <a:cubicBezTo>
                  <a:pt x="37" y="88"/>
                  <a:pt x="37" y="88"/>
                  <a:pt x="37" y="88"/>
                </a:cubicBezTo>
                <a:cubicBezTo>
                  <a:pt x="168" y="88"/>
                  <a:pt x="168" y="88"/>
                  <a:pt x="168" y="88"/>
                </a:cubicBezTo>
                <a:lnTo>
                  <a:pt x="166" y="109"/>
                </a:lnTo>
                <a:close/>
                <a:moveTo>
                  <a:pt x="190" y="73"/>
                </a:moveTo>
                <a:cubicBezTo>
                  <a:pt x="15" y="73"/>
                  <a:pt x="15" y="73"/>
                  <a:pt x="15" y="73"/>
                </a:cubicBezTo>
                <a:cubicBezTo>
                  <a:pt x="15" y="51"/>
                  <a:pt x="15" y="51"/>
                  <a:pt x="15" y="51"/>
                </a:cubicBezTo>
                <a:cubicBezTo>
                  <a:pt x="190" y="51"/>
                  <a:pt x="190" y="51"/>
                  <a:pt x="190" y="51"/>
                </a:cubicBezTo>
                <a:lnTo>
                  <a:pt x="190" y="73"/>
                </a:lnTo>
                <a:close/>
              </a:path>
            </a:pathLst>
          </a:custGeom>
          <a:solidFill>
            <a:schemeClr val="accent5"/>
          </a:solidFill>
          <a:ln w="9525">
            <a:noFill/>
            <a:round/>
          </a:ln>
          <a:extLst/>
        </p:spPr>
        <p:txBody>
          <a:bodyPr lIns="68566" tIns="34283" rIns="68566" bIns="34283"/>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50000"/>
                  <a:lumOff val="50000"/>
                </a:schemeClr>
              </a:solidFill>
              <a:effectLst/>
              <a:uLnTx/>
              <a:uFillTx/>
            </a:endParaRPr>
          </a:p>
        </p:txBody>
      </p:sp>
      <p:grpSp>
        <p:nvGrpSpPr>
          <p:cNvPr id="35" name="Group 70"/>
          <p:cNvGrpSpPr/>
          <p:nvPr/>
        </p:nvGrpSpPr>
        <p:grpSpPr>
          <a:xfrm>
            <a:off x="2545239" y="3655136"/>
            <a:ext cx="192062" cy="280834"/>
            <a:chOff x="527333" y="1217552"/>
            <a:chExt cx="175409" cy="256405"/>
          </a:xfrm>
          <a:solidFill>
            <a:srgbClr val="FFFFFF"/>
          </a:solidFill>
        </p:grpSpPr>
        <p:sp>
          <p:nvSpPr>
            <p:cNvPr id="36" name="Freeform 79"/>
            <p:cNvSpPr>
              <a:spLocks noEditPoints="1"/>
            </p:cNvSpPr>
            <p:nvPr/>
          </p:nvSpPr>
          <p:spPr bwMode="auto">
            <a:xfrm>
              <a:off x="527333" y="1217552"/>
              <a:ext cx="175409" cy="256405"/>
            </a:xfrm>
            <a:custGeom>
              <a:avLst/>
              <a:gdLst>
                <a:gd name="T0" fmla="*/ 80 w 160"/>
                <a:gd name="T1" fmla="*/ 0 h 234"/>
                <a:gd name="T2" fmla="*/ 0 w 160"/>
                <a:gd name="T3" fmla="*/ 81 h 234"/>
                <a:gd name="T4" fmla="*/ 36 w 160"/>
                <a:gd name="T5" fmla="*/ 169 h 234"/>
                <a:gd name="T6" fmla="*/ 80 w 160"/>
                <a:gd name="T7" fmla="*/ 234 h 234"/>
                <a:gd name="T8" fmla="*/ 123 w 160"/>
                <a:gd name="T9" fmla="*/ 169 h 234"/>
                <a:gd name="T10" fmla="*/ 160 w 160"/>
                <a:gd name="T11" fmla="*/ 81 h 234"/>
                <a:gd name="T12" fmla="*/ 80 w 160"/>
                <a:gd name="T13" fmla="*/ 0 h 234"/>
                <a:gd name="T14" fmla="*/ 99 w 160"/>
                <a:gd name="T15" fmla="*/ 199 h 234"/>
                <a:gd name="T16" fmla="*/ 63 w 160"/>
                <a:gd name="T17" fmla="*/ 203 h 234"/>
                <a:gd name="T18" fmla="*/ 58 w 160"/>
                <a:gd name="T19" fmla="*/ 190 h 234"/>
                <a:gd name="T20" fmla="*/ 58 w 160"/>
                <a:gd name="T21" fmla="*/ 189 h 234"/>
                <a:gd name="T22" fmla="*/ 103 w 160"/>
                <a:gd name="T23" fmla="*/ 184 h 234"/>
                <a:gd name="T24" fmla="*/ 101 w 160"/>
                <a:gd name="T25" fmla="*/ 190 h 234"/>
                <a:gd name="T26" fmla="*/ 99 w 160"/>
                <a:gd name="T27" fmla="*/ 199 h 234"/>
                <a:gd name="T28" fmla="*/ 56 w 160"/>
                <a:gd name="T29" fmla="*/ 182 h 234"/>
                <a:gd name="T30" fmla="*/ 52 w 160"/>
                <a:gd name="T31" fmla="*/ 168 h 234"/>
                <a:gd name="T32" fmla="*/ 108 w 160"/>
                <a:gd name="T33" fmla="*/ 168 h 234"/>
                <a:gd name="T34" fmla="*/ 106 w 160"/>
                <a:gd name="T35" fmla="*/ 176 h 234"/>
                <a:gd name="T36" fmla="*/ 56 w 160"/>
                <a:gd name="T37" fmla="*/ 182 h 234"/>
                <a:gd name="T38" fmla="*/ 80 w 160"/>
                <a:gd name="T39" fmla="*/ 220 h 234"/>
                <a:gd name="T40" fmla="*/ 65 w 160"/>
                <a:gd name="T41" fmla="*/ 210 h 234"/>
                <a:gd name="T42" fmla="*/ 96 w 160"/>
                <a:gd name="T43" fmla="*/ 207 h 234"/>
                <a:gd name="T44" fmla="*/ 80 w 160"/>
                <a:gd name="T45" fmla="*/ 220 h 234"/>
                <a:gd name="T46" fmla="*/ 114 w 160"/>
                <a:gd name="T47" fmla="*/ 154 h 234"/>
                <a:gd name="T48" fmla="*/ 46 w 160"/>
                <a:gd name="T49" fmla="*/ 154 h 234"/>
                <a:gd name="T50" fmla="*/ 34 w 160"/>
                <a:gd name="T51" fmla="*/ 130 h 234"/>
                <a:gd name="T52" fmla="*/ 14 w 160"/>
                <a:gd name="T53" fmla="*/ 81 h 234"/>
                <a:gd name="T54" fmla="*/ 80 w 160"/>
                <a:gd name="T55" fmla="*/ 15 h 234"/>
                <a:gd name="T56" fmla="*/ 146 w 160"/>
                <a:gd name="T57" fmla="*/ 81 h 234"/>
                <a:gd name="T58" fmla="*/ 126 w 160"/>
                <a:gd name="T59" fmla="*/ 130 h 234"/>
                <a:gd name="T60" fmla="*/ 114 w 160"/>
                <a:gd name="T61" fmla="*/ 15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0" h="234">
                  <a:moveTo>
                    <a:pt x="80" y="0"/>
                  </a:moveTo>
                  <a:cubicBezTo>
                    <a:pt x="35" y="0"/>
                    <a:pt x="0" y="36"/>
                    <a:pt x="0" y="81"/>
                  </a:cubicBezTo>
                  <a:cubicBezTo>
                    <a:pt x="0" y="110"/>
                    <a:pt x="26" y="141"/>
                    <a:pt x="36" y="169"/>
                  </a:cubicBezTo>
                  <a:cubicBezTo>
                    <a:pt x="51" y="210"/>
                    <a:pt x="49" y="234"/>
                    <a:pt x="80" y="234"/>
                  </a:cubicBezTo>
                  <a:cubicBezTo>
                    <a:pt x="111" y="234"/>
                    <a:pt x="109" y="210"/>
                    <a:pt x="123" y="169"/>
                  </a:cubicBezTo>
                  <a:cubicBezTo>
                    <a:pt x="133" y="142"/>
                    <a:pt x="160" y="110"/>
                    <a:pt x="160" y="81"/>
                  </a:cubicBezTo>
                  <a:cubicBezTo>
                    <a:pt x="160" y="36"/>
                    <a:pt x="124" y="0"/>
                    <a:pt x="80" y="0"/>
                  </a:cubicBezTo>
                  <a:close/>
                  <a:moveTo>
                    <a:pt x="99" y="199"/>
                  </a:moveTo>
                  <a:cubicBezTo>
                    <a:pt x="63" y="203"/>
                    <a:pt x="63" y="203"/>
                    <a:pt x="63" y="203"/>
                  </a:cubicBezTo>
                  <a:cubicBezTo>
                    <a:pt x="61" y="200"/>
                    <a:pt x="60" y="195"/>
                    <a:pt x="58" y="190"/>
                  </a:cubicBezTo>
                  <a:cubicBezTo>
                    <a:pt x="58" y="190"/>
                    <a:pt x="58" y="189"/>
                    <a:pt x="58" y="189"/>
                  </a:cubicBezTo>
                  <a:cubicBezTo>
                    <a:pt x="103" y="184"/>
                    <a:pt x="103" y="184"/>
                    <a:pt x="103" y="184"/>
                  </a:cubicBezTo>
                  <a:cubicBezTo>
                    <a:pt x="103" y="186"/>
                    <a:pt x="102" y="188"/>
                    <a:pt x="101" y="190"/>
                  </a:cubicBezTo>
                  <a:cubicBezTo>
                    <a:pt x="100" y="193"/>
                    <a:pt x="100" y="196"/>
                    <a:pt x="99" y="199"/>
                  </a:cubicBezTo>
                  <a:close/>
                  <a:moveTo>
                    <a:pt x="56" y="182"/>
                  </a:moveTo>
                  <a:cubicBezTo>
                    <a:pt x="55" y="178"/>
                    <a:pt x="53" y="173"/>
                    <a:pt x="52" y="168"/>
                  </a:cubicBezTo>
                  <a:cubicBezTo>
                    <a:pt x="108" y="168"/>
                    <a:pt x="108" y="168"/>
                    <a:pt x="108" y="168"/>
                  </a:cubicBezTo>
                  <a:cubicBezTo>
                    <a:pt x="107" y="171"/>
                    <a:pt x="106" y="174"/>
                    <a:pt x="106" y="176"/>
                  </a:cubicBezTo>
                  <a:lnTo>
                    <a:pt x="56" y="182"/>
                  </a:lnTo>
                  <a:close/>
                  <a:moveTo>
                    <a:pt x="80" y="220"/>
                  </a:moveTo>
                  <a:cubicBezTo>
                    <a:pt x="72" y="220"/>
                    <a:pt x="69" y="219"/>
                    <a:pt x="65" y="210"/>
                  </a:cubicBezTo>
                  <a:cubicBezTo>
                    <a:pt x="96" y="207"/>
                    <a:pt x="96" y="207"/>
                    <a:pt x="96" y="207"/>
                  </a:cubicBezTo>
                  <a:cubicBezTo>
                    <a:pt x="92" y="219"/>
                    <a:pt x="88" y="220"/>
                    <a:pt x="80" y="220"/>
                  </a:cubicBezTo>
                  <a:close/>
                  <a:moveTo>
                    <a:pt x="114" y="154"/>
                  </a:moveTo>
                  <a:cubicBezTo>
                    <a:pt x="46" y="154"/>
                    <a:pt x="46" y="154"/>
                    <a:pt x="46" y="154"/>
                  </a:cubicBezTo>
                  <a:cubicBezTo>
                    <a:pt x="42" y="146"/>
                    <a:pt x="38" y="138"/>
                    <a:pt x="34" y="130"/>
                  </a:cubicBezTo>
                  <a:cubicBezTo>
                    <a:pt x="24" y="113"/>
                    <a:pt x="14" y="96"/>
                    <a:pt x="14" y="81"/>
                  </a:cubicBezTo>
                  <a:cubicBezTo>
                    <a:pt x="14" y="45"/>
                    <a:pt x="44" y="15"/>
                    <a:pt x="80" y="15"/>
                  </a:cubicBezTo>
                  <a:cubicBezTo>
                    <a:pt x="116" y="15"/>
                    <a:pt x="146" y="45"/>
                    <a:pt x="146" y="81"/>
                  </a:cubicBezTo>
                  <a:cubicBezTo>
                    <a:pt x="146" y="96"/>
                    <a:pt x="136" y="113"/>
                    <a:pt x="126" y="130"/>
                  </a:cubicBezTo>
                  <a:cubicBezTo>
                    <a:pt x="122" y="138"/>
                    <a:pt x="118" y="146"/>
                    <a:pt x="114" y="154"/>
                  </a:cubicBezTo>
                  <a:close/>
                </a:path>
              </a:pathLst>
            </a:custGeom>
            <a:grpFill/>
            <a:ln w="9525">
              <a:solidFill>
                <a:schemeClr val="accent5"/>
              </a:solidFill>
              <a:round/>
            </a:ln>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37" name="Freeform 80"/>
            <p:cNvSpPr/>
            <p:nvPr/>
          </p:nvSpPr>
          <p:spPr bwMode="auto">
            <a:xfrm>
              <a:off x="566675" y="1258276"/>
              <a:ext cx="52762" cy="51373"/>
            </a:xfrm>
            <a:custGeom>
              <a:avLst/>
              <a:gdLst>
                <a:gd name="T0" fmla="*/ 44 w 48"/>
                <a:gd name="T1" fmla="*/ 0 h 47"/>
                <a:gd name="T2" fmla="*/ 0 w 48"/>
                <a:gd name="T3" fmla="*/ 44 h 47"/>
                <a:gd name="T4" fmla="*/ 4 w 48"/>
                <a:gd name="T5" fmla="*/ 47 h 47"/>
                <a:gd name="T6" fmla="*/ 7 w 48"/>
                <a:gd name="T7" fmla="*/ 44 h 47"/>
                <a:gd name="T8" fmla="*/ 44 w 48"/>
                <a:gd name="T9" fmla="*/ 7 h 47"/>
                <a:gd name="T10" fmla="*/ 48 w 48"/>
                <a:gd name="T11" fmla="*/ 4 h 47"/>
                <a:gd name="T12" fmla="*/ 44 w 48"/>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48" h="47">
                  <a:moveTo>
                    <a:pt x="44" y="0"/>
                  </a:moveTo>
                  <a:cubicBezTo>
                    <a:pt x="20" y="0"/>
                    <a:pt x="0" y="20"/>
                    <a:pt x="0" y="44"/>
                  </a:cubicBezTo>
                  <a:cubicBezTo>
                    <a:pt x="0" y="46"/>
                    <a:pt x="2" y="47"/>
                    <a:pt x="4" y="47"/>
                  </a:cubicBezTo>
                  <a:cubicBezTo>
                    <a:pt x="6" y="47"/>
                    <a:pt x="7" y="46"/>
                    <a:pt x="7" y="44"/>
                  </a:cubicBezTo>
                  <a:cubicBezTo>
                    <a:pt x="7" y="24"/>
                    <a:pt x="24" y="7"/>
                    <a:pt x="44" y="7"/>
                  </a:cubicBezTo>
                  <a:cubicBezTo>
                    <a:pt x="46" y="7"/>
                    <a:pt x="48" y="6"/>
                    <a:pt x="48" y="4"/>
                  </a:cubicBezTo>
                  <a:cubicBezTo>
                    <a:pt x="48" y="2"/>
                    <a:pt x="46" y="0"/>
                    <a:pt x="44" y="0"/>
                  </a:cubicBezTo>
                  <a:close/>
                </a:path>
              </a:pathLst>
            </a:custGeom>
            <a:grpFill/>
            <a:ln w="9525">
              <a:solidFill>
                <a:schemeClr val="accent5"/>
              </a:solidFill>
              <a:round/>
            </a:ln>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grpSp>
      <p:grpSp>
        <p:nvGrpSpPr>
          <p:cNvPr id="38" name="Group 73"/>
          <p:cNvGrpSpPr/>
          <p:nvPr/>
        </p:nvGrpSpPr>
        <p:grpSpPr>
          <a:xfrm>
            <a:off x="2496843" y="2405134"/>
            <a:ext cx="281255" cy="236731"/>
            <a:chOff x="1511296" y="730196"/>
            <a:chExt cx="256867" cy="216138"/>
          </a:xfrm>
          <a:solidFill>
            <a:schemeClr val="accent5"/>
          </a:solidFill>
        </p:grpSpPr>
        <p:sp>
          <p:nvSpPr>
            <p:cNvPr id="39" name="Freeform 81"/>
            <p:cNvSpPr>
              <a:spLocks noEditPoints="1"/>
            </p:cNvSpPr>
            <p:nvPr/>
          </p:nvSpPr>
          <p:spPr bwMode="auto">
            <a:xfrm>
              <a:off x="1575166" y="786197"/>
              <a:ext cx="128202" cy="128202"/>
            </a:xfrm>
            <a:custGeom>
              <a:avLst/>
              <a:gdLst>
                <a:gd name="T0" fmla="*/ 59 w 117"/>
                <a:gd name="T1" fmla="*/ 0 h 117"/>
                <a:gd name="T2" fmla="*/ 0 w 117"/>
                <a:gd name="T3" fmla="*/ 58 h 117"/>
                <a:gd name="T4" fmla="*/ 59 w 117"/>
                <a:gd name="T5" fmla="*/ 117 h 117"/>
                <a:gd name="T6" fmla="*/ 117 w 117"/>
                <a:gd name="T7" fmla="*/ 58 h 117"/>
                <a:gd name="T8" fmla="*/ 59 w 117"/>
                <a:gd name="T9" fmla="*/ 0 h 117"/>
                <a:gd name="T10" fmla="*/ 92 w 117"/>
                <a:gd name="T11" fmla="*/ 87 h 117"/>
                <a:gd name="T12" fmla="*/ 30 w 117"/>
                <a:gd name="T13" fmla="*/ 92 h 117"/>
                <a:gd name="T14" fmla="*/ 25 w 117"/>
                <a:gd name="T15" fmla="*/ 30 h 117"/>
                <a:gd name="T16" fmla="*/ 87 w 117"/>
                <a:gd name="T17" fmla="*/ 25 h 117"/>
                <a:gd name="T18" fmla="*/ 92 w 117"/>
                <a:gd name="T19" fmla="*/ 8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117">
                  <a:moveTo>
                    <a:pt x="59" y="0"/>
                  </a:moveTo>
                  <a:cubicBezTo>
                    <a:pt x="26" y="0"/>
                    <a:pt x="0" y="26"/>
                    <a:pt x="0" y="58"/>
                  </a:cubicBezTo>
                  <a:cubicBezTo>
                    <a:pt x="0" y="91"/>
                    <a:pt x="26" y="117"/>
                    <a:pt x="59" y="117"/>
                  </a:cubicBezTo>
                  <a:cubicBezTo>
                    <a:pt x="91" y="117"/>
                    <a:pt x="117" y="91"/>
                    <a:pt x="117" y="58"/>
                  </a:cubicBezTo>
                  <a:cubicBezTo>
                    <a:pt x="117" y="26"/>
                    <a:pt x="91" y="0"/>
                    <a:pt x="59" y="0"/>
                  </a:cubicBezTo>
                  <a:close/>
                  <a:moveTo>
                    <a:pt x="92" y="87"/>
                  </a:moveTo>
                  <a:cubicBezTo>
                    <a:pt x="76" y="105"/>
                    <a:pt x="49" y="107"/>
                    <a:pt x="30" y="92"/>
                  </a:cubicBezTo>
                  <a:cubicBezTo>
                    <a:pt x="12" y="76"/>
                    <a:pt x="10" y="48"/>
                    <a:pt x="25" y="30"/>
                  </a:cubicBezTo>
                  <a:cubicBezTo>
                    <a:pt x="41" y="12"/>
                    <a:pt x="69" y="9"/>
                    <a:pt x="87" y="25"/>
                  </a:cubicBezTo>
                  <a:cubicBezTo>
                    <a:pt x="106" y="41"/>
                    <a:pt x="108" y="69"/>
                    <a:pt x="92"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40" name="Freeform 82"/>
            <p:cNvSpPr/>
            <p:nvPr/>
          </p:nvSpPr>
          <p:spPr bwMode="auto">
            <a:xfrm>
              <a:off x="1608026" y="818132"/>
              <a:ext cx="35175" cy="36100"/>
            </a:xfrm>
            <a:custGeom>
              <a:avLst/>
              <a:gdLst>
                <a:gd name="T0" fmla="*/ 29 w 32"/>
                <a:gd name="T1" fmla="*/ 0 h 33"/>
                <a:gd name="T2" fmla="*/ 0 w 32"/>
                <a:gd name="T3" fmla="*/ 29 h 33"/>
                <a:gd name="T4" fmla="*/ 0 w 32"/>
                <a:gd name="T5" fmla="*/ 29 h 33"/>
                <a:gd name="T6" fmla="*/ 3 w 32"/>
                <a:gd name="T7" fmla="*/ 33 h 33"/>
                <a:gd name="T8" fmla="*/ 7 w 32"/>
                <a:gd name="T9" fmla="*/ 29 h 33"/>
                <a:gd name="T10" fmla="*/ 7 w 32"/>
                <a:gd name="T11" fmla="*/ 29 h 33"/>
                <a:gd name="T12" fmla="*/ 29 w 32"/>
                <a:gd name="T13" fmla="*/ 8 h 33"/>
                <a:gd name="T14" fmla="*/ 32 w 32"/>
                <a:gd name="T15" fmla="*/ 4 h 33"/>
                <a:gd name="T16" fmla="*/ 29 w 3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3">
                  <a:moveTo>
                    <a:pt x="29" y="0"/>
                  </a:moveTo>
                  <a:cubicBezTo>
                    <a:pt x="13" y="0"/>
                    <a:pt x="0" y="13"/>
                    <a:pt x="0" y="29"/>
                  </a:cubicBezTo>
                  <a:cubicBezTo>
                    <a:pt x="0" y="29"/>
                    <a:pt x="0" y="29"/>
                    <a:pt x="0" y="29"/>
                  </a:cubicBezTo>
                  <a:cubicBezTo>
                    <a:pt x="0" y="31"/>
                    <a:pt x="1" y="33"/>
                    <a:pt x="3" y="33"/>
                  </a:cubicBezTo>
                  <a:cubicBezTo>
                    <a:pt x="5" y="33"/>
                    <a:pt x="7" y="31"/>
                    <a:pt x="7" y="29"/>
                  </a:cubicBezTo>
                  <a:cubicBezTo>
                    <a:pt x="7" y="29"/>
                    <a:pt x="7" y="29"/>
                    <a:pt x="7" y="29"/>
                  </a:cubicBezTo>
                  <a:cubicBezTo>
                    <a:pt x="7" y="17"/>
                    <a:pt x="17" y="8"/>
                    <a:pt x="29" y="8"/>
                  </a:cubicBezTo>
                  <a:cubicBezTo>
                    <a:pt x="31" y="8"/>
                    <a:pt x="32" y="6"/>
                    <a:pt x="32" y="4"/>
                  </a:cubicBezTo>
                  <a:cubicBezTo>
                    <a:pt x="32" y="2"/>
                    <a:pt x="31"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sp>
          <p:nvSpPr>
            <p:cNvPr id="41" name="Freeform 83"/>
            <p:cNvSpPr>
              <a:spLocks noEditPoints="1"/>
            </p:cNvSpPr>
            <p:nvPr/>
          </p:nvSpPr>
          <p:spPr bwMode="auto">
            <a:xfrm>
              <a:off x="1511296" y="730196"/>
              <a:ext cx="256867" cy="216138"/>
            </a:xfrm>
            <a:custGeom>
              <a:avLst/>
              <a:gdLst>
                <a:gd name="T0" fmla="*/ 215 w 234"/>
                <a:gd name="T1" fmla="*/ 44 h 197"/>
                <a:gd name="T2" fmla="*/ 184 w 234"/>
                <a:gd name="T3" fmla="*/ 39 h 197"/>
                <a:gd name="T4" fmla="*/ 174 w 234"/>
                <a:gd name="T5" fmla="*/ 14 h 197"/>
                <a:gd name="T6" fmla="*/ 153 w 234"/>
                <a:gd name="T7" fmla="*/ 0 h 197"/>
                <a:gd name="T8" fmla="*/ 80 w 234"/>
                <a:gd name="T9" fmla="*/ 0 h 197"/>
                <a:gd name="T10" fmla="*/ 60 w 234"/>
                <a:gd name="T11" fmla="*/ 14 h 197"/>
                <a:gd name="T12" fmla="*/ 50 w 234"/>
                <a:gd name="T13" fmla="*/ 39 h 197"/>
                <a:gd name="T14" fmla="*/ 18 w 234"/>
                <a:gd name="T15" fmla="*/ 44 h 197"/>
                <a:gd name="T16" fmla="*/ 0 w 234"/>
                <a:gd name="T17" fmla="*/ 66 h 197"/>
                <a:gd name="T18" fmla="*/ 0 w 234"/>
                <a:gd name="T19" fmla="*/ 175 h 197"/>
                <a:gd name="T20" fmla="*/ 22 w 234"/>
                <a:gd name="T21" fmla="*/ 197 h 197"/>
                <a:gd name="T22" fmla="*/ 212 w 234"/>
                <a:gd name="T23" fmla="*/ 197 h 197"/>
                <a:gd name="T24" fmla="*/ 234 w 234"/>
                <a:gd name="T25" fmla="*/ 175 h 197"/>
                <a:gd name="T26" fmla="*/ 234 w 234"/>
                <a:gd name="T27" fmla="*/ 66 h 197"/>
                <a:gd name="T28" fmla="*/ 215 w 234"/>
                <a:gd name="T29" fmla="*/ 44 h 197"/>
                <a:gd name="T30" fmla="*/ 219 w 234"/>
                <a:gd name="T31" fmla="*/ 175 h 197"/>
                <a:gd name="T32" fmla="*/ 212 w 234"/>
                <a:gd name="T33" fmla="*/ 182 h 197"/>
                <a:gd name="T34" fmla="*/ 22 w 234"/>
                <a:gd name="T35" fmla="*/ 182 h 197"/>
                <a:gd name="T36" fmla="*/ 14 w 234"/>
                <a:gd name="T37" fmla="*/ 175 h 197"/>
                <a:gd name="T38" fmla="*/ 14 w 234"/>
                <a:gd name="T39" fmla="*/ 66 h 197"/>
                <a:gd name="T40" fmla="*/ 21 w 234"/>
                <a:gd name="T41" fmla="*/ 58 h 197"/>
                <a:gd name="T42" fmla="*/ 60 w 234"/>
                <a:gd name="T43" fmla="*/ 52 h 197"/>
                <a:gd name="T44" fmla="*/ 73 w 234"/>
                <a:gd name="T45" fmla="*/ 19 h 197"/>
                <a:gd name="T46" fmla="*/ 80 w 234"/>
                <a:gd name="T47" fmla="*/ 15 h 197"/>
                <a:gd name="T48" fmla="*/ 153 w 234"/>
                <a:gd name="T49" fmla="*/ 15 h 197"/>
                <a:gd name="T50" fmla="*/ 160 w 234"/>
                <a:gd name="T51" fmla="*/ 19 h 197"/>
                <a:gd name="T52" fmla="*/ 173 w 234"/>
                <a:gd name="T53" fmla="*/ 52 h 197"/>
                <a:gd name="T54" fmla="*/ 213 w 234"/>
                <a:gd name="T55" fmla="*/ 58 h 197"/>
                <a:gd name="T56" fmla="*/ 219 w 234"/>
                <a:gd name="T57" fmla="*/ 66 h 197"/>
                <a:gd name="T58" fmla="*/ 219 w 234"/>
                <a:gd name="T59" fmla="*/ 17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4" h="197">
                  <a:moveTo>
                    <a:pt x="215" y="44"/>
                  </a:moveTo>
                  <a:cubicBezTo>
                    <a:pt x="184" y="39"/>
                    <a:pt x="184" y="39"/>
                    <a:pt x="184" y="39"/>
                  </a:cubicBezTo>
                  <a:cubicBezTo>
                    <a:pt x="174" y="14"/>
                    <a:pt x="174" y="14"/>
                    <a:pt x="174" y="14"/>
                  </a:cubicBezTo>
                  <a:cubicBezTo>
                    <a:pt x="170" y="5"/>
                    <a:pt x="162" y="0"/>
                    <a:pt x="153" y="0"/>
                  </a:cubicBezTo>
                  <a:cubicBezTo>
                    <a:pt x="80" y="0"/>
                    <a:pt x="80" y="0"/>
                    <a:pt x="80" y="0"/>
                  </a:cubicBezTo>
                  <a:cubicBezTo>
                    <a:pt x="71" y="0"/>
                    <a:pt x="63" y="5"/>
                    <a:pt x="60" y="14"/>
                  </a:cubicBezTo>
                  <a:cubicBezTo>
                    <a:pt x="50" y="39"/>
                    <a:pt x="50" y="39"/>
                    <a:pt x="50" y="39"/>
                  </a:cubicBezTo>
                  <a:cubicBezTo>
                    <a:pt x="18" y="44"/>
                    <a:pt x="18" y="44"/>
                    <a:pt x="18" y="44"/>
                  </a:cubicBezTo>
                  <a:cubicBezTo>
                    <a:pt x="8" y="46"/>
                    <a:pt x="0" y="55"/>
                    <a:pt x="0" y="66"/>
                  </a:cubicBezTo>
                  <a:cubicBezTo>
                    <a:pt x="0" y="175"/>
                    <a:pt x="0" y="175"/>
                    <a:pt x="0" y="175"/>
                  </a:cubicBezTo>
                  <a:cubicBezTo>
                    <a:pt x="0" y="187"/>
                    <a:pt x="10" y="197"/>
                    <a:pt x="22" y="197"/>
                  </a:cubicBezTo>
                  <a:cubicBezTo>
                    <a:pt x="212" y="197"/>
                    <a:pt x="212" y="197"/>
                    <a:pt x="212" y="197"/>
                  </a:cubicBezTo>
                  <a:cubicBezTo>
                    <a:pt x="224" y="197"/>
                    <a:pt x="234" y="187"/>
                    <a:pt x="234" y="175"/>
                  </a:cubicBezTo>
                  <a:cubicBezTo>
                    <a:pt x="234" y="66"/>
                    <a:pt x="234" y="66"/>
                    <a:pt x="234" y="66"/>
                  </a:cubicBezTo>
                  <a:cubicBezTo>
                    <a:pt x="234" y="55"/>
                    <a:pt x="226" y="46"/>
                    <a:pt x="215" y="44"/>
                  </a:cubicBezTo>
                  <a:close/>
                  <a:moveTo>
                    <a:pt x="219" y="175"/>
                  </a:moveTo>
                  <a:cubicBezTo>
                    <a:pt x="219" y="179"/>
                    <a:pt x="216" y="182"/>
                    <a:pt x="212" y="182"/>
                  </a:cubicBezTo>
                  <a:cubicBezTo>
                    <a:pt x="22" y="182"/>
                    <a:pt x="22" y="182"/>
                    <a:pt x="22" y="182"/>
                  </a:cubicBezTo>
                  <a:cubicBezTo>
                    <a:pt x="18" y="182"/>
                    <a:pt x="14" y="179"/>
                    <a:pt x="14" y="175"/>
                  </a:cubicBezTo>
                  <a:cubicBezTo>
                    <a:pt x="14" y="66"/>
                    <a:pt x="14" y="66"/>
                    <a:pt x="14" y="66"/>
                  </a:cubicBezTo>
                  <a:cubicBezTo>
                    <a:pt x="14" y="62"/>
                    <a:pt x="17" y="59"/>
                    <a:pt x="21" y="58"/>
                  </a:cubicBezTo>
                  <a:cubicBezTo>
                    <a:pt x="60" y="52"/>
                    <a:pt x="60" y="52"/>
                    <a:pt x="60" y="52"/>
                  </a:cubicBezTo>
                  <a:cubicBezTo>
                    <a:pt x="73" y="19"/>
                    <a:pt x="73" y="19"/>
                    <a:pt x="73" y="19"/>
                  </a:cubicBezTo>
                  <a:cubicBezTo>
                    <a:pt x="75" y="16"/>
                    <a:pt x="77" y="15"/>
                    <a:pt x="80" y="15"/>
                  </a:cubicBezTo>
                  <a:cubicBezTo>
                    <a:pt x="153" y="15"/>
                    <a:pt x="153" y="15"/>
                    <a:pt x="153" y="15"/>
                  </a:cubicBezTo>
                  <a:cubicBezTo>
                    <a:pt x="156" y="15"/>
                    <a:pt x="159" y="16"/>
                    <a:pt x="160" y="19"/>
                  </a:cubicBezTo>
                  <a:cubicBezTo>
                    <a:pt x="173" y="52"/>
                    <a:pt x="173" y="52"/>
                    <a:pt x="173" y="52"/>
                  </a:cubicBezTo>
                  <a:cubicBezTo>
                    <a:pt x="213" y="58"/>
                    <a:pt x="213" y="58"/>
                    <a:pt x="213" y="58"/>
                  </a:cubicBezTo>
                  <a:cubicBezTo>
                    <a:pt x="216" y="59"/>
                    <a:pt x="219" y="62"/>
                    <a:pt x="219" y="66"/>
                  </a:cubicBezTo>
                  <a:lnTo>
                    <a:pt x="219"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685165"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chemeClr val="tx1">
                    <a:lumMod val="75000"/>
                    <a:lumOff val="25000"/>
                  </a:schemeClr>
                </a:solidFill>
                <a:effectLst/>
                <a:uLnTx/>
                <a:uFillTx/>
                <a:latin typeface="Raleway Light"/>
                <a:ea typeface="+mn-ea"/>
              </a:endParaRPr>
            </a:p>
          </p:txBody>
        </p:sp>
      </p:grpSp>
    </p:spTree>
    <p:extLst>
      <p:ext uri="{BB962C8B-B14F-4D97-AF65-F5344CB8AC3E}">
        <p14:creationId xmlns:p14="http://schemas.microsoft.com/office/powerpoint/2010/main" val="2674353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2" presetClass="entr" presetSubtype="2"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ppt_x</p:attrName>
                                        </p:attrNameLst>
                                      </p:cBhvr>
                                      <p:tavLst>
                                        <p:tav tm="0">
                                          <p:val>
                                            <p:strVal val="#ppt_x+#ppt_w*1.125000"/>
                                          </p:val>
                                        </p:tav>
                                        <p:tav tm="100000">
                                          <p:val>
                                            <p:strVal val="#ppt_x"/>
                                          </p:val>
                                        </p:tav>
                                      </p:tavLst>
                                    </p:anim>
                                    <p:animEffect transition="in" filter="wipe(left)">
                                      <p:cBhvr>
                                        <p:cTn id="28" dur="500"/>
                                        <p:tgtEl>
                                          <p:spTgt spid="19"/>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par>
                                <p:cTn id="38" presetID="12" presetClass="entr" presetSubtype="2"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additive="base">
                                        <p:cTn id="40" dur="500"/>
                                        <p:tgtEl>
                                          <p:spTgt spid="28"/>
                                        </p:tgtEl>
                                        <p:attrNameLst>
                                          <p:attrName>ppt_x</p:attrName>
                                        </p:attrNameLst>
                                      </p:cBhvr>
                                      <p:tavLst>
                                        <p:tav tm="0">
                                          <p:val>
                                            <p:strVal val="#ppt_x+#ppt_w*1.125000"/>
                                          </p:val>
                                        </p:tav>
                                        <p:tav tm="100000">
                                          <p:val>
                                            <p:strVal val="#ppt_x"/>
                                          </p:val>
                                        </p:tav>
                                      </p:tavLst>
                                    </p:anim>
                                    <p:animEffect transition="in" filter="wipe(left)">
                                      <p:cBhvr>
                                        <p:cTn id="41" dur="500"/>
                                        <p:tgtEl>
                                          <p:spTgt spid="28"/>
                                        </p:tgtEl>
                                      </p:cBhvr>
                                    </p:animEffect>
                                  </p:childTnLst>
                                </p:cTn>
                              </p:par>
                              <p:par>
                                <p:cTn id="42" presetID="12" presetClass="entr" presetSubtype="8"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p:tgtEl>
                                          <p:spTgt spid="21"/>
                                        </p:tgtEl>
                                        <p:attrNameLst>
                                          <p:attrName>ppt_x</p:attrName>
                                        </p:attrNameLst>
                                      </p:cBhvr>
                                      <p:tavLst>
                                        <p:tav tm="0">
                                          <p:val>
                                            <p:strVal val="#ppt_x-#ppt_w*1.125000"/>
                                          </p:val>
                                        </p:tav>
                                        <p:tav tm="100000">
                                          <p:val>
                                            <p:strVal val="#ppt_x"/>
                                          </p:val>
                                        </p:tav>
                                      </p:tavLst>
                                    </p:anim>
                                    <p:animEffect transition="in" filter="wipe(right)">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childTnLst>
                          </p:cTn>
                        </p:par>
                        <p:par>
                          <p:cTn id="54" fill="hold">
                            <p:stCondLst>
                              <p:cond delay="3000"/>
                            </p:stCondLst>
                            <p:childTnLst>
                              <p:par>
                                <p:cTn id="55" presetID="12" presetClass="entr" presetSubtype="2"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p:tgtEl>
                                          <p:spTgt spid="18"/>
                                        </p:tgtEl>
                                        <p:attrNameLst>
                                          <p:attrName>ppt_x</p:attrName>
                                        </p:attrNameLst>
                                      </p:cBhvr>
                                      <p:tavLst>
                                        <p:tav tm="0">
                                          <p:val>
                                            <p:strVal val="#ppt_x+#ppt_w*1.125000"/>
                                          </p:val>
                                        </p:tav>
                                        <p:tav tm="100000">
                                          <p:val>
                                            <p:strVal val="#ppt_x"/>
                                          </p:val>
                                        </p:tav>
                                      </p:tavLst>
                                    </p:anim>
                                    <p:animEffect transition="in" filter="wipe(left)">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53" presetClass="entr" presetSubtype="16"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p:cTn id="64" dur="500" fill="hold"/>
                                        <p:tgtEl>
                                          <p:spTgt spid="30"/>
                                        </p:tgtEl>
                                        <p:attrNameLst>
                                          <p:attrName>ppt_w</p:attrName>
                                        </p:attrNameLst>
                                      </p:cBhvr>
                                      <p:tavLst>
                                        <p:tav tm="0">
                                          <p:val>
                                            <p:fltVal val="0"/>
                                          </p:val>
                                        </p:tav>
                                        <p:tav tm="100000">
                                          <p:val>
                                            <p:strVal val="#ppt_w"/>
                                          </p:val>
                                        </p:tav>
                                      </p:tavLst>
                                    </p:anim>
                                    <p:anim calcmode="lin" valueType="num">
                                      <p:cBhvr>
                                        <p:cTn id="65" dur="500" fill="hold"/>
                                        <p:tgtEl>
                                          <p:spTgt spid="30"/>
                                        </p:tgtEl>
                                        <p:attrNameLst>
                                          <p:attrName>ppt_h</p:attrName>
                                        </p:attrNameLst>
                                      </p:cBhvr>
                                      <p:tavLst>
                                        <p:tav tm="0">
                                          <p:val>
                                            <p:fltVal val="0"/>
                                          </p:val>
                                        </p:tav>
                                        <p:tav tm="100000">
                                          <p:val>
                                            <p:strVal val="#ppt_h"/>
                                          </p:val>
                                        </p:tav>
                                      </p:tavLst>
                                    </p:anim>
                                    <p:animEffect transition="in" filter="fade">
                                      <p:cBhvr>
                                        <p:cTn id="66" dur="500"/>
                                        <p:tgtEl>
                                          <p:spTgt spid="30"/>
                                        </p:tgtEl>
                                      </p:cBhvr>
                                    </p:animEffect>
                                  </p:childTnLst>
                                </p:cTn>
                              </p:par>
                              <p:par>
                                <p:cTn id="67" presetID="12" presetClass="entr" presetSubtype="8"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p:tgtEl>
                                          <p:spTgt spid="20"/>
                                        </p:tgtEl>
                                        <p:attrNameLst>
                                          <p:attrName>ppt_x</p:attrName>
                                        </p:attrNameLst>
                                      </p:cBhvr>
                                      <p:tavLst>
                                        <p:tav tm="0">
                                          <p:val>
                                            <p:strVal val="#ppt_x-#ppt_w*1.125000"/>
                                          </p:val>
                                        </p:tav>
                                        <p:tav tm="100000">
                                          <p:val>
                                            <p:strVal val="#ppt_x"/>
                                          </p:val>
                                        </p:tav>
                                      </p:tavLst>
                                    </p:anim>
                                    <p:animEffect transition="in" filter="wipe(right)">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par>
                                <p:cTn id="74" presetID="53" presetClass="entr" presetSubtype="16"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p:cTn id="76" dur="500" fill="hold"/>
                                        <p:tgtEl>
                                          <p:spTgt spid="35"/>
                                        </p:tgtEl>
                                        <p:attrNameLst>
                                          <p:attrName>ppt_w</p:attrName>
                                        </p:attrNameLst>
                                      </p:cBhvr>
                                      <p:tavLst>
                                        <p:tav tm="0">
                                          <p:val>
                                            <p:fltVal val="0"/>
                                          </p:val>
                                        </p:tav>
                                        <p:tav tm="100000">
                                          <p:val>
                                            <p:strVal val="#ppt_w"/>
                                          </p:val>
                                        </p:tav>
                                      </p:tavLst>
                                    </p:anim>
                                    <p:anim calcmode="lin" valueType="num">
                                      <p:cBhvr>
                                        <p:cTn id="77" dur="500" fill="hold"/>
                                        <p:tgtEl>
                                          <p:spTgt spid="35"/>
                                        </p:tgtEl>
                                        <p:attrNameLst>
                                          <p:attrName>ppt_h</p:attrName>
                                        </p:attrNameLst>
                                      </p:cBhvr>
                                      <p:tavLst>
                                        <p:tav tm="0">
                                          <p:val>
                                            <p:fltVal val="0"/>
                                          </p:val>
                                        </p:tav>
                                        <p:tav tm="100000">
                                          <p:val>
                                            <p:strVal val="#ppt_h"/>
                                          </p:val>
                                        </p:tav>
                                      </p:tavLst>
                                    </p:anim>
                                    <p:animEffect transition="in" filter="fade">
                                      <p:cBhvr>
                                        <p:cTn id="7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7" grpId="0" animBg="1"/>
      <p:bldP spid="28" grpId="0"/>
      <p:bldP spid="29" grpId="0" animBg="1"/>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539774" y="162017"/>
            <a:ext cx="992579" cy="646331"/>
          </a:xfrm>
          <a:prstGeom prst="rect">
            <a:avLst/>
          </a:prstGeom>
        </p:spPr>
        <p:txBody>
          <a:bodyPr wrap="none">
            <a:spAutoFit/>
          </a:bodyPr>
          <a:lstStyle/>
          <a:p>
            <a:pPr algn="ctr"/>
            <a:r>
              <a:rPr lang="en-US" altLang="zh-TW" sz="3600" b="1" dirty="0" smtClean="0">
                <a:blipFill>
                  <a:blip r:embed="rId4"/>
                  <a:stretch>
                    <a:fillRect/>
                  </a:stretch>
                </a:blipFill>
                <a:latin typeface="微软雅黑" panose="020B0503020204020204" pitchFamily="34" charset="-122"/>
                <a:ea typeface="微软雅黑" panose="020B0503020204020204" pitchFamily="34" charset="-122"/>
              </a:rPr>
              <a:t>xxx</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8" name="组合 1"/>
          <p:cNvGrpSpPr/>
          <p:nvPr/>
        </p:nvGrpSpPr>
        <p:grpSpPr>
          <a:xfrm>
            <a:off x="884595" y="1677768"/>
            <a:ext cx="1996896" cy="678752"/>
            <a:chOff x="525896" y="1367438"/>
            <a:chExt cx="1996896" cy="678543"/>
          </a:xfrm>
          <a:effectLst/>
        </p:grpSpPr>
        <p:sp>
          <p:nvSpPr>
            <p:cNvPr id="9" name="任意多边形 2"/>
            <p:cNvSpPr/>
            <p:nvPr/>
          </p:nvSpPr>
          <p:spPr>
            <a:xfrm rot="5400000">
              <a:off x="1185072" y="708262"/>
              <a:ext cx="678543" cy="1996896"/>
            </a:xfrm>
            <a:custGeom>
              <a:avLst/>
              <a:gdLst>
                <a:gd name="connsiteX0" fmla="*/ 0 w 441962"/>
                <a:gd name="connsiteY0" fmla="*/ 1300978 h 1300978"/>
                <a:gd name="connsiteX1" fmla="*/ 0 w 441962"/>
                <a:gd name="connsiteY1" fmla="*/ 127498 h 1300978"/>
                <a:gd name="connsiteX2" fmla="*/ 220981 w 441962"/>
                <a:gd name="connsiteY2" fmla="*/ 0 h 1300978"/>
                <a:gd name="connsiteX3" fmla="*/ 441962 w 441962"/>
                <a:gd name="connsiteY3" fmla="*/ 127498 h 1300978"/>
                <a:gd name="connsiteX4" fmla="*/ 441960 w 441962"/>
                <a:gd name="connsiteY4" fmla="*/ 127498 h 1300978"/>
                <a:gd name="connsiteX5" fmla="*/ 441960 w 441962"/>
                <a:gd name="connsiteY5" fmla="*/ 1300978 h 1300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2" h="1300978">
                  <a:moveTo>
                    <a:pt x="0" y="1300978"/>
                  </a:moveTo>
                  <a:lnTo>
                    <a:pt x="0" y="127498"/>
                  </a:lnTo>
                  <a:lnTo>
                    <a:pt x="220981" y="0"/>
                  </a:lnTo>
                  <a:lnTo>
                    <a:pt x="441962" y="127498"/>
                  </a:lnTo>
                  <a:lnTo>
                    <a:pt x="441960" y="127498"/>
                  </a:lnTo>
                  <a:lnTo>
                    <a:pt x="441960" y="1300978"/>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0" name="TextBox 5"/>
            <p:cNvSpPr txBox="1">
              <a:spLocks noChangeArrowheads="1"/>
            </p:cNvSpPr>
            <p:nvPr/>
          </p:nvSpPr>
          <p:spPr bwMode="auto">
            <a:xfrm>
              <a:off x="718126"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dirty="0">
                  <a:solidFill>
                    <a:schemeClr val="bg1"/>
                  </a:solidFill>
                  <a:latin typeface="微软雅黑" panose="020B0503020204020204" pitchFamily="34" charset="-122"/>
                </a:rPr>
                <a:t>请添加子标题</a:t>
              </a:r>
            </a:p>
          </p:txBody>
        </p:sp>
      </p:grpSp>
      <p:grpSp>
        <p:nvGrpSpPr>
          <p:cNvPr id="11" name="组合 4"/>
          <p:cNvGrpSpPr/>
          <p:nvPr/>
        </p:nvGrpSpPr>
        <p:grpSpPr>
          <a:xfrm>
            <a:off x="3693753" y="1677768"/>
            <a:ext cx="1998331" cy="678752"/>
            <a:chOff x="2624644" y="1367438"/>
            <a:chExt cx="1998331" cy="678543"/>
          </a:xfrm>
          <a:effectLst/>
        </p:grpSpPr>
        <p:sp>
          <p:nvSpPr>
            <p:cNvPr id="12" name="任意多边形 5"/>
            <p:cNvSpPr/>
            <p:nvPr/>
          </p:nvSpPr>
          <p:spPr>
            <a:xfrm rot="5400000">
              <a:off x="3284538" y="707544"/>
              <a:ext cx="678543" cy="1998331"/>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3" name="TextBox 5"/>
            <p:cNvSpPr txBox="1">
              <a:spLocks noChangeArrowheads="1"/>
            </p:cNvSpPr>
            <p:nvPr/>
          </p:nvSpPr>
          <p:spPr bwMode="auto">
            <a:xfrm>
              <a:off x="2914423"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a:solidFill>
                    <a:schemeClr val="bg1"/>
                  </a:solidFill>
                  <a:latin typeface="微软雅黑" panose="020B0503020204020204" pitchFamily="34" charset="-122"/>
                </a:rPr>
                <a:t>请添加子标题</a:t>
              </a:r>
            </a:p>
          </p:txBody>
        </p:sp>
      </p:grpSp>
      <p:grpSp>
        <p:nvGrpSpPr>
          <p:cNvPr id="14" name="组合 7"/>
          <p:cNvGrpSpPr/>
          <p:nvPr/>
        </p:nvGrpSpPr>
        <p:grpSpPr>
          <a:xfrm>
            <a:off x="6457005" y="1677769"/>
            <a:ext cx="1998330" cy="678752"/>
            <a:chOff x="4723394" y="1367437"/>
            <a:chExt cx="1998330" cy="678543"/>
          </a:xfrm>
          <a:effectLst/>
        </p:grpSpPr>
        <p:sp>
          <p:nvSpPr>
            <p:cNvPr id="15" name="任意多边形 8"/>
            <p:cNvSpPr/>
            <p:nvPr/>
          </p:nvSpPr>
          <p:spPr>
            <a:xfrm rot="5400000">
              <a:off x="5383287" y="707544"/>
              <a:ext cx="678543" cy="1998330"/>
            </a:xfrm>
            <a:custGeom>
              <a:avLst/>
              <a:gdLst>
                <a:gd name="connsiteX0" fmla="*/ 0 w 611877"/>
                <a:gd name="connsiteY0" fmla="*/ 1794393 h 1801147"/>
                <a:gd name="connsiteX1" fmla="*/ 0 w 611877"/>
                <a:gd name="connsiteY1" fmla="*/ 176516 h 1801147"/>
                <a:gd name="connsiteX2" fmla="*/ 305939 w 611877"/>
                <a:gd name="connsiteY2" fmla="*/ 0 h 1801147"/>
                <a:gd name="connsiteX3" fmla="*/ 611877 w 611877"/>
                <a:gd name="connsiteY3" fmla="*/ 176516 h 1801147"/>
                <a:gd name="connsiteX4" fmla="*/ 611874 w 611877"/>
                <a:gd name="connsiteY4" fmla="*/ 176516 h 1801147"/>
                <a:gd name="connsiteX5" fmla="*/ 611874 w 611877"/>
                <a:gd name="connsiteY5" fmla="*/ 1801147 h 1801147"/>
                <a:gd name="connsiteX6" fmla="*/ 601188 w 611877"/>
                <a:gd name="connsiteY6" fmla="*/ 1801147 h 1801147"/>
                <a:gd name="connsiteX7" fmla="*/ 601188 w 611877"/>
                <a:gd name="connsiteY7" fmla="*/ 1800559 h 1801147"/>
                <a:gd name="connsiteX8" fmla="*/ 601191 w 611877"/>
                <a:gd name="connsiteY8" fmla="*/ 1800559 h 1801147"/>
                <a:gd name="connsiteX9" fmla="*/ 295253 w 611877"/>
                <a:gd name="connsiteY9" fmla="*/ 1624043 h 1801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877" h="1801147">
                  <a:moveTo>
                    <a:pt x="0" y="1794393"/>
                  </a:moveTo>
                  <a:lnTo>
                    <a:pt x="0" y="176516"/>
                  </a:lnTo>
                  <a:lnTo>
                    <a:pt x="305939" y="0"/>
                  </a:lnTo>
                  <a:lnTo>
                    <a:pt x="611877" y="176516"/>
                  </a:lnTo>
                  <a:lnTo>
                    <a:pt x="611874" y="176516"/>
                  </a:lnTo>
                  <a:lnTo>
                    <a:pt x="611874" y="1801147"/>
                  </a:lnTo>
                  <a:lnTo>
                    <a:pt x="601188" y="1801147"/>
                  </a:lnTo>
                  <a:lnTo>
                    <a:pt x="601188" y="1800559"/>
                  </a:lnTo>
                  <a:lnTo>
                    <a:pt x="601191" y="1800559"/>
                  </a:lnTo>
                  <a:lnTo>
                    <a:pt x="295253" y="1624043"/>
                  </a:lnTo>
                  <a:close/>
                </a:path>
              </a:pathLst>
            </a:custGeom>
            <a:noFill/>
            <a:ln w="3175" cap="flat" cmpd="sng" algn="ctr">
              <a:solidFill>
                <a:schemeClr val="bg1"/>
              </a:solidFill>
              <a:prstDash val="solid"/>
            </a:ln>
            <a:effectLst/>
          </p:spPr>
          <p:txBody>
            <a:bodyPr lIns="0" rIns="0" anchor="ctr"/>
            <a:lstStyle/>
            <a:p>
              <a:pPr algn="ctr" fontAlgn="auto">
                <a:lnSpc>
                  <a:spcPct val="120000"/>
                </a:lnSpc>
                <a:spcBef>
                  <a:spcPts val="600"/>
                </a:spcBef>
                <a:spcAft>
                  <a:spcPts val="600"/>
                </a:spcAft>
                <a:defRPr/>
              </a:pPr>
              <a:endParaRPr lang="zh-CN" altLang="en-US" sz="1200" kern="0">
                <a:solidFill>
                  <a:schemeClr val="bg1"/>
                </a:solidFill>
                <a:latin typeface="Impact" panose="020B0806030902050204" pitchFamily="34" charset="0"/>
                <a:ea typeface="微软雅黑" panose="020B0503020204020204" pitchFamily="34" charset="-122"/>
              </a:endParaRPr>
            </a:p>
          </p:txBody>
        </p:sp>
        <p:sp>
          <p:nvSpPr>
            <p:cNvPr id="16" name="TextBox 5"/>
            <p:cNvSpPr txBox="1">
              <a:spLocks noChangeArrowheads="1"/>
            </p:cNvSpPr>
            <p:nvPr/>
          </p:nvSpPr>
          <p:spPr bwMode="auto">
            <a:xfrm>
              <a:off x="5013173" y="1539584"/>
              <a:ext cx="1107996"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pperplate Gothic Bold" panose="020E0705020206020404" pitchFamily="34" charset="0"/>
                  <a:ea typeface="微软雅黑" panose="020B0503020204020204" pitchFamily="34" charset="-122"/>
                </a:defRPr>
              </a:lvl1pPr>
              <a:lvl2pPr marL="742950" indent="-285750">
                <a:defRPr>
                  <a:solidFill>
                    <a:schemeClr val="tx1"/>
                  </a:solidFill>
                  <a:latin typeface="Copperplate Gothic Bold" panose="020E0705020206020404" pitchFamily="34" charset="0"/>
                  <a:ea typeface="微软雅黑" panose="020B0503020204020204" pitchFamily="34" charset="-122"/>
                </a:defRPr>
              </a:lvl2pPr>
              <a:lvl3pPr marL="1143000" indent="-228600">
                <a:defRPr>
                  <a:solidFill>
                    <a:schemeClr val="tx1"/>
                  </a:solidFill>
                  <a:latin typeface="Copperplate Gothic Bold" panose="020E0705020206020404" pitchFamily="34" charset="0"/>
                  <a:ea typeface="微软雅黑" panose="020B0503020204020204" pitchFamily="34" charset="-122"/>
                </a:defRPr>
              </a:lvl3pPr>
              <a:lvl4pPr marL="1600200" indent="-228600">
                <a:defRPr>
                  <a:solidFill>
                    <a:schemeClr val="tx1"/>
                  </a:solidFill>
                  <a:latin typeface="Copperplate Gothic Bold" panose="020E0705020206020404" pitchFamily="34" charset="0"/>
                  <a:ea typeface="微软雅黑" panose="020B0503020204020204" pitchFamily="34" charset="-122"/>
                </a:defRPr>
              </a:lvl4pPr>
              <a:lvl5pPr marL="2057400" indent="-228600">
                <a:defRPr>
                  <a:solidFill>
                    <a:schemeClr val="tx1"/>
                  </a:solidFill>
                  <a:latin typeface="Copperplate Gothic Bold" panose="020E07050202060204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opperplate Gothic Bold" panose="020E0705020206020404" pitchFamily="34" charset="0"/>
                  <a:ea typeface="微软雅黑" panose="020B0503020204020204" pitchFamily="34" charset="-122"/>
                </a:defRPr>
              </a:lvl9pPr>
            </a:lstStyle>
            <a:p>
              <a:r>
                <a:rPr lang="zh-CN" altLang="en-US" sz="1200" dirty="0">
                  <a:solidFill>
                    <a:schemeClr val="bg1"/>
                  </a:solidFill>
                  <a:latin typeface="微软雅黑" panose="020B0503020204020204" pitchFamily="34" charset="-122"/>
                </a:rPr>
                <a:t>请添加子标题</a:t>
              </a:r>
            </a:p>
          </p:txBody>
        </p:sp>
      </p:grpSp>
      <p:grpSp>
        <p:nvGrpSpPr>
          <p:cNvPr id="20" name="组合 13"/>
          <p:cNvGrpSpPr/>
          <p:nvPr/>
        </p:nvGrpSpPr>
        <p:grpSpPr>
          <a:xfrm>
            <a:off x="837255" y="2233443"/>
            <a:ext cx="1896477" cy="2067826"/>
            <a:chOff x="478555" y="2160746"/>
            <a:chExt cx="1896477" cy="2067188"/>
          </a:xfrm>
          <a:effectLst/>
        </p:grpSpPr>
        <p:sp>
          <p:nvSpPr>
            <p:cNvPr id="21" name="矩形 20"/>
            <p:cNvSpPr/>
            <p:nvPr/>
          </p:nvSpPr>
          <p:spPr>
            <a:xfrm>
              <a:off x="525896" y="2160746"/>
              <a:ext cx="1803231"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22" name="矩形 21"/>
            <p:cNvSpPr/>
            <p:nvPr/>
          </p:nvSpPr>
          <p:spPr>
            <a:xfrm>
              <a:off x="544544" y="2179394"/>
              <a:ext cx="1764498" cy="1263840"/>
            </a:xfrm>
            <a:prstGeom prst="rect">
              <a:avLst/>
            </a:prstGeom>
            <a:blipFill>
              <a:blip r:embed="rId5"/>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23" name="矩形 22"/>
            <p:cNvSpPr/>
            <p:nvPr/>
          </p:nvSpPr>
          <p:spPr>
            <a:xfrm>
              <a:off x="478555" y="3557999"/>
              <a:ext cx="1896477"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grpSp>
        <p:nvGrpSpPr>
          <p:cNvPr id="24" name="组合 17"/>
          <p:cNvGrpSpPr/>
          <p:nvPr/>
        </p:nvGrpSpPr>
        <p:grpSpPr>
          <a:xfrm>
            <a:off x="3646413" y="2233443"/>
            <a:ext cx="1897911" cy="2067826"/>
            <a:chOff x="2577304" y="2160746"/>
            <a:chExt cx="1897911" cy="2067188"/>
          </a:xfrm>
          <a:effectLst/>
        </p:grpSpPr>
        <p:sp>
          <p:nvSpPr>
            <p:cNvPr id="25" name="矩形 24"/>
            <p:cNvSpPr/>
            <p:nvPr/>
          </p:nvSpPr>
          <p:spPr>
            <a:xfrm>
              <a:off x="2624644" y="2160746"/>
              <a:ext cx="1803232"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27" name="矩形 26"/>
            <p:cNvSpPr/>
            <p:nvPr/>
          </p:nvSpPr>
          <p:spPr>
            <a:xfrm>
              <a:off x="2644326" y="2178860"/>
              <a:ext cx="1763839" cy="1264996"/>
            </a:xfrm>
            <a:prstGeom prst="rect">
              <a:avLst/>
            </a:prstGeom>
            <a:blipFill dpi="0" rotWithShape="1">
              <a:blip r:embed="rId6"/>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28" name="矩形 27"/>
            <p:cNvSpPr/>
            <p:nvPr/>
          </p:nvSpPr>
          <p:spPr>
            <a:xfrm>
              <a:off x="2577304" y="3557999"/>
              <a:ext cx="1897911"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grpSp>
        <p:nvGrpSpPr>
          <p:cNvPr id="29" name="组合 21"/>
          <p:cNvGrpSpPr/>
          <p:nvPr/>
        </p:nvGrpSpPr>
        <p:grpSpPr>
          <a:xfrm>
            <a:off x="6406795" y="2233445"/>
            <a:ext cx="1896477" cy="2067826"/>
            <a:chOff x="4673183" y="2160746"/>
            <a:chExt cx="1896477" cy="2067188"/>
          </a:xfrm>
          <a:effectLst/>
        </p:grpSpPr>
        <p:sp>
          <p:nvSpPr>
            <p:cNvPr id="30" name="矩形 29"/>
            <p:cNvSpPr/>
            <p:nvPr/>
          </p:nvSpPr>
          <p:spPr>
            <a:xfrm>
              <a:off x="4723393" y="2160746"/>
              <a:ext cx="1803231" cy="2067188"/>
            </a:xfrm>
            <a:prstGeom prst="rect">
              <a:avLst/>
            </a:prstGeom>
            <a:noFill/>
            <a:ln w="3175">
              <a:solidFill>
                <a:srgbClr val="FDFDFD"/>
              </a:solidFill>
              <a:round/>
            </a:ln>
            <a:effectLst>
              <a:outerShdw blurRad="76200" dist="38100" dir="2700000" algn="tl" rotWithShape="0">
                <a:schemeClr val="tx1">
                  <a:lumMod val="65000"/>
                  <a:lumOff val="35000"/>
                  <a:alpha val="40000"/>
                </a:schemeClr>
              </a:outerShdw>
            </a:effectLst>
          </p:spPr>
          <p:txBody>
            <a:bodyPr wrap="none" anchor="ctr"/>
            <a:lstStyle/>
            <a:p>
              <a:pPr fontAlgn="auto">
                <a:spcBef>
                  <a:spcPts val="0"/>
                </a:spcBef>
                <a:spcAft>
                  <a:spcPts val="0"/>
                </a:spcAft>
                <a:defRPr/>
              </a:pPr>
              <a:endParaRPr lang="zh-CN" altLang="en-US" sz="900" kern="0">
                <a:solidFill>
                  <a:schemeClr val="bg1"/>
                </a:solidFill>
                <a:latin typeface="+mn-lt"/>
                <a:ea typeface="+mn-ea"/>
              </a:endParaRPr>
            </a:p>
          </p:txBody>
        </p:sp>
        <p:sp>
          <p:nvSpPr>
            <p:cNvPr id="31" name="矩形 30"/>
            <p:cNvSpPr/>
            <p:nvPr/>
          </p:nvSpPr>
          <p:spPr>
            <a:xfrm>
              <a:off x="4743403" y="2178860"/>
              <a:ext cx="1763839" cy="1264996"/>
            </a:xfrm>
            <a:prstGeom prst="rect">
              <a:avLst/>
            </a:prstGeom>
            <a:blipFill dpi="0" rotWithShape="1">
              <a:blip r:embed="rId7"/>
              <a:srcRect/>
              <a:stretch>
                <a:fillRect/>
              </a:stretch>
            </a:blipFill>
            <a:ln w="3175">
              <a:solidFill>
                <a:schemeClr val="bg1"/>
              </a:solidFill>
            </a:ln>
            <a:effectLst>
              <a:outerShdw blurRad="127000" dist="38100" dir="2700000" sx="98000" sy="98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00">
                <a:solidFill>
                  <a:schemeClr val="bg1"/>
                </a:solidFill>
              </a:endParaRPr>
            </a:p>
          </p:txBody>
        </p:sp>
        <p:sp>
          <p:nvSpPr>
            <p:cNvPr id="32" name="矩形 31"/>
            <p:cNvSpPr/>
            <p:nvPr/>
          </p:nvSpPr>
          <p:spPr>
            <a:xfrm>
              <a:off x="4673183" y="3557999"/>
              <a:ext cx="1896477" cy="507674"/>
            </a:xfrm>
            <a:prstGeom prst="rect">
              <a:avLst/>
            </a:prstGeom>
          </p:spPr>
          <p:txBody>
            <a:bodyPr>
              <a:spAutoFit/>
            </a:bodyPr>
            <a:lstStyle/>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a:p>
              <a:pPr algn="ctr" fontAlgn="auto">
                <a:lnSpc>
                  <a:spcPct val="150000"/>
                </a:lnSpc>
                <a:spcBef>
                  <a:spcPts val="0"/>
                </a:spcBef>
                <a:spcAft>
                  <a:spcPts val="0"/>
                </a:spcAft>
                <a:defRPr/>
              </a:pPr>
              <a:r>
                <a:rPr lang="zh-CN" altLang="en-US" sz="900" kern="0" dirty="0">
                  <a:solidFill>
                    <a:schemeClr val="bg1"/>
                  </a:solidFill>
                  <a:latin typeface="+mn-lt"/>
                  <a:ea typeface="微软雅黑" panose="020B0503020204020204" pitchFamily="34" charset="-122"/>
                </a:rPr>
                <a:t>请添加文本请添加文本</a:t>
              </a:r>
            </a:p>
          </p:txBody>
        </p:sp>
      </p:grpSp>
    </p:spTree>
    <p:extLst>
      <p:ext uri="{BB962C8B-B14F-4D97-AF65-F5344CB8AC3E}">
        <p14:creationId xmlns:p14="http://schemas.microsoft.com/office/powerpoint/2010/main" val="29820715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anim calcmode="lin" valueType="num">
                                      <p:cBhvr>
                                        <p:cTn id="23" dur="500" fill="hold"/>
                                        <p:tgtEl>
                                          <p:spTgt spid="20"/>
                                        </p:tgtEl>
                                        <p:attrNameLst>
                                          <p:attrName>ppt_x</p:attrName>
                                        </p:attrNameLst>
                                      </p:cBhvr>
                                      <p:tavLst>
                                        <p:tav tm="0">
                                          <p:val>
                                            <p:strVal val="#ppt_x"/>
                                          </p:val>
                                        </p:tav>
                                        <p:tav tm="100000">
                                          <p:val>
                                            <p:strVal val="#ppt_x"/>
                                          </p:val>
                                        </p:tav>
                                      </p:tavLst>
                                    </p:anim>
                                    <p:anim calcmode="lin" valueType="num">
                                      <p:cBhvr>
                                        <p:cTn id="24" dur="500" fill="hold"/>
                                        <p:tgtEl>
                                          <p:spTgt spid="20"/>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2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anim calcmode="lin" valueType="num">
                                      <p:cBhvr>
                                        <p:cTn id="28" dur="500" fill="hold"/>
                                        <p:tgtEl>
                                          <p:spTgt spid="24"/>
                                        </p:tgtEl>
                                        <p:attrNameLst>
                                          <p:attrName>ppt_x</p:attrName>
                                        </p:attrNameLst>
                                      </p:cBhvr>
                                      <p:tavLst>
                                        <p:tav tm="0">
                                          <p:val>
                                            <p:strVal val="#ppt_x"/>
                                          </p:val>
                                        </p:tav>
                                        <p:tav tm="100000">
                                          <p:val>
                                            <p:strVal val="#ppt_x"/>
                                          </p:val>
                                        </p:tav>
                                      </p:tavLst>
                                    </p:anim>
                                    <p:anim calcmode="lin" valueType="num">
                                      <p:cBhvr>
                                        <p:cTn id="29" dur="500" fill="hold"/>
                                        <p:tgtEl>
                                          <p:spTgt spid="2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21" name="Freeform 6"/>
          <p:cNvSpPr>
            <a:spLocks/>
          </p:cNvSpPr>
          <p:nvPr/>
        </p:nvSpPr>
        <p:spPr bwMode="auto">
          <a:xfrm>
            <a:off x="1536757" y="1398289"/>
            <a:ext cx="1296080" cy="182064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2785386" y="1398289"/>
            <a:ext cx="1296080" cy="182064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6"/>
          <p:cNvSpPr>
            <a:spLocks/>
          </p:cNvSpPr>
          <p:nvPr/>
        </p:nvSpPr>
        <p:spPr bwMode="auto">
          <a:xfrm>
            <a:off x="1135587" y="2081031"/>
            <a:ext cx="987490" cy="11379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2123077" y="1170710"/>
            <a:ext cx="1458090" cy="204822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6"/>
          <p:cNvSpPr>
            <a:spLocks/>
          </p:cNvSpPr>
          <p:nvPr/>
        </p:nvSpPr>
        <p:spPr bwMode="auto">
          <a:xfrm>
            <a:off x="3447096" y="1170710"/>
            <a:ext cx="1296080" cy="204822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Freeform 6"/>
          <p:cNvSpPr>
            <a:spLocks/>
          </p:cNvSpPr>
          <p:nvPr/>
        </p:nvSpPr>
        <p:spPr bwMode="auto">
          <a:xfrm>
            <a:off x="4059895"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6"/>
          <p:cNvSpPr>
            <a:spLocks/>
          </p:cNvSpPr>
          <p:nvPr/>
        </p:nvSpPr>
        <p:spPr bwMode="auto">
          <a:xfrm>
            <a:off x="4861900" y="2081031"/>
            <a:ext cx="987490" cy="113790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
          <p:cNvSpPr>
            <a:spLocks/>
          </p:cNvSpPr>
          <p:nvPr/>
        </p:nvSpPr>
        <p:spPr bwMode="auto">
          <a:xfrm>
            <a:off x="5368245"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
          <p:cNvSpPr>
            <a:spLocks/>
          </p:cNvSpPr>
          <p:nvPr/>
        </p:nvSpPr>
        <p:spPr bwMode="auto">
          <a:xfrm>
            <a:off x="6703814" y="154880"/>
            <a:ext cx="1296080" cy="306405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
          <p:cNvSpPr>
            <a:spLocks/>
          </p:cNvSpPr>
          <p:nvPr/>
        </p:nvSpPr>
        <p:spPr bwMode="auto">
          <a:xfrm>
            <a:off x="5980458" y="1170710"/>
            <a:ext cx="1458090" cy="2048229"/>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79415" tIns="39708" rIns="79415" bIns="39708" numCol="1" anchor="t" anchorCtr="0" compatLnSpc="1">
            <a:prstTxWarp prst="textNoShape">
              <a:avLst/>
            </a:prstTxWarp>
          </a:bodyPr>
          <a:lstStyle/>
          <a:p>
            <a:pPr>
              <a:lnSpc>
                <a:spcPct val="120000"/>
              </a:lnSpc>
            </a:pPr>
            <a:endParaRPr lang="en-US"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6" name="Group 136"/>
          <p:cNvGrpSpPr/>
          <p:nvPr/>
        </p:nvGrpSpPr>
        <p:grpSpPr>
          <a:xfrm>
            <a:off x="909848" y="3336553"/>
            <a:ext cx="1384995" cy="1138647"/>
            <a:chOff x="440568" y="3281022"/>
            <a:chExt cx="1594917" cy="1310743"/>
          </a:xfrm>
        </p:grpSpPr>
        <p:sp>
          <p:nvSpPr>
            <p:cNvPr id="37" name="Oval 56"/>
            <p:cNvSpPr>
              <a:spLocks noChangeAspect="1"/>
            </p:cNvSpPr>
            <p:nvPr/>
          </p:nvSpPr>
          <p:spPr>
            <a:xfrm>
              <a:off x="1088218" y="3281022"/>
              <a:ext cx="200183" cy="194452"/>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8" name="Group 120"/>
            <p:cNvGrpSpPr/>
            <p:nvPr/>
          </p:nvGrpSpPr>
          <p:grpSpPr>
            <a:xfrm>
              <a:off x="440568" y="3475474"/>
              <a:ext cx="1594917" cy="1116291"/>
              <a:chOff x="498175" y="3705902"/>
              <a:chExt cx="1594917" cy="1116291"/>
            </a:xfrm>
          </p:grpSpPr>
          <p:sp>
            <p:nvSpPr>
              <p:cNvPr id="39" name="TextBox 58"/>
              <p:cNvSpPr txBox="1"/>
              <p:nvPr/>
            </p:nvSpPr>
            <p:spPr>
              <a:xfrm>
                <a:off x="498175" y="4056918"/>
                <a:ext cx="1594917" cy="765275"/>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偏鄉課外讀物</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缺乏</a:t>
                </a:r>
                <a:r>
                  <a:rPr lang="en-US" altLang="zh-TW" b="1" dirty="0">
                    <a:solidFill>
                      <a:srgbClr val="FF0000"/>
                    </a:solidFill>
                    <a:latin typeface="Arial" panose="020B0604020202020204" pitchFamily="34" charset="0"/>
                    <a:ea typeface="微软雅黑" panose="020B0503020204020204" pitchFamily="34" charset="-122"/>
                    <a:cs typeface="+mn-ea"/>
                  </a:rPr>
                  <a:t>2.2</a:t>
                </a:r>
                <a:r>
                  <a:rPr lang="zh-TW" altLang="en-US" b="1" dirty="0" smtClean="0">
                    <a:solidFill>
                      <a:srgbClr val="FF0000"/>
                    </a:solidFill>
                    <a:latin typeface="Arial" panose="020B0604020202020204" pitchFamily="34" charset="0"/>
                    <a:ea typeface="微软雅黑" panose="020B0503020204020204" pitchFamily="34" charset="-122"/>
                    <a:cs typeface="+mn-ea"/>
                  </a:rPr>
                  <a:t>倍</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0" name="Straight Connector 59"/>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51" name="Group 137"/>
          <p:cNvGrpSpPr/>
          <p:nvPr/>
        </p:nvGrpSpPr>
        <p:grpSpPr>
          <a:xfrm>
            <a:off x="2719143" y="3336541"/>
            <a:ext cx="1615828" cy="1392483"/>
            <a:chOff x="964996" y="3281022"/>
            <a:chExt cx="1860743" cy="1602950"/>
          </a:xfrm>
        </p:grpSpPr>
        <p:sp>
          <p:nvSpPr>
            <p:cNvPr id="52" name="Oval 106"/>
            <p:cNvSpPr>
              <a:spLocks noChangeAspect="1"/>
            </p:cNvSpPr>
            <p:nvPr/>
          </p:nvSpPr>
          <p:spPr>
            <a:xfrm>
              <a:off x="1744938" y="3281022"/>
              <a:ext cx="200183" cy="194452"/>
            </a:xfrm>
            <a:prstGeom prst="ellipse">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3" name="Group 107"/>
            <p:cNvGrpSpPr/>
            <p:nvPr/>
          </p:nvGrpSpPr>
          <p:grpSpPr>
            <a:xfrm>
              <a:off x="964996" y="3475474"/>
              <a:ext cx="1860743" cy="1408498"/>
              <a:chOff x="1013792" y="3705902"/>
              <a:chExt cx="1860743" cy="1408498"/>
            </a:xfrm>
          </p:grpSpPr>
          <p:cxnSp>
            <p:nvCxnSpPr>
              <p:cNvPr id="54" name="Straight Connector 10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TextBox 109"/>
              <p:cNvSpPr txBox="1"/>
              <p:nvPr/>
            </p:nvSpPr>
            <p:spPr>
              <a:xfrm>
                <a:off x="1013792" y="4382042"/>
                <a:ext cx="1860743" cy="732358"/>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偏鄉教育性經費</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匱乏</a:t>
                </a:r>
                <a:r>
                  <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3</a:t>
                </a:r>
                <a:r>
                  <a:rPr lang="zh-TW" altLang="en-US"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倍</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56" name="Group 136"/>
          <p:cNvGrpSpPr/>
          <p:nvPr/>
        </p:nvGrpSpPr>
        <p:grpSpPr>
          <a:xfrm>
            <a:off x="6807264" y="3334569"/>
            <a:ext cx="1615827" cy="1110052"/>
            <a:chOff x="307663" y="3281022"/>
            <a:chExt cx="1860720" cy="1277832"/>
          </a:xfrm>
        </p:grpSpPr>
        <p:sp>
          <p:nvSpPr>
            <p:cNvPr id="57" name="Oval 111"/>
            <p:cNvSpPr>
              <a:spLocks noChangeAspect="1"/>
            </p:cNvSpPr>
            <p:nvPr/>
          </p:nvSpPr>
          <p:spPr>
            <a:xfrm>
              <a:off x="1088218" y="3281022"/>
              <a:ext cx="200183" cy="194452"/>
            </a:xfrm>
            <a:prstGeom prst="ellipse">
              <a:avLst/>
            </a:pr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8" name="Group 120"/>
            <p:cNvGrpSpPr/>
            <p:nvPr/>
          </p:nvGrpSpPr>
          <p:grpSpPr>
            <a:xfrm>
              <a:off x="307663" y="3475474"/>
              <a:ext cx="1860720" cy="1083380"/>
              <a:chOff x="365270" y="3705902"/>
              <a:chExt cx="1860720" cy="1083380"/>
            </a:xfrm>
          </p:grpSpPr>
          <p:sp>
            <p:nvSpPr>
              <p:cNvPr id="59" name="TextBox 113"/>
              <p:cNvSpPr txBox="1"/>
              <p:nvPr/>
            </p:nvSpPr>
            <p:spPr>
              <a:xfrm>
                <a:off x="365270" y="4056922"/>
                <a:ext cx="1860720" cy="732360"/>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偏鄉學校規模小</a:t>
                </a:r>
                <a:r>
                  <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
                </a:r>
                <a:br>
                  <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br>
                <a:r>
                  <a:rPr lang="zh-TW" altLang="en-US" b="1" dirty="0" smtClean="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團體互動機會少</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60" name="Straight Connector 114"/>
              <p:cNvCxnSpPr/>
              <p:nvPr/>
            </p:nvCxnSpPr>
            <p:spPr>
              <a:xfrm>
                <a:off x="1246034" y="3705902"/>
                <a:ext cx="0" cy="342098"/>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61" name="Group 137"/>
          <p:cNvGrpSpPr/>
          <p:nvPr/>
        </p:nvGrpSpPr>
        <p:grpSpPr>
          <a:xfrm>
            <a:off x="4785654" y="3338154"/>
            <a:ext cx="1846660" cy="1392488"/>
            <a:chOff x="832098" y="3281022"/>
            <a:chExt cx="2126542" cy="1602954"/>
          </a:xfrm>
        </p:grpSpPr>
        <p:sp>
          <p:nvSpPr>
            <p:cNvPr id="62" name="Oval 116"/>
            <p:cNvSpPr>
              <a:spLocks noChangeAspect="1"/>
            </p:cNvSpPr>
            <p:nvPr/>
          </p:nvSpPr>
          <p:spPr>
            <a:xfrm>
              <a:off x="1744938" y="3281022"/>
              <a:ext cx="200183" cy="194452"/>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63" name="Group 107"/>
            <p:cNvGrpSpPr/>
            <p:nvPr/>
          </p:nvGrpSpPr>
          <p:grpSpPr>
            <a:xfrm>
              <a:off x="832098" y="3475474"/>
              <a:ext cx="2126542" cy="1408502"/>
              <a:chOff x="880894" y="3705902"/>
              <a:chExt cx="2126542" cy="1408502"/>
            </a:xfrm>
          </p:grpSpPr>
          <p:cxnSp>
            <p:nvCxnSpPr>
              <p:cNvPr id="64" name="Straight Connector 118"/>
              <p:cNvCxnSpPr/>
              <p:nvPr/>
            </p:nvCxnSpPr>
            <p:spPr>
              <a:xfrm>
                <a:off x="1893825" y="3705902"/>
                <a:ext cx="0" cy="651665"/>
              </a:xfrm>
              <a:prstGeom prst="line">
                <a:avLst/>
              </a:prstGeom>
              <a:ln>
                <a:solidFill>
                  <a:schemeClr val="bg1">
                    <a:lumMod val="6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TextBox 119"/>
              <p:cNvSpPr txBox="1"/>
              <p:nvPr/>
            </p:nvSpPr>
            <p:spPr>
              <a:xfrm>
                <a:off x="880894" y="4382046"/>
                <a:ext cx="2126542" cy="732358"/>
              </a:xfrm>
              <a:prstGeom prst="rect">
                <a:avLst/>
              </a:prstGeom>
              <a:noFill/>
            </p:spPr>
            <p:txBody>
              <a:bodyPr wrap="none" lIns="0" tIns="0" rIns="0" bIns="0" rtlCol="0" anchor="t">
                <a:spAutoFit/>
              </a:bodyPr>
              <a:lstStyle/>
              <a:p>
                <a:pPr algn="ctr">
                  <a:lnSpc>
                    <a:spcPct val="120000"/>
                  </a:lnSpc>
                </a:pPr>
                <a:r>
                  <a:rPr lang="zh-TW" altLang="en-US"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教師流動率相當高</a:t>
                </a:r>
                <a:endParaRPr lang="en-US" altLang="zh-TW"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20000"/>
                  </a:lnSpc>
                </a:pPr>
                <a:r>
                  <a:rPr lang="zh-TW" altLang="en-US"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代課教師比率高</a:t>
                </a:r>
                <a:endParaRPr lang="en-US" altLang="zh-TW"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89" name="矩形 88"/>
          <p:cNvSpPr/>
          <p:nvPr/>
        </p:nvSpPr>
        <p:spPr>
          <a:xfrm>
            <a:off x="20399" y="160276"/>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城鄉差</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距</a:t>
            </a:r>
          </a:p>
        </p:txBody>
      </p:sp>
    </p:spTree>
    <p:extLst>
      <p:ext uri="{BB962C8B-B14F-4D97-AF65-F5344CB8AC3E}">
        <p14:creationId xmlns:p14="http://schemas.microsoft.com/office/powerpoint/2010/main" val="29826622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50000" decel="5000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ppt_x"/>
                                          </p:val>
                                        </p:tav>
                                        <p:tav tm="100000">
                                          <p:val>
                                            <p:strVal val="#ppt_x"/>
                                          </p:val>
                                        </p:tav>
                                      </p:tavLst>
                                    </p:anim>
                                    <p:anim calcmode="lin" valueType="num">
                                      <p:cBhvr additive="base">
                                        <p:cTn id="13" dur="500" fill="hold"/>
                                        <p:tgtEl>
                                          <p:spTgt spid="3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accel="50000" decel="50000"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ppt_x"/>
                                          </p:val>
                                        </p:tav>
                                        <p:tav tm="100000">
                                          <p:val>
                                            <p:strVal val="#ppt_x"/>
                                          </p:val>
                                        </p:tav>
                                      </p:tavLst>
                                    </p:anim>
                                    <p:anim calcmode="lin" valueType="num">
                                      <p:cBhvr additive="base">
                                        <p:cTn id="33" dur="500" fill="hold"/>
                                        <p:tgtEl>
                                          <p:spTgt spid="5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accel="50000" decel="5000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accel="50000" decel="50000" fill="hold" nodeType="afterEffect">
                                  <p:stCondLst>
                                    <p:cond delay="0"/>
                                  </p:stCondLst>
                                  <p:childTnLst>
                                    <p:set>
                                      <p:cBhvr>
                                        <p:cTn id="41" dur="1" fill="hold">
                                          <p:stCondLst>
                                            <p:cond delay="0"/>
                                          </p:stCondLst>
                                        </p:cTn>
                                        <p:tgtEl>
                                          <p:spTgt spid="56"/>
                                        </p:tgtEl>
                                        <p:attrNameLst>
                                          <p:attrName>style.visibility</p:attrName>
                                        </p:attrNameLst>
                                      </p:cBhvr>
                                      <p:to>
                                        <p:strVal val="visible"/>
                                      </p:to>
                                    </p:set>
                                    <p:anim calcmode="lin" valueType="num">
                                      <p:cBhvr additive="base">
                                        <p:cTn id="42" dur="500" fill="hold"/>
                                        <p:tgtEl>
                                          <p:spTgt spid="56"/>
                                        </p:tgtEl>
                                        <p:attrNameLst>
                                          <p:attrName>ppt_x</p:attrName>
                                        </p:attrNameLst>
                                      </p:cBhvr>
                                      <p:tavLst>
                                        <p:tav tm="0">
                                          <p:val>
                                            <p:strVal val="#ppt_x"/>
                                          </p:val>
                                        </p:tav>
                                        <p:tav tm="100000">
                                          <p:val>
                                            <p:strVal val="#ppt_x"/>
                                          </p:val>
                                        </p:tav>
                                      </p:tavLst>
                                    </p:anim>
                                    <p:anim calcmode="lin" valueType="num">
                                      <p:cBhvr additive="base">
                                        <p:cTn id="43" dur="500" fill="hold"/>
                                        <p:tgtEl>
                                          <p:spTgt spid="56"/>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accel="50000" decel="5000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accel="50000" decel="50000"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500" fill="hold"/>
                                        <p:tgtEl>
                                          <p:spTgt spid="61"/>
                                        </p:tgtEl>
                                        <p:attrNameLst>
                                          <p:attrName>ppt_x</p:attrName>
                                        </p:attrNameLst>
                                      </p:cBhvr>
                                      <p:tavLst>
                                        <p:tav tm="0">
                                          <p:val>
                                            <p:strVal val="#ppt_x"/>
                                          </p:val>
                                        </p:tav>
                                        <p:tav tm="100000">
                                          <p:val>
                                            <p:strVal val="#ppt_x"/>
                                          </p:val>
                                        </p:tav>
                                      </p:tavLst>
                                    </p:anim>
                                    <p:anim calcmode="lin" valueType="num">
                                      <p:cBhvr additive="base">
                                        <p:cTn id="53" dur="500" fill="hold"/>
                                        <p:tgtEl>
                                          <p:spTgt spid="61"/>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accel="50000" decel="5000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ppt_x"/>
                                          </p:val>
                                        </p:tav>
                                        <p:tav tm="100000">
                                          <p:val>
                                            <p:strVal val="#ppt_x"/>
                                          </p:val>
                                        </p:tav>
                                      </p:tavLst>
                                    </p:anim>
                                    <p:anim calcmode="lin" valueType="num">
                                      <p:cBhvr additive="base">
                                        <p:cTn id="58" dur="500" fill="hold"/>
                                        <p:tgtEl>
                                          <p:spTgt spid="31"/>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accel="50000" decel="50000" fill="hold" grpId="0" nodeType="after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ppt_x"/>
                                          </p:val>
                                        </p:tav>
                                        <p:tav tm="100000">
                                          <p:val>
                                            <p:strVal val="#ppt_x"/>
                                          </p:val>
                                        </p:tav>
                                      </p:tavLst>
                                    </p:anim>
                                    <p:anim calcmode="lin" valueType="num">
                                      <p:cBhvr additive="base">
                                        <p:cTn id="63" dur="500" fill="hold"/>
                                        <p:tgtEl>
                                          <p:spTgt spid="33"/>
                                        </p:tgtEl>
                                        <p:attrNameLst>
                                          <p:attrName>ppt_y</p:attrName>
                                        </p:attrNameLst>
                                      </p:cBhvr>
                                      <p:tavLst>
                                        <p:tav tm="0">
                                          <p:val>
                                            <p:strVal val="1+#ppt_h/2"/>
                                          </p:val>
                                        </p:tav>
                                        <p:tav tm="100000">
                                          <p:val>
                                            <p:strVal val="#ppt_y"/>
                                          </p:val>
                                        </p:tav>
                                      </p:tavLst>
                                    </p:anim>
                                  </p:childTnLst>
                                </p:cTn>
                              </p:par>
                            </p:childTnLst>
                          </p:cTn>
                        </p:par>
                        <p:par>
                          <p:cTn id="64" fill="hold">
                            <p:stCondLst>
                              <p:cond delay="60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accel="50000" decel="50000" fill="hold" grpId="0" nodeType="afterEffect">
                                  <p:stCondLst>
                                    <p:cond delay="0"/>
                                  </p:stCondLst>
                                  <p:childTnLst>
                                    <p:set>
                                      <p:cBhvr>
                                        <p:cTn id="71" dur="1" fill="hold">
                                          <p:stCondLst>
                                            <p:cond delay="0"/>
                                          </p:stCondLst>
                                        </p:cTn>
                                        <p:tgtEl>
                                          <p:spTgt spid="34"/>
                                        </p:tgtEl>
                                        <p:attrNameLst>
                                          <p:attrName>style.visibility</p:attrName>
                                        </p:attrNameLst>
                                      </p:cBhvr>
                                      <p:to>
                                        <p:strVal val="visible"/>
                                      </p:to>
                                    </p:set>
                                    <p:anim calcmode="lin" valueType="num">
                                      <p:cBhvr additive="base">
                                        <p:cTn id="72" dur="500" fill="hold"/>
                                        <p:tgtEl>
                                          <p:spTgt spid="34"/>
                                        </p:tgtEl>
                                        <p:attrNameLst>
                                          <p:attrName>ppt_x</p:attrName>
                                        </p:attrNameLst>
                                      </p:cBhvr>
                                      <p:tavLst>
                                        <p:tav tm="0">
                                          <p:val>
                                            <p:strVal val="#ppt_x"/>
                                          </p:val>
                                        </p:tav>
                                        <p:tav tm="100000">
                                          <p:val>
                                            <p:strVal val="#ppt_x"/>
                                          </p:val>
                                        </p:tav>
                                      </p:tavLst>
                                    </p:anim>
                                    <p:anim calcmode="lin" valueType="num">
                                      <p:cBhvr additive="base">
                                        <p:cTn id="7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7" grpId="0" animBg="1"/>
      <p:bldP spid="31" grpId="0" animBg="1"/>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0"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課綱改變</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4" name="圖片 3"/>
          <p:cNvPicPr>
            <a:picLocks noChangeAspect="1"/>
          </p:cNvPicPr>
          <p:nvPr/>
        </p:nvPicPr>
        <p:blipFill rotWithShape="1">
          <a:blip r:embed="rId5"/>
          <a:srcRect l="30904" t="30522" r="11609" b="38818"/>
          <a:stretch/>
        </p:blipFill>
        <p:spPr>
          <a:xfrm>
            <a:off x="146508" y="1244896"/>
            <a:ext cx="8850984" cy="2655295"/>
          </a:xfrm>
          <a:prstGeom prst="rect">
            <a:avLst/>
          </a:prstGeom>
        </p:spPr>
      </p:pic>
      <p:sp>
        <p:nvSpPr>
          <p:cNvPr id="9" name="橢圓 8"/>
          <p:cNvSpPr/>
          <p:nvPr/>
        </p:nvSpPr>
        <p:spPr>
          <a:xfrm>
            <a:off x="151597" y="2356520"/>
            <a:ext cx="2160000" cy="720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0" name="橢圓 9"/>
          <p:cNvSpPr/>
          <p:nvPr/>
        </p:nvSpPr>
        <p:spPr>
          <a:xfrm>
            <a:off x="2324173" y="1492424"/>
            <a:ext cx="2160000" cy="97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1" name="橢圓 10"/>
          <p:cNvSpPr/>
          <p:nvPr/>
        </p:nvSpPr>
        <p:spPr>
          <a:xfrm>
            <a:off x="2357459" y="3076520"/>
            <a:ext cx="2160000" cy="720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12" name="橢圓 11"/>
          <p:cNvSpPr/>
          <p:nvPr/>
        </p:nvSpPr>
        <p:spPr>
          <a:xfrm>
            <a:off x="4585768" y="3076520"/>
            <a:ext cx="2160000" cy="720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Tree>
    <p:extLst>
      <p:ext uri="{BB962C8B-B14F-4D97-AF65-F5344CB8AC3E}">
        <p14:creationId xmlns:p14="http://schemas.microsoft.com/office/powerpoint/2010/main" val="3808375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heel(1)">
                                      <p:cBhvr>
                                        <p:cTn id="16" dur="2000"/>
                                        <p:tgtEl>
                                          <p:spTgt spid="11"/>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heel(1)">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grpSp>
        <p:nvGrpSpPr>
          <p:cNvPr id="41" name="Group 44"/>
          <p:cNvGrpSpPr/>
          <p:nvPr/>
        </p:nvGrpSpPr>
        <p:grpSpPr>
          <a:xfrm>
            <a:off x="5064924" y="1531092"/>
            <a:ext cx="1410197" cy="1709480"/>
            <a:chOff x="9683156" y="2245342"/>
            <a:chExt cx="1880262" cy="2278603"/>
          </a:xfrm>
          <a:effectLst>
            <a:outerShdw blurRad="368300" dir="13500000" sy="23000" kx="1200000" algn="br" rotWithShape="0">
              <a:prstClr val="black">
                <a:alpha val="25000"/>
              </a:prstClr>
            </a:outerShdw>
          </a:effectLst>
        </p:grpSpPr>
        <p:sp>
          <p:nvSpPr>
            <p:cNvPr id="42" name="Freeform 45"/>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3" name="Oval 6"/>
            <p:cNvSpPr>
              <a:spLocks noChangeArrowheads="1"/>
            </p:cNvSpPr>
            <p:nvPr/>
          </p:nvSpPr>
          <p:spPr bwMode="auto">
            <a:xfrm>
              <a:off x="9683156" y="2245342"/>
              <a:ext cx="1880262" cy="610552"/>
            </a:xfrm>
            <a:prstGeom prst="ellipse">
              <a:avLst/>
            </a:prstGeom>
            <a:gradFill>
              <a:gsLst>
                <a:gs pos="0">
                  <a:schemeClr val="bg1"/>
                </a:gs>
                <a:gs pos="53000">
                  <a:schemeClr val="bg1">
                    <a:lumMod val="95000"/>
                  </a:schemeClr>
                </a:gs>
                <a:gs pos="100000">
                  <a:schemeClr val="bg1">
                    <a:lumMod val="85000"/>
                  </a:schemeClr>
                </a:gs>
              </a:gsLst>
              <a:lin ang="16800000" scaled="0"/>
            </a:gradFill>
            <a:ln>
              <a:noFill/>
            </a:ln>
          </p:spPr>
          <p:txBody>
            <a:bodyPr vert="horz" wrap="square" lIns="91440" tIns="45720" rIns="91440" bIns="45720" numCol="1" anchor="t" anchorCtr="0" compatLnSpc="1"/>
            <a:lstStyle/>
            <a:p>
              <a:endParaRPr lang="id-ID"/>
            </a:p>
          </p:txBody>
        </p:sp>
      </p:grpSp>
      <p:grpSp>
        <p:nvGrpSpPr>
          <p:cNvPr id="44" name="Group 47"/>
          <p:cNvGrpSpPr/>
          <p:nvPr/>
        </p:nvGrpSpPr>
        <p:grpSpPr>
          <a:xfrm>
            <a:off x="3715029" y="1981454"/>
            <a:ext cx="1410197" cy="1709480"/>
            <a:chOff x="9683156" y="2245342"/>
            <a:chExt cx="1880262" cy="2278603"/>
          </a:xfrm>
          <a:effectLst>
            <a:outerShdw blurRad="368300" dir="13500000" sy="23000" kx="1200000" algn="br" rotWithShape="0">
              <a:prstClr val="black">
                <a:alpha val="25000"/>
              </a:prstClr>
            </a:outerShdw>
          </a:effectLst>
        </p:grpSpPr>
        <p:sp>
          <p:nvSpPr>
            <p:cNvPr id="45" name="Freeform 48"/>
            <p:cNvSpPr/>
            <p:nvPr/>
          </p:nvSpPr>
          <p:spPr bwMode="auto">
            <a:xfrm>
              <a:off x="9697382"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accent5"/>
            </a:solidFill>
            <a:ln>
              <a:noFill/>
            </a:ln>
          </p:spPr>
          <p:txBody>
            <a:bodyPr vert="horz" wrap="square" lIns="91440" tIns="45720" rIns="91440" bIns="45720" numCol="1" anchor="t" anchorCtr="0" compatLnSpc="1"/>
            <a:lstStyle/>
            <a:p>
              <a:endParaRPr lang="id-ID"/>
            </a:p>
          </p:txBody>
        </p:sp>
        <p:sp>
          <p:nvSpPr>
            <p:cNvPr id="46" name="Oval 6"/>
            <p:cNvSpPr>
              <a:spLocks noChangeArrowheads="1"/>
            </p:cNvSpPr>
            <p:nvPr/>
          </p:nvSpPr>
          <p:spPr bwMode="auto">
            <a:xfrm>
              <a:off x="9683156" y="2245342"/>
              <a:ext cx="1880262" cy="610552"/>
            </a:xfrm>
            <a:prstGeom prst="ellipse">
              <a:avLst/>
            </a:prstGeom>
            <a:solidFill>
              <a:schemeClr val="accent5">
                <a:lumMod val="40000"/>
                <a:lumOff val="60000"/>
              </a:schemeClr>
            </a:solidFill>
            <a:ln>
              <a:noFill/>
            </a:ln>
          </p:spPr>
          <p:txBody>
            <a:bodyPr vert="horz" wrap="square" lIns="91440" tIns="45720" rIns="91440" bIns="45720" numCol="1" anchor="t" anchorCtr="0" compatLnSpc="1"/>
            <a:lstStyle/>
            <a:p>
              <a:endParaRPr lang="id-ID"/>
            </a:p>
          </p:txBody>
        </p:sp>
      </p:grpSp>
      <p:grpSp>
        <p:nvGrpSpPr>
          <p:cNvPr id="47" name="Group 50"/>
          <p:cNvGrpSpPr/>
          <p:nvPr/>
        </p:nvGrpSpPr>
        <p:grpSpPr>
          <a:xfrm>
            <a:off x="2315502" y="2276299"/>
            <a:ext cx="1410197" cy="1709480"/>
            <a:chOff x="4666657" y="2245342"/>
            <a:chExt cx="1880262" cy="2278603"/>
          </a:xfrm>
          <a:effectLst>
            <a:outerShdw blurRad="368300" dir="13500000" sy="23000" kx="1200000" algn="br" rotWithShape="0">
              <a:prstClr val="black">
                <a:alpha val="25000"/>
              </a:prstClr>
            </a:outerShdw>
          </a:effectLst>
        </p:grpSpPr>
        <p:sp>
          <p:nvSpPr>
            <p:cNvPr id="48" name="Freeform 51"/>
            <p:cNvSpPr/>
            <p:nvPr/>
          </p:nvSpPr>
          <p:spPr bwMode="auto">
            <a:xfrm>
              <a:off x="4680883" y="2584406"/>
              <a:ext cx="1851810" cy="1939539"/>
            </a:xfrm>
            <a:custGeom>
              <a:avLst/>
              <a:gdLst>
                <a:gd name="T0" fmla="*/ 1516 w 1562"/>
                <a:gd name="T1" fmla="*/ 0 h 1636"/>
                <a:gd name="T2" fmla="*/ 1562 w 1562"/>
                <a:gd name="T3" fmla="*/ 11 h 1636"/>
                <a:gd name="T4" fmla="*/ 781 w 1562"/>
                <a:gd name="T5" fmla="*/ 1636 h 1636"/>
                <a:gd name="T6" fmla="*/ 0 w 1562"/>
                <a:gd name="T7" fmla="*/ 11 h 1636"/>
                <a:gd name="T8" fmla="*/ 57 w 1562"/>
                <a:gd name="T9" fmla="*/ 0 h 1636"/>
                <a:gd name="T10" fmla="*/ 1516 w 1562"/>
                <a:gd name="T11" fmla="*/ 0 h 1636"/>
              </a:gdLst>
              <a:ahLst/>
              <a:cxnLst>
                <a:cxn ang="0">
                  <a:pos x="T0" y="T1"/>
                </a:cxn>
                <a:cxn ang="0">
                  <a:pos x="T2" y="T3"/>
                </a:cxn>
                <a:cxn ang="0">
                  <a:pos x="T4" y="T5"/>
                </a:cxn>
                <a:cxn ang="0">
                  <a:pos x="T6" y="T7"/>
                </a:cxn>
                <a:cxn ang="0">
                  <a:pos x="T8" y="T9"/>
                </a:cxn>
                <a:cxn ang="0">
                  <a:pos x="T10" y="T11"/>
                </a:cxn>
              </a:cxnLst>
              <a:rect l="0" t="0" r="r" b="b"/>
              <a:pathLst>
                <a:path w="1562" h="1636">
                  <a:moveTo>
                    <a:pt x="1516" y="0"/>
                  </a:moveTo>
                  <a:lnTo>
                    <a:pt x="1562" y="11"/>
                  </a:lnTo>
                  <a:lnTo>
                    <a:pt x="781" y="1636"/>
                  </a:lnTo>
                  <a:lnTo>
                    <a:pt x="0" y="11"/>
                  </a:lnTo>
                  <a:lnTo>
                    <a:pt x="57" y="0"/>
                  </a:lnTo>
                  <a:lnTo>
                    <a:pt x="1516" y="0"/>
                  </a:lnTo>
                  <a:close/>
                </a:path>
              </a:pathLst>
            </a:custGeom>
            <a:solidFill>
              <a:schemeClr val="bg1">
                <a:lumMod val="85000"/>
              </a:schemeClr>
            </a:solidFill>
            <a:ln>
              <a:noFill/>
            </a:ln>
          </p:spPr>
          <p:txBody>
            <a:bodyPr vert="horz" wrap="square" lIns="91440" tIns="45720" rIns="91440" bIns="45720" numCol="1" anchor="t" anchorCtr="0" compatLnSpc="1"/>
            <a:lstStyle/>
            <a:p>
              <a:endParaRPr lang="id-ID"/>
            </a:p>
          </p:txBody>
        </p:sp>
        <p:sp>
          <p:nvSpPr>
            <p:cNvPr id="49" name="Oval 6"/>
            <p:cNvSpPr>
              <a:spLocks noChangeArrowheads="1"/>
            </p:cNvSpPr>
            <p:nvPr/>
          </p:nvSpPr>
          <p:spPr bwMode="auto">
            <a:xfrm>
              <a:off x="4666657" y="2245342"/>
              <a:ext cx="1880262" cy="610552"/>
            </a:xfrm>
            <a:prstGeom prst="ellipse">
              <a:avLst/>
            </a:prstGeom>
            <a:solidFill>
              <a:schemeClr val="accent1">
                <a:alpha val="94000"/>
              </a:schemeClr>
            </a:solidFill>
            <a:ln>
              <a:noFill/>
            </a:ln>
          </p:spPr>
          <p:txBody>
            <a:bodyPr vert="horz" wrap="square" lIns="91440" tIns="45720" rIns="91440" bIns="45720" numCol="1" anchor="t" anchorCtr="0" compatLnSpc="1"/>
            <a:lstStyle/>
            <a:p>
              <a:endParaRPr lang="id-ID"/>
            </a:p>
          </p:txBody>
        </p:sp>
      </p:grpSp>
      <p:grpSp>
        <p:nvGrpSpPr>
          <p:cNvPr id="50" name="Group 60"/>
          <p:cNvGrpSpPr/>
          <p:nvPr/>
        </p:nvGrpSpPr>
        <p:grpSpPr>
          <a:xfrm rot="5400000" flipV="1">
            <a:off x="1975261" y="2558862"/>
            <a:ext cx="195968" cy="875534"/>
            <a:chOff x="1374514" y="1504950"/>
            <a:chExt cx="261290" cy="1167018"/>
          </a:xfrm>
        </p:grpSpPr>
        <p:cxnSp>
          <p:nvCxnSpPr>
            <p:cNvPr id="66" name="Straight Connector 61"/>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2"/>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8" name="Group 63"/>
          <p:cNvGrpSpPr/>
          <p:nvPr/>
        </p:nvGrpSpPr>
        <p:grpSpPr>
          <a:xfrm flipV="1">
            <a:off x="4420127" y="3240572"/>
            <a:ext cx="195968" cy="875534"/>
            <a:chOff x="1374514" y="1504950"/>
            <a:chExt cx="261290" cy="1167018"/>
          </a:xfrm>
        </p:grpSpPr>
        <p:cxnSp>
          <p:nvCxnSpPr>
            <p:cNvPr id="69" name="Straight Connector 64"/>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6"/>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71" name="Group 68"/>
          <p:cNvGrpSpPr/>
          <p:nvPr/>
        </p:nvGrpSpPr>
        <p:grpSpPr>
          <a:xfrm rot="16200000" flipV="1">
            <a:off x="6260789" y="2362894"/>
            <a:ext cx="195968" cy="875534"/>
            <a:chOff x="1374514" y="1504950"/>
            <a:chExt cx="261290" cy="1167018"/>
          </a:xfrm>
        </p:grpSpPr>
        <p:cxnSp>
          <p:nvCxnSpPr>
            <p:cNvPr id="72" name="Straight Connector 69"/>
            <p:cNvCxnSpPr/>
            <p:nvPr/>
          </p:nvCxnSpPr>
          <p:spPr>
            <a:xfrm flipH="1" flipV="1">
              <a:off x="1374514" y="1504950"/>
              <a:ext cx="2" cy="1167018"/>
            </a:xfrm>
            <a:prstGeom prst="line">
              <a:avLst/>
            </a:prstGeom>
            <a:ln>
              <a:solidFill>
                <a:srgbClr val="F2F2F2"/>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0"/>
            <p:cNvCxnSpPr/>
            <p:nvPr/>
          </p:nvCxnSpPr>
          <p:spPr>
            <a:xfrm>
              <a:off x="1374514" y="1504950"/>
              <a:ext cx="261290" cy="0"/>
            </a:xfrm>
            <a:prstGeom prst="line">
              <a:avLst/>
            </a:prstGeom>
            <a:ln>
              <a:solidFill>
                <a:srgbClr val="F2F2F2"/>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74" name="Text Placeholder 32"/>
          <p:cNvSpPr txBox="1"/>
          <p:nvPr/>
        </p:nvSpPr>
        <p:spPr>
          <a:xfrm flipH="1">
            <a:off x="517023" y="3391852"/>
            <a:ext cx="2146764" cy="141294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25000"/>
              </a:lnSpc>
              <a:spcBef>
                <a:spcPts val="0"/>
              </a:spcBef>
              <a:buNone/>
            </a:pPr>
            <a:r>
              <a:rPr lang="zh-TW" altLang="en-US" sz="1600" dirty="0">
                <a:solidFill>
                  <a:schemeClr val="bg1"/>
                </a:solidFill>
                <a:latin typeface="微软雅黑"/>
                <a:ea typeface="微软雅黑"/>
                <a:sym typeface="微软雅黑" pitchFamily="34" charset="-122"/>
              </a:rPr>
              <a:t>偏</a:t>
            </a:r>
            <a:r>
              <a:rPr lang="zh-TW" altLang="en-US" sz="1600" dirty="0" smtClean="0">
                <a:solidFill>
                  <a:schemeClr val="bg1"/>
                </a:solidFill>
                <a:latin typeface="微软雅黑"/>
                <a:ea typeface="微软雅黑"/>
                <a:sym typeface="微软雅黑" pitchFamily="34" charset="-122"/>
              </a:rPr>
              <a:t>鄉上網率</a:t>
            </a:r>
            <a:r>
              <a:rPr lang="en-US" altLang="zh-TW" sz="1600" dirty="0" smtClean="0">
                <a:solidFill>
                  <a:srgbClr val="FF0000"/>
                </a:solidFill>
                <a:latin typeface="微软雅黑"/>
                <a:ea typeface="微软雅黑"/>
                <a:sym typeface="微软雅黑" pitchFamily="34" charset="-122"/>
              </a:rPr>
              <a:t>76%</a:t>
            </a:r>
          </a:p>
          <a:p>
            <a:pPr marL="0" indent="0" algn="ctr">
              <a:lnSpc>
                <a:spcPct val="125000"/>
              </a:lnSpc>
              <a:spcBef>
                <a:spcPts val="0"/>
              </a:spcBef>
              <a:buNone/>
            </a:pPr>
            <a:r>
              <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已開發國家平均</a:t>
            </a:r>
            <a:r>
              <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78%)</a:t>
            </a:r>
            <a:endParaRPr lang="en-US" altLang="zh-CN"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75" name="Text Placeholder 32"/>
          <p:cNvSpPr txBox="1"/>
          <p:nvPr/>
        </p:nvSpPr>
        <p:spPr>
          <a:xfrm flipH="1">
            <a:off x="4960026" y="3906100"/>
            <a:ext cx="1828275" cy="1042707"/>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偏鄉硬體</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價值</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endParaRPr>
          </a:p>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已達</a:t>
            </a:r>
            <a:r>
              <a:rPr lang="en-US" altLang="zh-TW"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6</a:t>
            </a:r>
            <a:r>
              <a:rPr lang="zh-TW" altLang="en-US"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億</a:t>
            </a:r>
            <a:r>
              <a:rPr lang="zh-TW" altLang="en-US"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rPr>
              <a:t>新台幣</a:t>
            </a:r>
            <a:endParaRPr lang="en-US" altLang="zh-TW"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sym typeface="微软雅黑" pitchFamily="34" charset="-122"/>
            </a:endParaRPr>
          </a:p>
        </p:txBody>
      </p:sp>
      <p:sp>
        <p:nvSpPr>
          <p:cNvPr id="76" name="Text Placeholder 32"/>
          <p:cNvSpPr txBox="1"/>
          <p:nvPr/>
        </p:nvSpPr>
        <p:spPr>
          <a:xfrm flipH="1">
            <a:off x="6984268" y="1839146"/>
            <a:ext cx="2064654" cy="2276960"/>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前瞻計畫項目</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建設下世代科研與智慧學習</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環境</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強化數位教學暨習資訊應用</a:t>
            </a: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環境</a:t>
            </a:r>
            <a:endParaRPr lang="en-US" altLang="zh-TW"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r>
              <a:rPr lang="zh-TW" altLang="en-US" sz="1600" dirty="0" smtClean="0">
                <a:solidFill>
                  <a:schemeClr val="bg1"/>
                </a:solidFill>
                <a:latin typeface="Roboto Light" panose="02000000000000000000" pitchFamily="2" charset="0"/>
                <a:ea typeface="Roboto Light" panose="02000000000000000000" pitchFamily="2" charset="0"/>
                <a:cs typeface="Roboto Light" panose="02000000000000000000" pitchFamily="2" charset="0"/>
              </a:rPr>
              <a:t>共計</a:t>
            </a:r>
            <a:r>
              <a:rPr lang="en-US" altLang="zh-TW" sz="1600" b="1" dirty="0" smtClean="0">
                <a:solidFill>
                  <a:srgbClr val="FF0000"/>
                </a:solidFill>
                <a:latin typeface="Roboto Light" panose="02000000000000000000" pitchFamily="2" charset="0"/>
                <a:ea typeface="Roboto Light" panose="02000000000000000000" pitchFamily="2" charset="0"/>
                <a:cs typeface="Roboto Light" panose="02000000000000000000" pitchFamily="2" charset="0"/>
              </a:rPr>
              <a:t>185.3</a:t>
            </a:r>
            <a:r>
              <a:rPr lang="zh-TW" altLang="en-US"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rPr>
              <a:t>億</a:t>
            </a:r>
            <a:endParaRPr lang="en-US" altLang="zh-CN" sz="1600" b="1" dirty="0">
              <a:solidFill>
                <a:srgbClr val="FF0000"/>
              </a:solidFill>
              <a:latin typeface="Roboto Light" panose="02000000000000000000" pitchFamily="2" charset="0"/>
              <a:ea typeface="Roboto Light" panose="02000000000000000000" pitchFamily="2" charset="0"/>
              <a:cs typeface="Roboto Light" panose="02000000000000000000" pitchFamily="2" charset="0"/>
            </a:endParaRPr>
          </a:p>
          <a:p>
            <a:pPr marL="0" indent="0">
              <a:lnSpc>
                <a:spcPct val="125000"/>
              </a:lnSpc>
              <a:spcBef>
                <a:spcPts val="0"/>
              </a:spcBef>
              <a:buNone/>
            </a:pPr>
            <a:endParaRPr lang="en-US" altLang="zh-CN" sz="1600"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grpSp>
        <p:nvGrpSpPr>
          <p:cNvPr id="77" name="Group 77"/>
          <p:cNvGrpSpPr/>
          <p:nvPr/>
        </p:nvGrpSpPr>
        <p:grpSpPr>
          <a:xfrm>
            <a:off x="2366373" y="1348658"/>
            <a:ext cx="1218407" cy="1353126"/>
            <a:chOff x="4001051" y="2334890"/>
            <a:chExt cx="1624542" cy="1803611"/>
          </a:xfrm>
        </p:grpSpPr>
        <p:sp>
          <p:nvSpPr>
            <p:cNvPr id="78" name="AutoShape 3"/>
            <p:cNvSpPr>
              <a:spLocks noChangeAspect="1" noChangeArrowheads="1" noTextEdit="1"/>
            </p:cNvSpPr>
            <p:nvPr/>
          </p:nvSpPr>
          <p:spPr bwMode="auto">
            <a:xfrm>
              <a:off x="4001886" y="2335307"/>
              <a:ext cx="1623707" cy="180319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9" name="Freeform 17"/>
            <p:cNvSpPr>
              <a:spLocks noEditPoints="1"/>
            </p:cNvSpPr>
            <p:nvPr/>
          </p:nvSpPr>
          <p:spPr bwMode="auto">
            <a:xfrm>
              <a:off x="4001051" y="2334890"/>
              <a:ext cx="1624542"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1">
                <a:lumMod val="95000"/>
              </a:schemeClr>
            </a:solidFill>
            <a:ln w="9525">
              <a:noFill/>
              <a:round/>
            </a:ln>
          </p:spPr>
          <p:txBody>
            <a:bodyPr vert="horz" wrap="square" lIns="91440" tIns="45720" rIns="91440" bIns="45720" numCol="1" anchor="t" anchorCtr="0" compatLnSpc="1"/>
            <a:lstStyle/>
            <a:p>
              <a:endParaRPr lang="en-US"/>
            </a:p>
          </p:txBody>
        </p:sp>
      </p:grpSp>
      <p:grpSp>
        <p:nvGrpSpPr>
          <p:cNvPr id="80" name="Group 81"/>
          <p:cNvGrpSpPr/>
          <p:nvPr/>
        </p:nvGrpSpPr>
        <p:grpSpPr>
          <a:xfrm>
            <a:off x="3741621" y="1091469"/>
            <a:ext cx="1218407" cy="1353126"/>
            <a:chOff x="5834714" y="1992076"/>
            <a:chExt cx="1624543" cy="1803611"/>
          </a:xfrm>
        </p:grpSpPr>
        <p:sp>
          <p:nvSpPr>
            <p:cNvPr id="81" name="AutoShape 3"/>
            <p:cNvSpPr>
              <a:spLocks noChangeAspect="1" noChangeArrowheads="1" noTextEdit="1"/>
            </p:cNvSpPr>
            <p:nvPr/>
          </p:nvSpPr>
          <p:spPr bwMode="auto">
            <a:xfrm>
              <a:off x="5835549" y="1992493"/>
              <a:ext cx="1623708" cy="180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2" name="Freeform 17"/>
            <p:cNvSpPr>
              <a:spLocks noEditPoints="1"/>
            </p:cNvSpPr>
            <p:nvPr/>
          </p:nvSpPr>
          <p:spPr bwMode="auto">
            <a:xfrm>
              <a:off x="5834714" y="1992076"/>
              <a:ext cx="1624543"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83" name="Group 84"/>
          <p:cNvGrpSpPr/>
          <p:nvPr/>
        </p:nvGrpSpPr>
        <p:grpSpPr>
          <a:xfrm>
            <a:off x="5140366" y="628328"/>
            <a:ext cx="1218407" cy="1353126"/>
            <a:chOff x="7699708" y="1374746"/>
            <a:chExt cx="1624542" cy="1803611"/>
          </a:xfrm>
        </p:grpSpPr>
        <p:sp>
          <p:nvSpPr>
            <p:cNvPr id="84" name="AutoShape 3"/>
            <p:cNvSpPr>
              <a:spLocks noChangeAspect="1" noChangeArrowheads="1" noTextEdit="1"/>
            </p:cNvSpPr>
            <p:nvPr/>
          </p:nvSpPr>
          <p:spPr bwMode="auto">
            <a:xfrm>
              <a:off x="7700543" y="1375163"/>
              <a:ext cx="1623707" cy="180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85" name="Freeform 17"/>
            <p:cNvSpPr>
              <a:spLocks noEditPoints="1"/>
            </p:cNvSpPr>
            <p:nvPr/>
          </p:nvSpPr>
          <p:spPr bwMode="auto">
            <a:xfrm>
              <a:off x="7699708" y="1374746"/>
              <a:ext cx="1624542" cy="1803611"/>
            </a:xfrm>
            <a:custGeom>
              <a:avLst/>
              <a:gdLst>
                <a:gd name="T0" fmla="*/ 2258 w 2497"/>
                <a:gd name="T1" fmla="*/ 799 h 2773"/>
                <a:gd name="T2" fmla="*/ 1940 w 2497"/>
                <a:gd name="T3" fmla="*/ 965 h 2773"/>
                <a:gd name="T4" fmla="*/ 2164 w 2497"/>
                <a:gd name="T5" fmla="*/ 679 h 2773"/>
                <a:gd name="T6" fmla="*/ 2235 w 2497"/>
                <a:gd name="T7" fmla="*/ 517 h 2773"/>
                <a:gd name="T8" fmla="*/ 1949 w 2497"/>
                <a:gd name="T9" fmla="*/ 315 h 2773"/>
                <a:gd name="T10" fmla="*/ 1873 w 2497"/>
                <a:gd name="T11" fmla="*/ 546 h 2773"/>
                <a:gd name="T12" fmla="*/ 1846 w 2497"/>
                <a:gd name="T13" fmla="*/ 777 h 2773"/>
                <a:gd name="T14" fmla="*/ 1493 w 2497"/>
                <a:gd name="T15" fmla="*/ 726 h 2773"/>
                <a:gd name="T16" fmla="*/ 1518 w 2497"/>
                <a:gd name="T17" fmla="*/ 299 h 2773"/>
                <a:gd name="T18" fmla="*/ 1436 w 2497"/>
                <a:gd name="T19" fmla="*/ 182 h 2773"/>
                <a:gd name="T20" fmla="*/ 1301 w 2497"/>
                <a:gd name="T21" fmla="*/ 143 h 2773"/>
                <a:gd name="T22" fmla="*/ 1061 w 2497"/>
                <a:gd name="T23" fmla="*/ 117 h 2773"/>
                <a:gd name="T24" fmla="*/ 839 w 2497"/>
                <a:gd name="T25" fmla="*/ 107 h 2773"/>
                <a:gd name="T26" fmla="*/ 930 w 2497"/>
                <a:gd name="T27" fmla="*/ 465 h 2773"/>
                <a:gd name="T28" fmla="*/ 810 w 2497"/>
                <a:gd name="T29" fmla="*/ 645 h 2773"/>
                <a:gd name="T30" fmla="*/ 603 w 2497"/>
                <a:gd name="T31" fmla="*/ 684 h 2773"/>
                <a:gd name="T32" fmla="*/ 401 w 2497"/>
                <a:gd name="T33" fmla="*/ 722 h 2773"/>
                <a:gd name="T34" fmla="*/ 1050 w 2497"/>
                <a:gd name="T35" fmla="*/ 1018 h 2773"/>
                <a:gd name="T36" fmla="*/ 788 w 2497"/>
                <a:gd name="T37" fmla="*/ 973 h 2773"/>
                <a:gd name="T38" fmla="*/ 317 w 2497"/>
                <a:gd name="T39" fmla="*/ 941 h 2773"/>
                <a:gd name="T40" fmla="*/ 161 w 2497"/>
                <a:gd name="T41" fmla="*/ 918 h 2773"/>
                <a:gd name="T42" fmla="*/ 267 w 2497"/>
                <a:gd name="T43" fmla="*/ 1172 h 2773"/>
                <a:gd name="T44" fmla="*/ 529 w 2497"/>
                <a:gd name="T45" fmla="*/ 1136 h 2773"/>
                <a:gd name="T46" fmla="*/ 774 w 2497"/>
                <a:gd name="T47" fmla="*/ 1274 h 2773"/>
                <a:gd name="T48" fmla="*/ 660 w 2497"/>
                <a:gd name="T49" fmla="*/ 2011 h 2773"/>
                <a:gd name="T50" fmla="*/ 448 w 2497"/>
                <a:gd name="T51" fmla="*/ 2284 h 2773"/>
                <a:gd name="T52" fmla="*/ 772 w 2497"/>
                <a:gd name="T53" fmla="*/ 2047 h 2773"/>
                <a:gd name="T54" fmla="*/ 681 w 2497"/>
                <a:gd name="T55" fmla="*/ 2287 h 2773"/>
                <a:gd name="T56" fmla="*/ 664 w 2497"/>
                <a:gd name="T57" fmla="*/ 2549 h 2773"/>
                <a:gd name="T58" fmla="*/ 803 w 2497"/>
                <a:gd name="T59" fmla="*/ 2243 h 2773"/>
                <a:gd name="T60" fmla="*/ 852 w 2497"/>
                <a:gd name="T61" fmla="*/ 2197 h 2773"/>
                <a:gd name="T62" fmla="*/ 1033 w 2497"/>
                <a:gd name="T63" fmla="*/ 2333 h 2773"/>
                <a:gd name="T64" fmla="*/ 1020 w 2497"/>
                <a:gd name="T65" fmla="*/ 2056 h 2773"/>
                <a:gd name="T66" fmla="*/ 1155 w 2497"/>
                <a:gd name="T67" fmla="*/ 2160 h 2773"/>
                <a:gd name="T68" fmla="*/ 1122 w 2497"/>
                <a:gd name="T69" fmla="*/ 2692 h 2773"/>
                <a:gd name="T70" fmla="*/ 1246 w 2497"/>
                <a:gd name="T71" fmla="*/ 2364 h 2773"/>
                <a:gd name="T72" fmla="*/ 1356 w 2497"/>
                <a:gd name="T73" fmla="*/ 2340 h 2773"/>
                <a:gd name="T74" fmla="*/ 1371 w 2497"/>
                <a:gd name="T75" fmla="*/ 2620 h 2773"/>
                <a:gd name="T76" fmla="*/ 1513 w 2497"/>
                <a:gd name="T77" fmla="*/ 2568 h 2773"/>
                <a:gd name="T78" fmla="*/ 1546 w 2497"/>
                <a:gd name="T79" fmla="*/ 2316 h 2773"/>
                <a:gd name="T80" fmla="*/ 1327 w 2497"/>
                <a:gd name="T81" fmla="*/ 2065 h 2773"/>
                <a:gd name="T82" fmla="*/ 1517 w 2497"/>
                <a:gd name="T83" fmla="*/ 2179 h 2773"/>
                <a:gd name="T84" fmla="*/ 1629 w 2497"/>
                <a:gd name="T85" fmla="*/ 2366 h 2773"/>
                <a:gd name="T86" fmla="*/ 1766 w 2497"/>
                <a:gd name="T87" fmla="*/ 2269 h 2773"/>
                <a:gd name="T88" fmla="*/ 1894 w 2497"/>
                <a:gd name="T89" fmla="*/ 2303 h 2773"/>
                <a:gd name="T90" fmla="*/ 1655 w 2497"/>
                <a:gd name="T91" fmla="*/ 2085 h 2773"/>
                <a:gd name="T92" fmla="*/ 1459 w 2497"/>
                <a:gd name="T93" fmla="*/ 1915 h 2773"/>
                <a:gd name="T94" fmla="*/ 2073 w 2497"/>
                <a:gd name="T95" fmla="*/ 2218 h 2773"/>
                <a:gd name="T96" fmla="*/ 2192 w 2497"/>
                <a:gd name="T97" fmla="*/ 2072 h 2773"/>
                <a:gd name="T98" fmla="*/ 2155 w 2497"/>
                <a:gd name="T99" fmla="*/ 1925 h 2773"/>
                <a:gd name="T100" fmla="*/ 1686 w 2497"/>
                <a:gd name="T101" fmla="*/ 1885 h 2773"/>
                <a:gd name="T102" fmla="*/ 1668 w 2497"/>
                <a:gd name="T103" fmla="*/ 1194 h 2773"/>
                <a:gd name="T104" fmla="*/ 1863 w 2497"/>
                <a:gd name="T105" fmla="*/ 1146 h 2773"/>
                <a:gd name="T106" fmla="*/ 2250 w 2497"/>
                <a:gd name="T107" fmla="*/ 1078 h 2773"/>
                <a:gd name="T108" fmla="*/ 824 w 2497"/>
                <a:gd name="T109" fmla="*/ 992 h 2773"/>
                <a:gd name="T110" fmla="*/ 1368 w 2497"/>
                <a:gd name="T111" fmla="*/ 1101 h 2773"/>
                <a:gd name="T112" fmla="*/ 1199 w 2497"/>
                <a:gd name="T113" fmla="*/ 775 h 2773"/>
                <a:gd name="T114" fmla="*/ 1166 w 2497"/>
                <a:gd name="T115" fmla="*/ 722 h 2773"/>
                <a:gd name="T116" fmla="*/ 1366 w 2497"/>
                <a:gd name="T117" fmla="*/ 826 h 2773"/>
                <a:gd name="T118" fmla="*/ 1047 w 2497"/>
                <a:gd name="T119" fmla="*/ 628 h 2773"/>
                <a:gd name="T120" fmla="*/ 814 w 2497"/>
                <a:gd name="T121" fmla="*/ 799 h 2773"/>
                <a:gd name="T122" fmla="*/ 594 w 2497"/>
                <a:gd name="T123" fmla="*/ 749 h 2773"/>
                <a:gd name="T124" fmla="*/ 1466 w 2497"/>
                <a:gd name="T125" fmla="*/ 1166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97" h="2773">
                  <a:moveTo>
                    <a:pt x="2446" y="1021"/>
                  </a:moveTo>
                  <a:cubicBezTo>
                    <a:pt x="2446" y="1021"/>
                    <a:pt x="2446" y="1020"/>
                    <a:pt x="2447" y="1020"/>
                  </a:cubicBezTo>
                  <a:cubicBezTo>
                    <a:pt x="2447" y="1020"/>
                    <a:pt x="2448" y="1020"/>
                    <a:pt x="2448" y="1020"/>
                  </a:cubicBezTo>
                  <a:cubicBezTo>
                    <a:pt x="2449" y="1020"/>
                    <a:pt x="2449" y="1020"/>
                    <a:pt x="2449" y="1020"/>
                  </a:cubicBezTo>
                  <a:cubicBezTo>
                    <a:pt x="2449" y="1020"/>
                    <a:pt x="2450" y="1019"/>
                    <a:pt x="2450" y="1019"/>
                  </a:cubicBezTo>
                  <a:cubicBezTo>
                    <a:pt x="2450" y="1019"/>
                    <a:pt x="2451" y="1019"/>
                    <a:pt x="2452" y="1019"/>
                  </a:cubicBezTo>
                  <a:cubicBezTo>
                    <a:pt x="2452" y="1018"/>
                    <a:pt x="2453" y="1018"/>
                    <a:pt x="2453" y="1018"/>
                  </a:cubicBezTo>
                  <a:cubicBezTo>
                    <a:pt x="2454" y="1017"/>
                    <a:pt x="2455" y="1017"/>
                    <a:pt x="2455" y="1017"/>
                  </a:cubicBezTo>
                  <a:cubicBezTo>
                    <a:pt x="2456" y="1016"/>
                    <a:pt x="2456" y="1016"/>
                    <a:pt x="2457" y="1016"/>
                  </a:cubicBezTo>
                  <a:cubicBezTo>
                    <a:pt x="2458" y="1015"/>
                    <a:pt x="2460" y="1014"/>
                    <a:pt x="2461" y="1013"/>
                  </a:cubicBezTo>
                  <a:cubicBezTo>
                    <a:pt x="2462" y="1013"/>
                    <a:pt x="2463" y="1012"/>
                    <a:pt x="2465" y="1011"/>
                  </a:cubicBezTo>
                  <a:cubicBezTo>
                    <a:pt x="2466" y="1010"/>
                    <a:pt x="2467" y="1009"/>
                    <a:pt x="2468" y="1008"/>
                  </a:cubicBezTo>
                  <a:cubicBezTo>
                    <a:pt x="2469" y="1007"/>
                    <a:pt x="2470" y="1006"/>
                    <a:pt x="2471" y="1006"/>
                  </a:cubicBezTo>
                  <a:cubicBezTo>
                    <a:pt x="2489" y="1002"/>
                    <a:pt x="2485" y="992"/>
                    <a:pt x="2497" y="983"/>
                  </a:cubicBezTo>
                  <a:cubicBezTo>
                    <a:pt x="2481" y="984"/>
                    <a:pt x="2466" y="988"/>
                    <a:pt x="2470" y="1004"/>
                  </a:cubicBezTo>
                  <a:cubicBezTo>
                    <a:pt x="2470" y="1004"/>
                    <a:pt x="2470" y="1004"/>
                    <a:pt x="2470" y="1004"/>
                  </a:cubicBezTo>
                  <a:cubicBezTo>
                    <a:pt x="2469" y="1005"/>
                    <a:pt x="2468" y="1006"/>
                    <a:pt x="2467" y="1007"/>
                  </a:cubicBezTo>
                  <a:cubicBezTo>
                    <a:pt x="2466" y="1008"/>
                    <a:pt x="2464" y="1008"/>
                    <a:pt x="2463" y="1009"/>
                  </a:cubicBezTo>
                  <a:cubicBezTo>
                    <a:pt x="2462" y="1010"/>
                    <a:pt x="2461" y="1011"/>
                    <a:pt x="2460" y="1012"/>
                  </a:cubicBezTo>
                  <a:cubicBezTo>
                    <a:pt x="2458" y="1013"/>
                    <a:pt x="2457" y="1013"/>
                    <a:pt x="2456" y="1014"/>
                  </a:cubicBezTo>
                  <a:cubicBezTo>
                    <a:pt x="2455" y="1014"/>
                    <a:pt x="2455" y="1015"/>
                    <a:pt x="2454" y="1015"/>
                  </a:cubicBezTo>
                  <a:cubicBezTo>
                    <a:pt x="2454" y="1015"/>
                    <a:pt x="2453" y="1016"/>
                    <a:pt x="2453" y="1016"/>
                  </a:cubicBezTo>
                  <a:cubicBezTo>
                    <a:pt x="2452" y="1016"/>
                    <a:pt x="2451" y="1017"/>
                    <a:pt x="2451" y="1017"/>
                  </a:cubicBezTo>
                  <a:cubicBezTo>
                    <a:pt x="2450" y="1017"/>
                    <a:pt x="2450" y="1017"/>
                    <a:pt x="2449" y="1018"/>
                  </a:cubicBezTo>
                  <a:cubicBezTo>
                    <a:pt x="2449" y="1018"/>
                    <a:pt x="2449" y="1018"/>
                    <a:pt x="2449" y="1018"/>
                  </a:cubicBezTo>
                  <a:cubicBezTo>
                    <a:pt x="2448" y="1018"/>
                    <a:pt x="2448" y="1018"/>
                    <a:pt x="2448" y="1018"/>
                  </a:cubicBezTo>
                  <a:cubicBezTo>
                    <a:pt x="2447" y="1018"/>
                    <a:pt x="2447" y="1019"/>
                    <a:pt x="2447" y="1019"/>
                  </a:cubicBezTo>
                  <a:cubicBezTo>
                    <a:pt x="2446" y="1019"/>
                    <a:pt x="2445" y="1020"/>
                    <a:pt x="2444" y="1020"/>
                  </a:cubicBezTo>
                  <a:cubicBezTo>
                    <a:pt x="2444" y="1020"/>
                    <a:pt x="2444" y="1021"/>
                    <a:pt x="2443" y="1021"/>
                  </a:cubicBezTo>
                  <a:cubicBezTo>
                    <a:pt x="2443" y="1021"/>
                    <a:pt x="2443" y="1021"/>
                    <a:pt x="2443" y="1021"/>
                  </a:cubicBezTo>
                  <a:cubicBezTo>
                    <a:pt x="2442" y="1021"/>
                    <a:pt x="2441" y="1020"/>
                    <a:pt x="2441" y="1020"/>
                  </a:cubicBezTo>
                  <a:cubicBezTo>
                    <a:pt x="2440" y="1020"/>
                    <a:pt x="2439" y="1020"/>
                    <a:pt x="2439" y="1020"/>
                  </a:cubicBezTo>
                  <a:cubicBezTo>
                    <a:pt x="2437" y="1020"/>
                    <a:pt x="2436" y="1019"/>
                    <a:pt x="2434" y="1019"/>
                  </a:cubicBezTo>
                  <a:cubicBezTo>
                    <a:pt x="2434" y="1019"/>
                    <a:pt x="2433" y="1019"/>
                    <a:pt x="2432" y="1018"/>
                  </a:cubicBezTo>
                  <a:cubicBezTo>
                    <a:pt x="2431" y="1018"/>
                    <a:pt x="2431" y="1018"/>
                    <a:pt x="2431" y="1018"/>
                  </a:cubicBezTo>
                  <a:cubicBezTo>
                    <a:pt x="2430" y="1017"/>
                    <a:pt x="2430" y="1017"/>
                    <a:pt x="2430" y="1017"/>
                  </a:cubicBezTo>
                  <a:cubicBezTo>
                    <a:pt x="2429" y="1017"/>
                    <a:pt x="2429" y="1017"/>
                    <a:pt x="2429" y="1017"/>
                  </a:cubicBezTo>
                  <a:cubicBezTo>
                    <a:pt x="2428" y="1016"/>
                    <a:pt x="2427" y="1016"/>
                    <a:pt x="2427" y="1016"/>
                  </a:cubicBezTo>
                  <a:cubicBezTo>
                    <a:pt x="2426" y="1015"/>
                    <a:pt x="2425" y="1015"/>
                    <a:pt x="2424" y="1014"/>
                  </a:cubicBezTo>
                  <a:cubicBezTo>
                    <a:pt x="2422" y="1013"/>
                    <a:pt x="2421" y="1013"/>
                    <a:pt x="2420" y="1012"/>
                  </a:cubicBezTo>
                  <a:cubicBezTo>
                    <a:pt x="2416" y="1009"/>
                    <a:pt x="2413" y="1006"/>
                    <a:pt x="2409" y="1004"/>
                  </a:cubicBezTo>
                  <a:cubicBezTo>
                    <a:pt x="2408" y="1004"/>
                    <a:pt x="2408" y="1004"/>
                    <a:pt x="2407" y="1003"/>
                  </a:cubicBezTo>
                  <a:cubicBezTo>
                    <a:pt x="2407" y="1003"/>
                    <a:pt x="2407" y="1003"/>
                    <a:pt x="2406" y="1003"/>
                  </a:cubicBezTo>
                  <a:cubicBezTo>
                    <a:pt x="2405" y="1003"/>
                    <a:pt x="2404" y="1002"/>
                    <a:pt x="2403" y="1002"/>
                  </a:cubicBezTo>
                  <a:cubicBezTo>
                    <a:pt x="2402" y="1002"/>
                    <a:pt x="2401" y="1002"/>
                    <a:pt x="2400" y="1002"/>
                  </a:cubicBezTo>
                  <a:cubicBezTo>
                    <a:pt x="2403" y="1000"/>
                    <a:pt x="2407" y="999"/>
                    <a:pt x="2410" y="997"/>
                  </a:cubicBezTo>
                  <a:cubicBezTo>
                    <a:pt x="2418" y="993"/>
                    <a:pt x="2425" y="988"/>
                    <a:pt x="2431" y="984"/>
                  </a:cubicBezTo>
                  <a:cubicBezTo>
                    <a:pt x="2432" y="983"/>
                    <a:pt x="2433" y="982"/>
                    <a:pt x="2434" y="982"/>
                  </a:cubicBezTo>
                  <a:cubicBezTo>
                    <a:pt x="2434" y="982"/>
                    <a:pt x="2434" y="981"/>
                    <a:pt x="2435" y="981"/>
                  </a:cubicBezTo>
                  <a:cubicBezTo>
                    <a:pt x="2435" y="981"/>
                    <a:pt x="2436" y="981"/>
                    <a:pt x="2436" y="980"/>
                  </a:cubicBezTo>
                  <a:cubicBezTo>
                    <a:pt x="2437" y="979"/>
                    <a:pt x="2439" y="978"/>
                    <a:pt x="2440" y="977"/>
                  </a:cubicBezTo>
                  <a:cubicBezTo>
                    <a:pt x="2443" y="975"/>
                    <a:pt x="2445" y="973"/>
                    <a:pt x="2448" y="970"/>
                  </a:cubicBezTo>
                  <a:cubicBezTo>
                    <a:pt x="2452" y="966"/>
                    <a:pt x="2456" y="963"/>
                    <a:pt x="2459" y="960"/>
                  </a:cubicBezTo>
                  <a:cubicBezTo>
                    <a:pt x="2462" y="956"/>
                    <a:pt x="2465" y="954"/>
                    <a:pt x="2467" y="952"/>
                  </a:cubicBezTo>
                  <a:cubicBezTo>
                    <a:pt x="2468" y="951"/>
                    <a:pt x="2469" y="950"/>
                    <a:pt x="2469" y="950"/>
                  </a:cubicBezTo>
                  <a:cubicBezTo>
                    <a:pt x="2469" y="950"/>
                    <a:pt x="2465" y="953"/>
                    <a:pt x="2458" y="959"/>
                  </a:cubicBezTo>
                  <a:cubicBezTo>
                    <a:pt x="2455" y="961"/>
                    <a:pt x="2451" y="965"/>
                    <a:pt x="2446" y="969"/>
                  </a:cubicBezTo>
                  <a:cubicBezTo>
                    <a:pt x="2443" y="970"/>
                    <a:pt x="2441" y="972"/>
                    <a:pt x="2438" y="974"/>
                  </a:cubicBezTo>
                  <a:cubicBezTo>
                    <a:pt x="2436" y="975"/>
                    <a:pt x="2435" y="976"/>
                    <a:pt x="2433" y="978"/>
                  </a:cubicBezTo>
                  <a:cubicBezTo>
                    <a:pt x="2432" y="979"/>
                    <a:pt x="2431" y="980"/>
                    <a:pt x="2429" y="981"/>
                  </a:cubicBezTo>
                  <a:cubicBezTo>
                    <a:pt x="2423" y="985"/>
                    <a:pt x="2416" y="990"/>
                    <a:pt x="2408" y="994"/>
                  </a:cubicBezTo>
                  <a:cubicBezTo>
                    <a:pt x="2401" y="998"/>
                    <a:pt x="2392" y="1001"/>
                    <a:pt x="2383" y="1003"/>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1" y="1004"/>
                    <a:pt x="2381" y="1004"/>
                    <a:pt x="2381" y="1004"/>
                  </a:cubicBezTo>
                  <a:cubicBezTo>
                    <a:pt x="2380" y="1004"/>
                    <a:pt x="2380" y="1004"/>
                    <a:pt x="2380" y="1004"/>
                  </a:cubicBezTo>
                  <a:cubicBezTo>
                    <a:pt x="2379" y="1004"/>
                    <a:pt x="2377" y="1005"/>
                    <a:pt x="2376" y="1005"/>
                  </a:cubicBezTo>
                  <a:cubicBezTo>
                    <a:pt x="2376" y="1005"/>
                    <a:pt x="2375" y="1005"/>
                    <a:pt x="2375" y="1005"/>
                  </a:cubicBezTo>
                  <a:cubicBezTo>
                    <a:pt x="2376" y="1005"/>
                    <a:pt x="2377" y="1004"/>
                    <a:pt x="2378" y="1004"/>
                  </a:cubicBezTo>
                  <a:cubicBezTo>
                    <a:pt x="2378" y="1004"/>
                    <a:pt x="2379" y="1003"/>
                    <a:pt x="2379" y="1003"/>
                  </a:cubicBezTo>
                  <a:cubicBezTo>
                    <a:pt x="2380" y="1003"/>
                    <a:pt x="2380" y="1003"/>
                    <a:pt x="2380" y="1002"/>
                  </a:cubicBezTo>
                  <a:cubicBezTo>
                    <a:pt x="2380" y="1002"/>
                    <a:pt x="2381" y="1002"/>
                    <a:pt x="2381" y="1002"/>
                  </a:cubicBezTo>
                  <a:cubicBezTo>
                    <a:pt x="2383" y="1000"/>
                    <a:pt x="2385" y="997"/>
                    <a:pt x="2387" y="994"/>
                  </a:cubicBezTo>
                  <a:cubicBezTo>
                    <a:pt x="2388" y="994"/>
                    <a:pt x="2388" y="993"/>
                    <a:pt x="2389" y="992"/>
                  </a:cubicBezTo>
                  <a:cubicBezTo>
                    <a:pt x="2389" y="992"/>
                    <a:pt x="2390" y="991"/>
                    <a:pt x="2390" y="990"/>
                  </a:cubicBezTo>
                  <a:cubicBezTo>
                    <a:pt x="2391" y="989"/>
                    <a:pt x="2392" y="987"/>
                    <a:pt x="2393" y="986"/>
                  </a:cubicBezTo>
                  <a:cubicBezTo>
                    <a:pt x="2393" y="986"/>
                    <a:pt x="2393" y="986"/>
                    <a:pt x="2394" y="986"/>
                  </a:cubicBezTo>
                  <a:cubicBezTo>
                    <a:pt x="2413" y="974"/>
                    <a:pt x="2422" y="961"/>
                    <a:pt x="2410" y="946"/>
                  </a:cubicBezTo>
                  <a:cubicBezTo>
                    <a:pt x="2402" y="961"/>
                    <a:pt x="2385" y="968"/>
                    <a:pt x="2392" y="984"/>
                  </a:cubicBezTo>
                  <a:cubicBezTo>
                    <a:pt x="2392" y="985"/>
                    <a:pt x="2392" y="985"/>
                    <a:pt x="2392" y="985"/>
                  </a:cubicBezTo>
                  <a:cubicBezTo>
                    <a:pt x="2391" y="987"/>
                    <a:pt x="2390" y="988"/>
                    <a:pt x="2389" y="990"/>
                  </a:cubicBezTo>
                  <a:cubicBezTo>
                    <a:pt x="2388" y="990"/>
                    <a:pt x="2388" y="991"/>
                    <a:pt x="2387" y="992"/>
                  </a:cubicBezTo>
                  <a:cubicBezTo>
                    <a:pt x="2387" y="992"/>
                    <a:pt x="2386" y="993"/>
                    <a:pt x="2386" y="994"/>
                  </a:cubicBezTo>
                  <a:cubicBezTo>
                    <a:pt x="2384" y="996"/>
                    <a:pt x="2382" y="999"/>
                    <a:pt x="2380" y="1001"/>
                  </a:cubicBezTo>
                  <a:cubicBezTo>
                    <a:pt x="2379" y="1001"/>
                    <a:pt x="2379" y="1001"/>
                    <a:pt x="2379" y="1001"/>
                  </a:cubicBezTo>
                  <a:cubicBezTo>
                    <a:pt x="2379" y="1001"/>
                    <a:pt x="2378" y="1002"/>
                    <a:pt x="2378" y="1002"/>
                  </a:cubicBezTo>
                  <a:cubicBezTo>
                    <a:pt x="2378" y="1002"/>
                    <a:pt x="2377" y="1003"/>
                    <a:pt x="2377" y="1003"/>
                  </a:cubicBezTo>
                  <a:cubicBezTo>
                    <a:pt x="2376" y="1004"/>
                    <a:pt x="2375" y="1004"/>
                    <a:pt x="2374" y="1005"/>
                  </a:cubicBezTo>
                  <a:cubicBezTo>
                    <a:pt x="2374" y="1005"/>
                    <a:pt x="2374" y="1005"/>
                    <a:pt x="2373" y="1005"/>
                  </a:cubicBezTo>
                  <a:cubicBezTo>
                    <a:pt x="2373" y="1005"/>
                    <a:pt x="2373" y="1005"/>
                    <a:pt x="2373" y="1005"/>
                  </a:cubicBezTo>
                  <a:cubicBezTo>
                    <a:pt x="2372" y="1006"/>
                    <a:pt x="2371" y="1006"/>
                    <a:pt x="2370" y="1006"/>
                  </a:cubicBezTo>
                  <a:cubicBezTo>
                    <a:pt x="2365" y="1006"/>
                    <a:pt x="2360" y="1007"/>
                    <a:pt x="2356" y="1007"/>
                  </a:cubicBezTo>
                  <a:cubicBezTo>
                    <a:pt x="2346" y="1008"/>
                    <a:pt x="2336" y="1008"/>
                    <a:pt x="2326" y="1009"/>
                  </a:cubicBezTo>
                  <a:cubicBezTo>
                    <a:pt x="2325" y="1009"/>
                    <a:pt x="2324" y="1010"/>
                    <a:pt x="2323" y="1010"/>
                  </a:cubicBezTo>
                  <a:cubicBezTo>
                    <a:pt x="2322" y="1010"/>
                    <a:pt x="2322" y="1010"/>
                    <a:pt x="2322" y="1010"/>
                  </a:cubicBezTo>
                  <a:cubicBezTo>
                    <a:pt x="2322" y="1010"/>
                    <a:pt x="2322" y="1010"/>
                    <a:pt x="2322" y="1010"/>
                  </a:cubicBezTo>
                  <a:cubicBezTo>
                    <a:pt x="2322" y="1010"/>
                    <a:pt x="2322" y="1010"/>
                    <a:pt x="2322" y="1010"/>
                  </a:cubicBezTo>
                  <a:cubicBezTo>
                    <a:pt x="2321" y="1010"/>
                    <a:pt x="2321" y="1010"/>
                    <a:pt x="2321" y="1010"/>
                  </a:cubicBezTo>
                  <a:cubicBezTo>
                    <a:pt x="2322" y="1010"/>
                    <a:pt x="2322" y="1010"/>
                    <a:pt x="2323" y="1010"/>
                  </a:cubicBezTo>
                  <a:cubicBezTo>
                    <a:pt x="2323" y="1009"/>
                    <a:pt x="2324" y="1009"/>
                    <a:pt x="2324" y="1009"/>
                  </a:cubicBezTo>
                  <a:cubicBezTo>
                    <a:pt x="2325" y="1008"/>
                    <a:pt x="2326" y="1008"/>
                    <a:pt x="2326" y="1008"/>
                  </a:cubicBezTo>
                  <a:cubicBezTo>
                    <a:pt x="2327" y="1007"/>
                    <a:pt x="2327" y="1007"/>
                    <a:pt x="2328" y="1006"/>
                  </a:cubicBezTo>
                  <a:cubicBezTo>
                    <a:pt x="2328" y="1006"/>
                    <a:pt x="2329" y="1006"/>
                    <a:pt x="2329" y="1005"/>
                  </a:cubicBezTo>
                  <a:cubicBezTo>
                    <a:pt x="2329" y="1005"/>
                    <a:pt x="2330" y="1005"/>
                    <a:pt x="2330" y="1004"/>
                  </a:cubicBezTo>
                  <a:cubicBezTo>
                    <a:pt x="2332" y="1002"/>
                    <a:pt x="2335" y="998"/>
                    <a:pt x="2337" y="995"/>
                  </a:cubicBezTo>
                  <a:cubicBezTo>
                    <a:pt x="2338" y="993"/>
                    <a:pt x="2339" y="991"/>
                    <a:pt x="2340" y="989"/>
                  </a:cubicBezTo>
                  <a:cubicBezTo>
                    <a:pt x="2341" y="988"/>
                    <a:pt x="2342" y="986"/>
                    <a:pt x="2344" y="984"/>
                  </a:cubicBezTo>
                  <a:cubicBezTo>
                    <a:pt x="2346" y="980"/>
                    <a:pt x="2348" y="976"/>
                    <a:pt x="2351" y="972"/>
                  </a:cubicBezTo>
                  <a:cubicBezTo>
                    <a:pt x="2351" y="972"/>
                    <a:pt x="2351" y="972"/>
                    <a:pt x="2351" y="972"/>
                  </a:cubicBezTo>
                  <a:cubicBezTo>
                    <a:pt x="2351" y="972"/>
                    <a:pt x="2351" y="972"/>
                    <a:pt x="2351" y="972"/>
                  </a:cubicBezTo>
                  <a:cubicBezTo>
                    <a:pt x="2352" y="971"/>
                    <a:pt x="2352" y="971"/>
                    <a:pt x="2352" y="971"/>
                  </a:cubicBezTo>
                  <a:cubicBezTo>
                    <a:pt x="2352" y="971"/>
                    <a:pt x="2353" y="971"/>
                    <a:pt x="2353" y="970"/>
                  </a:cubicBezTo>
                  <a:cubicBezTo>
                    <a:pt x="2354" y="970"/>
                    <a:pt x="2354" y="970"/>
                    <a:pt x="2354" y="969"/>
                  </a:cubicBezTo>
                  <a:cubicBezTo>
                    <a:pt x="2355" y="969"/>
                    <a:pt x="2355" y="969"/>
                    <a:pt x="2355" y="969"/>
                  </a:cubicBezTo>
                  <a:cubicBezTo>
                    <a:pt x="2355" y="969"/>
                    <a:pt x="2355" y="969"/>
                    <a:pt x="2356" y="968"/>
                  </a:cubicBezTo>
                  <a:cubicBezTo>
                    <a:pt x="2356" y="968"/>
                    <a:pt x="2357" y="968"/>
                    <a:pt x="2357" y="967"/>
                  </a:cubicBezTo>
                  <a:cubicBezTo>
                    <a:pt x="2358" y="967"/>
                    <a:pt x="2359" y="966"/>
                    <a:pt x="2359" y="965"/>
                  </a:cubicBezTo>
                  <a:cubicBezTo>
                    <a:pt x="2360" y="964"/>
                    <a:pt x="2361" y="963"/>
                    <a:pt x="2362" y="962"/>
                  </a:cubicBezTo>
                  <a:cubicBezTo>
                    <a:pt x="2363" y="962"/>
                    <a:pt x="2363" y="961"/>
                    <a:pt x="2364" y="960"/>
                  </a:cubicBezTo>
                  <a:cubicBezTo>
                    <a:pt x="2364" y="959"/>
                    <a:pt x="2365" y="959"/>
                    <a:pt x="2365" y="958"/>
                  </a:cubicBezTo>
                  <a:cubicBezTo>
                    <a:pt x="2365" y="958"/>
                    <a:pt x="2365" y="958"/>
                    <a:pt x="2365" y="958"/>
                  </a:cubicBezTo>
                  <a:cubicBezTo>
                    <a:pt x="2381" y="957"/>
                    <a:pt x="2376" y="944"/>
                    <a:pt x="2377" y="936"/>
                  </a:cubicBezTo>
                  <a:cubicBezTo>
                    <a:pt x="2371" y="939"/>
                    <a:pt x="2364" y="940"/>
                    <a:pt x="2361" y="946"/>
                  </a:cubicBezTo>
                  <a:cubicBezTo>
                    <a:pt x="2359" y="949"/>
                    <a:pt x="2361" y="954"/>
                    <a:pt x="2364" y="957"/>
                  </a:cubicBezTo>
                  <a:cubicBezTo>
                    <a:pt x="2364" y="958"/>
                    <a:pt x="2363" y="959"/>
                    <a:pt x="2363" y="959"/>
                  </a:cubicBezTo>
                  <a:cubicBezTo>
                    <a:pt x="2362" y="960"/>
                    <a:pt x="2361" y="961"/>
                    <a:pt x="2360" y="962"/>
                  </a:cubicBezTo>
                  <a:cubicBezTo>
                    <a:pt x="2360" y="963"/>
                    <a:pt x="2359" y="963"/>
                    <a:pt x="2358" y="964"/>
                  </a:cubicBezTo>
                  <a:cubicBezTo>
                    <a:pt x="2357" y="965"/>
                    <a:pt x="2357" y="966"/>
                    <a:pt x="2356" y="966"/>
                  </a:cubicBezTo>
                  <a:cubicBezTo>
                    <a:pt x="2355" y="967"/>
                    <a:pt x="2355" y="967"/>
                    <a:pt x="2355" y="967"/>
                  </a:cubicBezTo>
                  <a:cubicBezTo>
                    <a:pt x="2354" y="968"/>
                    <a:pt x="2354" y="968"/>
                    <a:pt x="2354" y="968"/>
                  </a:cubicBezTo>
                  <a:cubicBezTo>
                    <a:pt x="2354" y="968"/>
                    <a:pt x="2354" y="968"/>
                    <a:pt x="2353" y="968"/>
                  </a:cubicBezTo>
                  <a:cubicBezTo>
                    <a:pt x="2353" y="969"/>
                    <a:pt x="2353" y="969"/>
                    <a:pt x="2352" y="969"/>
                  </a:cubicBezTo>
                  <a:cubicBezTo>
                    <a:pt x="2354" y="967"/>
                    <a:pt x="2355" y="965"/>
                    <a:pt x="2356" y="963"/>
                  </a:cubicBezTo>
                  <a:cubicBezTo>
                    <a:pt x="2356" y="963"/>
                    <a:pt x="2356" y="963"/>
                    <a:pt x="2356" y="962"/>
                  </a:cubicBezTo>
                  <a:cubicBezTo>
                    <a:pt x="2357" y="962"/>
                    <a:pt x="2357" y="962"/>
                    <a:pt x="2357" y="961"/>
                  </a:cubicBezTo>
                  <a:cubicBezTo>
                    <a:pt x="2357" y="961"/>
                    <a:pt x="2358" y="960"/>
                    <a:pt x="2358" y="959"/>
                  </a:cubicBezTo>
                  <a:cubicBezTo>
                    <a:pt x="2358" y="958"/>
                    <a:pt x="2359" y="957"/>
                    <a:pt x="2359" y="956"/>
                  </a:cubicBezTo>
                  <a:cubicBezTo>
                    <a:pt x="2360" y="955"/>
                    <a:pt x="2360" y="954"/>
                    <a:pt x="2360" y="954"/>
                  </a:cubicBezTo>
                  <a:cubicBezTo>
                    <a:pt x="2360" y="954"/>
                    <a:pt x="2359" y="955"/>
                    <a:pt x="2358" y="956"/>
                  </a:cubicBezTo>
                  <a:cubicBezTo>
                    <a:pt x="2357" y="957"/>
                    <a:pt x="2357" y="958"/>
                    <a:pt x="2356" y="959"/>
                  </a:cubicBezTo>
                  <a:cubicBezTo>
                    <a:pt x="2355" y="960"/>
                    <a:pt x="2355" y="960"/>
                    <a:pt x="2354" y="961"/>
                  </a:cubicBezTo>
                  <a:cubicBezTo>
                    <a:pt x="2354" y="961"/>
                    <a:pt x="2354" y="961"/>
                    <a:pt x="2354" y="962"/>
                  </a:cubicBezTo>
                  <a:cubicBezTo>
                    <a:pt x="2354" y="962"/>
                    <a:pt x="2353" y="962"/>
                    <a:pt x="2353" y="963"/>
                  </a:cubicBezTo>
                  <a:cubicBezTo>
                    <a:pt x="2350" y="968"/>
                    <a:pt x="2346" y="974"/>
                    <a:pt x="2342" y="981"/>
                  </a:cubicBezTo>
                  <a:cubicBezTo>
                    <a:pt x="2342" y="981"/>
                    <a:pt x="2342" y="981"/>
                    <a:pt x="2342" y="981"/>
                  </a:cubicBezTo>
                  <a:cubicBezTo>
                    <a:pt x="2342" y="980"/>
                    <a:pt x="2342" y="980"/>
                    <a:pt x="2342" y="980"/>
                  </a:cubicBezTo>
                  <a:cubicBezTo>
                    <a:pt x="2342" y="980"/>
                    <a:pt x="2342" y="979"/>
                    <a:pt x="2342" y="979"/>
                  </a:cubicBezTo>
                  <a:cubicBezTo>
                    <a:pt x="2342" y="979"/>
                    <a:pt x="2342" y="979"/>
                    <a:pt x="2342" y="979"/>
                  </a:cubicBezTo>
                  <a:cubicBezTo>
                    <a:pt x="2342" y="978"/>
                    <a:pt x="2341" y="978"/>
                    <a:pt x="2341" y="977"/>
                  </a:cubicBezTo>
                  <a:cubicBezTo>
                    <a:pt x="2341" y="976"/>
                    <a:pt x="2341" y="976"/>
                    <a:pt x="2340" y="975"/>
                  </a:cubicBezTo>
                  <a:cubicBezTo>
                    <a:pt x="2340" y="975"/>
                    <a:pt x="2339" y="974"/>
                    <a:pt x="2339" y="973"/>
                  </a:cubicBezTo>
                  <a:cubicBezTo>
                    <a:pt x="2338" y="972"/>
                    <a:pt x="2338" y="972"/>
                    <a:pt x="2337" y="971"/>
                  </a:cubicBezTo>
                  <a:cubicBezTo>
                    <a:pt x="2337" y="971"/>
                    <a:pt x="2337" y="970"/>
                    <a:pt x="2336" y="970"/>
                  </a:cubicBezTo>
                  <a:cubicBezTo>
                    <a:pt x="2336" y="970"/>
                    <a:pt x="2336" y="970"/>
                    <a:pt x="2336" y="970"/>
                  </a:cubicBezTo>
                  <a:cubicBezTo>
                    <a:pt x="2335" y="969"/>
                    <a:pt x="2335" y="969"/>
                    <a:pt x="2335" y="969"/>
                  </a:cubicBezTo>
                  <a:cubicBezTo>
                    <a:pt x="2343" y="957"/>
                    <a:pt x="2329" y="955"/>
                    <a:pt x="2321" y="951"/>
                  </a:cubicBezTo>
                  <a:cubicBezTo>
                    <a:pt x="2312" y="966"/>
                    <a:pt x="2314" y="975"/>
                    <a:pt x="2333" y="971"/>
                  </a:cubicBezTo>
                  <a:cubicBezTo>
                    <a:pt x="2333" y="971"/>
                    <a:pt x="2334" y="971"/>
                    <a:pt x="2334" y="971"/>
                  </a:cubicBezTo>
                  <a:cubicBezTo>
                    <a:pt x="2334" y="971"/>
                    <a:pt x="2335" y="972"/>
                    <a:pt x="2335" y="973"/>
                  </a:cubicBezTo>
                  <a:cubicBezTo>
                    <a:pt x="2336" y="973"/>
                    <a:pt x="2336" y="974"/>
                    <a:pt x="2337" y="975"/>
                  </a:cubicBezTo>
                  <a:cubicBezTo>
                    <a:pt x="2337" y="975"/>
                    <a:pt x="2337" y="976"/>
                    <a:pt x="2338" y="976"/>
                  </a:cubicBezTo>
                  <a:cubicBezTo>
                    <a:pt x="2338" y="977"/>
                    <a:pt x="2339" y="978"/>
                    <a:pt x="2339" y="978"/>
                  </a:cubicBezTo>
                  <a:cubicBezTo>
                    <a:pt x="2339" y="979"/>
                    <a:pt x="2339" y="979"/>
                    <a:pt x="2340" y="980"/>
                  </a:cubicBezTo>
                  <a:cubicBezTo>
                    <a:pt x="2340" y="980"/>
                    <a:pt x="2340" y="980"/>
                    <a:pt x="2340" y="980"/>
                  </a:cubicBezTo>
                  <a:cubicBezTo>
                    <a:pt x="2340" y="981"/>
                    <a:pt x="2340" y="981"/>
                    <a:pt x="2340" y="981"/>
                  </a:cubicBezTo>
                  <a:cubicBezTo>
                    <a:pt x="2340" y="981"/>
                    <a:pt x="2340" y="981"/>
                    <a:pt x="2340" y="981"/>
                  </a:cubicBezTo>
                  <a:cubicBezTo>
                    <a:pt x="2341" y="982"/>
                    <a:pt x="2341" y="982"/>
                    <a:pt x="2341" y="982"/>
                  </a:cubicBezTo>
                  <a:cubicBezTo>
                    <a:pt x="2341" y="982"/>
                    <a:pt x="2341" y="982"/>
                    <a:pt x="2341" y="982"/>
                  </a:cubicBezTo>
                  <a:cubicBezTo>
                    <a:pt x="2341" y="983"/>
                    <a:pt x="2341" y="983"/>
                    <a:pt x="2341" y="983"/>
                  </a:cubicBezTo>
                  <a:cubicBezTo>
                    <a:pt x="2340" y="985"/>
                    <a:pt x="2339" y="987"/>
                    <a:pt x="2338" y="989"/>
                  </a:cubicBezTo>
                  <a:cubicBezTo>
                    <a:pt x="2336" y="991"/>
                    <a:pt x="2335" y="992"/>
                    <a:pt x="2334" y="994"/>
                  </a:cubicBezTo>
                  <a:cubicBezTo>
                    <a:pt x="2332" y="998"/>
                    <a:pt x="2330" y="1001"/>
                    <a:pt x="2328" y="1003"/>
                  </a:cubicBezTo>
                  <a:cubicBezTo>
                    <a:pt x="2327" y="1003"/>
                    <a:pt x="2327" y="1004"/>
                    <a:pt x="2327" y="1004"/>
                  </a:cubicBezTo>
                  <a:cubicBezTo>
                    <a:pt x="2327" y="1004"/>
                    <a:pt x="2326" y="1004"/>
                    <a:pt x="2326" y="1005"/>
                  </a:cubicBezTo>
                  <a:cubicBezTo>
                    <a:pt x="2326" y="1005"/>
                    <a:pt x="2325" y="1006"/>
                    <a:pt x="2325" y="1006"/>
                  </a:cubicBezTo>
                  <a:cubicBezTo>
                    <a:pt x="2324" y="1007"/>
                    <a:pt x="2324" y="1007"/>
                    <a:pt x="2323" y="1008"/>
                  </a:cubicBezTo>
                  <a:cubicBezTo>
                    <a:pt x="2323" y="1008"/>
                    <a:pt x="2323" y="1008"/>
                    <a:pt x="2322" y="1009"/>
                  </a:cubicBezTo>
                  <a:cubicBezTo>
                    <a:pt x="2322" y="1009"/>
                    <a:pt x="2321" y="1009"/>
                    <a:pt x="2321" y="1010"/>
                  </a:cubicBezTo>
                  <a:cubicBezTo>
                    <a:pt x="2321" y="1010"/>
                    <a:pt x="2320" y="1010"/>
                    <a:pt x="2320" y="1010"/>
                  </a:cubicBezTo>
                  <a:cubicBezTo>
                    <a:pt x="2320" y="1010"/>
                    <a:pt x="2320" y="1010"/>
                    <a:pt x="2320" y="1010"/>
                  </a:cubicBezTo>
                  <a:cubicBezTo>
                    <a:pt x="2319" y="1011"/>
                    <a:pt x="2319" y="1011"/>
                    <a:pt x="2319" y="1011"/>
                  </a:cubicBezTo>
                  <a:cubicBezTo>
                    <a:pt x="2317" y="1011"/>
                    <a:pt x="2317" y="1011"/>
                    <a:pt x="2317" y="1011"/>
                  </a:cubicBezTo>
                  <a:cubicBezTo>
                    <a:pt x="2315" y="1011"/>
                    <a:pt x="2315" y="1011"/>
                    <a:pt x="2315" y="1011"/>
                  </a:cubicBezTo>
                  <a:cubicBezTo>
                    <a:pt x="2314" y="1012"/>
                    <a:pt x="2313" y="1012"/>
                    <a:pt x="2311" y="1012"/>
                  </a:cubicBezTo>
                  <a:cubicBezTo>
                    <a:pt x="2306" y="1014"/>
                    <a:pt x="2302" y="1015"/>
                    <a:pt x="2297" y="1017"/>
                  </a:cubicBezTo>
                  <a:cubicBezTo>
                    <a:pt x="2287" y="1021"/>
                    <a:pt x="2278" y="1025"/>
                    <a:pt x="2269" y="1029"/>
                  </a:cubicBezTo>
                  <a:cubicBezTo>
                    <a:pt x="2260" y="1033"/>
                    <a:pt x="2252" y="1037"/>
                    <a:pt x="2244" y="1041"/>
                  </a:cubicBezTo>
                  <a:cubicBezTo>
                    <a:pt x="2240" y="1043"/>
                    <a:pt x="2237" y="1044"/>
                    <a:pt x="2233" y="1046"/>
                  </a:cubicBezTo>
                  <a:cubicBezTo>
                    <a:pt x="2233" y="1046"/>
                    <a:pt x="2233" y="1046"/>
                    <a:pt x="2233" y="1046"/>
                  </a:cubicBezTo>
                  <a:cubicBezTo>
                    <a:pt x="2234" y="1045"/>
                    <a:pt x="2234" y="1045"/>
                    <a:pt x="2235" y="1044"/>
                  </a:cubicBezTo>
                  <a:cubicBezTo>
                    <a:pt x="2236" y="1043"/>
                    <a:pt x="2237" y="1042"/>
                    <a:pt x="2238" y="1041"/>
                  </a:cubicBezTo>
                  <a:cubicBezTo>
                    <a:pt x="2239" y="1040"/>
                    <a:pt x="2239" y="1039"/>
                    <a:pt x="2240" y="1037"/>
                  </a:cubicBezTo>
                  <a:cubicBezTo>
                    <a:pt x="2241" y="1036"/>
                    <a:pt x="2242" y="1035"/>
                    <a:pt x="2243" y="1034"/>
                  </a:cubicBezTo>
                  <a:cubicBezTo>
                    <a:pt x="2243" y="1033"/>
                    <a:pt x="2244" y="1032"/>
                    <a:pt x="2244" y="1031"/>
                  </a:cubicBezTo>
                  <a:cubicBezTo>
                    <a:pt x="2261" y="1022"/>
                    <a:pt x="2253" y="1015"/>
                    <a:pt x="2261" y="1003"/>
                  </a:cubicBezTo>
                  <a:cubicBezTo>
                    <a:pt x="2255" y="1006"/>
                    <a:pt x="2249" y="1009"/>
                    <a:pt x="2245" y="1012"/>
                  </a:cubicBezTo>
                  <a:cubicBezTo>
                    <a:pt x="2251" y="1001"/>
                    <a:pt x="2260" y="990"/>
                    <a:pt x="2270" y="980"/>
                  </a:cubicBezTo>
                  <a:cubicBezTo>
                    <a:pt x="2258" y="985"/>
                    <a:pt x="2247" y="995"/>
                    <a:pt x="2237" y="1003"/>
                  </a:cubicBezTo>
                  <a:cubicBezTo>
                    <a:pt x="2226" y="1013"/>
                    <a:pt x="2219" y="1025"/>
                    <a:pt x="2213" y="1035"/>
                  </a:cubicBezTo>
                  <a:cubicBezTo>
                    <a:pt x="2192" y="1051"/>
                    <a:pt x="2164" y="1053"/>
                    <a:pt x="2139" y="1047"/>
                  </a:cubicBezTo>
                  <a:cubicBezTo>
                    <a:pt x="2129" y="1041"/>
                    <a:pt x="2114" y="1035"/>
                    <a:pt x="2105" y="1033"/>
                  </a:cubicBezTo>
                  <a:cubicBezTo>
                    <a:pt x="2089" y="1029"/>
                    <a:pt x="2082" y="1020"/>
                    <a:pt x="2066" y="1015"/>
                  </a:cubicBezTo>
                  <a:cubicBezTo>
                    <a:pt x="2062" y="1014"/>
                    <a:pt x="2058" y="1012"/>
                    <a:pt x="2054" y="1011"/>
                  </a:cubicBezTo>
                  <a:cubicBezTo>
                    <a:pt x="2055" y="1011"/>
                    <a:pt x="2056" y="1010"/>
                    <a:pt x="2057" y="1010"/>
                  </a:cubicBezTo>
                  <a:cubicBezTo>
                    <a:pt x="2063" y="1007"/>
                    <a:pt x="2069" y="1003"/>
                    <a:pt x="2076" y="999"/>
                  </a:cubicBezTo>
                  <a:cubicBezTo>
                    <a:pt x="2076" y="999"/>
                    <a:pt x="2076" y="999"/>
                    <a:pt x="2076" y="999"/>
                  </a:cubicBezTo>
                  <a:cubicBezTo>
                    <a:pt x="2077" y="1000"/>
                    <a:pt x="2078" y="1000"/>
                    <a:pt x="2079" y="1000"/>
                  </a:cubicBezTo>
                  <a:cubicBezTo>
                    <a:pt x="2080" y="1000"/>
                    <a:pt x="2080" y="1001"/>
                    <a:pt x="2081" y="1001"/>
                  </a:cubicBezTo>
                  <a:cubicBezTo>
                    <a:pt x="2082" y="1001"/>
                    <a:pt x="2082" y="1001"/>
                    <a:pt x="2083" y="1001"/>
                  </a:cubicBezTo>
                  <a:cubicBezTo>
                    <a:pt x="2084" y="1001"/>
                    <a:pt x="2086" y="1002"/>
                    <a:pt x="2088" y="1002"/>
                  </a:cubicBezTo>
                  <a:cubicBezTo>
                    <a:pt x="2089" y="1002"/>
                    <a:pt x="2091" y="1003"/>
                    <a:pt x="2093" y="1003"/>
                  </a:cubicBezTo>
                  <a:cubicBezTo>
                    <a:pt x="2097" y="1004"/>
                    <a:pt x="2101" y="1004"/>
                    <a:pt x="2105" y="1005"/>
                  </a:cubicBezTo>
                  <a:cubicBezTo>
                    <a:pt x="2109" y="1006"/>
                    <a:pt x="2113" y="1007"/>
                    <a:pt x="2116" y="1008"/>
                  </a:cubicBezTo>
                  <a:cubicBezTo>
                    <a:pt x="2118" y="1009"/>
                    <a:pt x="2120" y="1009"/>
                    <a:pt x="2122" y="1010"/>
                  </a:cubicBezTo>
                  <a:cubicBezTo>
                    <a:pt x="2123" y="1010"/>
                    <a:pt x="2125" y="1011"/>
                    <a:pt x="2126" y="1011"/>
                  </a:cubicBezTo>
                  <a:cubicBezTo>
                    <a:pt x="2127" y="1012"/>
                    <a:pt x="2127" y="1012"/>
                    <a:pt x="2127" y="1012"/>
                  </a:cubicBezTo>
                  <a:cubicBezTo>
                    <a:pt x="2127" y="1012"/>
                    <a:pt x="2128" y="1012"/>
                    <a:pt x="2128" y="1012"/>
                  </a:cubicBezTo>
                  <a:cubicBezTo>
                    <a:pt x="2128" y="1012"/>
                    <a:pt x="2128" y="1013"/>
                    <a:pt x="2129" y="1013"/>
                  </a:cubicBezTo>
                  <a:cubicBezTo>
                    <a:pt x="2129" y="1014"/>
                    <a:pt x="2129" y="1014"/>
                    <a:pt x="2129" y="1014"/>
                  </a:cubicBezTo>
                  <a:cubicBezTo>
                    <a:pt x="2130" y="1014"/>
                    <a:pt x="2130" y="1014"/>
                    <a:pt x="2130" y="1014"/>
                  </a:cubicBezTo>
                  <a:cubicBezTo>
                    <a:pt x="2130" y="1014"/>
                    <a:pt x="2130" y="1014"/>
                    <a:pt x="2130" y="1015"/>
                  </a:cubicBezTo>
                  <a:cubicBezTo>
                    <a:pt x="2131" y="1015"/>
                    <a:pt x="2132" y="1015"/>
                    <a:pt x="2132" y="1016"/>
                  </a:cubicBezTo>
                  <a:cubicBezTo>
                    <a:pt x="2133" y="1016"/>
                    <a:pt x="2134" y="1016"/>
                    <a:pt x="2135" y="1017"/>
                  </a:cubicBezTo>
                  <a:cubicBezTo>
                    <a:pt x="2136" y="1017"/>
                    <a:pt x="2137" y="1017"/>
                    <a:pt x="2137" y="1018"/>
                  </a:cubicBezTo>
                  <a:cubicBezTo>
                    <a:pt x="2138" y="1018"/>
                    <a:pt x="2139" y="1018"/>
                    <a:pt x="2140" y="1018"/>
                  </a:cubicBezTo>
                  <a:cubicBezTo>
                    <a:pt x="2140" y="1018"/>
                    <a:pt x="2140" y="1019"/>
                    <a:pt x="2140" y="1019"/>
                  </a:cubicBezTo>
                  <a:cubicBezTo>
                    <a:pt x="2140" y="1019"/>
                    <a:pt x="2140" y="1019"/>
                    <a:pt x="2140" y="1019"/>
                  </a:cubicBezTo>
                  <a:cubicBezTo>
                    <a:pt x="2151" y="1028"/>
                    <a:pt x="2161" y="1025"/>
                    <a:pt x="2173" y="1022"/>
                  </a:cubicBezTo>
                  <a:cubicBezTo>
                    <a:pt x="2164" y="1011"/>
                    <a:pt x="2153" y="1012"/>
                    <a:pt x="2143" y="1017"/>
                  </a:cubicBezTo>
                  <a:cubicBezTo>
                    <a:pt x="2142" y="1016"/>
                    <a:pt x="2141" y="1016"/>
                    <a:pt x="2140" y="1016"/>
                  </a:cubicBezTo>
                  <a:cubicBezTo>
                    <a:pt x="2140" y="1016"/>
                    <a:pt x="2139" y="1015"/>
                    <a:pt x="2138" y="1015"/>
                  </a:cubicBezTo>
                  <a:cubicBezTo>
                    <a:pt x="2137" y="1015"/>
                    <a:pt x="2136" y="1015"/>
                    <a:pt x="2135" y="1014"/>
                  </a:cubicBezTo>
                  <a:cubicBezTo>
                    <a:pt x="2135" y="1014"/>
                    <a:pt x="2134" y="1014"/>
                    <a:pt x="2133" y="1013"/>
                  </a:cubicBezTo>
                  <a:cubicBezTo>
                    <a:pt x="2133" y="1013"/>
                    <a:pt x="2133" y="1013"/>
                    <a:pt x="2132" y="1013"/>
                  </a:cubicBezTo>
                  <a:cubicBezTo>
                    <a:pt x="2133" y="1013"/>
                    <a:pt x="2133" y="1013"/>
                    <a:pt x="2134" y="1013"/>
                  </a:cubicBezTo>
                  <a:cubicBezTo>
                    <a:pt x="2135" y="1013"/>
                    <a:pt x="2136" y="1013"/>
                    <a:pt x="2136" y="1013"/>
                  </a:cubicBezTo>
                  <a:cubicBezTo>
                    <a:pt x="2136" y="1013"/>
                    <a:pt x="2135" y="1013"/>
                    <a:pt x="2134" y="1012"/>
                  </a:cubicBezTo>
                  <a:cubicBezTo>
                    <a:pt x="2133" y="1012"/>
                    <a:pt x="2132" y="1011"/>
                    <a:pt x="2131" y="1010"/>
                  </a:cubicBezTo>
                  <a:cubicBezTo>
                    <a:pt x="2130" y="1010"/>
                    <a:pt x="2130" y="1010"/>
                    <a:pt x="2129" y="1010"/>
                  </a:cubicBezTo>
                  <a:cubicBezTo>
                    <a:pt x="2129" y="1009"/>
                    <a:pt x="2128" y="1009"/>
                    <a:pt x="2128" y="1009"/>
                  </a:cubicBezTo>
                  <a:cubicBezTo>
                    <a:pt x="2127" y="1009"/>
                    <a:pt x="2127" y="1009"/>
                    <a:pt x="2127" y="1009"/>
                  </a:cubicBezTo>
                  <a:cubicBezTo>
                    <a:pt x="2125" y="1008"/>
                    <a:pt x="2124" y="1008"/>
                    <a:pt x="2122" y="1007"/>
                  </a:cubicBezTo>
                  <a:cubicBezTo>
                    <a:pt x="2120" y="1007"/>
                    <a:pt x="2118" y="1006"/>
                    <a:pt x="2117" y="1006"/>
                  </a:cubicBezTo>
                  <a:cubicBezTo>
                    <a:pt x="2113" y="1005"/>
                    <a:pt x="2109" y="1004"/>
                    <a:pt x="2105" y="1003"/>
                  </a:cubicBezTo>
                  <a:cubicBezTo>
                    <a:pt x="2101" y="1002"/>
                    <a:pt x="2097" y="1001"/>
                    <a:pt x="2093" y="1000"/>
                  </a:cubicBezTo>
                  <a:cubicBezTo>
                    <a:pt x="2091" y="1000"/>
                    <a:pt x="2090" y="999"/>
                    <a:pt x="2088" y="999"/>
                  </a:cubicBezTo>
                  <a:cubicBezTo>
                    <a:pt x="2086" y="999"/>
                    <a:pt x="2085" y="999"/>
                    <a:pt x="2083" y="998"/>
                  </a:cubicBezTo>
                  <a:cubicBezTo>
                    <a:pt x="2082" y="998"/>
                    <a:pt x="2082" y="998"/>
                    <a:pt x="2081" y="998"/>
                  </a:cubicBezTo>
                  <a:cubicBezTo>
                    <a:pt x="2080" y="998"/>
                    <a:pt x="2080" y="998"/>
                    <a:pt x="2079" y="998"/>
                  </a:cubicBezTo>
                  <a:cubicBezTo>
                    <a:pt x="2078" y="998"/>
                    <a:pt x="2078" y="998"/>
                    <a:pt x="2077" y="998"/>
                  </a:cubicBezTo>
                  <a:cubicBezTo>
                    <a:pt x="2086" y="993"/>
                    <a:pt x="2095" y="986"/>
                    <a:pt x="2104" y="978"/>
                  </a:cubicBezTo>
                  <a:cubicBezTo>
                    <a:pt x="2106" y="977"/>
                    <a:pt x="2108" y="975"/>
                    <a:pt x="2110" y="973"/>
                  </a:cubicBezTo>
                  <a:cubicBezTo>
                    <a:pt x="2112" y="971"/>
                    <a:pt x="2114" y="970"/>
                    <a:pt x="2116" y="968"/>
                  </a:cubicBezTo>
                  <a:cubicBezTo>
                    <a:pt x="2120" y="964"/>
                    <a:pt x="2124" y="960"/>
                    <a:pt x="2127" y="956"/>
                  </a:cubicBezTo>
                  <a:cubicBezTo>
                    <a:pt x="2133" y="950"/>
                    <a:pt x="2139" y="943"/>
                    <a:pt x="2146" y="937"/>
                  </a:cubicBezTo>
                  <a:cubicBezTo>
                    <a:pt x="2146" y="937"/>
                    <a:pt x="2147" y="937"/>
                    <a:pt x="2148" y="937"/>
                  </a:cubicBezTo>
                  <a:cubicBezTo>
                    <a:pt x="2148" y="937"/>
                    <a:pt x="2148" y="937"/>
                    <a:pt x="2149" y="937"/>
                  </a:cubicBezTo>
                  <a:cubicBezTo>
                    <a:pt x="2149" y="937"/>
                    <a:pt x="2149" y="937"/>
                    <a:pt x="2150" y="937"/>
                  </a:cubicBezTo>
                  <a:cubicBezTo>
                    <a:pt x="2150" y="937"/>
                    <a:pt x="2151" y="937"/>
                    <a:pt x="2151" y="937"/>
                  </a:cubicBezTo>
                  <a:cubicBezTo>
                    <a:pt x="2152" y="937"/>
                    <a:pt x="2152" y="937"/>
                    <a:pt x="2152" y="937"/>
                  </a:cubicBezTo>
                  <a:cubicBezTo>
                    <a:pt x="2152" y="937"/>
                    <a:pt x="2153" y="937"/>
                    <a:pt x="2153" y="937"/>
                  </a:cubicBezTo>
                  <a:cubicBezTo>
                    <a:pt x="2153" y="937"/>
                    <a:pt x="2154" y="936"/>
                    <a:pt x="2155" y="936"/>
                  </a:cubicBezTo>
                  <a:cubicBezTo>
                    <a:pt x="2155" y="936"/>
                    <a:pt x="2156" y="936"/>
                    <a:pt x="2156" y="936"/>
                  </a:cubicBezTo>
                  <a:cubicBezTo>
                    <a:pt x="2157" y="936"/>
                    <a:pt x="2157" y="936"/>
                    <a:pt x="2157" y="936"/>
                  </a:cubicBezTo>
                  <a:cubicBezTo>
                    <a:pt x="2158" y="936"/>
                    <a:pt x="2158" y="936"/>
                    <a:pt x="2158" y="936"/>
                  </a:cubicBezTo>
                  <a:cubicBezTo>
                    <a:pt x="2159" y="936"/>
                    <a:pt x="2160" y="936"/>
                    <a:pt x="2160" y="936"/>
                  </a:cubicBezTo>
                  <a:cubicBezTo>
                    <a:pt x="2162" y="936"/>
                    <a:pt x="2163" y="936"/>
                    <a:pt x="2165" y="936"/>
                  </a:cubicBezTo>
                  <a:cubicBezTo>
                    <a:pt x="2166" y="936"/>
                    <a:pt x="2167" y="937"/>
                    <a:pt x="2169" y="937"/>
                  </a:cubicBezTo>
                  <a:cubicBezTo>
                    <a:pt x="2170" y="937"/>
                    <a:pt x="2172" y="937"/>
                    <a:pt x="2173" y="938"/>
                  </a:cubicBezTo>
                  <a:cubicBezTo>
                    <a:pt x="2174" y="938"/>
                    <a:pt x="2176" y="939"/>
                    <a:pt x="2177" y="939"/>
                  </a:cubicBezTo>
                  <a:cubicBezTo>
                    <a:pt x="2178" y="947"/>
                    <a:pt x="2182" y="956"/>
                    <a:pt x="2188" y="959"/>
                  </a:cubicBezTo>
                  <a:cubicBezTo>
                    <a:pt x="2195" y="964"/>
                    <a:pt x="2202" y="956"/>
                    <a:pt x="2209" y="953"/>
                  </a:cubicBezTo>
                  <a:cubicBezTo>
                    <a:pt x="2199" y="943"/>
                    <a:pt x="2189" y="918"/>
                    <a:pt x="2177" y="936"/>
                  </a:cubicBezTo>
                  <a:cubicBezTo>
                    <a:pt x="2176" y="936"/>
                    <a:pt x="2176" y="936"/>
                    <a:pt x="2176" y="936"/>
                  </a:cubicBezTo>
                  <a:cubicBezTo>
                    <a:pt x="2176" y="935"/>
                    <a:pt x="2176" y="935"/>
                    <a:pt x="2176" y="934"/>
                  </a:cubicBezTo>
                  <a:cubicBezTo>
                    <a:pt x="2176" y="936"/>
                    <a:pt x="2176" y="936"/>
                    <a:pt x="2176" y="936"/>
                  </a:cubicBezTo>
                  <a:cubicBezTo>
                    <a:pt x="2175" y="936"/>
                    <a:pt x="2174" y="935"/>
                    <a:pt x="2174" y="935"/>
                  </a:cubicBezTo>
                  <a:cubicBezTo>
                    <a:pt x="2172" y="935"/>
                    <a:pt x="2171" y="934"/>
                    <a:pt x="2169" y="934"/>
                  </a:cubicBezTo>
                  <a:cubicBezTo>
                    <a:pt x="2168" y="934"/>
                    <a:pt x="2166" y="934"/>
                    <a:pt x="2164" y="933"/>
                  </a:cubicBezTo>
                  <a:cubicBezTo>
                    <a:pt x="2163" y="933"/>
                    <a:pt x="2161" y="933"/>
                    <a:pt x="2160" y="933"/>
                  </a:cubicBezTo>
                  <a:cubicBezTo>
                    <a:pt x="2159" y="933"/>
                    <a:pt x="2159" y="933"/>
                    <a:pt x="2158" y="933"/>
                  </a:cubicBezTo>
                  <a:cubicBezTo>
                    <a:pt x="2158" y="933"/>
                    <a:pt x="2157" y="933"/>
                    <a:pt x="2157" y="933"/>
                  </a:cubicBezTo>
                  <a:cubicBezTo>
                    <a:pt x="2157" y="933"/>
                    <a:pt x="2156" y="933"/>
                    <a:pt x="2156" y="933"/>
                  </a:cubicBezTo>
                  <a:cubicBezTo>
                    <a:pt x="2155" y="934"/>
                    <a:pt x="2155" y="934"/>
                    <a:pt x="2154" y="934"/>
                  </a:cubicBezTo>
                  <a:cubicBezTo>
                    <a:pt x="2153" y="934"/>
                    <a:pt x="2153" y="934"/>
                    <a:pt x="2152" y="934"/>
                  </a:cubicBezTo>
                  <a:cubicBezTo>
                    <a:pt x="2152" y="934"/>
                    <a:pt x="2152" y="934"/>
                    <a:pt x="2151" y="934"/>
                  </a:cubicBezTo>
                  <a:cubicBezTo>
                    <a:pt x="2151" y="934"/>
                    <a:pt x="2151" y="934"/>
                    <a:pt x="2151" y="934"/>
                  </a:cubicBezTo>
                  <a:cubicBezTo>
                    <a:pt x="2150" y="935"/>
                    <a:pt x="2150" y="935"/>
                    <a:pt x="2149" y="935"/>
                  </a:cubicBezTo>
                  <a:cubicBezTo>
                    <a:pt x="2149" y="935"/>
                    <a:pt x="2149" y="935"/>
                    <a:pt x="2148" y="936"/>
                  </a:cubicBezTo>
                  <a:cubicBezTo>
                    <a:pt x="2148" y="936"/>
                    <a:pt x="2148" y="936"/>
                    <a:pt x="2147" y="936"/>
                  </a:cubicBezTo>
                  <a:cubicBezTo>
                    <a:pt x="2147" y="936"/>
                    <a:pt x="2146" y="937"/>
                    <a:pt x="2146" y="937"/>
                  </a:cubicBezTo>
                  <a:cubicBezTo>
                    <a:pt x="2148" y="935"/>
                    <a:pt x="2149" y="934"/>
                    <a:pt x="2151" y="933"/>
                  </a:cubicBezTo>
                  <a:cubicBezTo>
                    <a:pt x="2152" y="932"/>
                    <a:pt x="2153" y="931"/>
                    <a:pt x="2154" y="930"/>
                  </a:cubicBezTo>
                  <a:cubicBezTo>
                    <a:pt x="2155" y="929"/>
                    <a:pt x="2156" y="928"/>
                    <a:pt x="2157" y="927"/>
                  </a:cubicBezTo>
                  <a:cubicBezTo>
                    <a:pt x="2158" y="927"/>
                    <a:pt x="2159" y="926"/>
                    <a:pt x="2160" y="925"/>
                  </a:cubicBezTo>
                  <a:cubicBezTo>
                    <a:pt x="2163" y="922"/>
                    <a:pt x="2163" y="922"/>
                    <a:pt x="2163" y="922"/>
                  </a:cubicBezTo>
                  <a:cubicBezTo>
                    <a:pt x="2168" y="919"/>
                    <a:pt x="2172" y="916"/>
                    <a:pt x="2177" y="913"/>
                  </a:cubicBezTo>
                  <a:cubicBezTo>
                    <a:pt x="2186" y="907"/>
                    <a:pt x="2195" y="902"/>
                    <a:pt x="2203" y="897"/>
                  </a:cubicBezTo>
                  <a:cubicBezTo>
                    <a:pt x="2212" y="892"/>
                    <a:pt x="2221" y="887"/>
                    <a:pt x="2229" y="882"/>
                  </a:cubicBezTo>
                  <a:cubicBezTo>
                    <a:pt x="2237" y="877"/>
                    <a:pt x="2244" y="872"/>
                    <a:pt x="2251" y="867"/>
                  </a:cubicBezTo>
                  <a:cubicBezTo>
                    <a:pt x="2254" y="864"/>
                    <a:pt x="2257" y="862"/>
                    <a:pt x="2260" y="859"/>
                  </a:cubicBezTo>
                  <a:cubicBezTo>
                    <a:pt x="2261" y="858"/>
                    <a:pt x="2262" y="856"/>
                    <a:pt x="2264" y="855"/>
                  </a:cubicBezTo>
                  <a:cubicBezTo>
                    <a:pt x="2265" y="854"/>
                    <a:pt x="2266" y="852"/>
                    <a:pt x="2267" y="851"/>
                  </a:cubicBezTo>
                  <a:cubicBezTo>
                    <a:pt x="2272" y="846"/>
                    <a:pt x="2275" y="841"/>
                    <a:pt x="2278" y="837"/>
                  </a:cubicBezTo>
                  <a:cubicBezTo>
                    <a:pt x="2280" y="835"/>
                    <a:pt x="2281" y="833"/>
                    <a:pt x="2282" y="831"/>
                  </a:cubicBezTo>
                  <a:cubicBezTo>
                    <a:pt x="2283" y="829"/>
                    <a:pt x="2284" y="828"/>
                    <a:pt x="2284" y="827"/>
                  </a:cubicBezTo>
                  <a:cubicBezTo>
                    <a:pt x="2285" y="824"/>
                    <a:pt x="2286" y="823"/>
                    <a:pt x="2286" y="823"/>
                  </a:cubicBezTo>
                  <a:cubicBezTo>
                    <a:pt x="2286" y="823"/>
                    <a:pt x="2285" y="824"/>
                    <a:pt x="2284" y="826"/>
                  </a:cubicBezTo>
                  <a:cubicBezTo>
                    <a:pt x="2283" y="827"/>
                    <a:pt x="2282" y="829"/>
                    <a:pt x="2281" y="830"/>
                  </a:cubicBezTo>
                  <a:cubicBezTo>
                    <a:pt x="2280" y="832"/>
                    <a:pt x="2278" y="834"/>
                    <a:pt x="2277" y="836"/>
                  </a:cubicBezTo>
                  <a:cubicBezTo>
                    <a:pt x="2274" y="839"/>
                    <a:pt x="2270" y="844"/>
                    <a:pt x="2265" y="848"/>
                  </a:cubicBezTo>
                  <a:cubicBezTo>
                    <a:pt x="2264" y="850"/>
                    <a:pt x="2263" y="851"/>
                    <a:pt x="2261" y="852"/>
                  </a:cubicBezTo>
                  <a:cubicBezTo>
                    <a:pt x="2260" y="853"/>
                    <a:pt x="2259" y="854"/>
                    <a:pt x="2257" y="855"/>
                  </a:cubicBezTo>
                  <a:cubicBezTo>
                    <a:pt x="2256" y="856"/>
                    <a:pt x="2256" y="857"/>
                    <a:pt x="2255" y="857"/>
                  </a:cubicBezTo>
                  <a:cubicBezTo>
                    <a:pt x="2254" y="858"/>
                    <a:pt x="2254" y="859"/>
                    <a:pt x="2253" y="859"/>
                  </a:cubicBezTo>
                  <a:cubicBezTo>
                    <a:pt x="2251" y="860"/>
                    <a:pt x="2250" y="862"/>
                    <a:pt x="2248" y="863"/>
                  </a:cubicBezTo>
                  <a:cubicBezTo>
                    <a:pt x="2248" y="863"/>
                    <a:pt x="2248" y="863"/>
                    <a:pt x="2248" y="863"/>
                  </a:cubicBezTo>
                  <a:cubicBezTo>
                    <a:pt x="2248" y="863"/>
                    <a:pt x="2248" y="863"/>
                    <a:pt x="2248" y="863"/>
                  </a:cubicBezTo>
                  <a:cubicBezTo>
                    <a:pt x="2249" y="862"/>
                    <a:pt x="2249" y="860"/>
                    <a:pt x="2250" y="859"/>
                  </a:cubicBezTo>
                  <a:cubicBezTo>
                    <a:pt x="2250" y="858"/>
                    <a:pt x="2251" y="857"/>
                    <a:pt x="2251" y="855"/>
                  </a:cubicBezTo>
                  <a:cubicBezTo>
                    <a:pt x="2251" y="854"/>
                    <a:pt x="2252" y="853"/>
                    <a:pt x="2252" y="851"/>
                  </a:cubicBezTo>
                  <a:cubicBezTo>
                    <a:pt x="2252" y="851"/>
                    <a:pt x="2252" y="851"/>
                    <a:pt x="2252" y="851"/>
                  </a:cubicBezTo>
                  <a:cubicBezTo>
                    <a:pt x="2253" y="851"/>
                    <a:pt x="2253" y="851"/>
                    <a:pt x="2253" y="851"/>
                  </a:cubicBezTo>
                  <a:cubicBezTo>
                    <a:pt x="2265" y="836"/>
                    <a:pt x="2262" y="819"/>
                    <a:pt x="2258" y="799"/>
                  </a:cubicBezTo>
                  <a:cubicBezTo>
                    <a:pt x="2244" y="810"/>
                    <a:pt x="2245" y="828"/>
                    <a:pt x="2250" y="846"/>
                  </a:cubicBezTo>
                  <a:cubicBezTo>
                    <a:pt x="2250" y="847"/>
                    <a:pt x="2249" y="849"/>
                    <a:pt x="2249" y="850"/>
                  </a:cubicBezTo>
                  <a:cubicBezTo>
                    <a:pt x="2249" y="851"/>
                    <a:pt x="2248" y="853"/>
                    <a:pt x="2248" y="854"/>
                  </a:cubicBezTo>
                  <a:cubicBezTo>
                    <a:pt x="2248" y="855"/>
                    <a:pt x="2247" y="856"/>
                    <a:pt x="2247" y="857"/>
                  </a:cubicBezTo>
                  <a:cubicBezTo>
                    <a:pt x="2246" y="859"/>
                    <a:pt x="2246" y="860"/>
                    <a:pt x="2245" y="861"/>
                  </a:cubicBezTo>
                  <a:cubicBezTo>
                    <a:pt x="2245" y="862"/>
                    <a:pt x="2244" y="863"/>
                    <a:pt x="2244" y="864"/>
                  </a:cubicBezTo>
                  <a:cubicBezTo>
                    <a:pt x="2244" y="864"/>
                    <a:pt x="2244" y="864"/>
                    <a:pt x="2244" y="864"/>
                  </a:cubicBezTo>
                  <a:cubicBezTo>
                    <a:pt x="2243" y="864"/>
                    <a:pt x="2243" y="865"/>
                    <a:pt x="2243" y="865"/>
                  </a:cubicBezTo>
                  <a:cubicBezTo>
                    <a:pt x="2243" y="865"/>
                    <a:pt x="2243" y="866"/>
                    <a:pt x="2243" y="866"/>
                  </a:cubicBezTo>
                  <a:cubicBezTo>
                    <a:pt x="2243" y="866"/>
                    <a:pt x="2243" y="867"/>
                    <a:pt x="2243" y="867"/>
                  </a:cubicBezTo>
                  <a:cubicBezTo>
                    <a:pt x="2238" y="871"/>
                    <a:pt x="2232" y="874"/>
                    <a:pt x="2227" y="878"/>
                  </a:cubicBezTo>
                  <a:cubicBezTo>
                    <a:pt x="2219" y="883"/>
                    <a:pt x="2210" y="888"/>
                    <a:pt x="2201" y="893"/>
                  </a:cubicBezTo>
                  <a:cubicBezTo>
                    <a:pt x="2193" y="898"/>
                    <a:pt x="2183" y="903"/>
                    <a:pt x="2174" y="909"/>
                  </a:cubicBezTo>
                  <a:cubicBezTo>
                    <a:pt x="2170" y="912"/>
                    <a:pt x="2165" y="915"/>
                    <a:pt x="2161" y="919"/>
                  </a:cubicBezTo>
                  <a:cubicBezTo>
                    <a:pt x="2158" y="921"/>
                    <a:pt x="2158" y="921"/>
                    <a:pt x="2158" y="921"/>
                  </a:cubicBezTo>
                  <a:cubicBezTo>
                    <a:pt x="2157" y="922"/>
                    <a:pt x="2156" y="923"/>
                    <a:pt x="2154" y="924"/>
                  </a:cubicBezTo>
                  <a:cubicBezTo>
                    <a:pt x="2153" y="924"/>
                    <a:pt x="2152" y="925"/>
                    <a:pt x="2151" y="926"/>
                  </a:cubicBezTo>
                  <a:cubicBezTo>
                    <a:pt x="2150" y="927"/>
                    <a:pt x="2149" y="928"/>
                    <a:pt x="2148" y="929"/>
                  </a:cubicBezTo>
                  <a:cubicBezTo>
                    <a:pt x="2140" y="936"/>
                    <a:pt x="2132" y="945"/>
                    <a:pt x="2124" y="952"/>
                  </a:cubicBezTo>
                  <a:cubicBezTo>
                    <a:pt x="2122" y="955"/>
                    <a:pt x="2120" y="957"/>
                    <a:pt x="2118" y="959"/>
                  </a:cubicBezTo>
                  <a:cubicBezTo>
                    <a:pt x="2118" y="959"/>
                    <a:pt x="2118" y="959"/>
                    <a:pt x="2118" y="958"/>
                  </a:cubicBezTo>
                  <a:cubicBezTo>
                    <a:pt x="2118" y="958"/>
                    <a:pt x="2119" y="957"/>
                    <a:pt x="2119" y="956"/>
                  </a:cubicBezTo>
                  <a:cubicBezTo>
                    <a:pt x="2119" y="956"/>
                    <a:pt x="2120" y="955"/>
                    <a:pt x="2120" y="954"/>
                  </a:cubicBezTo>
                  <a:cubicBezTo>
                    <a:pt x="2120" y="953"/>
                    <a:pt x="2120" y="952"/>
                    <a:pt x="2121" y="951"/>
                  </a:cubicBezTo>
                  <a:cubicBezTo>
                    <a:pt x="2121" y="951"/>
                    <a:pt x="2121" y="950"/>
                    <a:pt x="2121" y="950"/>
                  </a:cubicBezTo>
                  <a:cubicBezTo>
                    <a:pt x="2121" y="949"/>
                    <a:pt x="2121" y="949"/>
                    <a:pt x="2121" y="948"/>
                  </a:cubicBezTo>
                  <a:cubicBezTo>
                    <a:pt x="2122" y="946"/>
                    <a:pt x="2122" y="943"/>
                    <a:pt x="2123" y="941"/>
                  </a:cubicBezTo>
                  <a:cubicBezTo>
                    <a:pt x="2123" y="938"/>
                    <a:pt x="2124" y="935"/>
                    <a:pt x="2124" y="933"/>
                  </a:cubicBezTo>
                  <a:cubicBezTo>
                    <a:pt x="2125" y="927"/>
                    <a:pt x="2126" y="921"/>
                    <a:pt x="2127" y="915"/>
                  </a:cubicBezTo>
                  <a:cubicBezTo>
                    <a:pt x="2128" y="909"/>
                    <a:pt x="2128" y="904"/>
                    <a:pt x="2129" y="898"/>
                  </a:cubicBezTo>
                  <a:cubicBezTo>
                    <a:pt x="2130" y="898"/>
                    <a:pt x="2130" y="898"/>
                    <a:pt x="2130" y="898"/>
                  </a:cubicBezTo>
                  <a:cubicBezTo>
                    <a:pt x="2131" y="898"/>
                    <a:pt x="2132" y="898"/>
                    <a:pt x="2133" y="897"/>
                  </a:cubicBezTo>
                  <a:cubicBezTo>
                    <a:pt x="2133" y="897"/>
                    <a:pt x="2134" y="897"/>
                    <a:pt x="2134" y="897"/>
                  </a:cubicBezTo>
                  <a:cubicBezTo>
                    <a:pt x="2134" y="897"/>
                    <a:pt x="2135" y="897"/>
                    <a:pt x="2135" y="897"/>
                  </a:cubicBezTo>
                  <a:cubicBezTo>
                    <a:pt x="2135" y="896"/>
                    <a:pt x="2135" y="896"/>
                    <a:pt x="2135" y="896"/>
                  </a:cubicBezTo>
                  <a:cubicBezTo>
                    <a:pt x="2136" y="896"/>
                    <a:pt x="2137" y="895"/>
                    <a:pt x="2139" y="895"/>
                  </a:cubicBezTo>
                  <a:cubicBezTo>
                    <a:pt x="2140" y="894"/>
                    <a:pt x="2141" y="893"/>
                    <a:pt x="2142" y="893"/>
                  </a:cubicBezTo>
                  <a:cubicBezTo>
                    <a:pt x="2144" y="891"/>
                    <a:pt x="2147" y="890"/>
                    <a:pt x="2149" y="888"/>
                  </a:cubicBezTo>
                  <a:cubicBezTo>
                    <a:pt x="2150" y="888"/>
                    <a:pt x="2150" y="888"/>
                    <a:pt x="2150" y="888"/>
                  </a:cubicBezTo>
                  <a:cubicBezTo>
                    <a:pt x="2150" y="888"/>
                    <a:pt x="2150" y="888"/>
                    <a:pt x="2150" y="888"/>
                  </a:cubicBezTo>
                  <a:cubicBezTo>
                    <a:pt x="2167" y="900"/>
                    <a:pt x="2178" y="878"/>
                    <a:pt x="2176" y="863"/>
                  </a:cubicBezTo>
                  <a:cubicBezTo>
                    <a:pt x="2167" y="868"/>
                    <a:pt x="2148" y="869"/>
                    <a:pt x="2149" y="885"/>
                  </a:cubicBezTo>
                  <a:cubicBezTo>
                    <a:pt x="2149" y="886"/>
                    <a:pt x="2149" y="886"/>
                    <a:pt x="2148" y="886"/>
                  </a:cubicBezTo>
                  <a:cubicBezTo>
                    <a:pt x="2146" y="888"/>
                    <a:pt x="2143" y="889"/>
                    <a:pt x="2141" y="890"/>
                  </a:cubicBezTo>
                  <a:cubicBezTo>
                    <a:pt x="2140" y="891"/>
                    <a:pt x="2139" y="892"/>
                    <a:pt x="2137" y="892"/>
                  </a:cubicBezTo>
                  <a:cubicBezTo>
                    <a:pt x="2136" y="893"/>
                    <a:pt x="2135" y="893"/>
                    <a:pt x="2134" y="894"/>
                  </a:cubicBezTo>
                  <a:cubicBezTo>
                    <a:pt x="2134" y="894"/>
                    <a:pt x="2134" y="894"/>
                    <a:pt x="2134" y="894"/>
                  </a:cubicBezTo>
                  <a:cubicBezTo>
                    <a:pt x="2133" y="894"/>
                    <a:pt x="2133" y="895"/>
                    <a:pt x="2133" y="895"/>
                  </a:cubicBezTo>
                  <a:cubicBezTo>
                    <a:pt x="2133" y="895"/>
                    <a:pt x="2132" y="895"/>
                    <a:pt x="2132" y="896"/>
                  </a:cubicBezTo>
                  <a:cubicBezTo>
                    <a:pt x="2131" y="896"/>
                    <a:pt x="2131" y="897"/>
                    <a:pt x="2130" y="897"/>
                  </a:cubicBezTo>
                  <a:cubicBezTo>
                    <a:pt x="2130" y="897"/>
                    <a:pt x="2130" y="897"/>
                    <a:pt x="2129" y="898"/>
                  </a:cubicBezTo>
                  <a:cubicBezTo>
                    <a:pt x="2129" y="897"/>
                    <a:pt x="2129" y="897"/>
                    <a:pt x="2129" y="897"/>
                  </a:cubicBezTo>
                  <a:cubicBezTo>
                    <a:pt x="2130" y="894"/>
                    <a:pt x="2130" y="892"/>
                    <a:pt x="2131" y="889"/>
                  </a:cubicBezTo>
                  <a:cubicBezTo>
                    <a:pt x="2131" y="887"/>
                    <a:pt x="2132" y="884"/>
                    <a:pt x="2132" y="882"/>
                  </a:cubicBezTo>
                  <a:cubicBezTo>
                    <a:pt x="2132" y="881"/>
                    <a:pt x="2132" y="881"/>
                    <a:pt x="2133" y="880"/>
                  </a:cubicBezTo>
                  <a:cubicBezTo>
                    <a:pt x="2133" y="880"/>
                    <a:pt x="2133" y="879"/>
                    <a:pt x="2133" y="879"/>
                  </a:cubicBezTo>
                  <a:cubicBezTo>
                    <a:pt x="2133" y="878"/>
                    <a:pt x="2133" y="877"/>
                    <a:pt x="2133" y="876"/>
                  </a:cubicBezTo>
                  <a:cubicBezTo>
                    <a:pt x="2133" y="874"/>
                    <a:pt x="2134" y="872"/>
                    <a:pt x="2134" y="871"/>
                  </a:cubicBezTo>
                  <a:cubicBezTo>
                    <a:pt x="2134" y="869"/>
                    <a:pt x="2135" y="867"/>
                    <a:pt x="2135" y="867"/>
                  </a:cubicBezTo>
                  <a:cubicBezTo>
                    <a:pt x="2135" y="867"/>
                    <a:pt x="2134" y="868"/>
                    <a:pt x="2133" y="871"/>
                  </a:cubicBezTo>
                  <a:cubicBezTo>
                    <a:pt x="2133" y="871"/>
                    <a:pt x="2133" y="872"/>
                    <a:pt x="2132" y="873"/>
                  </a:cubicBezTo>
                  <a:cubicBezTo>
                    <a:pt x="2132" y="874"/>
                    <a:pt x="2132" y="874"/>
                    <a:pt x="2131" y="875"/>
                  </a:cubicBezTo>
                  <a:cubicBezTo>
                    <a:pt x="2131" y="876"/>
                    <a:pt x="2131" y="877"/>
                    <a:pt x="2131" y="878"/>
                  </a:cubicBezTo>
                  <a:cubicBezTo>
                    <a:pt x="2130" y="878"/>
                    <a:pt x="2130" y="879"/>
                    <a:pt x="2130" y="879"/>
                  </a:cubicBezTo>
                  <a:cubicBezTo>
                    <a:pt x="2130" y="880"/>
                    <a:pt x="2130" y="881"/>
                    <a:pt x="2130" y="881"/>
                  </a:cubicBezTo>
                  <a:cubicBezTo>
                    <a:pt x="2129" y="883"/>
                    <a:pt x="2129" y="886"/>
                    <a:pt x="2128" y="888"/>
                  </a:cubicBezTo>
                  <a:cubicBezTo>
                    <a:pt x="2128" y="891"/>
                    <a:pt x="2128" y="894"/>
                    <a:pt x="2127" y="896"/>
                  </a:cubicBezTo>
                  <a:cubicBezTo>
                    <a:pt x="2126" y="902"/>
                    <a:pt x="2125" y="908"/>
                    <a:pt x="2124" y="914"/>
                  </a:cubicBezTo>
                  <a:cubicBezTo>
                    <a:pt x="2124" y="916"/>
                    <a:pt x="2124" y="918"/>
                    <a:pt x="2124" y="920"/>
                  </a:cubicBezTo>
                  <a:cubicBezTo>
                    <a:pt x="2124" y="919"/>
                    <a:pt x="2123" y="919"/>
                    <a:pt x="2123" y="919"/>
                  </a:cubicBezTo>
                  <a:cubicBezTo>
                    <a:pt x="2123" y="919"/>
                    <a:pt x="2123" y="918"/>
                    <a:pt x="2123" y="918"/>
                  </a:cubicBezTo>
                  <a:cubicBezTo>
                    <a:pt x="2123" y="917"/>
                    <a:pt x="2122" y="917"/>
                    <a:pt x="2122" y="917"/>
                  </a:cubicBezTo>
                  <a:cubicBezTo>
                    <a:pt x="2122" y="916"/>
                    <a:pt x="2122" y="916"/>
                    <a:pt x="2121" y="916"/>
                  </a:cubicBezTo>
                  <a:cubicBezTo>
                    <a:pt x="2119" y="913"/>
                    <a:pt x="2117" y="910"/>
                    <a:pt x="2113" y="907"/>
                  </a:cubicBezTo>
                  <a:cubicBezTo>
                    <a:pt x="2111" y="905"/>
                    <a:pt x="2108" y="903"/>
                    <a:pt x="2106" y="900"/>
                  </a:cubicBezTo>
                  <a:cubicBezTo>
                    <a:pt x="2106" y="900"/>
                    <a:pt x="2106" y="900"/>
                    <a:pt x="2107" y="900"/>
                  </a:cubicBezTo>
                  <a:cubicBezTo>
                    <a:pt x="2107" y="896"/>
                    <a:pt x="2107" y="896"/>
                    <a:pt x="2107" y="896"/>
                  </a:cubicBezTo>
                  <a:cubicBezTo>
                    <a:pt x="2111" y="880"/>
                    <a:pt x="2100" y="863"/>
                    <a:pt x="2084" y="862"/>
                  </a:cubicBezTo>
                  <a:cubicBezTo>
                    <a:pt x="2087" y="876"/>
                    <a:pt x="2085" y="901"/>
                    <a:pt x="2102" y="900"/>
                  </a:cubicBezTo>
                  <a:cubicBezTo>
                    <a:pt x="2103" y="901"/>
                    <a:pt x="2103" y="901"/>
                    <a:pt x="2103" y="901"/>
                  </a:cubicBezTo>
                  <a:cubicBezTo>
                    <a:pt x="2106" y="904"/>
                    <a:pt x="2109" y="907"/>
                    <a:pt x="2112" y="910"/>
                  </a:cubicBezTo>
                  <a:cubicBezTo>
                    <a:pt x="2115" y="912"/>
                    <a:pt x="2118" y="915"/>
                    <a:pt x="2120" y="917"/>
                  </a:cubicBezTo>
                  <a:cubicBezTo>
                    <a:pt x="2120" y="918"/>
                    <a:pt x="2120" y="918"/>
                    <a:pt x="2120" y="918"/>
                  </a:cubicBezTo>
                  <a:cubicBezTo>
                    <a:pt x="2120" y="919"/>
                    <a:pt x="2121" y="919"/>
                    <a:pt x="2121" y="919"/>
                  </a:cubicBezTo>
                  <a:cubicBezTo>
                    <a:pt x="2121" y="920"/>
                    <a:pt x="2121" y="920"/>
                    <a:pt x="2122" y="920"/>
                  </a:cubicBezTo>
                  <a:cubicBezTo>
                    <a:pt x="2122" y="920"/>
                    <a:pt x="2122" y="921"/>
                    <a:pt x="2122" y="921"/>
                  </a:cubicBezTo>
                  <a:cubicBezTo>
                    <a:pt x="2123" y="922"/>
                    <a:pt x="2123" y="922"/>
                    <a:pt x="2123" y="923"/>
                  </a:cubicBezTo>
                  <a:cubicBezTo>
                    <a:pt x="2123" y="926"/>
                    <a:pt x="2122" y="929"/>
                    <a:pt x="2122" y="932"/>
                  </a:cubicBezTo>
                  <a:cubicBezTo>
                    <a:pt x="2121" y="935"/>
                    <a:pt x="2121" y="937"/>
                    <a:pt x="2120" y="940"/>
                  </a:cubicBezTo>
                  <a:cubicBezTo>
                    <a:pt x="2120" y="943"/>
                    <a:pt x="2120" y="945"/>
                    <a:pt x="2119" y="947"/>
                  </a:cubicBezTo>
                  <a:cubicBezTo>
                    <a:pt x="2119" y="948"/>
                    <a:pt x="2119" y="949"/>
                    <a:pt x="2118" y="950"/>
                  </a:cubicBezTo>
                  <a:cubicBezTo>
                    <a:pt x="2118" y="951"/>
                    <a:pt x="2118" y="952"/>
                    <a:pt x="2118" y="953"/>
                  </a:cubicBezTo>
                  <a:cubicBezTo>
                    <a:pt x="2118" y="955"/>
                    <a:pt x="2118" y="957"/>
                    <a:pt x="2117" y="958"/>
                  </a:cubicBezTo>
                  <a:cubicBezTo>
                    <a:pt x="2117" y="959"/>
                    <a:pt x="2117" y="959"/>
                    <a:pt x="2117" y="960"/>
                  </a:cubicBezTo>
                  <a:cubicBezTo>
                    <a:pt x="2116" y="961"/>
                    <a:pt x="2114" y="963"/>
                    <a:pt x="2113" y="964"/>
                  </a:cubicBezTo>
                  <a:cubicBezTo>
                    <a:pt x="2111" y="966"/>
                    <a:pt x="2109" y="968"/>
                    <a:pt x="2107" y="969"/>
                  </a:cubicBezTo>
                  <a:cubicBezTo>
                    <a:pt x="2105" y="971"/>
                    <a:pt x="2103" y="973"/>
                    <a:pt x="2102" y="975"/>
                  </a:cubicBezTo>
                  <a:cubicBezTo>
                    <a:pt x="2091" y="984"/>
                    <a:pt x="2080" y="992"/>
                    <a:pt x="2069" y="998"/>
                  </a:cubicBezTo>
                  <a:cubicBezTo>
                    <a:pt x="2069" y="998"/>
                    <a:pt x="2069" y="997"/>
                    <a:pt x="2069" y="997"/>
                  </a:cubicBezTo>
                  <a:cubicBezTo>
                    <a:pt x="2069" y="996"/>
                    <a:pt x="2069" y="995"/>
                    <a:pt x="2069" y="994"/>
                  </a:cubicBezTo>
                  <a:cubicBezTo>
                    <a:pt x="2069" y="993"/>
                    <a:pt x="2069" y="992"/>
                    <a:pt x="2069" y="991"/>
                  </a:cubicBezTo>
                  <a:cubicBezTo>
                    <a:pt x="2069" y="990"/>
                    <a:pt x="2069" y="989"/>
                    <a:pt x="2069" y="988"/>
                  </a:cubicBezTo>
                  <a:cubicBezTo>
                    <a:pt x="2069" y="988"/>
                    <a:pt x="2069" y="988"/>
                    <a:pt x="2069" y="987"/>
                  </a:cubicBezTo>
                  <a:cubicBezTo>
                    <a:pt x="2069" y="988"/>
                    <a:pt x="2069" y="988"/>
                    <a:pt x="2069" y="988"/>
                  </a:cubicBezTo>
                  <a:cubicBezTo>
                    <a:pt x="2075" y="974"/>
                    <a:pt x="2067" y="962"/>
                    <a:pt x="2056" y="949"/>
                  </a:cubicBezTo>
                  <a:cubicBezTo>
                    <a:pt x="2047" y="960"/>
                    <a:pt x="2054" y="973"/>
                    <a:pt x="2065" y="985"/>
                  </a:cubicBezTo>
                  <a:cubicBezTo>
                    <a:pt x="2065" y="986"/>
                    <a:pt x="2065" y="987"/>
                    <a:pt x="2066" y="988"/>
                  </a:cubicBezTo>
                  <a:cubicBezTo>
                    <a:pt x="2066" y="989"/>
                    <a:pt x="2066" y="990"/>
                    <a:pt x="2066" y="991"/>
                  </a:cubicBezTo>
                  <a:cubicBezTo>
                    <a:pt x="2066" y="992"/>
                    <a:pt x="2066" y="993"/>
                    <a:pt x="2066" y="994"/>
                  </a:cubicBezTo>
                  <a:cubicBezTo>
                    <a:pt x="2066" y="995"/>
                    <a:pt x="2066" y="996"/>
                    <a:pt x="2066" y="997"/>
                  </a:cubicBezTo>
                  <a:cubicBezTo>
                    <a:pt x="2066" y="997"/>
                    <a:pt x="2066" y="998"/>
                    <a:pt x="2066" y="999"/>
                  </a:cubicBezTo>
                  <a:cubicBezTo>
                    <a:pt x="2065" y="999"/>
                    <a:pt x="2065" y="999"/>
                    <a:pt x="2065" y="1000"/>
                  </a:cubicBezTo>
                  <a:cubicBezTo>
                    <a:pt x="2065" y="1000"/>
                    <a:pt x="2065" y="1000"/>
                    <a:pt x="2065" y="1000"/>
                  </a:cubicBezTo>
                  <a:cubicBezTo>
                    <a:pt x="2062" y="1002"/>
                    <a:pt x="2059" y="1004"/>
                    <a:pt x="2056" y="1005"/>
                  </a:cubicBezTo>
                  <a:cubicBezTo>
                    <a:pt x="2054" y="1006"/>
                    <a:pt x="2052" y="1007"/>
                    <a:pt x="2050" y="1008"/>
                  </a:cubicBezTo>
                  <a:cubicBezTo>
                    <a:pt x="2049" y="1008"/>
                    <a:pt x="2049" y="1009"/>
                    <a:pt x="2048" y="1009"/>
                  </a:cubicBezTo>
                  <a:cubicBezTo>
                    <a:pt x="2036" y="1005"/>
                    <a:pt x="2025" y="1002"/>
                    <a:pt x="2011" y="1002"/>
                  </a:cubicBezTo>
                  <a:cubicBezTo>
                    <a:pt x="2008" y="995"/>
                    <a:pt x="2005" y="986"/>
                    <a:pt x="1996" y="992"/>
                  </a:cubicBezTo>
                  <a:cubicBezTo>
                    <a:pt x="1996" y="992"/>
                    <a:pt x="1995" y="992"/>
                    <a:pt x="1995" y="992"/>
                  </a:cubicBezTo>
                  <a:cubicBezTo>
                    <a:pt x="1995" y="991"/>
                    <a:pt x="1995" y="991"/>
                    <a:pt x="1994" y="991"/>
                  </a:cubicBezTo>
                  <a:cubicBezTo>
                    <a:pt x="1993" y="990"/>
                    <a:pt x="1992" y="990"/>
                    <a:pt x="1992" y="989"/>
                  </a:cubicBezTo>
                  <a:cubicBezTo>
                    <a:pt x="1991" y="989"/>
                    <a:pt x="1990" y="989"/>
                    <a:pt x="1989" y="988"/>
                  </a:cubicBezTo>
                  <a:cubicBezTo>
                    <a:pt x="1988" y="988"/>
                    <a:pt x="1987" y="988"/>
                    <a:pt x="1986" y="988"/>
                  </a:cubicBezTo>
                  <a:cubicBezTo>
                    <a:pt x="1986" y="987"/>
                    <a:pt x="1985" y="987"/>
                    <a:pt x="1985" y="987"/>
                  </a:cubicBezTo>
                  <a:cubicBezTo>
                    <a:pt x="1985" y="987"/>
                    <a:pt x="1985" y="987"/>
                    <a:pt x="1984" y="987"/>
                  </a:cubicBezTo>
                  <a:cubicBezTo>
                    <a:pt x="1984" y="987"/>
                    <a:pt x="1984" y="987"/>
                    <a:pt x="1984" y="987"/>
                  </a:cubicBezTo>
                  <a:cubicBezTo>
                    <a:pt x="1983" y="987"/>
                    <a:pt x="1983" y="987"/>
                    <a:pt x="1982" y="987"/>
                  </a:cubicBezTo>
                  <a:cubicBezTo>
                    <a:pt x="1982" y="987"/>
                    <a:pt x="1982" y="987"/>
                    <a:pt x="1981" y="987"/>
                  </a:cubicBezTo>
                  <a:cubicBezTo>
                    <a:pt x="1981" y="987"/>
                    <a:pt x="1981" y="987"/>
                    <a:pt x="1981" y="987"/>
                  </a:cubicBezTo>
                  <a:cubicBezTo>
                    <a:pt x="1981" y="987"/>
                    <a:pt x="1980" y="987"/>
                    <a:pt x="1980" y="987"/>
                  </a:cubicBezTo>
                  <a:cubicBezTo>
                    <a:pt x="1980" y="987"/>
                    <a:pt x="1980" y="987"/>
                    <a:pt x="1980" y="987"/>
                  </a:cubicBezTo>
                  <a:cubicBezTo>
                    <a:pt x="1977" y="984"/>
                    <a:pt x="1974" y="982"/>
                    <a:pt x="1970" y="979"/>
                  </a:cubicBezTo>
                  <a:cubicBezTo>
                    <a:pt x="1969" y="978"/>
                    <a:pt x="1967" y="977"/>
                    <a:pt x="1966" y="976"/>
                  </a:cubicBezTo>
                  <a:cubicBezTo>
                    <a:pt x="1964" y="975"/>
                    <a:pt x="1963" y="974"/>
                    <a:pt x="1961" y="973"/>
                  </a:cubicBezTo>
                  <a:cubicBezTo>
                    <a:pt x="1958" y="971"/>
                    <a:pt x="1956" y="969"/>
                    <a:pt x="1953" y="968"/>
                  </a:cubicBezTo>
                  <a:cubicBezTo>
                    <a:pt x="1953" y="968"/>
                    <a:pt x="1952" y="968"/>
                    <a:pt x="1952" y="967"/>
                  </a:cubicBezTo>
                  <a:cubicBezTo>
                    <a:pt x="1952" y="967"/>
                    <a:pt x="1951" y="967"/>
                    <a:pt x="1951" y="967"/>
                  </a:cubicBezTo>
                  <a:cubicBezTo>
                    <a:pt x="1950" y="967"/>
                    <a:pt x="1950" y="967"/>
                    <a:pt x="1949" y="967"/>
                  </a:cubicBezTo>
                  <a:cubicBezTo>
                    <a:pt x="1948" y="967"/>
                    <a:pt x="1948" y="967"/>
                    <a:pt x="1947" y="967"/>
                  </a:cubicBezTo>
                  <a:cubicBezTo>
                    <a:pt x="1947" y="967"/>
                    <a:pt x="1946" y="967"/>
                    <a:pt x="1946" y="967"/>
                  </a:cubicBezTo>
                  <a:cubicBezTo>
                    <a:pt x="1945" y="967"/>
                    <a:pt x="1945" y="967"/>
                    <a:pt x="1945" y="967"/>
                  </a:cubicBezTo>
                  <a:cubicBezTo>
                    <a:pt x="1945" y="967"/>
                    <a:pt x="1945" y="967"/>
                    <a:pt x="1945" y="967"/>
                  </a:cubicBezTo>
                  <a:cubicBezTo>
                    <a:pt x="1945" y="967"/>
                    <a:pt x="1945" y="967"/>
                    <a:pt x="1945" y="967"/>
                  </a:cubicBezTo>
                  <a:cubicBezTo>
                    <a:pt x="1945" y="967"/>
                    <a:pt x="1945" y="967"/>
                    <a:pt x="1945" y="967"/>
                  </a:cubicBezTo>
                  <a:cubicBezTo>
                    <a:pt x="1946" y="967"/>
                    <a:pt x="1946" y="967"/>
                    <a:pt x="1946" y="967"/>
                  </a:cubicBezTo>
                  <a:cubicBezTo>
                    <a:pt x="1947" y="966"/>
                    <a:pt x="1947" y="966"/>
                    <a:pt x="1948" y="965"/>
                  </a:cubicBezTo>
                  <a:cubicBezTo>
                    <a:pt x="1956" y="961"/>
                    <a:pt x="1962" y="956"/>
                    <a:pt x="1969" y="952"/>
                  </a:cubicBezTo>
                  <a:cubicBezTo>
                    <a:pt x="1972" y="950"/>
                    <a:pt x="1976" y="947"/>
                    <a:pt x="1979" y="946"/>
                  </a:cubicBezTo>
                  <a:cubicBezTo>
                    <a:pt x="1980" y="945"/>
                    <a:pt x="1981" y="944"/>
                    <a:pt x="1982" y="944"/>
                  </a:cubicBezTo>
                  <a:cubicBezTo>
                    <a:pt x="1982" y="944"/>
                    <a:pt x="1982" y="944"/>
                    <a:pt x="1982" y="944"/>
                  </a:cubicBezTo>
                  <a:cubicBezTo>
                    <a:pt x="1982" y="944"/>
                    <a:pt x="1982" y="944"/>
                    <a:pt x="1983" y="944"/>
                  </a:cubicBezTo>
                  <a:cubicBezTo>
                    <a:pt x="1983" y="944"/>
                    <a:pt x="1984" y="944"/>
                    <a:pt x="1985" y="944"/>
                  </a:cubicBezTo>
                  <a:cubicBezTo>
                    <a:pt x="1985" y="944"/>
                    <a:pt x="1986" y="945"/>
                    <a:pt x="1986" y="945"/>
                  </a:cubicBezTo>
                  <a:cubicBezTo>
                    <a:pt x="1987" y="945"/>
                    <a:pt x="1987" y="945"/>
                    <a:pt x="1987" y="945"/>
                  </a:cubicBezTo>
                  <a:cubicBezTo>
                    <a:pt x="1987" y="945"/>
                    <a:pt x="1988" y="945"/>
                    <a:pt x="1988" y="945"/>
                  </a:cubicBezTo>
                  <a:cubicBezTo>
                    <a:pt x="1990" y="946"/>
                    <a:pt x="1992" y="947"/>
                    <a:pt x="1995" y="948"/>
                  </a:cubicBezTo>
                  <a:cubicBezTo>
                    <a:pt x="1996" y="948"/>
                    <a:pt x="1996" y="949"/>
                    <a:pt x="1997" y="949"/>
                  </a:cubicBezTo>
                  <a:cubicBezTo>
                    <a:pt x="1997" y="950"/>
                    <a:pt x="1998" y="950"/>
                    <a:pt x="1999" y="950"/>
                  </a:cubicBezTo>
                  <a:cubicBezTo>
                    <a:pt x="2000" y="951"/>
                    <a:pt x="2001" y="952"/>
                    <a:pt x="2002" y="953"/>
                  </a:cubicBezTo>
                  <a:cubicBezTo>
                    <a:pt x="2003" y="953"/>
                    <a:pt x="2003" y="953"/>
                    <a:pt x="2003" y="953"/>
                  </a:cubicBezTo>
                  <a:cubicBezTo>
                    <a:pt x="2005" y="972"/>
                    <a:pt x="2019" y="970"/>
                    <a:pt x="2031" y="980"/>
                  </a:cubicBezTo>
                  <a:cubicBezTo>
                    <a:pt x="2033" y="959"/>
                    <a:pt x="2021" y="951"/>
                    <a:pt x="2003" y="951"/>
                  </a:cubicBezTo>
                  <a:cubicBezTo>
                    <a:pt x="2003" y="951"/>
                    <a:pt x="2003" y="951"/>
                    <a:pt x="2003" y="951"/>
                  </a:cubicBezTo>
                  <a:cubicBezTo>
                    <a:pt x="2002" y="951"/>
                    <a:pt x="2001" y="950"/>
                    <a:pt x="1999" y="949"/>
                  </a:cubicBezTo>
                  <a:cubicBezTo>
                    <a:pt x="1999" y="949"/>
                    <a:pt x="1998" y="948"/>
                    <a:pt x="1998" y="948"/>
                  </a:cubicBezTo>
                  <a:cubicBezTo>
                    <a:pt x="1997" y="947"/>
                    <a:pt x="1996" y="947"/>
                    <a:pt x="1996" y="947"/>
                  </a:cubicBezTo>
                  <a:cubicBezTo>
                    <a:pt x="1993" y="945"/>
                    <a:pt x="1991" y="944"/>
                    <a:pt x="1988" y="944"/>
                  </a:cubicBezTo>
                  <a:cubicBezTo>
                    <a:pt x="1988" y="943"/>
                    <a:pt x="1988" y="943"/>
                    <a:pt x="1987" y="943"/>
                  </a:cubicBezTo>
                  <a:cubicBezTo>
                    <a:pt x="1987" y="943"/>
                    <a:pt x="1987" y="943"/>
                    <a:pt x="1987" y="943"/>
                  </a:cubicBezTo>
                  <a:cubicBezTo>
                    <a:pt x="1986" y="943"/>
                    <a:pt x="1986" y="943"/>
                    <a:pt x="1985" y="943"/>
                  </a:cubicBezTo>
                  <a:cubicBezTo>
                    <a:pt x="1984" y="943"/>
                    <a:pt x="1984" y="943"/>
                    <a:pt x="1983" y="943"/>
                  </a:cubicBezTo>
                  <a:cubicBezTo>
                    <a:pt x="1983" y="943"/>
                    <a:pt x="1984" y="943"/>
                    <a:pt x="1984" y="943"/>
                  </a:cubicBezTo>
                  <a:cubicBezTo>
                    <a:pt x="1985" y="942"/>
                    <a:pt x="1986" y="942"/>
                    <a:pt x="1987" y="942"/>
                  </a:cubicBezTo>
                  <a:cubicBezTo>
                    <a:pt x="1987" y="941"/>
                    <a:pt x="1987" y="941"/>
                    <a:pt x="1987" y="941"/>
                  </a:cubicBezTo>
                  <a:cubicBezTo>
                    <a:pt x="1988" y="941"/>
                    <a:pt x="1988" y="941"/>
                    <a:pt x="1988" y="941"/>
                  </a:cubicBezTo>
                  <a:cubicBezTo>
                    <a:pt x="1988" y="941"/>
                    <a:pt x="1988" y="941"/>
                    <a:pt x="1988" y="941"/>
                  </a:cubicBezTo>
                  <a:cubicBezTo>
                    <a:pt x="1988" y="941"/>
                    <a:pt x="1988" y="941"/>
                    <a:pt x="1988" y="941"/>
                  </a:cubicBezTo>
                  <a:cubicBezTo>
                    <a:pt x="1988" y="941"/>
                    <a:pt x="1988" y="941"/>
                    <a:pt x="1988" y="941"/>
                  </a:cubicBezTo>
                  <a:cubicBezTo>
                    <a:pt x="1989" y="941"/>
                    <a:pt x="1989" y="941"/>
                    <a:pt x="1989" y="941"/>
                  </a:cubicBezTo>
                  <a:cubicBezTo>
                    <a:pt x="1996" y="938"/>
                    <a:pt x="2003" y="937"/>
                    <a:pt x="2010" y="936"/>
                  </a:cubicBezTo>
                  <a:cubicBezTo>
                    <a:pt x="2017" y="936"/>
                    <a:pt x="2023" y="936"/>
                    <a:pt x="2029" y="937"/>
                  </a:cubicBezTo>
                  <a:cubicBezTo>
                    <a:pt x="2031" y="937"/>
                    <a:pt x="2032" y="938"/>
                    <a:pt x="2034" y="938"/>
                  </a:cubicBezTo>
                  <a:cubicBezTo>
                    <a:pt x="2035" y="938"/>
                    <a:pt x="2037" y="938"/>
                    <a:pt x="2038" y="939"/>
                  </a:cubicBezTo>
                  <a:cubicBezTo>
                    <a:pt x="2041" y="939"/>
                    <a:pt x="2043" y="939"/>
                    <a:pt x="2046" y="940"/>
                  </a:cubicBezTo>
                  <a:cubicBezTo>
                    <a:pt x="2051" y="941"/>
                    <a:pt x="2055" y="942"/>
                    <a:pt x="2058" y="942"/>
                  </a:cubicBezTo>
                  <a:cubicBezTo>
                    <a:pt x="2065" y="944"/>
                    <a:pt x="2069" y="945"/>
                    <a:pt x="2069" y="945"/>
                  </a:cubicBezTo>
                  <a:cubicBezTo>
                    <a:pt x="2069" y="945"/>
                    <a:pt x="2068" y="944"/>
                    <a:pt x="2066" y="944"/>
                  </a:cubicBezTo>
                  <a:cubicBezTo>
                    <a:pt x="2065" y="943"/>
                    <a:pt x="2062" y="942"/>
                    <a:pt x="2059" y="941"/>
                  </a:cubicBezTo>
                  <a:cubicBezTo>
                    <a:pt x="2055" y="940"/>
                    <a:pt x="2051" y="938"/>
                    <a:pt x="2046" y="937"/>
                  </a:cubicBezTo>
                  <a:cubicBezTo>
                    <a:pt x="2044" y="936"/>
                    <a:pt x="2041" y="936"/>
                    <a:pt x="2039" y="935"/>
                  </a:cubicBezTo>
                  <a:cubicBezTo>
                    <a:pt x="2037" y="935"/>
                    <a:pt x="2036" y="934"/>
                    <a:pt x="2034" y="934"/>
                  </a:cubicBezTo>
                  <a:cubicBezTo>
                    <a:pt x="2034" y="934"/>
                    <a:pt x="2034" y="934"/>
                    <a:pt x="2033" y="934"/>
                  </a:cubicBezTo>
                  <a:cubicBezTo>
                    <a:pt x="2033" y="934"/>
                    <a:pt x="2032" y="934"/>
                    <a:pt x="2032" y="934"/>
                  </a:cubicBezTo>
                  <a:cubicBezTo>
                    <a:pt x="2031" y="934"/>
                    <a:pt x="2031" y="934"/>
                    <a:pt x="2030" y="934"/>
                  </a:cubicBezTo>
                  <a:cubicBezTo>
                    <a:pt x="2024" y="933"/>
                    <a:pt x="2017" y="932"/>
                    <a:pt x="2010" y="933"/>
                  </a:cubicBezTo>
                  <a:cubicBezTo>
                    <a:pt x="2007" y="933"/>
                    <a:pt x="2004" y="933"/>
                    <a:pt x="2001" y="934"/>
                  </a:cubicBezTo>
                  <a:cubicBezTo>
                    <a:pt x="2002" y="933"/>
                    <a:pt x="2003" y="932"/>
                    <a:pt x="2003" y="931"/>
                  </a:cubicBezTo>
                  <a:cubicBezTo>
                    <a:pt x="2004" y="931"/>
                    <a:pt x="2004" y="930"/>
                    <a:pt x="2005" y="929"/>
                  </a:cubicBezTo>
                  <a:cubicBezTo>
                    <a:pt x="2005" y="929"/>
                    <a:pt x="2005" y="928"/>
                    <a:pt x="2006" y="928"/>
                  </a:cubicBezTo>
                  <a:cubicBezTo>
                    <a:pt x="2006" y="927"/>
                    <a:pt x="2006" y="927"/>
                    <a:pt x="2006" y="926"/>
                  </a:cubicBezTo>
                  <a:cubicBezTo>
                    <a:pt x="2008" y="923"/>
                    <a:pt x="2009" y="918"/>
                    <a:pt x="2011" y="913"/>
                  </a:cubicBezTo>
                  <a:cubicBezTo>
                    <a:pt x="2011" y="912"/>
                    <a:pt x="2012" y="911"/>
                    <a:pt x="2012" y="910"/>
                  </a:cubicBezTo>
                  <a:cubicBezTo>
                    <a:pt x="2012" y="909"/>
                    <a:pt x="2013" y="907"/>
                    <a:pt x="2013" y="906"/>
                  </a:cubicBezTo>
                  <a:cubicBezTo>
                    <a:pt x="2014" y="906"/>
                    <a:pt x="2014" y="905"/>
                    <a:pt x="2014" y="904"/>
                  </a:cubicBezTo>
                  <a:cubicBezTo>
                    <a:pt x="2015" y="904"/>
                    <a:pt x="2015" y="904"/>
                    <a:pt x="2015" y="904"/>
                  </a:cubicBezTo>
                  <a:cubicBezTo>
                    <a:pt x="2015" y="903"/>
                    <a:pt x="2015" y="903"/>
                    <a:pt x="2015" y="903"/>
                  </a:cubicBezTo>
                  <a:cubicBezTo>
                    <a:pt x="2016" y="901"/>
                    <a:pt x="2016" y="901"/>
                    <a:pt x="2016" y="901"/>
                  </a:cubicBezTo>
                  <a:cubicBezTo>
                    <a:pt x="2017" y="900"/>
                    <a:pt x="2017" y="900"/>
                    <a:pt x="2017" y="899"/>
                  </a:cubicBezTo>
                  <a:cubicBezTo>
                    <a:pt x="2018" y="898"/>
                    <a:pt x="2019" y="897"/>
                    <a:pt x="2020" y="896"/>
                  </a:cubicBezTo>
                  <a:cubicBezTo>
                    <a:pt x="2020" y="896"/>
                    <a:pt x="2021" y="895"/>
                    <a:pt x="2021" y="895"/>
                  </a:cubicBezTo>
                  <a:cubicBezTo>
                    <a:pt x="2021" y="894"/>
                    <a:pt x="2022" y="894"/>
                    <a:pt x="2022" y="893"/>
                  </a:cubicBezTo>
                  <a:cubicBezTo>
                    <a:pt x="2022" y="893"/>
                    <a:pt x="2023" y="893"/>
                    <a:pt x="2023" y="893"/>
                  </a:cubicBezTo>
                  <a:cubicBezTo>
                    <a:pt x="2023" y="893"/>
                    <a:pt x="2023" y="893"/>
                    <a:pt x="2024" y="893"/>
                  </a:cubicBezTo>
                  <a:cubicBezTo>
                    <a:pt x="2024" y="893"/>
                    <a:pt x="2025" y="893"/>
                    <a:pt x="2026" y="893"/>
                  </a:cubicBezTo>
                  <a:cubicBezTo>
                    <a:pt x="2026" y="893"/>
                    <a:pt x="2026" y="893"/>
                    <a:pt x="2027" y="893"/>
                  </a:cubicBezTo>
                  <a:cubicBezTo>
                    <a:pt x="2027" y="893"/>
                    <a:pt x="2027" y="893"/>
                    <a:pt x="2027" y="893"/>
                  </a:cubicBezTo>
                  <a:cubicBezTo>
                    <a:pt x="2027" y="893"/>
                    <a:pt x="2028" y="893"/>
                    <a:pt x="2028" y="893"/>
                  </a:cubicBezTo>
                  <a:cubicBezTo>
                    <a:pt x="2028" y="893"/>
                    <a:pt x="2029" y="893"/>
                    <a:pt x="2029" y="893"/>
                  </a:cubicBezTo>
                  <a:cubicBezTo>
                    <a:pt x="2030" y="893"/>
                    <a:pt x="2030" y="893"/>
                    <a:pt x="2031" y="893"/>
                  </a:cubicBezTo>
                  <a:cubicBezTo>
                    <a:pt x="2031" y="893"/>
                    <a:pt x="2032" y="893"/>
                    <a:pt x="2032" y="893"/>
                  </a:cubicBezTo>
                  <a:cubicBezTo>
                    <a:pt x="2033" y="893"/>
                    <a:pt x="2033" y="892"/>
                    <a:pt x="2034" y="892"/>
                  </a:cubicBezTo>
                  <a:cubicBezTo>
                    <a:pt x="2035" y="893"/>
                    <a:pt x="2036" y="893"/>
                    <a:pt x="2037" y="893"/>
                  </a:cubicBezTo>
                  <a:cubicBezTo>
                    <a:pt x="2038" y="893"/>
                    <a:pt x="2040" y="893"/>
                    <a:pt x="2041" y="893"/>
                  </a:cubicBezTo>
                  <a:cubicBezTo>
                    <a:pt x="2042" y="893"/>
                    <a:pt x="2043" y="894"/>
                    <a:pt x="2044" y="894"/>
                  </a:cubicBezTo>
                  <a:cubicBezTo>
                    <a:pt x="2045" y="894"/>
                    <a:pt x="2046" y="894"/>
                    <a:pt x="2047" y="895"/>
                  </a:cubicBezTo>
                  <a:cubicBezTo>
                    <a:pt x="2047" y="895"/>
                    <a:pt x="2047" y="895"/>
                    <a:pt x="2047" y="895"/>
                  </a:cubicBezTo>
                  <a:cubicBezTo>
                    <a:pt x="2051" y="912"/>
                    <a:pt x="2063" y="908"/>
                    <a:pt x="2075" y="900"/>
                  </a:cubicBezTo>
                  <a:cubicBezTo>
                    <a:pt x="2063" y="898"/>
                    <a:pt x="2061" y="886"/>
                    <a:pt x="2047" y="893"/>
                  </a:cubicBezTo>
                  <a:cubicBezTo>
                    <a:pt x="2046" y="892"/>
                    <a:pt x="2046" y="892"/>
                    <a:pt x="2045" y="892"/>
                  </a:cubicBezTo>
                  <a:cubicBezTo>
                    <a:pt x="2044" y="892"/>
                    <a:pt x="2042" y="891"/>
                    <a:pt x="2041" y="891"/>
                  </a:cubicBezTo>
                  <a:cubicBezTo>
                    <a:pt x="2040" y="891"/>
                    <a:pt x="2039" y="891"/>
                    <a:pt x="2037" y="891"/>
                  </a:cubicBezTo>
                  <a:cubicBezTo>
                    <a:pt x="2036" y="891"/>
                    <a:pt x="2035" y="891"/>
                    <a:pt x="2034" y="890"/>
                  </a:cubicBezTo>
                  <a:cubicBezTo>
                    <a:pt x="2033" y="890"/>
                    <a:pt x="2033" y="891"/>
                    <a:pt x="2032" y="891"/>
                  </a:cubicBezTo>
                  <a:cubicBezTo>
                    <a:pt x="2032" y="891"/>
                    <a:pt x="2031" y="891"/>
                    <a:pt x="2031" y="891"/>
                  </a:cubicBezTo>
                  <a:cubicBezTo>
                    <a:pt x="2030" y="891"/>
                    <a:pt x="2030" y="891"/>
                    <a:pt x="2029" y="891"/>
                  </a:cubicBezTo>
                  <a:cubicBezTo>
                    <a:pt x="2029" y="891"/>
                    <a:pt x="2028" y="891"/>
                    <a:pt x="2028" y="891"/>
                  </a:cubicBezTo>
                  <a:cubicBezTo>
                    <a:pt x="2027" y="891"/>
                    <a:pt x="2027" y="891"/>
                    <a:pt x="2027" y="891"/>
                  </a:cubicBezTo>
                  <a:cubicBezTo>
                    <a:pt x="2027" y="891"/>
                    <a:pt x="2027" y="891"/>
                    <a:pt x="2026" y="891"/>
                  </a:cubicBezTo>
                  <a:cubicBezTo>
                    <a:pt x="2026" y="891"/>
                    <a:pt x="2026" y="891"/>
                    <a:pt x="2025" y="892"/>
                  </a:cubicBezTo>
                  <a:cubicBezTo>
                    <a:pt x="2025" y="892"/>
                    <a:pt x="2025" y="892"/>
                    <a:pt x="2024" y="892"/>
                  </a:cubicBezTo>
                  <a:cubicBezTo>
                    <a:pt x="2024" y="892"/>
                    <a:pt x="2024" y="892"/>
                    <a:pt x="2023" y="892"/>
                  </a:cubicBezTo>
                  <a:cubicBezTo>
                    <a:pt x="2023" y="892"/>
                    <a:pt x="2023" y="892"/>
                    <a:pt x="2023" y="892"/>
                  </a:cubicBezTo>
                  <a:cubicBezTo>
                    <a:pt x="2023" y="892"/>
                    <a:pt x="2024" y="892"/>
                    <a:pt x="2024" y="892"/>
                  </a:cubicBezTo>
                  <a:cubicBezTo>
                    <a:pt x="2024" y="891"/>
                    <a:pt x="2024" y="891"/>
                    <a:pt x="2024" y="891"/>
                  </a:cubicBezTo>
                  <a:cubicBezTo>
                    <a:pt x="2025" y="891"/>
                    <a:pt x="2025" y="891"/>
                    <a:pt x="2025" y="891"/>
                  </a:cubicBezTo>
                  <a:cubicBezTo>
                    <a:pt x="2026" y="890"/>
                    <a:pt x="2026" y="890"/>
                    <a:pt x="2027" y="890"/>
                  </a:cubicBezTo>
                  <a:cubicBezTo>
                    <a:pt x="2027" y="889"/>
                    <a:pt x="2028" y="889"/>
                    <a:pt x="2028" y="888"/>
                  </a:cubicBezTo>
                  <a:cubicBezTo>
                    <a:pt x="2029" y="888"/>
                    <a:pt x="2029" y="888"/>
                    <a:pt x="2030" y="887"/>
                  </a:cubicBezTo>
                  <a:cubicBezTo>
                    <a:pt x="2030" y="887"/>
                    <a:pt x="2031" y="887"/>
                    <a:pt x="2031" y="886"/>
                  </a:cubicBezTo>
                  <a:cubicBezTo>
                    <a:pt x="2032" y="886"/>
                    <a:pt x="2033" y="885"/>
                    <a:pt x="2034" y="885"/>
                  </a:cubicBezTo>
                  <a:cubicBezTo>
                    <a:pt x="2035" y="884"/>
                    <a:pt x="2035" y="884"/>
                    <a:pt x="2036" y="884"/>
                  </a:cubicBezTo>
                  <a:cubicBezTo>
                    <a:pt x="2036" y="884"/>
                    <a:pt x="2037" y="883"/>
                    <a:pt x="2037" y="883"/>
                  </a:cubicBezTo>
                  <a:cubicBezTo>
                    <a:pt x="2038" y="883"/>
                    <a:pt x="2039" y="882"/>
                    <a:pt x="2040" y="882"/>
                  </a:cubicBezTo>
                  <a:cubicBezTo>
                    <a:pt x="2041" y="882"/>
                    <a:pt x="2042" y="882"/>
                    <a:pt x="2043" y="881"/>
                  </a:cubicBezTo>
                  <a:cubicBezTo>
                    <a:pt x="2043" y="881"/>
                    <a:pt x="2044" y="881"/>
                    <a:pt x="2045" y="880"/>
                  </a:cubicBezTo>
                  <a:cubicBezTo>
                    <a:pt x="2047" y="880"/>
                    <a:pt x="2048" y="879"/>
                    <a:pt x="2049" y="879"/>
                  </a:cubicBezTo>
                  <a:cubicBezTo>
                    <a:pt x="2050" y="879"/>
                    <a:pt x="2051" y="879"/>
                    <a:pt x="2052" y="878"/>
                  </a:cubicBezTo>
                  <a:cubicBezTo>
                    <a:pt x="2052" y="878"/>
                    <a:pt x="2053" y="878"/>
                    <a:pt x="2053" y="878"/>
                  </a:cubicBezTo>
                  <a:cubicBezTo>
                    <a:pt x="2053" y="878"/>
                    <a:pt x="2052" y="878"/>
                    <a:pt x="2052" y="878"/>
                  </a:cubicBezTo>
                  <a:cubicBezTo>
                    <a:pt x="2051" y="878"/>
                    <a:pt x="2051" y="878"/>
                    <a:pt x="2051" y="878"/>
                  </a:cubicBezTo>
                  <a:cubicBezTo>
                    <a:pt x="2050" y="878"/>
                    <a:pt x="2050" y="878"/>
                    <a:pt x="2049" y="878"/>
                  </a:cubicBezTo>
                  <a:cubicBezTo>
                    <a:pt x="2048" y="878"/>
                    <a:pt x="2046" y="878"/>
                    <a:pt x="2045" y="878"/>
                  </a:cubicBezTo>
                  <a:cubicBezTo>
                    <a:pt x="2044" y="879"/>
                    <a:pt x="2043" y="879"/>
                    <a:pt x="2042" y="879"/>
                  </a:cubicBezTo>
                  <a:cubicBezTo>
                    <a:pt x="2041" y="879"/>
                    <a:pt x="2041" y="879"/>
                    <a:pt x="2041" y="879"/>
                  </a:cubicBezTo>
                  <a:cubicBezTo>
                    <a:pt x="2040" y="879"/>
                    <a:pt x="2040" y="880"/>
                    <a:pt x="2039" y="880"/>
                  </a:cubicBezTo>
                  <a:cubicBezTo>
                    <a:pt x="2038" y="880"/>
                    <a:pt x="2037" y="880"/>
                    <a:pt x="2036" y="881"/>
                  </a:cubicBezTo>
                  <a:cubicBezTo>
                    <a:pt x="2036" y="881"/>
                    <a:pt x="2035" y="881"/>
                    <a:pt x="2035" y="882"/>
                  </a:cubicBezTo>
                  <a:cubicBezTo>
                    <a:pt x="2034" y="882"/>
                    <a:pt x="2033" y="882"/>
                    <a:pt x="2033" y="882"/>
                  </a:cubicBezTo>
                  <a:cubicBezTo>
                    <a:pt x="2032" y="883"/>
                    <a:pt x="2031" y="884"/>
                    <a:pt x="2030" y="884"/>
                  </a:cubicBezTo>
                  <a:cubicBezTo>
                    <a:pt x="2029" y="885"/>
                    <a:pt x="2029" y="885"/>
                    <a:pt x="2028" y="885"/>
                  </a:cubicBezTo>
                  <a:cubicBezTo>
                    <a:pt x="2028" y="886"/>
                    <a:pt x="2027" y="886"/>
                    <a:pt x="2027" y="886"/>
                  </a:cubicBezTo>
                  <a:cubicBezTo>
                    <a:pt x="2026" y="887"/>
                    <a:pt x="2026" y="887"/>
                    <a:pt x="2025" y="888"/>
                  </a:cubicBezTo>
                  <a:cubicBezTo>
                    <a:pt x="2025" y="888"/>
                    <a:pt x="2024" y="888"/>
                    <a:pt x="2024" y="889"/>
                  </a:cubicBezTo>
                  <a:cubicBezTo>
                    <a:pt x="2023" y="890"/>
                    <a:pt x="2023" y="890"/>
                    <a:pt x="2023" y="890"/>
                  </a:cubicBezTo>
                  <a:cubicBezTo>
                    <a:pt x="2022" y="890"/>
                    <a:pt x="2022" y="890"/>
                    <a:pt x="2022" y="890"/>
                  </a:cubicBezTo>
                  <a:cubicBezTo>
                    <a:pt x="2022" y="891"/>
                    <a:pt x="2021" y="891"/>
                    <a:pt x="2021" y="892"/>
                  </a:cubicBezTo>
                  <a:cubicBezTo>
                    <a:pt x="2020" y="892"/>
                    <a:pt x="2020" y="893"/>
                    <a:pt x="2019" y="893"/>
                  </a:cubicBezTo>
                  <a:cubicBezTo>
                    <a:pt x="2019" y="894"/>
                    <a:pt x="2018" y="894"/>
                    <a:pt x="2018" y="895"/>
                  </a:cubicBezTo>
                  <a:cubicBezTo>
                    <a:pt x="2017" y="896"/>
                    <a:pt x="2016" y="897"/>
                    <a:pt x="2015" y="898"/>
                  </a:cubicBezTo>
                  <a:cubicBezTo>
                    <a:pt x="2015" y="899"/>
                    <a:pt x="2015" y="899"/>
                    <a:pt x="2014" y="900"/>
                  </a:cubicBezTo>
                  <a:cubicBezTo>
                    <a:pt x="2013" y="902"/>
                    <a:pt x="2013" y="902"/>
                    <a:pt x="2013" y="902"/>
                  </a:cubicBezTo>
                  <a:cubicBezTo>
                    <a:pt x="2013" y="902"/>
                    <a:pt x="2013" y="902"/>
                    <a:pt x="2013" y="902"/>
                  </a:cubicBezTo>
                  <a:cubicBezTo>
                    <a:pt x="2012" y="903"/>
                    <a:pt x="2012" y="903"/>
                    <a:pt x="2012" y="903"/>
                  </a:cubicBezTo>
                  <a:cubicBezTo>
                    <a:pt x="2012" y="904"/>
                    <a:pt x="2012" y="905"/>
                    <a:pt x="2011" y="905"/>
                  </a:cubicBezTo>
                  <a:cubicBezTo>
                    <a:pt x="2010" y="908"/>
                    <a:pt x="2009" y="910"/>
                    <a:pt x="2008" y="913"/>
                  </a:cubicBezTo>
                  <a:cubicBezTo>
                    <a:pt x="2008" y="915"/>
                    <a:pt x="2007" y="917"/>
                    <a:pt x="2006" y="919"/>
                  </a:cubicBezTo>
                  <a:cubicBezTo>
                    <a:pt x="2005" y="922"/>
                    <a:pt x="2005" y="924"/>
                    <a:pt x="2004" y="925"/>
                  </a:cubicBezTo>
                  <a:cubicBezTo>
                    <a:pt x="2004" y="926"/>
                    <a:pt x="2003" y="927"/>
                    <a:pt x="2003" y="928"/>
                  </a:cubicBezTo>
                  <a:cubicBezTo>
                    <a:pt x="2002" y="929"/>
                    <a:pt x="2002" y="930"/>
                    <a:pt x="2002" y="930"/>
                  </a:cubicBezTo>
                  <a:cubicBezTo>
                    <a:pt x="2001" y="931"/>
                    <a:pt x="2001" y="932"/>
                    <a:pt x="2000" y="932"/>
                  </a:cubicBezTo>
                  <a:cubicBezTo>
                    <a:pt x="2000" y="933"/>
                    <a:pt x="2000" y="933"/>
                    <a:pt x="1999" y="934"/>
                  </a:cubicBezTo>
                  <a:cubicBezTo>
                    <a:pt x="1999" y="934"/>
                    <a:pt x="1999" y="934"/>
                    <a:pt x="1999" y="934"/>
                  </a:cubicBezTo>
                  <a:cubicBezTo>
                    <a:pt x="1996" y="935"/>
                    <a:pt x="1992" y="936"/>
                    <a:pt x="1988" y="937"/>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6" y="938"/>
                    <a:pt x="1986" y="938"/>
                    <a:pt x="1986" y="938"/>
                  </a:cubicBezTo>
                  <a:cubicBezTo>
                    <a:pt x="1985" y="938"/>
                    <a:pt x="1985" y="938"/>
                    <a:pt x="1985" y="938"/>
                  </a:cubicBezTo>
                  <a:cubicBezTo>
                    <a:pt x="1984" y="939"/>
                    <a:pt x="1983" y="939"/>
                    <a:pt x="1982" y="939"/>
                  </a:cubicBezTo>
                  <a:cubicBezTo>
                    <a:pt x="1981" y="940"/>
                    <a:pt x="1979" y="941"/>
                    <a:pt x="1977" y="942"/>
                  </a:cubicBezTo>
                  <a:cubicBezTo>
                    <a:pt x="1974" y="944"/>
                    <a:pt x="1970" y="946"/>
                    <a:pt x="1967" y="949"/>
                  </a:cubicBezTo>
                  <a:cubicBezTo>
                    <a:pt x="1966" y="949"/>
                    <a:pt x="1966" y="949"/>
                    <a:pt x="1965" y="950"/>
                  </a:cubicBezTo>
                  <a:cubicBezTo>
                    <a:pt x="1966" y="949"/>
                    <a:pt x="1967" y="947"/>
                    <a:pt x="1967" y="946"/>
                  </a:cubicBezTo>
                  <a:cubicBezTo>
                    <a:pt x="1967" y="946"/>
                    <a:pt x="1968" y="945"/>
                    <a:pt x="1968" y="944"/>
                  </a:cubicBezTo>
                  <a:cubicBezTo>
                    <a:pt x="1968" y="943"/>
                    <a:pt x="1969" y="942"/>
                    <a:pt x="1969" y="942"/>
                  </a:cubicBezTo>
                  <a:cubicBezTo>
                    <a:pt x="1970" y="940"/>
                    <a:pt x="1970" y="938"/>
                    <a:pt x="1971" y="937"/>
                  </a:cubicBezTo>
                  <a:cubicBezTo>
                    <a:pt x="1971" y="937"/>
                    <a:pt x="1971" y="937"/>
                    <a:pt x="1971" y="937"/>
                  </a:cubicBezTo>
                  <a:cubicBezTo>
                    <a:pt x="1989" y="925"/>
                    <a:pt x="1994" y="910"/>
                    <a:pt x="1976" y="892"/>
                  </a:cubicBezTo>
                  <a:cubicBezTo>
                    <a:pt x="1972" y="909"/>
                    <a:pt x="1956" y="916"/>
                    <a:pt x="1969" y="935"/>
                  </a:cubicBezTo>
                  <a:cubicBezTo>
                    <a:pt x="1969" y="935"/>
                    <a:pt x="1969" y="936"/>
                    <a:pt x="1969" y="936"/>
                  </a:cubicBezTo>
                  <a:cubicBezTo>
                    <a:pt x="1968" y="938"/>
                    <a:pt x="1968" y="939"/>
                    <a:pt x="1967" y="941"/>
                  </a:cubicBezTo>
                  <a:cubicBezTo>
                    <a:pt x="1967" y="942"/>
                    <a:pt x="1967" y="942"/>
                    <a:pt x="1966" y="943"/>
                  </a:cubicBezTo>
                  <a:cubicBezTo>
                    <a:pt x="1966" y="944"/>
                    <a:pt x="1966" y="945"/>
                    <a:pt x="1965" y="945"/>
                  </a:cubicBezTo>
                  <a:cubicBezTo>
                    <a:pt x="1964" y="948"/>
                    <a:pt x="1962" y="951"/>
                    <a:pt x="1961" y="953"/>
                  </a:cubicBezTo>
                  <a:cubicBezTo>
                    <a:pt x="1961" y="953"/>
                    <a:pt x="1961" y="953"/>
                    <a:pt x="1960" y="953"/>
                  </a:cubicBezTo>
                  <a:cubicBezTo>
                    <a:pt x="1956" y="956"/>
                    <a:pt x="1951" y="959"/>
                    <a:pt x="1947" y="962"/>
                  </a:cubicBezTo>
                  <a:cubicBezTo>
                    <a:pt x="1946" y="962"/>
                    <a:pt x="1945" y="963"/>
                    <a:pt x="1944" y="963"/>
                  </a:cubicBezTo>
                  <a:cubicBezTo>
                    <a:pt x="1944" y="963"/>
                    <a:pt x="1944" y="963"/>
                    <a:pt x="1944" y="963"/>
                  </a:cubicBezTo>
                  <a:cubicBezTo>
                    <a:pt x="1944" y="963"/>
                    <a:pt x="1944" y="963"/>
                    <a:pt x="1944" y="963"/>
                  </a:cubicBezTo>
                  <a:cubicBezTo>
                    <a:pt x="1944" y="963"/>
                    <a:pt x="1944" y="963"/>
                    <a:pt x="1944" y="963"/>
                  </a:cubicBezTo>
                  <a:cubicBezTo>
                    <a:pt x="1944" y="963"/>
                    <a:pt x="1943" y="963"/>
                    <a:pt x="1943" y="963"/>
                  </a:cubicBezTo>
                  <a:cubicBezTo>
                    <a:pt x="1943" y="964"/>
                    <a:pt x="1943" y="964"/>
                    <a:pt x="1943" y="964"/>
                  </a:cubicBezTo>
                  <a:cubicBezTo>
                    <a:pt x="1943" y="964"/>
                    <a:pt x="1943" y="964"/>
                    <a:pt x="1943" y="964"/>
                  </a:cubicBezTo>
                  <a:cubicBezTo>
                    <a:pt x="1941" y="964"/>
                    <a:pt x="1941" y="964"/>
                    <a:pt x="1941" y="964"/>
                  </a:cubicBezTo>
                  <a:cubicBezTo>
                    <a:pt x="1940" y="965"/>
                    <a:pt x="1940" y="965"/>
                    <a:pt x="1940" y="965"/>
                  </a:cubicBezTo>
                  <a:cubicBezTo>
                    <a:pt x="1938" y="966"/>
                    <a:pt x="1938" y="966"/>
                    <a:pt x="1938" y="966"/>
                  </a:cubicBezTo>
                  <a:cubicBezTo>
                    <a:pt x="1938" y="966"/>
                    <a:pt x="1937" y="966"/>
                    <a:pt x="1936" y="967"/>
                  </a:cubicBezTo>
                  <a:cubicBezTo>
                    <a:pt x="1932" y="968"/>
                    <a:pt x="1928" y="969"/>
                    <a:pt x="1924" y="970"/>
                  </a:cubicBezTo>
                  <a:cubicBezTo>
                    <a:pt x="1917" y="972"/>
                    <a:pt x="1909" y="973"/>
                    <a:pt x="1901" y="974"/>
                  </a:cubicBezTo>
                  <a:cubicBezTo>
                    <a:pt x="1900" y="974"/>
                    <a:pt x="1899" y="974"/>
                    <a:pt x="1898" y="974"/>
                  </a:cubicBezTo>
                  <a:cubicBezTo>
                    <a:pt x="1898" y="974"/>
                    <a:pt x="1899" y="974"/>
                    <a:pt x="1899" y="973"/>
                  </a:cubicBezTo>
                  <a:cubicBezTo>
                    <a:pt x="1899" y="973"/>
                    <a:pt x="1900" y="973"/>
                    <a:pt x="1900" y="972"/>
                  </a:cubicBezTo>
                  <a:cubicBezTo>
                    <a:pt x="1900" y="972"/>
                    <a:pt x="1901" y="972"/>
                    <a:pt x="1901" y="971"/>
                  </a:cubicBezTo>
                  <a:cubicBezTo>
                    <a:pt x="1901" y="971"/>
                    <a:pt x="1901" y="971"/>
                    <a:pt x="1902" y="970"/>
                  </a:cubicBezTo>
                  <a:cubicBezTo>
                    <a:pt x="1902" y="970"/>
                    <a:pt x="1903" y="969"/>
                    <a:pt x="1904" y="968"/>
                  </a:cubicBezTo>
                  <a:cubicBezTo>
                    <a:pt x="1904" y="967"/>
                    <a:pt x="1905" y="966"/>
                    <a:pt x="1906" y="965"/>
                  </a:cubicBezTo>
                  <a:cubicBezTo>
                    <a:pt x="1906" y="965"/>
                    <a:pt x="1906" y="964"/>
                    <a:pt x="1906" y="964"/>
                  </a:cubicBezTo>
                  <a:cubicBezTo>
                    <a:pt x="1907" y="963"/>
                    <a:pt x="1907" y="962"/>
                    <a:pt x="1907" y="962"/>
                  </a:cubicBezTo>
                  <a:cubicBezTo>
                    <a:pt x="1908" y="961"/>
                    <a:pt x="1908" y="960"/>
                    <a:pt x="1908" y="960"/>
                  </a:cubicBezTo>
                  <a:cubicBezTo>
                    <a:pt x="1908" y="959"/>
                    <a:pt x="1909" y="958"/>
                    <a:pt x="1909" y="958"/>
                  </a:cubicBezTo>
                  <a:cubicBezTo>
                    <a:pt x="1910" y="955"/>
                    <a:pt x="1911" y="952"/>
                    <a:pt x="1911" y="948"/>
                  </a:cubicBezTo>
                  <a:cubicBezTo>
                    <a:pt x="1912" y="945"/>
                    <a:pt x="1912" y="941"/>
                    <a:pt x="1913" y="937"/>
                  </a:cubicBezTo>
                  <a:cubicBezTo>
                    <a:pt x="1913" y="934"/>
                    <a:pt x="1914" y="930"/>
                    <a:pt x="1914" y="926"/>
                  </a:cubicBezTo>
                  <a:cubicBezTo>
                    <a:pt x="1915" y="922"/>
                    <a:pt x="1915" y="918"/>
                    <a:pt x="1917" y="915"/>
                  </a:cubicBezTo>
                  <a:cubicBezTo>
                    <a:pt x="1917" y="913"/>
                    <a:pt x="1917" y="913"/>
                    <a:pt x="1917" y="913"/>
                  </a:cubicBezTo>
                  <a:cubicBezTo>
                    <a:pt x="1917" y="912"/>
                    <a:pt x="1917" y="912"/>
                    <a:pt x="1917" y="912"/>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1"/>
                    <a:pt x="1918" y="911"/>
                    <a:pt x="1918" y="911"/>
                  </a:cubicBezTo>
                  <a:cubicBezTo>
                    <a:pt x="1918" y="910"/>
                    <a:pt x="1918" y="910"/>
                    <a:pt x="1918" y="910"/>
                  </a:cubicBezTo>
                  <a:cubicBezTo>
                    <a:pt x="1919" y="909"/>
                    <a:pt x="1919" y="909"/>
                    <a:pt x="1919" y="909"/>
                  </a:cubicBezTo>
                  <a:cubicBezTo>
                    <a:pt x="1919" y="909"/>
                    <a:pt x="1919" y="908"/>
                    <a:pt x="1919" y="908"/>
                  </a:cubicBezTo>
                  <a:cubicBezTo>
                    <a:pt x="1920" y="906"/>
                    <a:pt x="1920" y="906"/>
                    <a:pt x="1920" y="906"/>
                  </a:cubicBezTo>
                  <a:cubicBezTo>
                    <a:pt x="1920" y="906"/>
                    <a:pt x="1921" y="905"/>
                    <a:pt x="1921" y="904"/>
                  </a:cubicBezTo>
                  <a:cubicBezTo>
                    <a:pt x="1922" y="903"/>
                    <a:pt x="1922" y="902"/>
                    <a:pt x="1923" y="902"/>
                  </a:cubicBezTo>
                  <a:cubicBezTo>
                    <a:pt x="1923" y="901"/>
                    <a:pt x="1924" y="900"/>
                    <a:pt x="1924" y="899"/>
                  </a:cubicBezTo>
                  <a:cubicBezTo>
                    <a:pt x="1925" y="898"/>
                    <a:pt x="1925" y="898"/>
                    <a:pt x="1926" y="897"/>
                  </a:cubicBezTo>
                  <a:cubicBezTo>
                    <a:pt x="1927" y="896"/>
                    <a:pt x="1927" y="896"/>
                    <a:pt x="1928" y="895"/>
                  </a:cubicBezTo>
                  <a:cubicBezTo>
                    <a:pt x="1928" y="894"/>
                    <a:pt x="1929" y="894"/>
                    <a:pt x="1930" y="893"/>
                  </a:cubicBezTo>
                  <a:cubicBezTo>
                    <a:pt x="1930" y="892"/>
                    <a:pt x="1931" y="892"/>
                    <a:pt x="1932" y="891"/>
                  </a:cubicBezTo>
                  <a:cubicBezTo>
                    <a:pt x="1932" y="891"/>
                    <a:pt x="1933" y="890"/>
                    <a:pt x="1934" y="890"/>
                  </a:cubicBezTo>
                  <a:cubicBezTo>
                    <a:pt x="1934" y="889"/>
                    <a:pt x="1935" y="889"/>
                    <a:pt x="1936" y="888"/>
                  </a:cubicBezTo>
                  <a:cubicBezTo>
                    <a:pt x="1937" y="887"/>
                    <a:pt x="1938" y="886"/>
                    <a:pt x="1940" y="885"/>
                  </a:cubicBezTo>
                  <a:cubicBezTo>
                    <a:pt x="1941" y="885"/>
                    <a:pt x="1941" y="885"/>
                    <a:pt x="1942" y="884"/>
                  </a:cubicBezTo>
                  <a:cubicBezTo>
                    <a:pt x="1943" y="884"/>
                    <a:pt x="1943" y="884"/>
                    <a:pt x="1944" y="883"/>
                  </a:cubicBezTo>
                  <a:cubicBezTo>
                    <a:pt x="1945" y="883"/>
                    <a:pt x="1947" y="882"/>
                    <a:pt x="1948" y="882"/>
                  </a:cubicBezTo>
                  <a:cubicBezTo>
                    <a:pt x="1948" y="881"/>
                    <a:pt x="1949" y="881"/>
                    <a:pt x="1949" y="881"/>
                  </a:cubicBezTo>
                  <a:cubicBezTo>
                    <a:pt x="1950" y="881"/>
                    <a:pt x="1951" y="880"/>
                    <a:pt x="1951" y="880"/>
                  </a:cubicBezTo>
                  <a:cubicBezTo>
                    <a:pt x="1953" y="879"/>
                    <a:pt x="1955" y="879"/>
                    <a:pt x="1957" y="878"/>
                  </a:cubicBezTo>
                  <a:cubicBezTo>
                    <a:pt x="1959" y="878"/>
                    <a:pt x="1960" y="878"/>
                    <a:pt x="1961" y="878"/>
                  </a:cubicBezTo>
                  <a:cubicBezTo>
                    <a:pt x="1962" y="878"/>
                    <a:pt x="1962" y="877"/>
                    <a:pt x="1962" y="877"/>
                  </a:cubicBezTo>
                  <a:cubicBezTo>
                    <a:pt x="1962" y="877"/>
                    <a:pt x="1962" y="877"/>
                    <a:pt x="1961" y="877"/>
                  </a:cubicBezTo>
                  <a:cubicBezTo>
                    <a:pt x="1960" y="877"/>
                    <a:pt x="1959" y="877"/>
                    <a:pt x="1957" y="878"/>
                  </a:cubicBezTo>
                  <a:cubicBezTo>
                    <a:pt x="1955" y="878"/>
                    <a:pt x="1953" y="878"/>
                    <a:pt x="1951" y="878"/>
                  </a:cubicBezTo>
                  <a:cubicBezTo>
                    <a:pt x="1950" y="879"/>
                    <a:pt x="1949" y="879"/>
                    <a:pt x="1949" y="879"/>
                  </a:cubicBezTo>
                  <a:cubicBezTo>
                    <a:pt x="1949" y="879"/>
                    <a:pt x="1948" y="879"/>
                    <a:pt x="1948" y="879"/>
                  </a:cubicBezTo>
                  <a:cubicBezTo>
                    <a:pt x="1949" y="879"/>
                    <a:pt x="1949" y="878"/>
                    <a:pt x="1950" y="878"/>
                  </a:cubicBezTo>
                  <a:cubicBezTo>
                    <a:pt x="1950" y="877"/>
                    <a:pt x="1951" y="876"/>
                    <a:pt x="1952" y="876"/>
                  </a:cubicBezTo>
                  <a:cubicBezTo>
                    <a:pt x="1952" y="875"/>
                    <a:pt x="1953" y="874"/>
                    <a:pt x="1953" y="874"/>
                  </a:cubicBezTo>
                  <a:cubicBezTo>
                    <a:pt x="1954" y="873"/>
                    <a:pt x="1954" y="873"/>
                    <a:pt x="1955" y="872"/>
                  </a:cubicBezTo>
                  <a:cubicBezTo>
                    <a:pt x="1970" y="872"/>
                    <a:pt x="1968" y="850"/>
                    <a:pt x="1963" y="841"/>
                  </a:cubicBezTo>
                  <a:cubicBezTo>
                    <a:pt x="1962" y="847"/>
                    <a:pt x="1962" y="850"/>
                    <a:pt x="1958" y="855"/>
                  </a:cubicBezTo>
                  <a:cubicBezTo>
                    <a:pt x="1955" y="858"/>
                    <a:pt x="1948" y="864"/>
                    <a:pt x="1954" y="868"/>
                  </a:cubicBezTo>
                  <a:cubicBezTo>
                    <a:pt x="1954" y="868"/>
                    <a:pt x="1954" y="868"/>
                    <a:pt x="1954" y="868"/>
                  </a:cubicBezTo>
                  <a:cubicBezTo>
                    <a:pt x="1953" y="869"/>
                    <a:pt x="1953" y="871"/>
                    <a:pt x="1953" y="872"/>
                  </a:cubicBezTo>
                  <a:cubicBezTo>
                    <a:pt x="1953" y="872"/>
                    <a:pt x="1953" y="872"/>
                    <a:pt x="1953" y="872"/>
                  </a:cubicBezTo>
                  <a:cubicBezTo>
                    <a:pt x="1953" y="872"/>
                    <a:pt x="1952" y="872"/>
                    <a:pt x="1952" y="873"/>
                  </a:cubicBezTo>
                  <a:cubicBezTo>
                    <a:pt x="1952" y="873"/>
                    <a:pt x="1951" y="874"/>
                    <a:pt x="1950" y="875"/>
                  </a:cubicBezTo>
                  <a:cubicBezTo>
                    <a:pt x="1950" y="875"/>
                    <a:pt x="1949" y="876"/>
                    <a:pt x="1949" y="876"/>
                  </a:cubicBezTo>
                  <a:cubicBezTo>
                    <a:pt x="1948" y="877"/>
                    <a:pt x="1947" y="878"/>
                    <a:pt x="1947" y="878"/>
                  </a:cubicBezTo>
                  <a:cubicBezTo>
                    <a:pt x="1946" y="879"/>
                    <a:pt x="1946" y="879"/>
                    <a:pt x="1945" y="880"/>
                  </a:cubicBezTo>
                  <a:cubicBezTo>
                    <a:pt x="1945" y="880"/>
                    <a:pt x="1945" y="880"/>
                    <a:pt x="1945" y="880"/>
                  </a:cubicBezTo>
                  <a:cubicBezTo>
                    <a:pt x="1945" y="880"/>
                    <a:pt x="1945" y="880"/>
                    <a:pt x="1944" y="880"/>
                  </a:cubicBezTo>
                  <a:cubicBezTo>
                    <a:pt x="1944" y="880"/>
                    <a:pt x="1944" y="880"/>
                    <a:pt x="1944" y="881"/>
                  </a:cubicBezTo>
                  <a:cubicBezTo>
                    <a:pt x="1944" y="881"/>
                    <a:pt x="1944" y="881"/>
                    <a:pt x="1944" y="881"/>
                  </a:cubicBezTo>
                  <a:cubicBezTo>
                    <a:pt x="1943" y="881"/>
                    <a:pt x="1943" y="881"/>
                    <a:pt x="1943" y="881"/>
                  </a:cubicBezTo>
                  <a:cubicBezTo>
                    <a:pt x="1942" y="881"/>
                    <a:pt x="1941" y="882"/>
                    <a:pt x="1941" y="882"/>
                  </a:cubicBezTo>
                  <a:cubicBezTo>
                    <a:pt x="1940" y="882"/>
                    <a:pt x="1939" y="883"/>
                    <a:pt x="1939" y="883"/>
                  </a:cubicBezTo>
                  <a:cubicBezTo>
                    <a:pt x="1937" y="884"/>
                    <a:pt x="1936" y="885"/>
                    <a:pt x="1934" y="886"/>
                  </a:cubicBezTo>
                  <a:cubicBezTo>
                    <a:pt x="1934" y="887"/>
                    <a:pt x="1933" y="887"/>
                    <a:pt x="1932" y="888"/>
                  </a:cubicBezTo>
                  <a:cubicBezTo>
                    <a:pt x="1931" y="888"/>
                    <a:pt x="1931" y="889"/>
                    <a:pt x="1930" y="889"/>
                  </a:cubicBezTo>
                  <a:cubicBezTo>
                    <a:pt x="1929" y="890"/>
                    <a:pt x="1929" y="891"/>
                    <a:pt x="1928" y="891"/>
                  </a:cubicBezTo>
                  <a:cubicBezTo>
                    <a:pt x="1927" y="892"/>
                    <a:pt x="1927" y="893"/>
                    <a:pt x="1926" y="893"/>
                  </a:cubicBezTo>
                  <a:cubicBezTo>
                    <a:pt x="1925" y="894"/>
                    <a:pt x="1925" y="895"/>
                    <a:pt x="1924" y="895"/>
                  </a:cubicBezTo>
                  <a:cubicBezTo>
                    <a:pt x="1924" y="896"/>
                    <a:pt x="1923" y="897"/>
                    <a:pt x="1922" y="898"/>
                  </a:cubicBezTo>
                  <a:cubicBezTo>
                    <a:pt x="1922" y="899"/>
                    <a:pt x="1921" y="899"/>
                    <a:pt x="1921" y="900"/>
                  </a:cubicBezTo>
                  <a:cubicBezTo>
                    <a:pt x="1920" y="901"/>
                    <a:pt x="1920" y="902"/>
                    <a:pt x="1919" y="903"/>
                  </a:cubicBezTo>
                  <a:cubicBezTo>
                    <a:pt x="1919" y="903"/>
                    <a:pt x="1918" y="904"/>
                    <a:pt x="1918" y="905"/>
                  </a:cubicBezTo>
                  <a:cubicBezTo>
                    <a:pt x="1918" y="905"/>
                    <a:pt x="1918" y="905"/>
                    <a:pt x="1918" y="904"/>
                  </a:cubicBezTo>
                  <a:cubicBezTo>
                    <a:pt x="1918" y="904"/>
                    <a:pt x="1918" y="903"/>
                    <a:pt x="1917" y="903"/>
                  </a:cubicBezTo>
                  <a:cubicBezTo>
                    <a:pt x="1917" y="902"/>
                    <a:pt x="1917" y="901"/>
                    <a:pt x="1917" y="901"/>
                  </a:cubicBezTo>
                  <a:cubicBezTo>
                    <a:pt x="1917" y="900"/>
                    <a:pt x="1917" y="900"/>
                    <a:pt x="1917" y="900"/>
                  </a:cubicBezTo>
                  <a:cubicBezTo>
                    <a:pt x="1917" y="899"/>
                    <a:pt x="1917" y="899"/>
                    <a:pt x="1917" y="899"/>
                  </a:cubicBezTo>
                  <a:cubicBezTo>
                    <a:pt x="1916" y="898"/>
                    <a:pt x="1916" y="897"/>
                    <a:pt x="1916" y="896"/>
                  </a:cubicBezTo>
                  <a:cubicBezTo>
                    <a:pt x="1916" y="895"/>
                    <a:pt x="1915" y="894"/>
                    <a:pt x="1914" y="892"/>
                  </a:cubicBezTo>
                  <a:cubicBezTo>
                    <a:pt x="1914" y="891"/>
                    <a:pt x="1913" y="889"/>
                    <a:pt x="1912" y="888"/>
                  </a:cubicBezTo>
                  <a:cubicBezTo>
                    <a:pt x="1912" y="888"/>
                    <a:pt x="1912" y="887"/>
                    <a:pt x="1912" y="887"/>
                  </a:cubicBezTo>
                  <a:cubicBezTo>
                    <a:pt x="1920" y="871"/>
                    <a:pt x="1893" y="861"/>
                    <a:pt x="1882" y="858"/>
                  </a:cubicBezTo>
                  <a:cubicBezTo>
                    <a:pt x="1889" y="869"/>
                    <a:pt x="1885" y="897"/>
                    <a:pt x="1908" y="889"/>
                  </a:cubicBezTo>
                  <a:cubicBezTo>
                    <a:pt x="1908" y="887"/>
                    <a:pt x="1908" y="887"/>
                    <a:pt x="1908" y="887"/>
                  </a:cubicBezTo>
                  <a:cubicBezTo>
                    <a:pt x="1908" y="888"/>
                    <a:pt x="1909" y="889"/>
                    <a:pt x="1910" y="890"/>
                  </a:cubicBezTo>
                  <a:cubicBezTo>
                    <a:pt x="1910" y="889"/>
                    <a:pt x="1910" y="889"/>
                    <a:pt x="1910" y="889"/>
                  </a:cubicBezTo>
                  <a:cubicBezTo>
                    <a:pt x="1910" y="889"/>
                    <a:pt x="1911" y="889"/>
                    <a:pt x="1911" y="889"/>
                  </a:cubicBezTo>
                  <a:cubicBezTo>
                    <a:pt x="1911" y="890"/>
                    <a:pt x="1912" y="892"/>
                    <a:pt x="1913" y="893"/>
                  </a:cubicBezTo>
                  <a:cubicBezTo>
                    <a:pt x="1913" y="894"/>
                    <a:pt x="1914" y="896"/>
                    <a:pt x="1914" y="897"/>
                  </a:cubicBezTo>
                  <a:cubicBezTo>
                    <a:pt x="1914" y="898"/>
                    <a:pt x="1914" y="898"/>
                    <a:pt x="1915" y="899"/>
                  </a:cubicBezTo>
                  <a:cubicBezTo>
                    <a:pt x="1915" y="899"/>
                    <a:pt x="1915" y="900"/>
                    <a:pt x="1915" y="900"/>
                  </a:cubicBezTo>
                  <a:cubicBezTo>
                    <a:pt x="1915" y="900"/>
                    <a:pt x="1915" y="901"/>
                    <a:pt x="1915" y="901"/>
                  </a:cubicBezTo>
                  <a:cubicBezTo>
                    <a:pt x="1915" y="902"/>
                    <a:pt x="1915" y="902"/>
                    <a:pt x="1915" y="903"/>
                  </a:cubicBezTo>
                  <a:cubicBezTo>
                    <a:pt x="1915" y="903"/>
                    <a:pt x="1915" y="904"/>
                    <a:pt x="1915" y="905"/>
                  </a:cubicBezTo>
                  <a:cubicBezTo>
                    <a:pt x="1916" y="905"/>
                    <a:pt x="1916" y="905"/>
                    <a:pt x="1916" y="905"/>
                  </a:cubicBezTo>
                  <a:cubicBezTo>
                    <a:pt x="1916" y="906"/>
                    <a:pt x="1916" y="906"/>
                    <a:pt x="1916" y="906"/>
                  </a:cubicBezTo>
                  <a:cubicBezTo>
                    <a:pt x="1916" y="907"/>
                    <a:pt x="1916" y="907"/>
                    <a:pt x="1916" y="908"/>
                  </a:cubicBezTo>
                  <a:cubicBezTo>
                    <a:pt x="1916" y="908"/>
                    <a:pt x="1916" y="908"/>
                    <a:pt x="1916" y="909"/>
                  </a:cubicBezTo>
                  <a:cubicBezTo>
                    <a:pt x="1916" y="910"/>
                    <a:pt x="1916" y="910"/>
                    <a:pt x="1916" y="910"/>
                  </a:cubicBezTo>
                  <a:cubicBezTo>
                    <a:pt x="1915" y="910"/>
                    <a:pt x="1915" y="910"/>
                    <a:pt x="1915" y="910"/>
                  </a:cubicBezTo>
                  <a:cubicBezTo>
                    <a:pt x="1915" y="910"/>
                    <a:pt x="1915" y="910"/>
                    <a:pt x="1915" y="910"/>
                  </a:cubicBezTo>
                  <a:cubicBezTo>
                    <a:pt x="1915" y="911"/>
                    <a:pt x="1915" y="911"/>
                    <a:pt x="1915" y="911"/>
                  </a:cubicBezTo>
                  <a:cubicBezTo>
                    <a:pt x="1915" y="911"/>
                    <a:pt x="1915" y="911"/>
                    <a:pt x="1915" y="911"/>
                  </a:cubicBezTo>
                  <a:cubicBezTo>
                    <a:pt x="1915" y="911"/>
                    <a:pt x="1915" y="911"/>
                    <a:pt x="1915" y="911"/>
                  </a:cubicBezTo>
                  <a:cubicBezTo>
                    <a:pt x="1915" y="912"/>
                    <a:pt x="1915" y="912"/>
                    <a:pt x="1915" y="912"/>
                  </a:cubicBezTo>
                  <a:cubicBezTo>
                    <a:pt x="1914" y="914"/>
                    <a:pt x="1914" y="914"/>
                    <a:pt x="1914" y="914"/>
                  </a:cubicBezTo>
                  <a:cubicBezTo>
                    <a:pt x="1913" y="918"/>
                    <a:pt x="1912" y="922"/>
                    <a:pt x="1912" y="926"/>
                  </a:cubicBezTo>
                  <a:cubicBezTo>
                    <a:pt x="1911" y="930"/>
                    <a:pt x="1911" y="933"/>
                    <a:pt x="1910" y="937"/>
                  </a:cubicBezTo>
                  <a:cubicBezTo>
                    <a:pt x="1910" y="941"/>
                    <a:pt x="1909" y="944"/>
                    <a:pt x="1909" y="948"/>
                  </a:cubicBezTo>
                  <a:cubicBezTo>
                    <a:pt x="1908" y="951"/>
                    <a:pt x="1907" y="954"/>
                    <a:pt x="1907" y="957"/>
                  </a:cubicBezTo>
                  <a:cubicBezTo>
                    <a:pt x="1906" y="958"/>
                    <a:pt x="1906" y="960"/>
                    <a:pt x="1905" y="961"/>
                  </a:cubicBezTo>
                  <a:cubicBezTo>
                    <a:pt x="1905" y="961"/>
                    <a:pt x="1905" y="962"/>
                    <a:pt x="1904" y="963"/>
                  </a:cubicBezTo>
                  <a:cubicBezTo>
                    <a:pt x="1904" y="963"/>
                    <a:pt x="1904" y="964"/>
                    <a:pt x="1904" y="964"/>
                  </a:cubicBezTo>
                  <a:cubicBezTo>
                    <a:pt x="1903" y="967"/>
                    <a:pt x="1902" y="968"/>
                    <a:pt x="1901" y="970"/>
                  </a:cubicBezTo>
                  <a:cubicBezTo>
                    <a:pt x="1901" y="970"/>
                    <a:pt x="1901" y="971"/>
                    <a:pt x="1900" y="971"/>
                  </a:cubicBezTo>
                  <a:cubicBezTo>
                    <a:pt x="1900" y="971"/>
                    <a:pt x="1900" y="971"/>
                    <a:pt x="1900" y="972"/>
                  </a:cubicBezTo>
                  <a:cubicBezTo>
                    <a:pt x="1899" y="972"/>
                    <a:pt x="1899" y="973"/>
                    <a:pt x="1899" y="973"/>
                  </a:cubicBezTo>
                  <a:cubicBezTo>
                    <a:pt x="1898" y="973"/>
                    <a:pt x="1898" y="974"/>
                    <a:pt x="1898" y="974"/>
                  </a:cubicBezTo>
                  <a:cubicBezTo>
                    <a:pt x="1892" y="974"/>
                    <a:pt x="1886" y="975"/>
                    <a:pt x="1881" y="976"/>
                  </a:cubicBezTo>
                  <a:cubicBezTo>
                    <a:pt x="1845" y="961"/>
                    <a:pt x="1810" y="944"/>
                    <a:pt x="1780" y="927"/>
                  </a:cubicBezTo>
                  <a:cubicBezTo>
                    <a:pt x="1804" y="896"/>
                    <a:pt x="1825" y="869"/>
                    <a:pt x="1850" y="847"/>
                  </a:cubicBezTo>
                  <a:cubicBezTo>
                    <a:pt x="1882" y="819"/>
                    <a:pt x="1914" y="792"/>
                    <a:pt x="1945" y="764"/>
                  </a:cubicBezTo>
                  <a:cubicBezTo>
                    <a:pt x="1957" y="761"/>
                    <a:pt x="1970" y="757"/>
                    <a:pt x="1985" y="753"/>
                  </a:cubicBezTo>
                  <a:cubicBezTo>
                    <a:pt x="1988" y="752"/>
                    <a:pt x="1991" y="751"/>
                    <a:pt x="1994" y="750"/>
                  </a:cubicBezTo>
                  <a:cubicBezTo>
                    <a:pt x="1994" y="750"/>
                    <a:pt x="1994" y="750"/>
                    <a:pt x="1995" y="750"/>
                  </a:cubicBezTo>
                  <a:cubicBezTo>
                    <a:pt x="1995" y="750"/>
                    <a:pt x="1996" y="751"/>
                    <a:pt x="1996" y="751"/>
                  </a:cubicBezTo>
                  <a:cubicBezTo>
                    <a:pt x="1996" y="751"/>
                    <a:pt x="1997" y="751"/>
                    <a:pt x="1997" y="752"/>
                  </a:cubicBezTo>
                  <a:cubicBezTo>
                    <a:pt x="1997" y="752"/>
                    <a:pt x="1997" y="752"/>
                    <a:pt x="1998" y="752"/>
                  </a:cubicBezTo>
                  <a:cubicBezTo>
                    <a:pt x="1998" y="752"/>
                    <a:pt x="1998" y="752"/>
                    <a:pt x="1998" y="752"/>
                  </a:cubicBezTo>
                  <a:cubicBezTo>
                    <a:pt x="1999" y="753"/>
                    <a:pt x="1999" y="753"/>
                    <a:pt x="2000" y="754"/>
                  </a:cubicBezTo>
                  <a:cubicBezTo>
                    <a:pt x="2001" y="755"/>
                    <a:pt x="2002" y="756"/>
                    <a:pt x="2002" y="756"/>
                  </a:cubicBezTo>
                  <a:cubicBezTo>
                    <a:pt x="2003" y="757"/>
                    <a:pt x="2004" y="758"/>
                    <a:pt x="2004" y="759"/>
                  </a:cubicBezTo>
                  <a:cubicBezTo>
                    <a:pt x="2005" y="760"/>
                    <a:pt x="2006" y="761"/>
                    <a:pt x="2007" y="762"/>
                  </a:cubicBezTo>
                  <a:cubicBezTo>
                    <a:pt x="2007" y="763"/>
                    <a:pt x="2008" y="764"/>
                    <a:pt x="2009" y="765"/>
                  </a:cubicBezTo>
                  <a:cubicBezTo>
                    <a:pt x="2004" y="773"/>
                    <a:pt x="2013" y="783"/>
                    <a:pt x="2020" y="785"/>
                  </a:cubicBezTo>
                  <a:cubicBezTo>
                    <a:pt x="2030" y="788"/>
                    <a:pt x="2038" y="784"/>
                    <a:pt x="2044" y="777"/>
                  </a:cubicBezTo>
                  <a:cubicBezTo>
                    <a:pt x="2026" y="783"/>
                    <a:pt x="2029" y="761"/>
                    <a:pt x="2011" y="764"/>
                  </a:cubicBezTo>
                  <a:cubicBezTo>
                    <a:pt x="2010" y="763"/>
                    <a:pt x="2009" y="762"/>
                    <a:pt x="2008" y="761"/>
                  </a:cubicBezTo>
                  <a:cubicBezTo>
                    <a:pt x="2007" y="760"/>
                    <a:pt x="2007" y="759"/>
                    <a:pt x="2006" y="758"/>
                  </a:cubicBezTo>
                  <a:cubicBezTo>
                    <a:pt x="2005" y="757"/>
                    <a:pt x="2005" y="756"/>
                    <a:pt x="2004" y="755"/>
                  </a:cubicBezTo>
                  <a:cubicBezTo>
                    <a:pt x="2003" y="754"/>
                    <a:pt x="2002" y="753"/>
                    <a:pt x="2002" y="753"/>
                  </a:cubicBezTo>
                  <a:cubicBezTo>
                    <a:pt x="2001" y="752"/>
                    <a:pt x="2000" y="751"/>
                    <a:pt x="1999" y="751"/>
                  </a:cubicBezTo>
                  <a:cubicBezTo>
                    <a:pt x="1999" y="751"/>
                    <a:pt x="1999" y="750"/>
                    <a:pt x="1999" y="750"/>
                  </a:cubicBezTo>
                  <a:cubicBezTo>
                    <a:pt x="1998" y="750"/>
                    <a:pt x="1998" y="750"/>
                    <a:pt x="1998" y="750"/>
                  </a:cubicBezTo>
                  <a:cubicBezTo>
                    <a:pt x="1998" y="750"/>
                    <a:pt x="1997" y="750"/>
                    <a:pt x="1997" y="750"/>
                  </a:cubicBezTo>
                  <a:cubicBezTo>
                    <a:pt x="1996" y="750"/>
                    <a:pt x="1996" y="750"/>
                    <a:pt x="1995" y="750"/>
                  </a:cubicBezTo>
                  <a:cubicBezTo>
                    <a:pt x="2000" y="748"/>
                    <a:pt x="2004" y="747"/>
                    <a:pt x="2008" y="746"/>
                  </a:cubicBezTo>
                  <a:cubicBezTo>
                    <a:pt x="2016" y="744"/>
                    <a:pt x="2024" y="741"/>
                    <a:pt x="2032" y="740"/>
                  </a:cubicBezTo>
                  <a:cubicBezTo>
                    <a:pt x="2034" y="740"/>
                    <a:pt x="2036" y="740"/>
                    <a:pt x="2037" y="740"/>
                  </a:cubicBezTo>
                  <a:cubicBezTo>
                    <a:pt x="2039" y="740"/>
                    <a:pt x="2039" y="740"/>
                    <a:pt x="2040" y="740"/>
                  </a:cubicBezTo>
                  <a:cubicBezTo>
                    <a:pt x="2041" y="741"/>
                    <a:pt x="2042" y="741"/>
                    <a:pt x="2043" y="741"/>
                  </a:cubicBezTo>
                  <a:cubicBezTo>
                    <a:pt x="2047" y="741"/>
                    <a:pt x="2051" y="742"/>
                    <a:pt x="2055" y="743"/>
                  </a:cubicBezTo>
                  <a:cubicBezTo>
                    <a:pt x="2058" y="744"/>
                    <a:pt x="2061" y="744"/>
                    <a:pt x="2064" y="744"/>
                  </a:cubicBezTo>
                  <a:cubicBezTo>
                    <a:pt x="2064" y="745"/>
                    <a:pt x="2065" y="745"/>
                    <a:pt x="2065" y="746"/>
                  </a:cubicBezTo>
                  <a:cubicBezTo>
                    <a:pt x="2065" y="746"/>
                    <a:pt x="2065" y="747"/>
                    <a:pt x="2065" y="747"/>
                  </a:cubicBezTo>
                  <a:cubicBezTo>
                    <a:pt x="2065" y="748"/>
                    <a:pt x="2065" y="748"/>
                    <a:pt x="2065" y="749"/>
                  </a:cubicBezTo>
                  <a:cubicBezTo>
                    <a:pt x="2066" y="749"/>
                    <a:pt x="2066" y="750"/>
                    <a:pt x="2066" y="750"/>
                  </a:cubicBezTo>
                  <a:cubicBezTo>
                    <a:pt x="2066" y="750"/>
                    <a:pt x="2066" y="751"/>
                    <a:pt x="2066" y="751"/>
                  </a:cubicBezTo>
                  <a:cubicBezTo>
                    <a:pt x="2067" y="752"/>
                    <a:pt x="2067" y="754"/>
                    <a:pt x="2068" y="756"/>
                  </a:cubicBezTo>
                  <a:cubicBezTo>
                    <a:pt x="2068" y="757"/>
                    <a:pt x="2069" y="759"/>
                    <a:pt x="2069" y="761"/>
                  </a:cubicBezTo>
                  <a:cubicBezTo>
                    <a:pt x="2070" y="764"/>
                    <a:pt x="2071" y="768"/>
                    <a:pt x="2072" y="772"/>
                  </a:cubicBezTo>
                  <a:cubicBezTo>
                    <a:pt x="2073" y="774"/>
                    <a:pt x="2073" y="775"/>
                    <a:pt x="2074" y="777"/>
                  </a:cubicBezTo>
                  <a:cubicBezTo>
                    <a:pt x="2074" y="778"/>
                    <a:pt x="2074" y="779"/>
                    <a:pt x="2073" y="781"/>
                  </a:cubicBezTo>
                  <a:cubicBezTo>
                    <a:pt x="2073" y="781"/>
                    <a:pt x="2073" y="782"/>
                    <a:pt x="2073" y="782"/>
                  </a:cubicBezTo>
                  <a:cubicBezTo>
                    <a:pt x="2073" y="783"/>
                    <a:pt x="2073" y="784"/>
                    <a:pt x="2073" y="784"/>
                  </a:cubicBezTo>
                  <a:cubicBezTo>
                    <a:pt x="2073" y="785"/>
                    <a:pt x="2072" y="787"/>
                    <a:pt x="2072" y="788"/>
                  </a:cubicBezTo>
                  <a:cubicBezTo>
                    <a:pt x="2072" y="788"/>
                    <a:pt x="2072" y="788"/>
                    <a:pt x="2072" y="789"/>
                  </a:cubicBezTo>
                  <a:cubicBezTo>
                    <a:pt x="2058" y="796"/>
                    <a:pt x="2064" y="806"/>
                    <a:pt x="2060" y="818"/>
                  </a:cubicBezTo>
                  <a:cubicBezTo>
                    <a:pt x="2077" y="813"/>
                    <a:pt x="2079" y="802"/>
                    <a:pt x="2074" y="788"/>
                  </a:cubicBezTo>
                  <a:cubicBezTo>
                    <a:pt x="2074" y="788"/>
                    <a:pt x="2074" y="788"/>
                    <a:pt x="2074" y="788"/>
                  </a:cubicBezTo>
                  <a:cubicBezTo>
                    <a:pt x="2074" y="787"/>
                    <a:pt x="2074" y="786"/>
                    <a:pt x="2074" y="784"/>
                  </a:cubicBezTo>
                  <a:cubicBezTo>
                    <a:pt x="2074" y="784"/>
                    <a:pt x="2074" y="783"/>
                    <a:pt x="2075" y="783"/>
                  </a:cubicBezTo>
                  <a:cubicBezTo>
                    <a:pt x="2075" y="782"/>
                    <a:pt x="2075" y="781"/>
                    <a:pt x="2075" y="781"/>
                  </a:cubicBezTo>
                  <a:cubicBezTo>
                    <a:pt x="2075" y="780"/>
                    <a:pt x="2075" y="780"/>
                    <a:pt x="2075" y="780"/>
                  </a:cubicBezTo>
                  <a:cubicBezTo>
                    <a:pt x="2076" y="781"/>
                    <a:pt x="2076" y="782"/>
                    <a:pt x="2077" y="783"/>
                  </a:cubicBezTo>
                  <a:cubicBezTo>
                    <a:pt x="2079" y="787"/>
                    <a:pt x="2081" y="790"/>
                    <a:pt x="2082" y="792"/>
                  </a:cubicBezTo>
                  <a:cubicBezTo>
                    <a:pt x="2083" y="793"/>
                    <a:pt x="2083" y="793"/>
                    <a:pt x="2083" y="793"/>
                  </a:cubicBezTo>
                  <a:cubicBezTo>
                    <a:pt x="2083" y="793"/>
                    <a:pt x="2084" y="794"/>
                    <a:pt x="2084" y="794"/>
                  </a:cubicBezTo>
                  <a:cubicBezTo>
                    <a:pt x="2084" y="794"/>
                    <a:pt x="2085" y="795"/>
                    <a:pt x="2085" y="795"/>
                  </a:cubicBezTo>
                  <a:cubicBezTo>
                    <a:pt x="2086" y="796"/>
                    <a:pt x="2087" y="797"/>
                    <a:pt x="2088" y="797"/>
                  </a:cubicBezTo>
                  <a:cubicBezTo>
                    <a:pt x="2089" y="798"/>
                    <a:pt x="2089" y="798"/>
                    <a:pt x="2090" y="798"/>
                  </a:cubicBezTo>
                  <a:cubicBezTo>
                    <a:pt x="2090" y="799"/>
                    <a:pt x="2090" y="799"/>
                    <a:pt x="2090" y="799"/>
                  </a:cubicBezTo>
                  <a:cubicBezTo>
                    <a:pt x="2090" y="799"/>
                    <a:pt x="2090" y="798"/>
                    <a:pt x="2089" y="796"/>
                  </a:cubicBezTo>
                  <a:cubicBezTo>
                    <a:pt x="2088" y="796"/>
                    <a:pt x="2088" y="795"/>
                    <a:pt x="2087" y="794"/>
                  </a:cubicBezTo>
                  <a:cubicBezTo>
                    <a:pt x="2087" y="793"/>
                    <a:pt x="2087" y="793"/>
                    <a:pt x="2086" y="792"/>
                  </a:cubicBezTo>
                  <a:cubicBezTo>
                    <a:pt x="2086" y="792"/>
                    <a:pt x="2086" y="791"/>
                    <a:pt x="2086" y="791"/>
                  </a:cubicBezTo>
                  <a:cubicBezTo>
                    <a:pt x="2085" y="791"/>
                    <a:pt x="2085" y="791"/>
                    <a:pt x="2085" y="790"/>
                  </a:cubicBezTo>
                  <a:cubicBezTo>
                    <a:pt x="2085" y="790"/>
                    <a:pt x="2084" y="789"/>
                    <a:pt x="2084" y="789"/>
                  </a:cubicBezTo>
                  <a:cubicBezTo>
                    <a:pt x="2084" y="789"/>
                    <a:pt x="2084" y="789"/>
                    <a:pt x="2084" y="789"/>
                  </a:cubicBezTo>
                  <a:cubicBezTo>
                    <a:pt x="2084" y="789"/>
                    <a:pt x="2084" y="789"/>
                    <a:pt x="2085" y="789"/>
                  </a:cubicBezTo>
                  <a:cubicBezTo>
                    <a:pt x="2085" y="789"/>
                    <a:pt x="2085" y="789"/>
                    <a:pt x="2085" y="789"/>
                  </a:cubicBezTo>
                  <a:cubicBezTo>
                    <a:pt x="2086" y="790"/>
                    <a:pt x="2087" y="790"/>
                    <a:pt x="2088" y="791"/>
                  </a:cubicBezTo>
                  <a:cubicBezTo>
                    <a:pt x="2088" y="791"/>
                    <a:pt x="2089" y="792"/>
                    <a:pt x="2090" y="792"/>
                  </a:cubicBezTo>
                  <a:cubicBezTo>
                    <a:pt x="2091" y="792"/>
                    <a:pt x="2092" y="793"/>
                    <a:pt x="2093" y="793"/>
                  </a:cubicBezTo>
                  <a:cubicBezTo>
                    <a:pt x="2094" y="793"/>
                    <a:pt x="2095" y="794"/>
                    <a:pt x="2095" y="794"/>
                  </a:cubicBezTo>
                  <a:cubicBezTo>
                    <a:pt x="2095" y="794"/>
                    <a:pt x="2095" y="794"/>
                    <a:pt x="2095" y="794"/>
                  </a:cubicBezTo>
                  <a:cubicBezTo>
                    <a:pt x="2095" y="794"/>
                    <a:pt x="2095" y="794"/>
                    <a:pt x="2095" y="794"/>
                  </a:cubicBezTo>
                  <a:cubicBezTo>
                    <a:pt x="2095" y="794"/>
                    <a:pt x="2096" y="794"/>
                    <a:pt x="2096" y="794"/>
                  </a:cubicBezTo>
                  <a:cubicBezTo>
                    <a:pt x="2096" y="798"/>
                    <a:pt x="2103" y="804"/>
                    <a:pt x="2108" y="805"/>
                  </a:cubicBezTo>
                  <a:cubicBezTo>
                    <a:pt x="2115" y="806"/>
                    <a:pt x="2123" y="801"/>
                    <a:pt x="2129" y="798"/>
                  </a:cubicBezTo>
                  <a:cubicBezTo>
                    <a:pt x="2116" y="796"/>
                    <a:pt x="2110" y="784"/>
                    <a:pt x="2097" y="793"/>
                  </a:cubicBezTo>
                  <a:cubicBezTo>
                    <a:pt x="2096" y="792"/>
                    <a:pt x="2095" y="792"/>
                    <a:pt x="2094" y="791"/>
                  </a:cubicBezTo>
                  <a:cubicBezTo>
                    <a:pt x="2093" y="791"/>
                    <a:pt x="2092" y="791"/>
                    <a:pt x="2091" y="790"/>
                  </a:cubicBezTo>
                  <a:cubicBezTo>
                    <a:pt x="2090" y="790"/>
                    <a:pt x="2089" y="789"/>
                    <a:pt x="2088" y="789"/>
                  </a:cubicBezTo>
                  <a:cubicBezTo>
                    <a:pt x="2088" y="788"/>
                    <a:pt x="2087" y="788"/>
                    <a:pt x="2086" y="788"/>
                  </a:cubicBezTo>
                  <a:cubicBezTo>
                    <a:pt x="2086" y="788"/>
                    <a:pt x="2086" y="787"/>
                    <a:pt x="2086" y="787"/>
                  </a:cubicBezTo>
                  <a:cubicBezTo>
                    <a:pt x="2085" y="787"/>
                    <a:pt x="2085" y="787"/>
                    <a:pt x="2085" y="787"/>
                  </a:cubicBezTo>
                  <a:cubicBezTo>
                    <a:pt x="2085" y="787"/>
                    <a:pt x="2084" y="787"/>
                    <a:pt x="2084" y="787"/>
                  </a:cubicBezTo>
                  <a:cubicBezTo>
                    <a:pt x="2083" y="787"/>
                    <a:pt x="2083" y="786"/>
                    <a:pt x="2082" y="786"/>
                  </a:cubicBezTo>
                  <a:cubicBezTo>
                    <a:pt x="2082" y="786"/>
                    <a:pt x="2082" y="786"/>
                    <a:pt x="2082" y="786"/>
                  </a:cubicBezTo>
                  <a:cubicBezTo>
                    <a:pt x="2081" y="785"/>
                    <a:pt x="2080" y="783"/>
                    <a:pt x="2080" y="782"/>
                  </a:cubicBezTo>
                  <a:cubicBezTo>
                    <a:pt x="2079" y="780"/>
                    <a:pt x="2078" y="779"/>
                    <a:pt x="2077" y="777"/>
                  </a:cubicBezTo>
                  <a:cubicBezTo>
                    <a:pt x="2077" y="775"/>
                    <a:pt x="2076" y="773"/>
                    <a:pt x="2075" y="771"/>
                  </a:cubicBezTo>
                  <a:cubicBezTo>
                    <a:pt x="2074" y="767"/>
                    <a:pt x="2073" y="764"/>
                    <a:pt x="2072" y="760"/>
                  </a:cubicBezTo>
                  <a:cubicBezTo>
                    <a:pt x="2072" y="758"/>
                    <a:pt x="2071" y="756"/>
                    <a:pt x="2071" y="755"/>
                  </a:cubicBezTo>
                  <a:cubicBezTo>
                    <a:pt x="2070" y="753"/>
                    <a:pt x="2070" y="751"/>
                    <a:pt x="2069" y="750"/>
                  </a:cubicBezTo>
                  <a:cubicBezTo>
                    <a:pt x="2069" y="750"/>
                    <a:pt x="2069" y="749"/>
                    <a:pt x="2069" y="749"/>
                  </a:cubicBezTo>
                  <a:cubicBezTo>
                    <a:pt x="2069" y="748"/>
                    <a:pt x="2069" y="748"/>
                    <a:pt x="2068" y="748"/>
                  </a:cubicBezTo>
                  <a:cubicBezTo>
                    <a:pt x="2068" y="747"/>
                    <a:pt x="2068" y="747"/>
                    <a:pt x="2067" y="746"/>
                  </a:cubicBezTo>
                  <a:cubicBezTo>
                    <a:pt x="2067" y="746"/>
                    <a:pt x="2067" y="745"/>
                    <a:pt x="2066" y="745"/>
                  </a:cubicBezTo>
                  <a:cubicBezTo>
                    <a:pt x="2066" y="745"/>
                    <a:pt x="2066" y="745"/>
                    <a:pt x="2066" y="745"/>
                  </a:cubicBezTo>
                  <a:cubicBezTo>
                    <a:pt x="2071" y="745"/>
                    <a:pt x="2075" y="745"/>
                    <a:pt x="2079" y="745"/>
                  </a:cubicBezTo>
                  <a:cubicBezTo>
                    <a:pt x="2083" y="745"/>
                    <a:pt x="2087" y="745"/>
                    <a:pt x="2091" y="745"/>
                  </a:cubicBezTo>
                  <a:cubicBezTo>
                    <a:pt x="2094" y="745"/>
                    <a:pt x="2098" y="745"/>
                    <a:pt x="2102" y="744"/>
                  </a:cubicBezTo>
                  <a:cubicBezTo>
                    <a:pt x="2105" y="744"/>
                    <a:pt x="2108" y="744"/>
                    <a:pt x="2112" y="745"/>
                  </a:cubicBezTo>
                  <a:cubicBezTo>
                    <a:pt x="2112" y="745"/>
                    <a:pt x="2113" y="745"/>
                    <a:pt x="2114" y="745"/>
                  </a:cubicBezTo>
                  <a:cubicBezTo>
                    <a:pt x="2114" y="745"/>
                    <a:pt x="2114" y="745"/>
                    <a:pt x="2114" y="745"/>
                  </a:cubicBezTo>
                  <a:cubicBezTo>
                    <a:pt x="2115" y="745"/>
                    <a:pt x="2115" y="745"/>
                    <a:pt x="2115" y="745"/>
                  </a:cubicBezTo>
                  <a:cubicBezTo>
                    <a:pt x="2115" y="745"/>
                    <a:pt x="2115" y="745"/>
                    <a:pt x="2115" y="745"/>
                  </a:cubicBezTo>
                  <a:cubicBezTo>
                    <a:pt x="2115" y="745"/>
                    <a:pt x="2115" y="745"/>
                    <a:pt x="2115" y="745"/>
                  </a:cubicBezTo>
                  <a:cubicBezTo>
                    <a:pt x="2115" y="745"/>
                    <a:pt x="2115" y="745"/>
                    <a:pt x="2115" y="745"/>
                  </a:cubicBezTo>
                  <a:cubicBezTo>
                    <a:pt x="2115" y="745"/>
                    <a:pt x="2116" y="745"/>
                    <a:pt x="2116" y="745"/>
                  </a:cubicBezTo>
                  <a:cubicBezTo>
                    <a:pt x="2116" y="746"/>
                    <a:pt x="2117" y="746"/>
                    <a:pt x="2117" y="746"/>
                  </a:cubicBezTo>
                  <a:cubicBezTo>
                    <a:pt x="2117" y="746"/>
                    <a:pt x="2118" y="746"/>
                    <a:pt x="2118" y="746"/>
                  </a:cubicBezTo>
                  <a:cubicBezTo>
                    <a:pt x="2119" y="746"/>
                    <a:pt x="2119" y="747"/>
                    <a:pt x="2120" y="747"/>
                  </a:cubicBezTo>
                  <a:cubicBezTo>
                    <a:pt x="2121" y="748"/>
                    <a:pt x="2123" y="748"/>
                    <a:pt x="2124" y="749"/>
                  </a:cubicBezTo>
                  <a:cubicBezTo>
                    <a:pt x="2125" y="750"/>
                    <a:pt x="2127" y="750"/>
                    <a:pt x="2128" y="751"/>
                  </a:cubicBezTo>
                  <a:cubicBezTo>
                    <a:pt x="2130" y="752"/>
                    <a:pt x="2133" y="753"/>
                    <a:pt x="2135" y="754"/>
                  </a:cubicBezTo>
                  <a:cubicBezTo>
                    <a:pt x="2135" y="754"/>
                    <a:pt x="2135" y="754"/>
                    <a:pt x="2136" y="754"/>
                  </a:cubicBezTo>
                  <a:cubicBezTo>
                    <a:pt x="2136" y="754"/>
                    <a:pt x="2136" y="755"/>
                    <a:pt x="2137" y="755"/>
                  </a:cubicBezTo>
                  <a:cubicBezTo>
                    <a:pt x="2137" y="755"/>
                    <a:pt x="2138" y="756"/>
                    <a:pt x="2138" y="756"/>
                  </a:cubicBezTo>
                  <a:cubicBezTo>
                    <a:pt x="2139" y="757"/>
                    <a:pt x="2139" y="757"/>
                    <a:pt x="2140" y="758"/>
                  </a:cubicBezTo>
                  <a:cubicBezTo>
                    <a:pt x="2141" y="759"/>
                    <a:pt x="2142" y="760"/>
                    <a:pt x="2143" y="761"/>
                  </a:cubicBezTo>
                  <a:cubicBezTo>
                    <a:pt x="2144" y="762"/>
                    <a:pt x="2145" y="763"/>
                    <a:pt x="2146" y="764"/>
                  </a:cubicBezTo>
                  <a:cubicBezTo>
                    <a:pt x="2146" y="765"/>
                    <a:pt x="2147" y="766"/>
                    <a:pt x="2148" y="768"/>
                  </a:cubicBezTo>
                  <a:cubicBezTo>
                    <a:pt x="2149" y="769"/>
                    <a:pt x="2150" y="770"/>
                    <a:pt x="2150" y="771"/>
                  </a:cubicBezTo>
                  <a:cubicBezTo>
                    <a:pt x="2150" y="771"/>
                    <a:pt x="2150" y="771"/>
                    <a:pt x="2150" y="771"/>
                  </a:cubicBezTo>
                  <a:cubicBezTo>
                    <a:pt x="2139" y="790"/>
                    <a:pt x="2154" y="797"/>
                    <a:pt x="2172" y="799"/>
                  </a:cubicBezTo>
                  <a:cubicBezTo>
                    <a:pt x="2162" y="787"/>
                    <a:pt x="2171" y="775"/>
                    <a:pt x="2152" y="769"/>
                  </a:cubicBezTo>
                  <a:cubicBezTo>
                    <a:pt x="2151" y="768"/>
                    <a:pt x="2151" y="767"/>
                    <a:pt x="2150" y="766"/>
                  </a:cubicBezTo>
                  <a:cubicBezTo>
                    <a:pt x="2150" y="765"/>
                    <a:pt x="2149" y="764"/>
                    <a:pt x="2148" y="762"/>
                  </a:cubicBezTo>
                  <a:cubicBezTo>
                    <a:pt x="2147" y="761"/>
                    <a:pt x="2146" y="760"/>
                    <a:pt x="2145" y="759"/>
                  </a:cubicBezTo>
                  <a:cubicBezTo>
                    <a:pt x="2144" y="758"/>
                    <a:pt x="2143" y="758"/>
                    <a:pt x="2143" y="757"/>
                  </a:cubicBezTo>
                  <a:cubicBezTo>
                    <a:pt x="2144" y="758"/>
                    <a:pt x="2146" y="758"/>
                    <a:pt x="2147" y="759"/>
                  </a:cubicBezTo>
                  <a:cubicBezTo>
                    <a:pt x="2149" y="759"/>
                    <a:pt x="2151" y="759"/>
                    <a:pt x="2152" y="760"/>
                  </a:cubicBezTo>
                  <a:cubicBezTo>
                    <a:pt x="2153" y="760"/>
                    <a:pt x="2155" y="760"/>
                    <a:pt x="2156" y="760"/>
                  </a:cubicBezTo>
                  <a:cubicBezTo>
                    <a:pt x="2158" y="760"/>
                    <a:pt x="2159" y="760"/>
                    <a:pt x="2159" y="760"/>
                  </a:cubicBezTo>
                  <a:cubicBezTo>
                    <a:pt x="2159" y="760"/>
                    <a:pt x="2158" y="760"/>
                    <a:pt x="2156" y="760"/>
                  </a:cubicBezTo>
                  <a:cubicBezTo>
                    <a:pt x="2155" y="759"/>
                    <a:pt x="2154" y="759"/>
                    <a:pt x="2152" y="759"/>
                  </a:cubicBezTo>
                  <a:cubicBezTo>
                    <a:pt x="2151" y="758"/>
                    <a:pt x="2150" y="758"/>
                    <a:pt x="2148" y="757"/>
                  </a:cubicBezTo>
                  <a:cubicBezTo>
                    <a:pt x="2145" y="756"/>
                    <a:pt x="2141" y="753"/>
                    <a:pt x="2137" y="751"/>
                  </a:cubicBezTo>
                  <a:cubicBezTo>
                    <a:pt x="2135" y="750"/>
                    <a:pt x="2132" y="748"/>
                    <a:pt x="2130" y="747"/>
                  </a:cubicBezTo>
                  <a:cubicBezTo>
                    <a:pt x="2129" y="746"/>
                    <a:pt x="2127" y="745"/>
                    <a:pt x="2126" y="745"/>
                  </a:cubicBezTo>
                  <a:cubicBezTo>
                    <a:pt x="2125" y="744"/>
                    <a:pt x="2123" y="744"/>
                    <a:pt x="2122" y="743"/>
                  </a:cubicBezTo>
                  <a:cubicBezTo>
                    <a:pt x="2121" y="743"/>
                    <a:pt x="2121" y="742"/>
                    <a:pt x="2120" y="742"/>
                  </a:cubicBezTo>
                  <a:cubicBezTo>
                    <a:pt x="2119" y="742"/>
                    <a:pt x="2119" y="742"/>
                    <a:pt x="2118" y="742"/>
                  </a:cubicBezTo>
                  <a:cubicBezTo>
                    <a:pt x="2118" y="741"/>
                    <a:pt x="2118" y="741"/>
                    <a:pt x="2117" y="741"/>
                  </a:cubicBezTo>
                  <a:cubicBezTo>
                    <a:pt x="2117" y="741"/>
                    <a:pt x="2116" y="741"/>
                    <a:pt x="2116" y="741"/>
                  </a:cubicBezTo>
                  <a:cubicBezTo>
                    <a:pt x="2116" y="741"/>
                    <a:pt x="2116" y="741"/>
                    <a:pt x="2116" y="741"/>
                  </a:cubicBezTo>
                  <a:cubicBezTo>
                    <a:pt x="2115" y="741"/>
                    <a:pt x="2116" y="741"/>
                    <a:pt x="2116" y="741"/>
                  </a:cubicBezTo>
                  <a:cubicBezTo>
                    <a:pt x="2115" y="741"/>
                    <a:pt x="2115" y="741"/>
                    <a:pt x="2115" y="741"/>
                  </a:cubicBezTo>
                  <a:cubicBezTo>
                    <a:pt x="2115" y="741"/>
                    <a:pt x="2115" y="741"/>
                    <a:pt x="2115" y="741"/>
                  </a:cubicBezTo>
                  <a:cubicBezTo>
                    <a:pt x="2115" y="741"/>
                    <a:pt x="2115" y="741"/>
                    <a:pt x="2115" y="741"/>
                  </a:cubicBezTo>
                  <a:cubicBezTo>
                    <a:pt x="2114" y="740"/>
                    <a:pt x="2113" y="740"/>
                    <a:pt x="2112" y="740"/>
                  </a:cubicBezTo>
                  <a:cubicBezTo>
                    <a:pt x="2111" y="740"/>
                    <a:pt x="2110" y="740"/>
                    <a:pt x="2109" y="740"/>
                  </a:cubicBezTo>
                  <a:cubicBezTo>
                    <a:pt x="2109" y="740"/>
                    <a:pt x="2109" y="740"/>
                    <a:pt x="2110" y="740"/>
                  </a:cubicBezTo>
                  <a:cubicBezTo>
                    <a:pt x="2111" y="739"/>
                    <a:pt x="2112" y="738"/>
                    <a:pt x="2114" y="737"/>
                  </a:cubicBezTo>
                  <a:cubicBezTo>
                    <a:pt x="2114" y="737"/>
                    <a:pt x="2115" y="736"/>
                    <a:pt x="2115" y="736"/>
                  </a:cubicBezTo>
                  <a:cubicBezTo>
                    <a:pt x="2115" y="735"/>
                    <a:pt x="2116" y="735"/>
                    <a:pt x="2116" y="735"/>
                  </a:cubicBezTo>
                  <a:cubicBezTo>
                    <a:pt x="2117" y="734"/>
                    <a:pt x="2117" y="734"/>
                    <a:pt x="2117" y="733"/>
                  </a:cubicBezTo>
                  <a:cubicBezTo>
                    <a:pt x="2118" y="733"/>
                    <a:pt x="2118" y="732"/>
                    <a:pt x="2118" y="732"/>
                  </a:cubicBezTo>
                  <a:cubicBezTo>
                    <a:pt x="2119" y="731"/>
                    <a:pt x="2119" y="729"/>
                    <a:pt x="2120" y="728"/>
                  </a:cubicBezTo>
                  <a:cubicBezTo>
                    <a:pt x="2120" y="728"/>
                    <a:pt x="2120" y="727"/>
                    <a:pt x="2120" y="727"/>
                  </a:cubicBezTo>
                  <a:cubicBezTo>
                    <a:pt x="2120" y="727"/>
                    <a:pt x="2120" y="727"/>
                    <a:pt x="2120" y="726"/>
                  </a:cubicBezTo>
                  <a:cubicBezTo>
                    <a:pt x="2121" y="726"/>
                    <a:pt x="2121" y="725"/>
                    <a:pt x="2121" y="725"/>
                  </a:cubicBezTo>
                  <a:cubicBezTo>
                    <a:pt x="2121" y="725"/>
                    <a:pt x="2121" y="724"/>
                    <a:pt x="2121" y="724"/>
                  </a:cubicBezTo>
                  <a:cubicBezTo>
                    <a:pt x="2121" y="721"/>
                    <a:pt x="2121" y="718"/>
                    <a:pt x="2121" y="715"/>
                  </a:cubicBezTo>
                  <a:cubicBezTo>
                    <a:pt x="2121" y="714"/>
                    <a:pt x="2121" y="713"/>
                    <a:pt x="2121" y="711"/>
                  </a:cubicBezTo>
                  <a:cubicBezTo>
                    <a:pt x="2121" y="711"/>
                    <a:pt x="2121" y="710"/>
                    <a:pt x="2122" y="710"/>
                  </a:cubicBezTo>
                  <a:cubicBezTo>
                    <a:pt x="2122" y="709"/>
                    <a:pt x="2122" y="709"/>
                    <a:pt x="2122" y="709"/>
                  </a:cubicBezTo>
                  <a:cubicBezTo>
                    <a:pt x="2122" y="709"/>
                    <a:pt x="2122" y="709"/>
                    <a:pt x="2122" y="709"/>
                  </a:cubicBezTo>
                  <a:cubicBezTo>
                    <a:pt x="2122" y="708"/>
                    <a:pt x="2122" y="708"/>
                    <a:pt x="2122" y="708"/>
                  </a:cubicBezTo>
                  <a:cubicBezTo>
                    <a:pt x="2123" y="708"/>
                    <a:pt x="2123" y="708"/>
                    <a:pt x="2123" y="708"/>
                  </a:cubicBezTo>
                  <a:cubicBezTo>
                    <a:pt x="2124" y="705"/>
                    <a:pt x="2126" y="703"/>
                    <a:pt x="2129" y="701"/>
                  </a:cubicBezTo>
                  <a:cubicBezTo>
                    <a:pt x="2131" y="700"/>
                    <a:pt x="2134" y="698"/>
                    <a:pt x="2136" y="696"/>
                  </a:cubicBezTo>
                  <a:cubicBezTo>
                    <a:pt x="2139" y="694"/>
                    <a:pt x="2141" y="692"/>
                    <a:pt x="2143" y="690"/>
                  </a:cubicBezTo>
                  <a:cubicBezTo>
                    <a:pt x="2145" y="688"/>
                    <a:pt x="2146" y="687"/>
                    <a:pt x="2148" y="686"/>
                  </a:cubicBezTo>
                  <a:cubicBezTo>
                    <a:pt x="2148" y="686"/>
                    <a:pt x="2148" y="685"/>
                    <a:pt x="2149" y="685"/>
                  </a:cubicBezTo>
                  <a:cubicBezTo>
                    <a:pt x="2149" y="685"/>
                    <a:pt x="2149" y="685"/>
                    <a:pt x="2150" y="685"/>
                  </a:cubicBezTo>
                  <a:cubicBezTo>
                    <a:pt x="2150" y="685"/>
                    <a:pt x="2150" y="685"/>
                    <a:pt x="2150" y="685"/>
                  </a:cubicBezTo>
                  <a:cubicBezTo>
                    <a:pt x="2150" y="685"/>
                    <a:pt x="2151" y="685"/>
                    <a:pt x="2151" y="685"/>
                  </a:cubicBezTo>
                  <a:cubicBezTo>
                    <a:pt x="2151" y="684"/>
                    <a:pt x="2152" y="684"/>
                    <a:pt x="2152" y="684"/>
                  </a:cubicBezTo>
                  <a:cubicBezTo>
                    <a:pt x="2153" y="684"/>
                    <a:pt x="2153" y="684"/>
                    <a:pt x="2154" y="683"/>
                  </a:cubicBezTo>
                  <a:cubicBezTo>
                    <a:pt x="2154" y="683"/>
                    <a:pt x="2155" y="683"/>
                    <a:pt x="2155" y="683"/>
                  </a:cubicBezTo>
                  <a:cubicBezTo>
                    <a:pt x="2156" y="683"/>
                    <a:pt x="2156" y="683"/>
                    <a:pt x="2157" y="682"/>
                  </a:cubicBezTo>
                  <a:cubicBezTo>
                    <a:pt x="2158" y="682"/>
                    <a:pt x="2159" y="682"/>
                    <a:pt x="2160" y="682"/>
                  </a:cubicBezTo>
                  <a:cubicBezTo>
                    <a:pt x="2162" y="681"/>
                    <a:pt x="2163" y="681"/>
                    <a:pt x="2164" y="681"/>
                  </a:cubicBezTo>
                  <a:cubicBezTo>
                    <a:pt x="2165" y="681"/>
                    <a:pt x="2166" y="681"/>
                    <a:pt x="2168" y="681"/>
                  </a:cubicBezTo>
                  <a:cubicBezTo>
                    <a:pt x="2168" y="681"/>
                    <a:pt x="2168" y="681"/>
                    <a:pt x="2168" y="681"/>
                  </a:cubicBezTo>
                  <a:cubicBezTo>
                    <a:pt x="2167" y="681"/>
                    <a:pt x="2166" y="681"/>
                    <a:pt x="2165" y="681"/>
                  </a:cubicBezTo>
                  <a:cubicBezTo>
                    <a:pt x="2170" y="700"/>
                    <a:pt x="2194" y="689"/>
                    <a:pt x="2204" y="680"/>
                  </a:cubicBezTo>
                  <a:cubicBezTo>
                    <a:pt x="2196" y="680"/>
                    <a:pt x="2168" y="662"/>
                    <a:pt x="2165" y="679"/>
                  </a:cubicBezTo>
                  <a:cubicBezTo>
                    <a:pt x="2165" y="679"/>
                    <a:pt x="2164" y="679"/>
                    <a:pt x="2164" y="679"/>
                  </a:cubicBezTo>
                  <a:cubicBezTo>
                    <a:pt x="2163" y="679"/>
                    <a:pt x="2161" y="679"/>
                    <a:pt x="2160" y="680"/>
                  </a:cubicBezTo>
                  <a:cubicBezTo>
                    <a:pt x="2159" y="680"/>
                    <a:pt x="2158" y="680"/>
                    <a:pt x="2156" y="680"/>
                  </a:cubicBezTo>
                  <a:cubicBezTo>
                    <a:pt x="2156" y="681"/>
                    <a:pt x="2155" y="681"/>
                    <a:pt x="2155" y="681"/>
                  </a:cubicBezTo>
                  <a:cubicBezTo>
                    <a:pt x="2154" y="681"/>
                    <a:pt x="2154" y="681"/>
                    <a:pt x="2153" y="681"/>
                  </a:cubicBezTo>
                  <a:cubicBezTo>
                    <a:pt x="2153" y="682"/>
                    <a:pt x="2152" y="682"/>
                    <a:pt x="2152" y="682"/>
                  </a:cubicBezTo>
                  <a:cubicBezTo>
                    <a:pt x="2151" y="682"/>
                    <a:pt x="2151" y="682"/>
                    <a:pt x="2151" y="682"/>
                  </a:cubicBezTo>
                  <a:cubicBezTo>
                    <a:pt x="2152" y="681"/>
                    <a:pt x="2153" y="680"/>
                    <a:pt x="2155" y="678"/>
                  </a:cubicBezTo>
                  <a:cubicBezTo>
                    <a:pt x="2155" y="678"/>
                    <a:pt x="2155" y="678"/>
                    <a:pt x="2156" y="677"/>
                  </a:cubicBezTo>
                  <a:cubicBezTo>
                    <a:pt x="2156" y="677"/>
                    <a:pt x="2157" y="676"/>
                    <a:pt x="2157" y="676"/>
                  </a:cubicBezTo>
                  <a:cubicBezTo>
                    <a:pt x="2158" y="675"/>
                    <a:pt x="2158" y="674"/>
                    <a:pt x="2159" y="674"/>
                  </a:cubicBezTo>
                  <a:cubicBezTo>
                    <a:pt x="2160" y="672"/>
                    <a:pt x="2161" y="671"/>
                    <a:pt x="2162" y="670"/>
                  </a:cubicBezTo>
                  <a:cubicBezTo>
                    <a:pt x="2162" y="669"/>
                    <a:pt x="2163" y="669"/>
                    <a:pt x="2163" y="668"/>
                  </a:cubicBezTo>
                  <a:cubicBezTo>
                    <a:pt x="2163" y="668"/>
                    <a:pt x="2163" y="667"/>
                    <a:pt x="2163" y="667"/>
                  </a:cubicBezTo>
                  <a:cubicBezTo>
                    <a:pt x="2163" y="667"/>
                    <a:pt x="2163" y="667"/>
                    <a:pt x="2163" y="667"/>
                  </a:cubicBezTo>
                  <a:cubicBezTo>
                    <a:pt x="2163" y="667"/>
                    <a:pt x="2163" y="667"/>
                    <a:pt x="2163" y="667"/>
                  </a:cubicBezTo>
                  <a:cubicBezTo>
                    <a:pt x="2163" y="667"/>
                    <a:pt x="2163" y="667"/>
                    <a:pt x="2163" y="667"/>
                  </a:cubicBezTo>
                  <a:cubicBezTo>
                    <a:pt x="2163" y="667"/>
                    <a:pt x="2163" y="667"/>
                    <a:pt x="2162" y="667"/>
                  </a:cubicBezTo>
                  <a:cubicBezTo>
                    <a:pt x="2162" y="667"/>
                    <a:pt x="2162" y="667"/>
                    <a:pt x="2162" y="667"/>
                  </a:cubicBezTo>
                  <a:cubicBezTo>
                    <a:pt x="2162" y="667"/>
                    <a:pt x="2161" y="667"/>
                    <a:pt x="2161" y="667"/>
                  </a:cubicBezTo>
                  <a:cubicBezTo>
                    <a:pt x="2161" y="668"/>
                    <a:pt x="2162" y="668"/>
                    <a:pt x="2162" y="668"/>
                  </a:cubicBezTo>
                  <a:cubicBezTo>
                    <a:pt x="2162" y="668"/>
                    <a:pt x="2161"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7"/>
                    <a:pt x="2162" y="667"/>
                  </a:cubicBezTo>
                  <a:cubicBezTo>
                    <a:pt x="2162" y="667"/>
                    <a:pt x="2162" y="668"/>
                    <a:pt x="2162" y="668"/>
                  </a:cubicBezTo>
                  <a:cubicBezTo>
                    <a:pt x="2162" y="668"/>
                    <a:pt x="2162" y="668"/>
                    <a:pt x="2161" y="669"/>
                  </a:cubicBezTo>
                  <a:cubicBezTo>
                    <a:pt x="2160" y="670"/>
                    <a:pt x="2159" y="671"/>
                    <a:pt x="2157" y="672"/>
                  </a:cubicBezTo>
                  <a:cubicBezTo>
                    <a:pt x="2156" y="673"/>
                    <a:pt x="2156" y="673"/>
                    <a:pt x="2155" y="674"/>
                  </a:cubicBezTo>
                  <a:cubicBezTo>
                    <a:pt x="2154" y="674"/>
                    <a:pt x="2154" y="675"/>
                    <a:pt x="2154" y="675"/>
                  </a:cubicBezTo>
                  <a:cubicBezTo>
                    <a:pt x="2153" y="675"/>
                    <a:pt x="2153" y="676"/>
                    <a:pt x="2152" y="676"/>
                  </a:cubicBezTo>
                  <a:cubicBezTo>
                    <a:pt x="2149" y="680"/>
                    <a:pt x="2145" y="684"/>
                    <a:pt x="2141" y="688"/>
                  </a:cubicBezTo>
                  <a:cubicBezTo>
                    <a:pt x="2139" y="690"/>
                    <a:pt x="2137" y="691"/>
                    <a:pt x="2134" y="693"/>
                  </a:cubicBezTo>
                  <a:cubicBezTo>
                    <a:pt x="2133" y="694"/>
                    <a:pt x="2133" y="695"/>
                    <a:pt x="2132" y="695"/>
                  </a:cubicBezTo>
                  <a:cubicBezTo>
                    <a:pt x="2132" y="695"/>
                    <a:pt x="2132" y="695"/>
                    <a:pt x="2132" y="694"/>
                  </a:cubicBezTo>
                  <a:cubicBezTo>
                    <a:pt x="2132" y="694"/>
                    <a:pt x="2133" y="693"/>
                    <a:pt x="2133" y="692"/>
                  </a:cubicBezTo>
                  <a:cubicBezTo>
                    <a:pt x="2133" y="691"/>
                    <a:pt x="2133" y="690"/>
                    <a:pt x="2134" y="689"/>
                  </a:cubicBezTo>
                  <a:cubicBezTo>
                    <a:pt x="2134" y="688"/>
                    <a:pt x="2134" y="687"/>
                    <a:pt x="2134" y="686"/>
                  </a:cubicBezTo>
                  <a:cubicBezTo>
                    <a:pt x="2134" y="686"/>
                    <a:pt x="2134" y="686"/>
                    <a:pt x="2134" y="685"/>
                  </a:cubicBezTo>
                  <a:cubicBezTo>
                    <a:pt x="2135" y="686"/>
                    <a:pt x="2135" y="686"/>
                    <a:pt x="2135" y="686"/>
                  </a:cubicBezTo>
                  <a:cubicBezTo>
                    <a:pt x="2143" y="673"/>
                    <a:pt x="2139" y="662"/>
                    <a:pt x="2135" y="649"/>
                  </a:cubicBezTo>
                  <a:cubicBezTo>
                    <a:pt x="2125" y="659"/>
                    <a:pt x="2127" y="671"/>
                    <a:pt x="2132" y="683"/>
                  </a:cubicBezTo>
                  <a:cubicBezTo>
                    <a:pt x="2132" y="684"/>
                    <a:pt x="2132" y="685"/>
                    <a:pt x="2132" y="685"/>
                  </a:cubicBezTo>
                  <a:cubicBezTo>
                    <a:pt x="2132" y="686"/>
                    <a:pt x="2131" y="687"/>
                    <a:pt x="2131" y="688"/>
                  </a:cubicBezTo>
                  <a:cubicBezTo>
                    <a:pt x="2131" y="689"/>
                    <a:pt x="2131" y="690"/>
                    <a:pt x="2130" y="691"/>
                  </a:cubicBezTo>
                  <a:cubicBezTo>
                    <a:pt x="2130" y="692"/>
                    <a:pt x="2130" y="693"/>
                    <a:pt x="2130" y="694"/>
                  </a:cubicBezTo>
                  <a:cubicBezTo>
                    <a:pt x="2129" y="694"/>
                    <a:pt x="2129" y="695"/>
                    <a:pt x="2129" y="696"/>
                  </a:cubicBezTo>
                  <a:cubicBezTo>
                    <a:pt x="2129" y="696"/>
                    <a:pt x="2129" y="696"/>
                    <a:pt x="2128" y="696"/>
                  </a:cubicBezTo>
                  <a:cubicBezTo>
                    <a:pt x="2128" y="697"/>
                    <a:pt x="2128" y="697"/>
                    <a:pt x="2128" y="697"/>
                  </a:cubicBezTo>
                  <a:cubicBezTo>
                    <a:pt x="2128" y="697"/>
                    <a:pt x="2128" y="697"/>
                    <a:pt x="2128" y="698"/>
                  </a:cubicBezTo>
                  <a:cubicBezTo>
                    <a:pt x="2128" y="698"/>
                    <a:pt x="2127" y="699"/>
                    <a:pt x="2127" y="699"/>
                  </a:cubicBezTo>
                  <a:cubicBezTo>
                    <a:pt x="2124" y="701"/>
                    <a:pt x="2122" y="703"/>
                    <a:pt x="2120" y="706"/>
                  </a:cubicBezTo>
                  <a:cubicBezTo>
                    <a:pt x="2120" y="706"/>
                    <a:pt x="2120" y="706"/>
                    <a:pt x="2119" y="707"/>
                  </a:cubicBezTo>
                  <a:cubicBezTo>
                    <a:pt x="2119" y="707"/>
                    <a:pt x="2119" y="707"/>
                    <a:pt x="2119" y="707"/>
                  </a:cubicBezTo>
                  <a:cubicBezTo>
                    <a:pt x="2119" y="707"/>
                    <a:pt x="2119" y="708"/>
                    <a:pt x="2119" y="708"/>
                  </a:cubicBezTo>
                  <a:cubicBezTo>
                    <a:pt x="2119" y="708"/>
                    <a:pt x="2119" y="708"/>
                    <a:pt x="2119" y="708"/>
                  </a:cubicBezTo>
                  <a:cubicBezTo>
                    <a:pt x="2118" y="709"/>
                    <a:pt x="2118" y="710"/>
                    <a:pt x="2118" y="711"/>
                  </a:cubicBezTo>
                  <a:cubicBezTo>
                    <a:pt x="2118" y="712"/>
                    <a:pt x="2118" y="714"/>
                    <a:pt x="2118" y="716"/>
                  </a:cubicBezTo>
                  <a:cubicBezTo>
                    <a:pt x="2118" y="719"/>
                    <a:pt x="2118" y="721"/>
                    <a:pt x="2118" y="724"/>
                  </a:cubicBezTo>
                  <a:cubicBezTo>
                    <a:pt x="2118" y="724"/>
                    <a:pt x="2118" y="724"/>
                    <a:pt x="2118" y="725"/>
                  </a:cubicBezTo>
                  <a:cubicBezTo>
                    <a:pt x="2117" y="725"/>
                    <a:pt x="2117" y="725"/>
                    <a:pt x="2117" y="726"/>
                  </a:cubicBezTo>
                  <a:cubicBezTo>
                    <a:pt x="2117" y="726"/>
                    <a:pt x="2117" y="726"/>
                    <a:pt x="2117" y="726"/>
                  </a:cubicBezTo>
                  <a:cubicBezTo>
                    <a:pt x="2117" y="727"/>
                    <a:pt x="2117" y="727"/>
                    <a:pt x="2117" y="727"/>
                  </a:cubicBezTo>
                  <a:cubicBezTo>
                    <a:pt x="2117" y="728"/>
                    <a:pt x="2116" y="729"/>
                    <a:pt x="2115" y="730"/>
                  </a:cubicBezTo>
                  <a:cubicBezTo>
                    <a:pt x="2115" y="731"/>
                    <a:pt x="2114" y="732"/>
                    <a:pt x="2114" y="733"/>
                  </a:cubicBezTo>
                  <a:cubicBezTo>
                    <a:pt x="2113" y="733"/>
                    <a:pt x="2113" y="734"/>
                    <a:pt x="2113" y="734"/>
                  </a:cubicBezTo>
                  <a:cubicBezTo>
                    <a:pt x="2113" y="734"/>
                    <a:pt x="2112" y="735"/>
                    <a:pt x="2112" y="735"/>
                  </a:cubicBezTo>
                  <a:cubicBezTo>
                    <a:pt x="2111" y="737"/>
                    <a:pt x="2110" y="738"/>
                    <a:pt x="2109" y="739"/>
                  </a:cubicBezTo>
                  <a:cubicBezTo>
                    <a:pt x="2108" y="739"/>
                    <a:pt x="2108" y="740"/>
                    <a:pt x="2108" y="740"/>
                  </a:cubicBezTo>
                  <a:cubicBezTo>
                    <a:pt x="2106" y="740"/>
                    <a:pt x="2104" y="740"/>
                    <a:pt x="2101" y="740"/>
                  </a:cubicBezTo>
                  <a:cubicBezTo>
                    <a:pt x="2098" y="740"/>
                    <a:pt x="2094" y="740"/>
                    <a:pt x="2091" y="741"/>
                  </a:cubicBezTo>
                  <a:cubicBezTo>
                    <a:pt x="2087" y="741"/>
                    <a:pt x="2083" y="741"/>
                    <a:pt x="2079" y="741"/>
                  </a:cubicBezTo>
                  <a:cubicBezTo>
                    <a:pt x="2072" y="741"/>
                    <a:pt x="2064" y="740"/>
                    <a:pt x="2056" y="739"/>
                  </a:cubicBezTo>
                  <a:cubicBezTo>
                    <a:pt x="2052" y="738"/>
                    <a:pt x="2048" y="737"/>
                    <a:pt x="2044" y="736"/>
                  </a:cubicBezTo>
                  <a:cubicBezTo>
                    <a:pt x="2043" y="736"/>
                    <a:pt x="2042" y="736"/>
                    <a:pt x="2041" y="736"/>
                  </a:cubicBezTo>
                  <a:cubicBezTo>
                    <a:pt x="2040" y="736"/>
                    <a:pt x="2039" y="736"/>
                    <a:pt x="2038" y="736"/>
                  </a:cubicBezTo>
                  <a:cubicBezTo>
                    <a:pt x="2035" y="736"/>
                    <a:pt x="2033" y="736"/>
                    <a:pt x="2031" y="736"/>
                  </a:cubicBezTo>
                  <a:cubicBezTo>
                    <a:pt x="2027" y="736"/>
                    <a:pt x="2023" y="737"/>
                    <a:pt x="2019" y="738"/>
                  </a:cubicBezTo>
                  <a:cubicBezTo>
                    <a:pt x="2016" y="739"/>
                    <a:pt x="2013" y="740"/>
                    <a:pt x="2010" y="741"/>
                  </a:cubicBezTo>
                  <a:cubicBezTo>
                    <a:pt x="2011" y="740"/>
                    <a:pt x="2012" y="740"/>
                    <a:pt x="2014" y="739"/>
                  </a:cubicBezTo>
                  <a:cubicBezTo>
                    <a:pt x="2014" y="739"/>
                    <a:pt x="2015" y="738"/>
                    <a:pt x="2015" y="738"/>
                  </a:cubicBezTo>
                  <a:cubicBezTo>
                    <a:pt x="2016" y="738"/>
                    <a:pt x="2016" y="737"/>
                    <a:pt x="2017" y="737"/>
                  </a:cubicBezTo>
                  <a:cubicBezTo>
                    <a:pt x="2017" y="737"/>
                    <a:pt x="2018" y="736"/>
                    <a:pt x="2018" y="736"/>
                  </a:cubicBezTo>
                  <a:cubicBezTo>
                    <a:pt x="2019" y="735"/>
                    <a:pt x="2019" y="735"/>
                    <a:pt x="2020" y="734"/>
                  </a:cubicBezTo>
                  <a:cubicBezTo>
                    <a:pt x="2022" y="732"/>
                    <a:pt x="2023" y="730"/>
                    <a:pt x="2024" y="726"/>
                  </a:cubicBezTo>
                  <a:cubicBezTo>
                    <a:pt x="2024" y="726"/>
                    <a:pt x="2025" y="726"/>
                    <a:pt x="2025" y="725"/>
                  </a:cubicBezTo>
                  <a:cubicBezTo>
                    <a:pt x="2025" y="725"/>
                    <a:pt x="2025" y="724"/>
                    <a:pt x="2025" y="724"/>
                  </a:cubicBezTo>
                  <a:cubicBezTo>
                    <a:pt x="2025" y="723"/>
                    <a:pt x="2025" y="723"/>
                    <a:pt x="2025" y="723"/>
                  </a:cubicBezTo>
                  <a:cubicBezTo>
                    <a:pt x="2025" y="723"/>
                    <a:pt x="2025" y="723"/>
                    <a:pt x="2025" y="723"/>
                  </a:cubicBezTo>
                  <a:cubicBezTo>
                    <a:pt x="2025" y="722"/>
                    <a:pt x="2025" y="722"/>
                    <a:pt x="2025" y="721"/>
                  </a:cubicBezTo>
                  <a:cubicBezTo>
                    <a:pt x="2025" y="720"/>
                    <a:pt x="2025" y="718"/>
                    <a:pt x="2025" y="716"/>
                  </a:cubicBezTo>
                  <a:cubicBezTo>
                    <a:pt x="2025" y="716"/>
                    <a:pt x="2024" y="715"/>
                    <a:pt x="2024" y="714"/>
                  </a:cubicBezTo>
                  <a:cubicBezTo>
                    <a:pt x="2024" y="713"/>
                    <a:pt x="2024" y="712"/>
                    <a:pt x="2024" y="711"/>
                  </a:cubicBezTo>
                  <a:cubicBezTo>
                    <a:pt x="2024" y="711"/>
                    <a:pt x="2024" y="710"/>
                    <a:pt x="2024" y="709"/>
                  </a:cubicBezTo>
                  <a:cubicBezTo>
                    <a:pt x="2024" y="708"/>
                    <a:pt x="2024" y="707"/>
                    <a:pt x="2024" y="706"/>
                  </a:cubicBezTo>
                  <a:cubicBezTo>
                    <a:pt x="2024" y="706"/>
                    <a:pt x="2024" y="705"/>
                    <a:pt x="2024" y="705"/>
                  </a:cubicBezTo>
                  <a:cubicBezTo>
                    <a:pt x="2024" y="705"/>
                    <a:pt x="2024" y="705"/>
                    <a:pt x="2024" y="705"/>
                  </a:cubicBezTo>
                  <a:cubicBezTo>
                    <a:pt x="2024" y="704"/>
                    <a:pt x="2025" y="704"/>
                    <a:pt x="2025" y="704"/>
                  </a:cubicBezTo>
                  <a:cubicBezTo>
                    <a:pt x="2025" y="704"/>
                    <a:pt x="2025" y="704"/>
                    <a:pt x="2026" y="704"/>
                  </a:cubicBezTo>
                  <a:cubicBezTo>
                    <a:pt x="2026" y="703"/>
                    <a:pt x="2026" y="703"/>
                    <a:pt x="2026" y="703"/>
                  </a:cubicBezTo>
                  <a:cubicBezTo>
                    <a:pt x="2026" y="703"/>
                    <a:pt x="2027" y="703"/>
                    <a:pt x="2027" y="702"/>
                  </a:cubicBezTo>
                  <a:cubicBezTo>
                    <a:pt x="2027" y="702"/>
                    <a:pt x="2028" y="702"/>
                    <a:pt x="2028" y="701"/>
                  </a:cubicBezTo>
                  <a:cubicBezTo>
                    <a:pt x="2028" y="701"/>
                    <a:pt x="2028" y="701"/>
                    <a:pt x="2029" y="701"/>
                  </a:cubicBezTo>
                  <a:cubicBezTo>
                    <a:pt x="2029" y="701"/>
                    <a:pt x="2029" y="701"/>
                    <a:pt x="2029" y="701"/>
                  </a:cubicBezTo>
                  <a:cubicBezTo>
                    <a:pt x="2030" y="700"/>
                    <a:pt x="2030" y="700"/>
                    <a:pt x="2031" y="700"/>
                  </a:cubicBezTo>
                  <a:cubicBezTo>
                    <a:pt x="2032" y="699"/>
                    <a:pt x="2032" y="699"/>
                    <a:pt x="2033" y="698"/>
                  </a:cubicBezTo>
                  <a:cubicBezTo>
                    <a:pt x="2034" y="698"/>
                    <a:pt x="2036" y="697"/>
                    <a:pt x="2037" y="697"/>
                  </a:cubicBezTo>
                  <a:cubicBezTo>
                    <a:pt x="2037" y="697"/>
                    <a:pt x="2037" y="697"/>
                    <a:pt x="2037" y="697"/>
                  </a:cubicBezTo>
                  <a:cubicBezTo>
                    <a:pt x="2037" y="697"/>
                    <a:pt x="2037" y="697"/>
                    <a:pt x="2037" y="698"/>
                  </a:cubicBezTo>
                  <a:cubicBezTo>
                    <a:pt x="2038" y="698"/>
                    <a:pt x="2038" y="697"/>
                    <a:pt x="2039" y="697"/>
                  </a:cubicBezTo>
                  <a:cubicBezTo>
                    <a:pt x="2038" y="698"/>
                    <a:pt x="2038" y="698"/>
                    <a:pt x="2038" y="698"/>
                  </a:cubicBezTo>
                  <a:cubicBezTo>
                    <a:pt x="2047" y="714"/>
                    <a:pt x="2059" y="696"/>
                    <a:pt x="2068" y="694"/>
                  </a:cubicBezTo>
                  <a:cubicBezTo>
                    <a:pt x="2061" y="690"/>
                    <a:pt x="2040" y="682"/>
                    <a:pt x="2037" y="695"/>
                  </a:cubicBezTo>
                  <a:cubicBezTo>
                    <a:pt x="2037" y="695"/>
                    <a:pt x="2036" y="695"/>
                    <a:pt x="2036" y="695"/>
                  </a:cubicBezTo>
                  <a:cubicBezTo>
                    <a:pt x="2035" y="696"/>
                    <a:pt x="2034" y="696"/>
                    <a:pt x="2033" y="697"/>
                  </a:cubicBezTo>
                  <a:cubicBezTo>
                    <a:pt x="2032" y="697"/>
                    <a:pt x="2031" y="698"/>
                    <a:pt x="2030" y="698"/>
                  </a:cubicBezTo>
                  <a:cubicBezTo>
                    <a:pt x="2029" y="699"/>
                    <a:pt x="2029" y="699"/>
                    <a:pt x="2028" y="699"/>
                  </a:cubicBezTo>
                  <a:cubicBezTo>
                    <a:pt x="2028" y="699"/>
                    <a:pt x="2028" y="700"/>
                    <a:pt x="2028" y="700"/>
                  </a:cubicBezTo>
                  <a:cubicBezTo>
                    <a:pt x="2028" y="700"/>
                    <a:pt x="2027" y="700"/>
                    <a:pt x="2027" y="700"/>
                  </a:cubicBezTo>
                  <a:cubicBezTo>
                    <a:pt x="2027" y="701"/>
                    <a:pt x="2026" y="701"/>
                    <a:pt x="2026" y="701"/>
                  </a:cubicBezTo>
                  <a:cubicBezTo>
                    <a:pt x="2026" y="701"/>
                    <a:pt x="2025" y="702"/>
                    <a:pt x="2025" y="702"/>
                  </a:cubicBezTo>
                  <a:cubicBezTo>
                    <a:pt x="2025" y="702"/>
                    <a:pt x="2025" y="702"/>
                    <a:pt x="2024" y="702"/>
                  </a:cubicBezTo>
                  <a:cubicBezTo>
                    <a:pt x="2024" y="703"/>
                    <a:pt x="2024" y="703"/>
                    <a:pt x="2024" y="703"/>
                  </a:cubicBezTo>
                  <a:cubicBezTo>
                    <a:pt x="2024" y="701"/>
                    <a:pt x="2024" y="699"/>
                    <a:pt x="2025" y="696"/>
                  </a:cubicBezTo>
                  <a:cubicBezTo>
                    <a:pt x="2025" y="696"/>
                    <a:pt x="2025" y="696"/>
                    <a:pt x="2025" y="695"/>
                  </a:cubicBezTo>
                  <a:cubicBezTo>
                    <a:pt x="2025" y="694"/>
                    <a:pt x="2025" y="694"/>
                    <a:pt x="2025" y="694"/>
                  </a:cubicBezTo>
                  <a:cubicBezTo>
                    <a:pt x="2026" y="693"/>
                    <a:pt x="2026" y="692"/>
                    <a:pt x="2026" y="691"/>
                  </a:cubicBezTo>
                  <a:cubicBezTo>
                    <a:pt x="2026" y="691"/>
                    <a:pt x="2026" y="690"/>
                    <a:pt x="2027" y="689"/>
                  </a:cubicBezTo>
                  <a:cubicBezTo>
                    <a:pt x="2027" y="688"/>
                    <a:pt x="2027" y="687"/>
                    <a:pt x="2028" y="687"/>
                  </a:cubicBezTo>
                  <a:cubicBezTo>
                    <a:pt x="2029" y="683"/>
                    <a:pt x="2030" y="680"/>
                    <a:pt x="2032" y="678"/>
                  </a:cubicBezTo>
                  <a:cubicBezTo>
                    <a:pt x="2032" y="676"/>
                    <a:pt x="2033" y="675"/>
                    <a:pt x="2034" y="674"/>
                  </a:cubicBezTo>
                  <a:cubicBezTo>
                    <a:pt x="2034" y="674"/>
                    <a:pt x="2034" y="674"/>
                    <a:pt x="2034" y="674"/>
                  </a:cubicBezTo>
                  <a:cubicBezTo>
                    <a:pt x="2034" y="674"/>
                    <a:pt x="2034" y="674"/>
                    <a:pt x="2034" y="673"/>
                  </a:cubicBezTo>
                  <a:cubicBezTo>
                    <a:pt x="2035" y="673"/>
                    <a:pt x="2035" y="672"/>
                    <a:pt x="2036" y="672"/>
                  </a:cubicBezTo>
                  <a:cubicBezTo>
                    <a:pt x="2036" y="671"/>
                    <a:pt x="2036" y="671"/>
                    <a:pt x="2036" y="671"/>
                  </a:cubicBezTo>
                  <a:cubicBezTo>
                    <a:pt x="2036" y="670"/>
                    <a:pt x="2037" y="670"/>
                    <a:pt x="2037" y="670"/>
                  </a:cubicBezTo>
                  <a:cubicBezTo>
                    <a:pt x="2038" y="669"/>
                    <a:pt x="2039" y="668"/>
                    <a:pt x="2040" y="667"/>
                  </a:cubicBezTo>
                  <a:cubicBezTo>
                    <a:pt x="2040" y="666"/>
                    <a:pt x="2041" y="666"/>
                    <a:pt x="2041" y="665"/>
                  </a:cubicBezTo>
                  <a:cubicBezTo>
                    <a:pt x="2041" y="665"/>
                    <a:pt x="2042" y="665"/>
                    <a:pt x="2042" y="664"/>
                  </a:cubicBezTo>
                  <a:cubicBezTo>
                    <a:pt x="2042" y="664"/>
                    <a:pt x="2042" y="664"/>
                    <a:pt x="2042" y="664"/>
                  </a:cubicBezTo>
                  <a:cubicBezTo>
                    <a:pt x="2044" y="662"/>
                    <a:pt x="2046" y="660"/>
                    <a:pt x="2048" y="659"/>
                  </a:cubicBezTo>
                  <a:cubicBezTo>
                    <a:pt x="2048" y="658"/>
                    <a:pt x="2049" y="657"/>
                    <a:pt x="2050" y="657"/>
                  </a:cubicBezTo>
                  <a:cubicBezTo>
                    <a:pt x="2051" y="656"/>
                    <a:pt x="2051" y="656"/>
                    <a:pt x="2052" y="655"/>
                  </a:cubicBezTo>
                  <a:cubicBezTo>
                    <a:pt x="2054" y="653"/>
                    <a:pt x="2056" y="652"/>
                    <a:pt x="2056" y="652"/>
                  </a:cubicBezTo>
                  <a:cubicBezTo>
                    <a:pt x="2056" y="652"/>
                    <a:pt x="2055" y="652"/>
                    <a:pt x="2054" y="653"/>
                  </a:cubicBezTo>
                  <a:cubicBezTo>
                    <a:pt x="2054" y="653"/>
                    <a:pt x="2053" y="653"/>
                    <a:pt x="2051" y="654"/>
                  </a:cubicBezTo>
                  <a:cubicBezTo>
                    <a:pt x="2050" y="654"/>
                    <a:pt x="2050" y="655"/>
                    <a:pt x="2049" y="655"/>
                  </a:cubicBezTo>
                  <a:cubicBezTo>
                    <a:pt x="2048" y="656"/>
                    <a:pt x="2047" y="656"/>
                    <a:pt x="2046" y="657"/>
                  </a:cubicBezTo>
                  <a:cubicBezTo>
                    <a:pt x="2045" y="657"/>
                    <a:pt x="2044" y="658"/>
                    <a:pt x="2043" y="659"/>
                  </a:cubicBezTo>
                  <a:cubicBezTo>
                    <a:pt x="2043" y="659"/>
                    <a:pt x="2042" y="660"/>
                    <a:pt x="2042" y="660"/>
                  </a:cubicBezTo>
                  <a:cubicBezTo>
                    <a:pt x="2041" y="660"/>
                    <a:pt x="2041" y="661"/>
                    <a:pt x="2040" y="661"/>
                  </a:cubicBezTo>
                  <a:cubicBezTo>
                    <a:pt x="2040" y="662"/>
                    <a:pt x="2040" y="662"/>
                    <a:pt x="2039" y="662"/>
                  </a:cubicBezTo>
                  <a:cubicBezTo>
                    <a:pt x="2039" y="662"/>
                    <a:pt x="2039" y="663"/>
                    <a:pt x="2039" y="663"/>
                  </a:cubicBezTo>
                  <a:cubicBezTo>
                    <a:pt x="2038" y="663"/>
                    <a:pt x="2038" y="664"/>
                    <a:pt x="2037" y="664"/>
                  </a:cubicBezTo>
                  <a:cubicBezTo>
                    <a:pt x="2037" y="665"/>
                    <a:pt x="2036" y="666"/>
                    <a:pt x="2036" y="666"/>
                  </a:cubicBezTo>
                  <a:cubicBezTo>
                    <a:pt x="2036" y="666"/>
                    <a:pt x="2036" y="665"/>
                    <a:pt x="2036" y="664"/>
                  </a:cubicBezTo>
                  <a:cubicBezTo>
                    <a:pt x="2036" y="664"/>
                    <a:pt x="2036" y="663"/>
                    <a:pt x="2036" y="663"/>
                  </a:cubicBezTo>
                  <a:cubicBezTo>
                    <a:pt x="2054" y="646"/>
                    <a:pt x="2078" y="630"/>
                    <a:pt x="2095" y="610"/>
                  </a:cubicBezTo>
                  <a:cubicBezTo>
                    <a:pt x="2095" y="610"/>
                    <a:pt x="2095" y="610"/>
                    <a:pt x="2095" y="610"/>
                  </a:cubicBezTo>
                  <a:cubicBezTo>
                    <a:pt x="2101" y="605"/>
                    <a:pt x="2107" y="600"/>
                    <a:pt x="2113" y="595"/>
                  </a:cubicBezTo>
                  <a:cubicBezTo>
                    <a:pt x="2113" y="595"/>
                    <a:pt x="2114" y="595"/>
                    <a:pt x="2115" y="594"/>
                  </a:cubicBezTo>
                  <a:cubicBezTo>
                    <a:pt x="2117" y="594"/>
                    <a:pt x="2118" y="594"/>
                    <a:pt x="2121" y="593"/>
                  </a:cubicBezTo>
                  <a:cubicBezTo>
                    <a:pt x="2121" y="593"/>
                    <a:pt x="2122" y="593"/>
                    <a:pt x="2122" y="593"/>
                  </a:cubicBezTo>
                  <a:cubicBezTo>
                    <a:pt x="2123" y="593"/>
                    <a:pt x="2123" y="593"/>
                    <a:pt x="2124" y="593"/>
                  </a:cubicBezTo>
                  <a:cubicBezTo>
                    <a:pt x="2125" y="593"/>
                    <a:pt x="2126" y="592"/>
                    <a:pt x="2128" y="592"/>
                  </a:cubicBezTo>
                  <a:cubicBezTo>
                    <a:pt x="2130" y="592"/>
                    <a:pt x="2133" y="592"/>
                    <a:pt x="2136" y="594"/>
                  </a:cubicBezTo>
                  <a:cubicBezTo>
                    <a:pt x="2136" y="594"/>
                    <a:pt x="2136" y="594"/>
                    <a:pt x="2137" y="594"/>
                  </a:cubicBezTo>
                  <a:cubicBezTo>
                    <a:pt x="2137" y="594"/>
                    <a:pt x="2137" y="594"/>
                    <a:pt x="2138" y="595"/>
                  </a:cubicBezTo>
                  <a:cubicBezTo>
                    <a:pt x="2138" y="595"/>
                    <a:pt x="2138" y="595"/>
                    <a:pt x="2138" y="595"/>
                  </a:cubicBezTo>
                  <a:cubicBezTo>
                    <a:pt x="2139" y="595"/>
                    <a:pt x="2139" y="595"/>
                    <a:pt x="2139" y="595"/>
                  </a:cubicBezTo>
                  <a:cubicBezTo>
                    <a:pt x="2139" y="595"/>
                    <a:pt x="2139" y="596"/>
                    <a:pt x="2140" y="596"/>
                  </a:cubicBezTo>
                  <a:cubicBezTo>
                    <a:pt x="2141" y="597"/>
                    <a:pt x="2142" y="598"/>
                    <a:pt x="2144" y="600"/>
                  </a:cubicBezTo>
                  <a:cubicBezTo>
                    <a:pt x="2144" y="600"/>
                    <a:pt x="2145" y="601"/>
                    <a:pt x="2146" y="602"/>
                  </a:cubicBezTo>
                  <a:cubicBezTo>
                    <a:pt x="2146" y="602"/>
                    <a:pt x="2147" y="603"/>
                    <a:pt x="2148" y="604"/>
                  </a:cubicBezTo>
                  <a:cubicBezTo>
                    <a:pt x="2149" y="604"/>
                    <a:pt x="2149" y="605"/>
                    <a:pt x="2150" y="606"/>
                  </a:cubicBezTo>
                  <a:cubicBezTo>
                    <a:pt x="2151" y="606"/>
                    <a:pt x="2152" y="607"/>
                    <a:pt x="2152" y="608"/>
                  </a:cubicBezTo>
                  <a:cubicBezTo>
                    <a:pt x="2156" y="610"/>
                    <a:pt x="2159" y="613"/>
                    <a:pt x="2162" y="615"/>
                  </a:cubicBezTo>
                  <a:cubicBezTo>
                    <a:pt x="2163" y="615"/>
                    <a:pt x="2163" y="615"/>
                    <a:pt x="2164" y="615"/>
                  </a:cubicBezTo>
                  <a:cubicBezTo>
                    <a:pt x="2165" y="616"/>
                    <a:pt x="2165" y="616"/>
                    <a:pt x="2165" y="616"/>
                  </a:cubicBezTo>
                  <a:cubicBezTo>
                    <a:pt x="2166" y="616"/>
                    <a:pt x="2167" y="617"/>
                    <a:pt x="2168" y="617"/>
                  </a:cubicBezTo>
                  <a:cubicBezTo>
                    <a:pt x="2169" y="618"/>
                    <a:pt x="2170" y="618"/>
                    <a:pt x="2171" y="618"/>
                  </a:cubicBezTo>
                  <a:cubicBezTo>
                    <a:pt x="2171" y="619"/>
                    <a:pt x="2172" y="619"/>
                    <a:pt x="2173" y="619"/>
                  </a:cubicBezTo>
                  <a:cubicBezTo>
                    <a:pt x="2177" y="621"/>
                    <a:pt x="2181" y="622"/>
                    <a:pt x="2184" y="622"/>
                  </a:cubicBezTo>
                  <a:cubicBezTo>
                    <a:pt x="2186" y="623"/>
                    <a:pt x="2188" y="623"/>
                    <a:pt x="2189" y="623"/>
                  </a:cubicBezTo>
                  <a:cubicBezTo>
                    <a:pt x="2190" y="623"/>
                    <a:pt x="2191" y="623"/>
                    <a:pt x="2192" y="623"/>
                  </a:cubicBezTo>
                  <a:cubicBezTo>
                    <a:pt x="2192" y="623"/>
                    <a:pt x="2192" y="623"/>
                    <a:pt x="2192" y="624"/>
                  </a:cubicBezTo>
                  <a:cubicBezTo>
                    <a:pt x="2192" y="624"/>
                    <a:pt x="2192" y="624"/>
                    <a:pt x="2192" y="624"/>
                  </a:cubicBezTo>
                  <a:cubicBezTo>
                    <a:pt x="2193" y="624"/>
                    <a:pt x="2194" y="625"/>
                    <a:pt x="2195" y="625"/>
                  </a:cubicBezTo>
                  <a:cubicBezTo>
                    <a:pt x="2195" y="626"/>
                    <a:pt x="2196" y="627"/>
                    <a:pt x="2197" y="627"/>
                  </a:cubicBezTo>
                  <a:cubicBezTo>
                    <a:pt x="2198" y="628"/>
                    <a:pt x="2198" y="629"/>
                    <a:pt x="2199" y="630"/>
                  </a:cubicBezTo>
                  <a:cubicBezTo>
                    <a:pt x="2200" y="630"/>
                    <a:pt x="2201" y="631"/>
                    <a:pt x="2202" y="632"/>
                  </a:cubicBezTo>
                  <a:cubicBezTo>
                    <a:pt x="2202" y="633"/>
                    <a:pt x="2203" y="634"/>
                    <a:pt x="2204" y="635"/>
                  </a:cubicBezTo>
                  <a:cubicBezTo>
                    <a:pt x="2204" y="635"/>
                    <a:pt x="2204" y="635"/>
                    <a:pt x="2204" y="635"/>
                  </a:cubicBezTo>
                  <a:cubicBezTo>
                    <a:pt x="2199" y="655"/>
                    <a:pt x="2210" y="662"/>
                    <a:pt x="2229" y="658"/>
                  </a:cubicBezTo>
                  <a:cubicBezTo>
                    <a:pt x="2224" y="646"/>
                    <a:pt x="2222" y="630"/>
                    <a:pt x="2206" y="633"/>
                  </a:cubicBezTo>
                  <a:cubicBezTo>
                    <a:pt x="2205" y="632"/>
                    <a:pt x="2205" y="632"/>
                    <a:pt x="2205" y="632"/>
                  </a:cubicBezTo>
                  <a:cubicBezTo>
                    <a:pt x="2205" y="632"/>
                    <a:pt x="2205" y="632"/>
                    <a:pt x="2205" y="632"/>
                  </a:cubicBezTo>
                  <a:cubicBezTo>
                    <a:pt x="2205" y="631"/>
                    <a:pt x="2204" y="631"/>
                    <a:pt x="2203" y="630"/>
                  </a:cubicBezTo>
                  <a:cubicBezTo>
                    <a:pt x="2203" y="629"/>
                    <a:pt x="2202" y="628"/>
                    <a:pt x="2201" y="628"/>
                  </a:cubicBezTo>
                  <a:cubicBezTo>
                    <a:pt x="2200" y="627"/>
                    <a:pt x="2199" y="626"/>
                    <a:pt x="2198" y="625"/>
                  </a:cubicBezTo>
                  <a:cubicBezTo>
                    <a:pt x="2198" y="625"/>
                    <a:pt x="2197" y="624"/>
                    <a:pt x="2197" y="624"/>
                  </a:cubicBezTo>
                  <a:cubicBezTo>
                    <a:pt x="2197" y="624"/>
                    <a:pt x="2198" y="624"/>
                    <a:pt x="2199" y="624"/>
                  </a:cubicBezTo>
                  <a:cubicBezTo>
                    <a:pt x="2200" y="624"/>
                    <a:pt x="2201" y="623"/>
                    <a:pt x="2201" y="623"/>
                  </a:cubicBezTo>
                  <a:cubicBezTo>
                    <a:pt x="2202" y="623"/>
                    <a:pt x="2202" y="623"/>
                    <a:pt x="2202" y="623"/>
                  </a:cubicBezTo>
                  <a:cubicBezTo>
                    <a:pt x="2203" y="623"/>
                    <a:pt x="2203" y="623"/>
                    <a:pt x="2203" y="623"/>
                  </a:cubicBezTo>
                  <a:cubicBezTo>
                    <a:pt x="2204" y="623"/>
                    <a:pt x="2205" y="623"/>
                    <a:pt x="2206" y="623"/>
                  </a:cubicBezTo>
                  <a:cubicBezTo>
                    <a:pt x="2206" y="623"/>
                    <a:pt x="2207" y="623"/>
                    <a:pt x="2207" y="623"/>
                  </a:cubicBezTo>
                  <a:cubicBezTo>
                    <a:pt x="2209" y="622"/>
                    <a:pt x="2210" y="622"/>
                    <a:pt x="2211" y="621"/>
                  </a:cubicBezTo>
                  <a:cubicBezTo>
                    <a:pt x="2212" y="621"/>
                    <a:pt x="2213" y="621"/>
                    <a:pt x="2214" y="620"/>
                  </a:cubicBezTo>
                  <a:cubicBezTo>
                    <a:pt x="2215" y="620"/>
                    <a:pt x="2215" y="619"/>
                    <a:pt x="2216" y="619"/>
                  </a:cubicBezTo>
                  <a:cubicBezTo>
                    <a:pt x="2217" y="618"/>
                    <a:pt x="2218" y="618"/>
                    <a:pt x="2219" y="617"/>
                  </a:cubicBezTo>
                  <a:cubicBezTo>
                    <a:pt x="2220" y="617"/>
                    <a:pt x="2220" y="616"/>
                    <a:pt x="2220" y="616"/>
                  </a:cubicBezTo>
                  <a:cubicBezTo>
                    <a:pt x="2220" y="616"/>
                    <a:pt x="2219" y="617"/>
                    <a:pt x="2215" y="618"/>
                  </a:cubicBezTo>
                  <a:cubicBezTo>
                    <a:pt x="2215" y="618"/>
                    <a:pt x="2214" y="618"/>
                    <a:pt x="2213" y="618"/>
                  </a:cubicBezTo>
                  <a:cubicBezTo>
                    <a:pt x="2212" y="618"/>
                    <a:pt x="2211" y="619"/>
                    <a:pt x="2210" y="619"/>
                  </a:cubicBezTo>
                  <a:cubicBezTo>
                    <a:pt x="2208" y="619"/>
                    <a:pt x="2205" y="619"/>
                    <a:pt x="2203" y="620"/>
                  </a:cubicBezTo>
                  <a:cubicBezTo>
                    <a:pt x="2202" y="620"/>
                    <a:pt x="2202" y="620"/>
                    <a:pt x="2202" y="620"/>
                  </a:cubicBezTo>
                  <a:cubicBezTo>
                    <a:pt x="2201" y="620"/>
                    <a:pt x="2201" y="620"/>
                    <a:pt x="2201" y="620"/>
                  </a:cubicBezTo>
                  <a:cubicBezTo>
                    <a:pt x="2200" y="620"/>
                    <a:pt x="2199" y="620"/>
                    <a:pt x="2199" y="620"/>
                  </a:cubicBezTo>
                  <a:cubicBezTo>
                    <a:pt x="2197" y="620"/>
                    <a:pt x="2196" y="620"/>
                    <a:pt x="2194" y="620"/>
                  </a:cubicBezTo>
                  <a:cubicBezTo>
                    <a:pt x="2194" y="620"/>
                    <a:pt x="2193" y="620"/>
                    <a:pt x="2193" y="620"/>
                  </a:cubicBezTo>
                  <a:cubicBezTo>
                    <a:pt x="2193" y="620"/>
                    <a:pt x="2192" y="620"/>
                    <a:pt x="2192" y="620"/>
                  </a:cubicBezTo>
                  <a:cubicBezTo>
                    <a:pt x="2191" y="620"/>
                    <a:pt x="2190" y="620"/>
                    <a:pt x="2190" y="620"/>
                  </a:cubicBezTo>
                  <a:cubicBezTo>
                    <a:pt x="2189" y="619"/>
                    <a:pt x="2188" y="619"/>
                    <a:pt x="2188" y="619"/>
                  </a:cubicBezTo>
                  <a:cubicBezTo>
                    <a:pt x="2188" y="619"/>
                    <a:pt x="2188" y="619"/>
                    <a:pt x="2188" y="620"/>
                  </a:cubicBezTo>
                  <a:cubicBezTo>
                    <a:pt x="2187" y="619"/>
                    <a:pt x="2186" y="619"/>
                    <a:pt x="2184" y="619"/>
                  </a:cubicBezTo>
                  <a:cubicBezTo>
                    <a:pt x="2181" y="618"/>
                    <a:pt x="2177" y="617"/>
                    <a:pt x="2174" y="616"/>
                  </a:cubicBezTo>
                  <a:cubicBezTo>
                    <a:pt x="2173" y="616"/>
                    <a:pt x="2172" y="615"/>
                    <a:pt x="2171" y="615"/>
                  </a:cubicBezTo>
                  <a:cubicBezTo>
                    <a:pt x="2171" y="615"/>
                    <a:pt x="2170" y="614"/>
                    <a:pt x="2169" y="614"/>
                  </a:cubicBezTo>
                  <a:cubicBezTo>
                    <a:pt x="2168" y="614"/>
                    <a:pt x="2167" y="613"/>
                    <a:pt x="2166" y="613"/>
                  </a:cubicBezTo>
                  <a:cubicBezTo>
                    <a:pt x="2165" y="612"/>
                    <a:pt x="2165" y="612"/>
                    <a:pt x="2165" y="612"/>
                  </a:cubicBezTo>
                  <a:cubicBezTo>
                    <a:pt x="2165" y="612"/>
                    <a:pt x="2164" y="612"/>
                    <a:pt x="2164" y="611"/>
                  </a:cubicBezTo>
                  <a:cubicBezTo>
                    <a:pt x="2162" y="610"/>
                    <a:pt x="2160" y="609"/>
                    <a:pt x="2157" y="607"/>
                  </a:cubicBezTo>
                  <a:cubicBezTo>
                    <a:pt x="2158" y="607"/>
                    <a:pt x="2158" y="607"/>
                    <a:pt x="2158" y="607"/>
                  </a:cubicBezTo>
                  <a:cubicBezTo>
                    <a:pt x="2158" y="607"/>
                    <a:pt x="2159" y="607"/>
                    <a:pt x="2159" y="607"/>
                  </a:cubicBezTo>
                  <a:cubicBezTo>
                    <a:pt x="2159" y="607"/>
                    <a:pt x="2160" y="607"/>
                    <a:pt x="2160" y="607"/>
                  </a:cubicBezTo>
                  <a:cubicBezTo>
                    <a:pt x="2161" y="607"/>
                    <a:pt x="2161" y="607"/>
                    <a:pt x="2162" y="607"/>
                  </a:cubicBezTo>
                  <a:cubicBezTo>
                    <a:pt x="2162" y="607"/>
                    <a:pt x="2162" y="607"/>
                    <a:pt x="2162" y="606"/>
                  </a:cubicBezTo>
                  <a:cubicBezTo>
                    <a:pt x="2163" y="606"/>
                    <a:pt x="2163" y="606"/>
                    <a:pt x="2163" y="606"/>
                  </a:cubicBezTo>
                  <a:cubicBezTo>
                    <a:pt x="2164" y="606"/>
                    <a:pt x="2164" y="606"/>
                    <a:pt x="2165" y="606"/>
                  </a:cubicBezTo>
                  <a:cubicBezTo>
                    <a:pt x="2166" y="605"/>
                    <a:pt x="2167" y="605"/>
                    <a:pt x="2168" y="604"/>
                  </a:cubicBezTo>
                  <a:cubicBezTo>
                    <a:pt x="2169" y="604"/>
                    <a:pt x="2170" y="603"/>
                    <a:pt x="2171" y="602"/>
                  </a:cubicBezTo>
                  <a:cubicBezTo>
                    <a:pt x="2171" y="602"/>
                    <a:pt x="2171" y="602"/>
                    <a:pt x="2172" y="602"/>
                  </a:cubicBezTo>
                  <a:cubicBezTo>
                    <a:pt x="2185" y="608"/>
                    <a:pt x="2189" y="585"/>
                    <a:pt x="2190" y="575"/>
                  </a:cubicBezTo>
                  <a:cubicBezTo>
                    <a:pt x="2183" y="582"/>
                    <a:pt x="2160" y="579"/>
                    <a:pt x="2169" y="599"/>
                  </a:cubicBezTo>
                  <a:cubicBezTo>
                    <a:pt x="2171" y="599"/>
                    <a:pt x="2171" y="599"/>
                    <a:pt x="2171" y="599"/>
                  </a:cubicBezTo>
                  <a:cubicBezTo>
                    <a:pt x="2170" y="599"/>
                    <a:pt x="2170" y="599"/>
                    <a:pt x="2169" y="600"/>
                  </a:cubicBezTo>
                  <a:cubicBezTo>
                    <a:pt x="2169" y="600"/>
                    <a:pt x="2170" y="600"/>
                    <a:pt x="2170" y="601"/>
                  </a:cubicBezTo>
                  <a:cubicBezTo>
                    <a:pt x="2170" y="601"/>
                    <a:pt x="2170" y="601"/>
                    <a:pt x="2170" y="601"/>
                  </a:cubicBezTo>
                  <a:cubicBezTo>
                    <a:pt x="2169" y="601"/>
                    <a:pt x="2168" y="602"/>
                    <a:pt x="2167" y="603"/>
                  </a:cubicBezTo>
                  <a:cubicBezTo>
                    <a:pt x="2166" y="603"/>
                    <a:pt x="2165" y="604"/>
                    <a:pt x="2164" y="604"/>
                  </a:cubicBezTo>
                  <a:cubicBezTo>
                    <a:pt x="2163" y="604"/>
                    <a:pt x="2163" y="604"/>
                    <a:pt x="2162" y="604"/>
                  </a:cubicBezTo>
                  <a:cubicBezTo>
                    <a:pt x="2162" y="605"/>
                    <a:pt x="2162" y="605"/>
                    <a:pt x="2162" y="605"/>
                  </a:cubicBezTo>
                  <a:cubicBezTo>
                    <a:pt x="2161" y="605"/>
                    <a:pt x="2161" y="605"/>
                    <a:pt x="2161" y="605"/>
                  </a:cubicBezTo>
                  <a:cubicBezTo>
                    <a:pt x="2161" y="605"/>
                    <a:pt x="2160" y="605"/>
                    <a:pt x="2160" y="605"/>
                  </a:cubicBezTo>
                  <a:cubicBezTo>
                    <a:pt x="2159" y="605"/>
                    <a:pt x="2159" y="605"/>
                    <a:pt x="2158" y="606"/>
                  </a:cubicBezTo>
                  <a:cubicBezTo>
                    <a:pt x="2158" y="606"/>
                    <a:pt x="2158" y="606"/>
                    <a:pt x="2158" y="606"/>
                  </a:cubicBezTo>
                  <a:cubicBezTo>
                    <a:pt x="2157" y="606"/>
                    <a:pt x="2157" y="606"/>
                    <a:pt x="2157" y="606"/>
                  </a:cubicBezTo>
                  <a:cubicBezTo>
                    <a:pt x="2157" y="606"/>
                    <a:pt x="2156" y="606"/>
                    <a:pt x="2156" y="606"/>
                  </a:cubicBezTo>
                  <a:cubicBezTo>
                    <a:pt x="2156" y="606"/>
                    <a:pt x="2156" y="606"/>
                    <a:pt x="2156" y="606"/>
                  </a:cubicBezTo>
                  <a:cubicBezTo>
                    <a:pt x="2155" y="606"/>
                    <a:pt x="2155" y="605"/>
                    <a:pt x="2154" y="605"/>
                  </a:cubicBezTo>
                  <a:cubicBezTo>
                    <a:pt x="2153" y="604"/>
                    <a:pt x="2153" y="604"/>
                    <a:pt x="2152" y="603"/>
                  </a:cubicBezTo>
                  <a:cubicBezTo>
                    <a:pt x="2151" y="603"/>
                    <a:pt x="2151" y="602"/>
                    <a:pt x="2150" y="601"/>
                  </a:cubicBezTo>
                  <a:cubicBezTo>
                    <a:pt x="2149" y="601"/>
                    <a:pt x="2148" y="600"/>
                    <a:pt x="2148" y="599"/>
                  </a:cubicBezTo>
                  <a:cubicBezTo>
                    <a:pt x="2147" y="599"/>
                    <a:pt x="2146" y="598"/>
                    <a:pt x="2146" y="597"/>
                  </a:cubicBezTo>
                  <a:cubicBezTo>
                    <a:pt x="2144" y="596"/>
                    <a:pt x="2143" y="594"/>
                    <a:pt x="2142" y="593"/>
                  </a:cubicBezTo>
                  <a:cubicBezTo>
                    <a:pt x="2141" y="593"/>
                    <a:pt x="2141" y="593"/>
                    <a:pt x="2140" y="592"/>
                  </a:cubicBezTo>
                  <a:cubicBezTo>
                    <a:pt x="2140" y="592"/>
                    <a:pt x="2140" y="592"/>
                    <a:pt x="2140" y="592"/>
                  </a:cubicBezTo>
                  <a:cubicBezTo>
                    <a:pt x="2139" y="592"/>
                    <a:pt x="2139" y="592"/>
                    <a:pt x="2139" y="592"/>
                  </a:cubicBezTo>
                  <a:cubicBezTo>
                    <a:pt x="2139" y="591"/>
                    <a:pt x="2138" y="591"/>
                    <a:pt x="2138" y="591"/>
                  </a:cubicBezTo>
                  <a:cubicBezTo>
                    <a:pt x="2138" y="591"/>
                    <a:pt x="2137" y="590"/>
                    <a:pt x="2137" y="590"/>
                  </a:cubicBezTo>
                  <a:cubicBezTo>
                    <a:pt x="2133" y="589"/>
                    <a:pt x="2130" y="588"/>
                    <a:pt x="2127" y="589"/>
                  </a:cubicBezTo>
                  <a:cubicBezTo>
                    <a:pt x="2126" y="589"/>
                    <a:pt x="2126" y="589"/>
                    <a:pt x="2125" y="589"/>
                  </a:cubicBezTo>
                  <a:cubicBezTo>
                    <a:pt x="2124" y="589"/>
                    <a:pt x="2124" y="589"/>
                    <a:pt x="2123" y="589"/>
                  </a:cubicBezTo>
                  <a:cubicBezTo>
                    <a:pt x="2122" y="589"/>
                    <a:pt x="2122" y="590"/>
                    <a:pt x="2121" y="590"/>
                  </a:cubicBezTo>
                  <a:cubicBezTo>
                    <a:pt x="2121" y="590"/>
                    <a:pt x="2120" y="590"/>
                    <a:pt x="2120" y="591"/>
                  </a:cubicBezTo>
                  <a:cubicBezTo>
                    <a:pt x="2118" y="591"/>
                    <a:pt x="2117" y="592"/>
                    <a:pt x="2116" y="592"/>
                  </a:cubicBezTo>
                  <a:cubicBezTo>
                    <a:pt x="2118" y="590"/>
                    <a:pt x="2121" y="588"/>
                    <a:pt x="2123" y="587"/>
                  </a:cubicBezTo>
                  <a:cubicBezTo>
                    <a:pt x="2126" y="584"/>
                    <a:pt x="2129" y="581"/>
                    <a:pt x="2132" y="577"/>
                  </a:cubicBezTo>
                  <a:cubicBezTo>
                    <a:pt x="2133" y="576"/>
                    <a:pt x="2134" y="574"/>
                    <a:pt x="2136" y="572"/>
                  </a:cubicBezTo>
                  <a:cubicBezTo>
                    <a:pt x="2136" y="571"/>
                    <a:pt x="2137" y="570"/>
                    <a:pt x="2137" y="569"/>
                  </a:cubicBezTo>
                  <a:cubicBezTo>
                    <a:pt x="2138" y="568"/>
                    <a:pt x="2138" y="567"/>
                    <a:pt x="2139" y="566"/>
                  </a:cubicBezTo>
                  <a:cubicBezTo>
                    <a:pt x="2140" y="562"/>
                    <a:pt x="2142" y="558"/>
                    <a:pt x="2143" y="554"/>
                  </a:cubicBezTo>
                  <a:cubicBezTo>
                    <a:pt x="2146" y="546"/>
                    <a:pt x="2150" y="538"/>
                    <a:pt x="2154" y="532"/>
                  </a:cubicBezTo>
                  <a:cubicBezTo>
                    <a:pt x="2156" y="528"/>
                    <a:pt x="2158" y="525"/>
                    <a:pt x="2160" y="522"/>
                  </a:cubicBezTo>
                  <a:cubicBezTo>
                    <a:pt x="2162" y="519"/>
                    <a:pt x="2165" y="516"/>
                    <a:pt x="2167" y="513"/>
                  </a:cubicBezTo>
                  <a:cubicBezTo>
                    <a:pt x="2168" y="511"/>
                    <a:pt x="2169" y="510"/>
                    <a:pt x="2170" y="508"/>
                  </a:cubicBezTo>
                  <a:cubicBezTo>
                    <a:pt x="2171" y="508"/>
                    <a:pt x="2171" y="508"/>
                    <a:pt x="2172" y="508"/>
                  </a:cubicBezTo>
                  <a:cubicBezTo>
                    <a:pt x="2173" y="508"/>
                    <a:pt x="2175" y="507"/>
                    <a:pt x="2177" y="508"/>
                  </a:cubicBezTo>
                  <a:cubicBezTo>
                    <a:pt x="2177" y="508"/>
                    <a:pt x="2178" y="508"/>
                    <a:pt x="2178" y="508"/>
                  </a:cubicBezTo>
                  <a:cubicBezTo>
                    <a:pt x="2179" y="508"/>
                    <a:pt x="2179" y="508"/>
                    <a:pt x="2180" y="508"/>
                  </a:cubicBezTo>
                  <a:cubicBezTo>
                    <a:pt x="2181" y="508"/>
                    <a:pt x="2182" y="508"/>
                    <a:pt x="2183" y="508"/>
                  </a:cubicBezTo>
                  <a:cubicBezTo>
                    <a:pt x="2184" y="508"/>
                    <a:pt x="2186" y="509"/>
                    <a:pt x="2187" y="509"/>
                  </a:cubicBezTo>
                  <a:cubicBezTo>
                    <a:pt x="2187" y="509"/>
                    <a:pt x="2187" y="509"/>
                    <a:pt x="2188" y="509"/>
                  </a:cubicBezTo>
                  <a:cubicBezTo>
                    <a:pt x="2188" y="509"/>
                    <a:pt x="2188" y="510"/>
                    <a:pt x="2188" y="510"/>
                  </a:cubicBezTo>
                  <a:cubicBezTo>
                    <a:pt x="2189" y="510"/>
                    <a:pt x="2189" y="510"/>
                    <a:pt x="2189" y="510"/>
                  </a:cubicBezTo>
                  <a:cubicBezTo>
                    <a:pt x="2190" y="510"/>
                    <a:pt x="2190" y="511"/>
                    <a:pt x="2190" y="511"/>
                  </a:cubicBezTo>
                  <a:cubicBezTo>
                    <a:pt x="2192" y="512"/>
                    <a:pt x="2195" y="515"/>
                    <a:pt x="2197" y="517"/>
                  </a:cubicBezTo>
                  <a:cubicBezTo>
                    <a:pt x="2199" y="518"/>
                    <a:pt x="2200" y="519"/>
                    <a:pt x="2202" y="520"/>
                  </a:cubicBezTo>
                  <a:cubicBezTo>
                    <a:pt x="2203" y="520"/>
                    <a:pt x="2204" y="521"/>
                    <a:pt x="2204" y="521"/>
                  </a:cubicBezTo>
                  <a:cubicBezTo>
                    <a:pt x="2205" y="521"/>
                    <a:pt x="2205" y="521"/>
                    <a:pt x="2205" y="521"/>
                  </a:cubicBezTo>
                  <a:cubicBezTo>
                    <a:pt x="2205" y="521"/>
                    <a:pt x="2205" y="521"/>
                    <a:pt x="2206" y="521"/>
                  </a:cubicBezTo>
                  <a:cubicBezTo>
                    <a:pt x="2206" y="522"/>
                    <a:pt x="2206" y="522"/>
                    <a:pt x="2206" y="522"/>
                  </a:cubicBezTo>
                  <a:cubicBezTo>
                    <a:pt x="2207" y="522"/>
                    <a:pt x="2207" y="522"/>
                    <a:pt x="2207" y="522"/>
                  </a:cubicBezTo>
                  <a:cubicBezTo>
                    <a:pt x="2211" y="522"/>
                    <a:pt x="2214" y="522"/>
                    <a:pt x="2217" y="521"/>
                  </a:cubicBezTo>
                  <a:cubicBezTo>
                    <a:pt x="2218" y="521"/>
                    <a:pt x="2219" y="520"/>
                    <a:pt x="2219" y="520"/>
                  </a:cubicBezTo>
                  <a:cubicBezTo>
                    <a:pt x="2219" y="520"/>
                    <a:pt x="2220" y="521"/>
                    <a:pt x="2220" y="521"/>
                  </a:cubicBezTo>
                  <a:cubicBezTo>
                    <a:pt x="2220" y="521"/>
                    <a:pt x="2220" y="521"/>
                    <a:pt x="2221" y="521"/>
                  </a:cubicBezTo>
                  <a:cubicBezTo>
                    <a:pt x="2221" y="521"/>
                    <a:pt x="2221" y="521"/>
                    <a:pt x="2221" y="521"/>
                  </a:cubicBezTo>
                  <a:cubicBezTo>
                    <a:pt x="2222" y="521"/>
                    <a:pt x="2223" y="522"/>
                    <a:pt x="2224" y="522"/>
                  </a:cubicBezTo>
                  <a:cubicBezTo>
                    <a:pt x="2224" y="522"/>
                    <a:pt x="2225" y="523"/>
                    <a:pt x="2226" y="523"/>
                  </a:cubicBezTo>
                  <a:cubicBezTo>
                    <a:pt x="2227" y="524"/>
                    <a:pt x="2228" y="524"/>
                    <a:pt x="2229" y="525"/>
                  </a:cubicBezTo>
                  <a:cubicBezTo>
                    <a:pt x="2230" y="525"/>
                    <a:pt x="2231" y="526"/>
                    <a:pt x="2232" y="526"/>
                  </a:cubicBezTo>
                  <a:cubicBezTo>
                    <a:pt x="2233" y="527"/>
                    <a:pt x="2234" y="527"/>
                    <a:pt x="2235" y="528"/>
                  </a:cubicBezTo>
                  <a:cubicBezTo>
                    <a:pt x="2242" y="541"/>
                    <a:pt x="2252" y="551"/>
                    <a:pt x="2266" y="550"/>
                  </a:cubicBezTo>
                  <a:cubicBezTo>
                    <a:pt x="2257" y="536"/>
                    <a:pt x="2249" y="525"/>
                    <a:pt x="2234" y="523"/>
                  </a:cubicBezTo>
                  <a:cubicBezTo>
                    <a:pt x="2234" y="524"/>
                    <a:pt x="2234" y="524"/>
                    <a:pt x="2234" y="524"/>
                  </a:cubicBezTo>
                  <a:cubicBezTo>
                    <a:pt x="2233" y="524"/>
                    <a:pt x="2233" y="524"/>
                    <a:pt x="2233" y="524"/>
                  </a:cubicBezTo>
                  <a:cubicBezTo>
                    <a:pt x="2232" y="523"/>
                    <a:pt x="2231" y="522"/>
                    <a:pt x="2230" y="522"/>
                  </a:cubicBezTo>
                  <a:cubicBezTo>
                    <a:pt x="2229" y="521"/>
                    <a:pt x="2228" y="521"/>
                    <a:pt x="2227" y="521"/>
                  </a:cubicBezTo>
                  <a:cubicBezTo>
                    <a:pt x="2226" y="520"/>
                    <a:pt x="2225" y="520"/>
                    <a:pt x="2224" y="519"/>
                  </a:cubicBezTo>
                  <a:cubicBezTo>
                    <a:pt x="2224" y="519"/>
                    <a:pt x="2224" y="519"/>
                    <a:pt x="2223" y="519"/>
                  </a:cubicBezTo>
                  <a:cubicBezTo>
                    <a:pt x="2224" y="519"/>
                    <a:pt x="2225" y="519"/>
                    <a:pt x="2226" y="518"/>
                  </a:cubicBezTo>
                  <a:cubicBezTo>
                    <a:pt x="2229" y="518"/>
                    <a:pt x="2232" y="517"/>
                    <a:pt x="2235" y="517"/>
                  </a:cubicBezTo>
                  <a:cubicBezTo>
                    <a:pt x="2241" y="516"/>
                    <a:pt x="2247" y="515"/>
                    <a:pt x="2252" y="515"/>
                  </a:cubicBezTo>
                  <a:cubicBezTo>
                    <a:pt x="2252" y="515"/>
                    <a:pt x="2253" y="515"/>
                    <a:pt x="2253" y="515"/>
                  </a:cubicBezTo>
                  <a:cubicBezTo>
                    <a:pt x="2254" y="515"/>
                    <a:pt x="2255" y="515"/>
                    <a:pt x="2255" y="514"/>
                  </a:cubicBezTo>
                  <a:cubicBezTo>
                    <a:pt x="2256" y="514"/>
                    <a:pt x="2257" y="514"/>
                    <a:pt x="2258" y="514"/>
                  </a:cubicBezTo>
                  <a:cubicBezTo>
                    <a:pt x="2260" y="513"/>
                    <a:pt x="2262" y="513"/>
                    <a:pt x="2263" y="513"/>
                  </a:cubicBezTo>
                  <a:cubicBezTo>
                    <a:pt x="2264" y="512"/>
                    <a:pt x="2264" y="512"/>
                    <a:pt x="2265" y="512"/>
                  </a:cubicBezTo>
                  <a:cubicBezTo>
                    <a:pt x="2265" y="512"/>
                    <a:pt x="2265" y="512"/>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5" y="513"/>
                    <a:pt x="2265" y="513"/>
                  </a:cubicBezTo>
                  <a:cubicBezTo>
                    <a:pt x="2265" y="513"/>
                    <a:pt x="2264" y="513"/>
                    <a:pt x="2265" y="513"/>
                  </a:cubicBezTo>
                  <a:cubicBezTo>
                    <a:pt x="2265" y="513"/>
                    <a:pt x="2265" y="513"/>
                    <a:pt x="2266" y="513"/>
                  </a:cubicBezTo>
                  <a:cubicBezTo>
                    <a:pt x="2266" y="513"/>
                    <a:pt x="2266" y="513"/>
                    <a:pt x="2266" y="513"/>
                  </a:cubicBezTo>
                  <a:cubicBezTo>
                    <a:pt x="2266" y="513"/>
                    <a:pt x="2266" y="513"/>
                    <a:pt x="2266" y="513"/>
                  </a:cubicBezTo>
                  <a:cubicBezTo>
                    <a:pt x="2266" y="512"/>
                    <a:pt x="2266" y="512"/>
                    <a:pt x="2266" y="512"/>
                  </a:cubicBezTo>
                  <a:cubicBezTo>
                    <a:pt x="2266" y="512"/>
                    <a:pt x="2266" y="512"/>
                    <a:pt x="2266" y="512"/>
                  </a:cubicBezTo>
                  <a:cubicBezTo>
                    <a:pt x="2266" y="512"/>
                    <a:pt x="2266" y="512"/>
                    <a:pt x="2266" y="512"/>
                  </a:cubicBezTo>
                  <a:cubicBezTo>
                    <a:pt x="2265" y="512"/>
                    <a:pt x="2265" y="512"/>
                    <a:pt x="2265" y="512"/>
                  </a:cubicBezTo>
                  <a:cubicBezTo>
                    <a:pt x="2264" y="511"/>
                    <a:pt x="2263" y="511"/>
                    <a:pt x="2263" y="511"/>
                  </a:cubicBezTo>
                  <a:cubicBezTo>
                    <a:pt x="2261" y="511"/>
                    <a:pt x="2260" y="511"/>
                    <a:pt x="2258" y="511"/>
                  </a:cubicBezTo>
                  <a:cubicBezTo>
                    <a:pt x="2257" y="511"/>
                    <a:pt x="2255" y="511"/>
                    <a:pt x="2254" y="511"/>
                  </a:cubicBezTo>
                  <a:cubicBezTo>
                    <a:pt x="2254" y="511"/>
                    <a:pt x="2253" y="511"/>
                    <a:pt x="2253" y="511"/>
                  </a:cubicBezTo>
                  <a:cubicBezTo>
                    <a:pt x="2252" y="511"/>
                    <a:pt x="2251" y="511"/>
                    <a:pt x="2251" y="511"/>
                  </a:cubicBezTo>
                  <a:cubicBezTo>
                    <a:pt x="2249" y="511"/>
                    <a:pt x="2247" y="511"/>
                    <a:pt x="2246" y="512"/>
                  </a:cubicBezTo>
                  <a:cubicBezTo>
                    <a:pt x="2246" y="512"/>
                    <a:pt x="2246" y="511"/>
                    <a:pt x="2246" y="511"/>
                  </a:cubicBezTo>
                  <a:cubicBezTo>
                    <a:pt x="2246" y="511"/>
                    <a:pt x="2247" y="511"/>
                    <a:pt x="2247" y="510"/>
                  </a:cubicBezTo>
                  <a:cubicBezTo>
                    <a:pt x="2248" y="510"/>
                    <a:pt x="2248" y="510"/>
                    <a:pt x="2249" y="509"/>
                  </a:cubicBezTo>
                  <a:cubicBezTo>
                    <a:pt x="2249" y="509"/>
                    <a:pt x="2250" y="509"/>
                    <a:pt x="2250" y="508"/>
                  </a:cubicBezTo>
                  <a:cubicBezTo>
                    <a:pt x="2251" y="507"/>
                    <a:pt x="2252" y="507"/>
                    <a:pt x="2253" y="506"/>
                  </a:cubicBezTo>
                  <a:cubicBezTo>
                    <a:pt x="2254" y="505"/>
                    <a:pt x="2255" y="504"/>
                    <a:pt x="2256" y="503"/>
                  </a:cubicBezTo>
                  <a:cubicBezTo>
                    <a:pt x="2256" y="503"/>
                    <a:pt x="2256" y="502"/>
                    <a:pt x="2256" y="502"/>
                  </a:cubicBezTo>
                  <a:cubicBezTo>
                    <a:pt x="2273" y="511"/>
                    <a:pt x="2272" y="474"/>
                    <a:pt x="2276" y="467"/>
                  </a:cubicBezTo>
                  <a:cubicBezTo>
                    <a:pt x="2263" y="470"/>
                    <a:pt x="2240" y="482"/>
                    <a:pt x="2254" y="500"/>
                  </a:cubicBezTo>
                  <a:cubicBezTo>
                    <a:pt x="2255" y="499"/>
                    <a:pt x="2256" y="499"/>
                    <a:pt x="2256" y="498"/>
                  </a:cubicBezTo>
                  <a:cubicBezTo>
                    <a:pt x="2256" y="498"/>
                    <a:pt x="2256" y="498"/>
                    <a:pt x="2256" y="498"/>
                  </a:cubicBezTo>
                  <a:cubicBezTo>
                    <a:pt x="2255" y="499"/>
                    <a:pt x="2255" y="500"/>
                    <a:pt x="2254" y="501"/>
                  </a:cubicBezTo>
                  <a:cubicBezTo>
                    <a:pt x="2253" y="502"/>
                    <a:pt x="2252" y="503"/>
                    <a:pt x="2251" y="504"/>
                  </a:cubicBezTo>
                  <a:cubicBezTo>
                    <a:pt x="2250" y="505"/>
                    <a:pt x="2249" y="506"/>
                    <a:pt x="2249" y="506"/>
                  </a:cubicBezTo>
                  <a:cubicBezTo>
                    <a:pt x="2248" y="507"/>
                    <a:pt x="2248" y="507"/>
                    <a:pt x="2247" y="507"/>
                  </a:cubicBezTo>
                  <a:cubicBezTo>
                    <a:pt x="2247" y="508"/>
                    <a:pt x="2246" y="508"/>
                    <a:pt x="2246" y="508"/>
                  </a:cubicBezTo>
                  <a:cubicBezTo>
                    <a:pt x="2246" y="509"/>
                    <a:pt x="2245" y="509"/>
                    <a:pt x="2245" y="509"/>
                  </a:cubicBezTo>
                  <a:cubicBezTo>
                    <a:pt x="2244" y="510"/>
                    <a:pt x="2244" y="510"/>
                    <a:pt x="2243" y="510"/>
                  </a:cubicBezTo>
                  <a:cubicBezTo>
                    <a:pt x="2243" y="510"/>
                    <a:pt x="2243" y="510"/>
                    <a:pt x="2243" y="510"/>
                  </a:cubicBezTo>
                  <a:cubicBezTo>
                    <a:pt x="2243" y="510"/>
                    <a:pt x="2242" y="511"/>
                    <a:pt x="2242" y="511"/>
                  </a:cubicBezTo>
                  <a:cubicBezTo>
                    <a:pt x="2242" y="511"/>
                    <a:pt x="2242" y="511"/>
                    <a:pt x="2241" y="512"/>
                  </a:cubicBezTo>
                  <a:cubicBezTo>
                    <a:pt x="2241" y="512"/>
                    <a:pt x="2241" y="512"/>
                    <a:pt x="2241" y="512"/>
                  </a:cubicBezTo>
                  <a:cubicBezTo>
                    <a:pt x="2239" y="512"/>
                    <a:pt x="2237" y="513"/>
                    <a:pt x="2234" y="513"/>
                  </a:cubicBezTo>
                  <a:cubicBezTo>
                    <a:pt x="2231" y="514"/>
                    <a:pt x="2228" y="514"/>
                    <a:pt x="2225" y="515"/>
                  </a:cubicBezTo>
                  <a:cubicBezTo>
                    <a:pt x="2222" y="516"/>
                    <a:pt x="2219" y="517"/>
                    <a:pt x="2216" y="517"/>
                  </a:cubicBezTo>
                  <a:cubicBezTo>
                    <a:pt x="2213" y="518"/>
                    <a:pt x="2210" y="519"/>
                    <a:pt x="2207" y="518"/>
                  </a:cubicBezTo>
                  <a:cubicBezTo>
                    <a:pt x="2207" y="518"/>
                    <a:pt x="2207" y="518"/>
                    <a:pt x="2207" y="518"/>
                  </a:cubicBezTo>
                  <a:cubicBezTo>
                    <a:pt x="2206" y="518"/>
                    <a:pt x="2206" y="518"/>
                    <a:pt x="2206" y="518"/>
                  </a:cubicBezTo>
                  <a:cubicBezTo>
                    <a:pt x="2206" y="518"/>
                    <a:pt x="2206" y="518"/>
                    <a:pt x="2206" y="518"/>
                  </a:cubicBezTo>
                  <a:cubicBezTo>
                    <a:pt x="2205" y="518"/>
                    <a:pt x="2205" y="518"/>
                    <a:pt x="2205" y="518"/>
                  </a:cubicBezTo>
                  <a:cubicBezTo>
                    <a:pt x="2204" y="517"/>
                    <a:pt x="2204" y="517"/>
                    <a:pt x="2203" y="517"/>
                  </a:cubicBezTo>
                  <a:cubicBezTo>
                    <a:pt x="2202" y="516"/>
                    <a:pt x="2200" y="515"/>
                    <a:pt x="2199" y="514"/>
                  </a:cubicBezTo>
                  <a:cubicBezTo>
                    <a:pt x="2197" y="512"/>
                    <a:pt x="2194" y="510"/>
                    <a:pt x="2192" y="508"/>
                  </a:cubicBezTo>
                  <a:cubicBezTo>
                    <a:pt x="2191" y="508"/>
                    <a:pt x="2191" y="507"/>
                    <a:pt x="2191" y="507"/>
                  </a:cubicBezTo>
                  <a:cubicBezTo>
                    <a:pt x="2190" y="507"/>
                    <a:pt x="2190" y="507"/>
                    <a:pt x="2190" y="507"/>
                  </a:cubicBezTo>
                  <a:cubicBezTo>
                    <a:pt x="2189" y="506"/>
                    <a:pt x="2189" y="506"/>
                    <a:pt x="2189" y="506"/>
                  </a:cubicBezTo>
                  <a:cubicBezTo>
                    <a:pt x="2188" y="506"/>
                    <a:pt x="2188" y="506"/>
                    <a:pt x="2187" y="506"/>
                  </a:cubicBezTo>
                  <a:cubicBezTo>
                    <a:pt x="2186" y="505"/>
                    <a:pt x="2185" y="505"/>
                    <a:pt x="2183" y="505"/>
                  </a:cubicBezTo>
                  <a:cubicBezTo>
                    <a:pt x="2183" y="504"/>
                    <a:pt x="2182" y="504"/>
                    <a:pt x="2181" y="504"/>
                  </a:cubicBezTo>
                  <a:cubicBezTo>
                    <a:pt x="2181" y="504"/>
                    <a:pt x="2180" y="504"/>
                    <a:pt x="2180" y="504"/>
                  </a:cubicBezTo>
                  <a:cubicBezTo>
                    <a:pt x="2179" y="504"/>
                    <a:pt x="2178" y="504"/>
                    <a:pt x="2178" y="504"/>
                  </a:cubicBezTo>
                  <a:cubicBezTo>
                    <a:pt x="2177" y="505"/>
                    <a:pt x="2177" y="505"/>
                    <a:pt x="2176" y="505"/>
                  </a:cubicBezTo>
                  <a:cubicBezTo>
                    <a:pt x="2174" y="505"/>
                    <a:pt x="2173" y="506"/>
                    <a:pt x="2171" y="506"/>
                  </a:cubicBezTo>
                  <a:cubicBezTo>
                    <a:pt x="2171" y="506"/>
                    <a:pt x="2171" y="506"/>
                    <a:pt x="2171" y="506"/>
                  </a:cubicBezTo>
                  <a:cubicBezTo>
                    <a:pt x="2171" y="506"/>
                    <a:pt x="2172" y="505"/>
                    <a:pt x="2172" y="504"/>
                  </a:cubicBezTo>
                  <a:cubicBezTo>
                    <a:pt x="2173" y="503"/>
                    <a:pt x="2173" y="502"/>
                    <a:pt x="2173" y="501"/>
                  </a:cubicBezTo>
                  <a:cubicBezTo>
                    <a:pt x="2174" y="501"/>
                    <a:pt x="2174" y="501"/>
                    <a:pt x="2174" y="501"/>
                  </a:cubicBezTo>
                  <a:cubicBezTo>
                    <a:pt x="2174" y="500"/>
                    <a:pt x="2174" y="500"/>
                    <a:pt x="2174" y="500"/>
                  </a:cubicBezTo>
                  <a:cubicBezTo>
                    <a:pt x="2174" y="500"/>
                    <a:pt x="2174" y="500"/>
                    <a:pt x="2174" y="500"/>
                  </a:cubicBezTo>
                  <a:cubicBezTo>
                    <a:pt x="2174" y="500"/>
                    <a:pt x="2174" y="500"/>
                    <a:pt x="2174" y="500"/>
                  </a:cubicBezTo>
                  <a:cubicBezTo>
                    <a:pt x="2174" y="500"/>
                    <a:pt x="2174" y="500"/>
                    <a:pt x="2174" y="500"/>
                  </a:cubicBezTo>
                  <a:cubicBezTo>
                    <a:pt x="2174" y="499"/>
                    <a:pt x="2174" y="499"/>
                    <a:pt x="2174" y="499"/>
                  </a:cubicBezTo>
                  <a:cubicBezTo>
                    <a:pt x="2174" y="498"/>
                    <a:pt x="2175" y="498"/>
                    <a:pt x="2175" y="497"/>
                  </a:cubicBezTo>
                  <a:cubicBezTo>
                    <a:pt x="2175" y="497"/>
                    <a:pt x="2175" y="496"/>
                    <a:pt x="2175" y="496"/>
                  </a:cubicBezTo>
                  <a:cubicBezTo>
                    <a:pt x="2175" y="495"/>
                    <a:pt x="2175" y="494"/>
                    <a:pt x="2175" y="493"/>
                  </a:cubicBezTo>
                  <a:cubicBezTo>
                    <a:pt x="2176" y="492"/>
                    <a:pt x="2176" y="490"/>
                    <a:pt x="2176" y="488"/>
                  </a:cubicBezTo>
                  <a:cubicBezTo>
                    <a:pt x="2176" y="487"/>
                    <a:pt x="2176" y="485"/>
                    <a:pt x="2176" y="483"/>
                  </a:cubicBezTo>
                  <a:cubicBezTo>
                    <a:pt x="2176" y="480"/>
                    <a:pt x="2176" y="477"/>
                    <a:pt x="2176" y="475"/>
                  </a:cubicBezTo>
                  <a:cubicBezTo>
                    <a:pt x="2176" y="469"/>
                    <a:pt x="2177" y="464"/>
                    <a:pt x="2177" y="460"/>
                  </a:cubicBezTo>
                  <a:cubicBezTo>
                    <a:pt x="2177" y="459"/>
                    <a:pt x="2178" y="457"/>
                    <a:pt x="2178" y="455"/>
                  </a:cubicBezTo>
                  <a:cubicBezTo>
                    <a:pt x="2178" y="454"/>
                    <a:pt x="2179" y="453"/>
                    <a:pt x="2179" y="452"/>
                  </a:cubicBezTo>
                  <a:cubicBezTo>
                    <a:pt x="2180" y="450"/>
                    <a:pt x="2180" y="449"/>
                    <a:pt x="2180" y="449"/>
                  </a:cubicBezTo>
                  <a:cubicBezTo>
                    <a:pt x="2180" y="449"/>
                    <a:pt x="2179" y="450"/>
                    <a:pt x="2178" y="451"/>
                  </a:cubicBezTo>
                  <a:cubicBezTo>
                    <a:pt x="2178" y="452"/>
                    <a:pt x="2177" y="454"/>
                    <a:pt x="2177" y="455"/>
                  </a:cubicBezTo>
                  <a:cubicBezTo>
                    <a:pt x="2176" y="456"/>
                    <a:pt x="2176" y="458"/>
                    <a:pt x="2175" y="460"/>
                  </a:cubicBezTo>
                  <a:cubicBezTo>
                    <a:pt x="2175" y="461"/>
                    <a:pt x="2175" y="463"/>
                    <a:pt x="2174" y="465"/>
                  </a:cubicBezTo>
                  <a:cubicBezTo>
                    <a:pt x="2174" y="464"/>
                    <a:pt x="2174" y="463"/>
                    <a:pt x="2173" y="462"/>
                  </a:cubicBezTo>
                  <a:cubicBezTo>
                    <a:pt x="2173" y="460"/>
                    <a:pt x="2173" y="459"/>
                    <a:pt x="2172" y="457"/>
                  </a:cubicBezTo>
                  <a:cubicBezTo>
                    <a:pt x="2171" y="455"/>
                    <a:pt x="2171" y="453"/>
                    <a:pt x="2170" y="452"/>
                  </a:cubicBezTo>
                  <a:cubicBezTo>
                    <a:pt x="2170" y="451"/>
                    <a:pt x="2169" y="449"/>
                    <a:pt x="2168" y="448"/>
                  </a:cubicBezTo>
                  <a:cubicBezTo>
                    <a:pt x="2173" y="428"/>
                    <a:pt x="2158" y="427"/>
                    <a:pt x="2153" y="409"/>
                  </a:cubicBezTo>
                  <a:cubicBezTo>
                    <a:pt x="2145" y="427"/>
                    <a:pt x="2142" y="444"/>
                    <a:pt x="2166" y="448"/>
                  </a:cubicBezTo>
                  <a:cubicBezTo>
                    <a:pt x="2166" y="448"/>
                    <a:pt x="2166" y="448"/>
                    <a:pt x="2166" y="448"/>
                  </a:cubicBezTo>
                  <a:cubicBezTo>
                    <a:pt x="2166" y="450"/>
                    <a:pt x="2167" y="451"/>
                    <a:pt x="2168" y="453"/>
                  </a:cubicBezTo>
                  <a:cubicBezTo>
                    <a:pt x="2168" y="454"/>
                    <a:pt x="2169" y="456"/>
                    <a:pt x="2169" y="457"/>
                  </a:cubicBezTo>
                  <a:cubicBezTo>
                    <a:pt x="2170" y="459"/>
                    <a:pt x="2171" y="461"/>
                    <a:pt x="2171" y="462"/>
                  </a:cubicBezTo>
                  <a:cubicBezTo>
                    <a:pt x="2171" y="464"/>
                    <a:pt x="2172" y="466"/>
                    <a:pt x="2172" y="467"/>
                  </a:cubicBezTo>
                  <a:cubicBezTo>
                    <a:pt x="2172" y="468"/>
                    <a:pt x="2172" y="469"/>
                    <a:pt x="2172" y="470"/>
                  </a:cubicBezTo>
                  <a:cubicBezTo>
                    <a:pt x="2172" y="470"/>
                    <a:pt x="2173" y="471"/>
                    <a:pt x="2173" y="472"/>
                  </a:cubicBezTo>
                  <a:cubicBezTo>
                    <a:pt x="2173" y="472"/>
                    <a:pt x="2173" y="473"/>
                    <a:pt x="2173" y="473"/>
                  </a:cubicBezTo>
                  <a:cubicBezTo>
                    <a:pt x="2173" y="473"/>
                    <a:pt x="2173" y="474"/>
                    <a:pt x="2173" y="474"/>
                  </a:cubicBezTo>
                  <a:cubicBezTo>
                    <a:pt x="2172" y="477"/>
                    <a:pt x="2172" y="479"/>
                    <a:pt x="2172" y="482"/>
                  </a:cubicBezTo>
                  <a:cubicBezTo>
                    <a:pt x="2171" y="484"/>
                    <a:pt x="2171" y="486"/>
                    <a:pt x="2171" y="487"/>
                  </a:cubicBezTo>
                  <a:cubicBezTo>
                    <a:pt x="2171" y="489"/>
                    <a:pt x="2171" y="490"/>
                    <a:pt x="2171" y="492"/>
                  </a:cubicBezTo>
                  <a:cubicBezTo>
                    <a:pt x="2171" y="493"/>
                    <a:pt x="2171" y="494"/>
                    <a:pt x="2170" y="494"/>
                  </a:cubicBezTo>
                  <a:cubicBezTo>
                    <a:pt x="2170" y="495"/>
                    <a:pt x="2170" y="495"/>
                    <a:pt x="2170" y="495"/>
                  </a:cubicBezTo>
                  <a:cubicBezTo>
                    <a:pt x="2170" y="496"/>
                    <a:pt x="2170" y="496"/>
                    <a:pt x="2170" y="497"/>
                  </a:cubicBezTo>
                  <a:cubicBezTo>
                    <a:pt x="2170" y="497"/>
                    <a:pt x="2170" y="497"/>
                    <a:pt x="2169" y="498"/>
                  </a:cubicBezTo>
                  <a:cubicBezTo>
                    <a:pt x="2169" y="498"/>
                    <a:pt x="2169" y="498"/>
                    <a:pt x="2169" y="498"/>
                  </a:cubicBezTo>
                  <a:cubicBezTo>
                    <a:pt x="2169" y="498"/>
                    <a:pt x="2169" y="498"/>
                    <a:pt x="2169" y="498"/>
                  </a:cubicBezTo>
                  <a:cubicBezTo>
                    <a:pt x="2169" y="498"/>
                    <a:pt x="2169" y="498"/>
                    <a:pt x="2169" y="498"/>
                  </a:cubicBezTo>
                  <a:cubicBezTo>
                    <a:pt x="2169" y="498"/>
                    <a:pt x="2169" y="498"/>
                    <a:pt x="2169" y="498"/>
                  </a:cubicBezTo>
                  <a:cubicBezTo>
                    <a:pt x="2169" y="499"/>
                    <a:pt x="2169" y="499"/>
                    <a:pt x="2169" y="499"/>
                  </a:cubicBezTo>
                  <a:cubicBezTo>
                    <a:pt x="2169" y="500"/>
                    <a:pt x="2168" y="500"/>
                    <a:pt x="2168" y="501"/>
                  </a:cubicBezTo>
                  <a:cubicBezTo>
                    <a:pt x="2167" y="504"/>
                    <a:pt x="2165" y="507"/>
                    <a:pt x="2163" y="510"/>
                  </a:cubicBezTo>
                  <a:cubicBezTo>
                    <a:pt x="2161" y="513"/>
                    <a:pt x="2159" y="516"/>
                    <a:pt x="2156" y="519"/>
                  </a:cubicBezTo>
                  <a:cubicBezTo>
                    <a:pt x="2154" y="522"/>
                    <a:pt x="2152" y="525"/>
                    <a:pt x="2150" y="529"/>
                  </a:cubicBezTo>
                  <a:cubicBezTo>
                    <a:pt x="2147" y="532"/>
                    <a:pt x="2145" y="536"/>
                    <a:pt x="2143" y="541"/>
                  </a:cubicBezTo>
                  <a:cubicBezTo>
                    <a:pt x="2143" y="540"/>
                    <a:pt x="2143" y="540"/>
                    <a:pt x="2143" y="540"/>
                  </a:cubicBezTo>
                  <a:cubicBezTo>
                    <a:pt x="2143" y="540"/>
                    <a:pt x="2143" y="539"/>
                    <a:pt x="2143" y="538"/>
                  </a:cubicBezTo>
                  <a:cubicBezTo>
                    <a:pt x="2142" y="538"/>
                    <a:pt x="2142" y="537"/>
                    <a:pt x="2142" y="536"/>
                  </a:cubicBezTo>
                  <a:cubicBezTo>
                    <a:pt x="2142" y="536"/>
                    <a:pt x="2141" y="536"/>
                    <a:pt x="2141" y="535"/>
                  </a:cubicBezTo>
                  <a:cubicBezTo>
                    <a:pt x="2141" y="535"/>
                    <a:pt x="2140" y="534"/>
                    <a:pt x="2140" y="534"/>
                  </a:cubicBezTo>
                  <a:cubicBezTo>
                    <a:pt x="2139" y="533"/>
                    <a:pt x="2138" y="531"/>
                    <a:pt x="2137" y="529"/>
                  </a:cubicBezTo>
                  <a:cubicBezTo>
                    <a:pt x="2136" y="528"/>
                    <a:pt x="2134" y="526"/>
                    <a:pt x="2133" y="524"/>
                  </a:cubicBezTo>
                  <a:cubicBezTo>
                    <a:pt x="2130" y="521"/>
                    <a:pt x="2127" y="517"/>
                    <a:pt x="2124" y="514"/>
                  </a:cubicBezTo>
                  <a:cubicBezTo>
                    <a:pt x="2123" y="512"/>
                    <a:pt x="2122" y="510"/>
                    <a:pt x="2121" y="508"/>
                  </a:cubicBezTo>
                  <a:cubicBezTo>
                    <a:pt x="2119" y="506"/>
                    <a:pt x="2118" y="504"/>
                    <a:pt x="2117" y="502"/>
                  </a:cubicBezTo>
                  <a:cubicBezTo>
                    <a:pt x="2116" y="500"/>
                    <a:pt x="2116" y="498"/>
                    <a:pt x="2115" y="497"/>
                  </a:cubicBezTo>
                  <a:cubicBezTo>
                    <a:pt x="2115" y="497"/>
                    <a:pt x="2115" y="497"/>
                    <a:pt x="2115" y="497"/>
                  </a:cubicBezTo>
                  <a:cubicBezTo>
                    <a:pt x="2115" y="496"/>
                    <a:pt x="2115" y="495"/>
                    <a:pt x="2115" y="495"/>
                  </a:cubicBezTo>
                  <a:cubicBezTo>
                    <a:pt x="2115" y="494"/>
                    <a:pt x="2115" y="494"/>
                    <a:pt x="2116" y="494"/>
                  </a:cubicBezTo>
                  <a:cubicBezTo>
                    <a:pt x="2116" y="493"/>
                    <a:pt x="2116" y="493"/>
                    <a:pt x="2116" y="493"/>
                  </a:cubicBezTo>
                  <a:cubicBezTo>
                    <a:pt x="2116" y="493"/>
                    <a:pt x="2116" y="492"/>
                    <a:pt x="2116" y="492"/>
                  </a:cubicBezTo>
                  <a:cubicBezTo>
                    <a:pt x="2116" y="491"/>
                    <a:pt x="2116" y="490"/>
                    <a:pt x="2116" y="489"/>
                  </a:cubicBezTo>
                  <a:cubicBezTo>
                    <a:pt x="2116" y="488"/>
                    <a:pt x="2116" y="487"/>
                    <a:pt x="2116" y="486"/>
                  </a:cubicBezTo>
                  <a:cubicBezTo>
                    <a:pt x="2116" y="485"/>
                    <a:pt x="2117" y="484"/>
                    <a:pt x="2117" y="483"/>
                  </a:cubicBezTo>
                  <a:cubicBezTo>
                    <a:pt x="2117" y="481"/>
                    <a:pt x="2117" y="480"/>
                    <a:pt x="2117" y="479"/>
                  </a:cubicBezTo>
                  <a:cubicBezTo>
                    <a:pt x="2132" y="475"/>
                    <a:pt x="2124" y="460"/>
                    <a:pt x="2130" y="447"/>
                  </a:cubicBezTo>
                  <a:cubicBezTo>
                    <a:pt x="2124" y="451"/>
                    <a:pt x="2115" y="454"/>
                    <a:pt x="2112" y="460"/>
                  </a:cubicBezTo>
                  <a:cubicBezTo>
                    <a:pt x="2110" y="466"/>
                    <a:pt x="2112" y="476"/>
                    <a:pt x="2115" y="479"/>
                  </a:cubicBezTo>
                  <a:cubicBezTo>
                    <a:pt x="2115" y="479"/>
                    <a:pt x="2115" y="480"/>
                    <a:pt x="2115" y="480"/>
                  </a:cubicBezTo>
                  <a:cubicBezTo>
                    <a:pt x="2115" y="480"/>
                    <a:pt x="2115" y="480"/>
                    <a:pt x="2115" y="480"/>
                  </a:cubicBezTo>
                  <a:cubicBezTo>
                    <a:pt x="2115" y="480"/>
                    <a:pt x="2115" y="480"/>
                    <a:pt x="2115" y="480"/>
                  </a:cubicBezTo>
                  <a:cubicBezTo>
                    <a:pt x="2115" y="480"/>
                    <a:pt x="2115" y="481"/>
                    <a:pt x="2115" y="482"/>
                  </a:cubicBezTo>
                  <a:cubicBezTo>
                    <a:pt x="2114" y="483"/>
                    <a:pt x="2114" y="484"/>
                    <a:pt x="2114" y="485"/>
                  </a:cubicBezTo>
                  <a:cubicBezTo>
                    <a:pt x="2114" y="487"/>
                    <a:pt x="2114" y="488"/>
                    <a:pt x="2114" y="489"/>
                  </a:cubicBezTo>
                  <a:cubicBezTo>
                    <a:pt x="2114" y="490"/>
                    <a:pt x="2114" y="491"/>
                    <a:pt x="2114" y="492"/>
                  </a:cubicBezTo>
                  <a:cubicBezTo>
                    <a:pt x="2114" y="492"/>
                    <a:pt x="2114" y="492"/>
                    <a:pt x="2113" y="493"/>
                  </a:cubicBezTo>
                  <a:cubicBezTo>
                    <a:pt x="2113" y="493"/>
                    <a:pt x="2113" y="493"/>
                    <a:pt x="2113" y="493"/>
                  </a:cubicBezTo>
                  <a:cubicBezTo>
                    <a:pt x="2113" y="493"/>
                    <a:pt x="2114" y="493"/>
                    <a:pt x="2114" y="493"/>
                  </a:cubicBezTo>
                  <a:cubicBezTo>
                    <a:pt x="2113" y="493"/>
                    <a:pt x="2113" y="492"/>
                    <a:pt x="2113" y="491"/>
                  </a:cubicBezTo>
                  <a:cubicBezTo>
                    <a:pt x="2113" y="491"/>
                    <a:pt x="2112" y="490"/>
                    <a:pt x="2112" y="490"/>
                  </a:cubicBezTo>
                  <a:cubicBezTo>
                    <a:pt x="2112" y="490"/>
                    <a:pt x="2112" y="489"/>
                    <a:pt x="2112" y="489"/>
                  </a:cubicBezTo>
                  <a:cubicBezTo>
                    <a:pt x="2112" y="488"/>
                    <a:pt x="2111" y="488"/>
                    <a:pt x="2111" y="487"/>
                  </a:cubicBezTo>
                  <a:cubicBezTo>
                    <a:pt x="2110" y="486"/>
                    <a:pt x="2110" y="484"/>
                    <a:pt x="2109" y="483"/>
                  </a:cubicBezTo>
                  <a:cubicBezTo>
                    <a:pt x="2109" y="482"/>
                    <a:pt x="2108" y="480"/>
                    <a:pt x="2108" y="480"/>
                  </a:cubicBezTo>
                  <a:cubicBezTo>
                    <a:pt x="2108" y="480"/>
                    <a:pt x="2108" y="481"/>
                    <a:pt x="2108" y="481"/>
                  </a:cubicBezTo>
                  <a:cubicBezTo>
                    <a:pt x="2108" y="482"/>
                    <a:pt x="2108" y="483"/>
                    <a:pt x="2108" y="484"/>
                  </a:cubicBezTo>
                  <a:cubicBezTo>
                    <a:pt x="2108" y="485"/>
                    <a:pt x="2108" y="486"/>
                    <a:pt x="2108" y="487"/>
                  </a:cubicBezTo>
                  <a:cubicBezTo>
                    <a:pt x="2109" y="488"/>
                    <a:pt x="2109" y="489"/>
                    <a:pt x="2109" y="490"/>
                  </a:cubicBezTo>
                  <a:cubicBezTo>
                    <a:pt x="2109" y="490"/>
                    <a:pt x="2109" y="490"/>
                    <a:pt x="2109" y="491"/>
                  </a:cubicBezTo>
                  <a:cubicBezTo>
                    <a:pt x="2109" y="491"/>
                    <a:pt x="2109" y="492"/>
                    <a:pt x="2110" y="492"/>
                  </a:cubicBezTo>
                  <a:cubicBezTo>
                    <a:pt x="2111" y="496"/>
                    <a:pt x="2112" y="499"/>
                    <a:pt x="2114" y="503"/>
                  </a:cubicBezTo>
                  <a:cubicBezTo>
                    <a:pt x="2115" y="505"/>
                    <a:pt x="2116" y="506"/>
                    <a:pt x="2117" y="508"/>
                  </a:cubicBezTo>
                  <a:cubicBezTo>
                    <a:pt x="2116" y="508"/>
                    <a:pt x="2116" y="507"/>
                    <a:pt x="2116" y="507"/>
                  </a:cubicBezTo>
                  <a:cubicBezTo>
                    <a:pt x="2115" y="507"/>
                    <a:pt x="2115" y="506"/>
                    <a:pt x="2114" y="506"/>
                  </a:cubicBezTo>
                  <a:cubicBezTo>
                    <a:pt x="2113" y="506"/>
                    <a:pt x="2113" y="505"/>
                    <a:pt x="2112" y="505"/>
                  </a:cubicBezTo>
                  <a:cubicBezTo>
                    <a:pt x="2111" y="504"/>
                    <a:pt x="2110" y="504"/>
                    <a:pt x="2108" y="503"/>
                  </a:cubicBezTo>
                  <a:cubicBezTo>
                    <a:pt x="2109" y="503"/>
                    <a:pt x="2109" y="503"/>
                    <a:pt x="2109" y="503"/>
                  </a:cubicBezTo>
                  <a:cubicBezTo>
                    <a:pt x="2099" y="488"/>
                    <a:pt x="2088" y="482"/>
                    <a:pt x="2074" y="493"/>
                  </a:cubicBezTo>
                  <a:cubicBezTo>
                    <a:pt x="2087" y="498"/>
                    <a:pt x="2093" y="511"/>
                    <a:pt x="2107" y="504"/>
                  </a:cubicBezTo>
                  <a:cubicBezTo>
                    <a:pt x="2107" y="504"/>
                    <a:pt x="2108" y="504"/>
                    <a:pt x="2108" y="504"/>
                  </a:cubicBezTo>
                  <a:cubicBezTo>
                    <a:pt x="2109" y="505"/>
                    <a:pt x="2110" y="506"/>
                    <a:pt x="2112" y="506"/>
                  </a:cubicBezTo>
                  <a:cubicBezTo>
                    <a:pt x="2112" y="507"/>
                    <a:pt x="2113" y="507"/>
                    <a:pt x="2113" y="507"/>
                  </a:cubicBezTo>
                  <a:cubicBezTo>
                    <a:pt x="2114" y="508"/>
                    <a:pt x="2115" y="508"/>
                    <a:pt x="2115" y="508"/>
                  </a:cubicBezTo>
                  <a:cubicBezTo>
                    <a:pt x="2116" y="509"/>
                    <a:pt x="2118" y="510"/>
                    <a:pt x="2119" y="511"/>
                  </a:cubicBezTo>
                  <a:cubicBezTo>
                    <a:pt x="2120" y="513"/>
                    <a:pt x="2121" y="514"/>
                    <a:pt x="2122" y="516"/>
                  </a:cubicBezTo>
                  <a:cubicBezTo>
                    <a:pt x="2125" y="519"/>
                    <a:pt x="2128" y="523"/>
                    <a:pt x="2130" y="526"/>
                  </a:cubicBezTo>
                  <a:cubicBezTo>
                    <a:pt x="2132" y="528"/>
                    <a:pt x="2133" y="530"/>
                    <a:pt x="2134" y="531"/>
                  </a:cubicBezTo>
                  <a:cubicBezTo>
                    <a:pt x="2136" y="533"/>
                    <a:pt x="2137" y="535"/>
                    <a:pt x="2138" y="536"/>
                  </a:cubicBezTo>
                  <a:cubicBezTo>
                    <a:pt x="2138" y="536"/>
                    <a:pt x="2138" y="537"/>
                    <a:pt x="2138" y="537"/>
                  </a:cubicBezTo>
                  <a:cubicBezTo>
                    <a:pt x="2138" y="537"/>
                    <a:pt x="2139" y="538"/>
                    <a:pt x="2139" y="538"/>
                  </a:cubicBezTo>
                  <a:cubicBezTo>
                    <a:pt x="2139" y="539"/>
                    <a:pt x="2140" y="539"/>
                    <a:pt x="2140" y="540"/>
                  </a:cubicBezTo>
                  <a:cubicBezTo>
                    <a:pt x="2141" y="540"/>
                    <a:pt x="2141" y="541"/>
                    <a:pt x="2142" y="541"/>
                  </a:cubicBezTo>
                  <a:cubicBezTo>
                    <a:pt x="2142" y="542"/>
                    <a:pt x="2142" y="542"/>
                    <a:pt x="2142" y="542"/>
                  </a:cubicBezTo>
                  <a:cubicBezTo>
                    <a:pt x="2141" y="545"/>
                    <a:pt x="2140" y="548"/>
                    <a:pt x="2139" y="551"/>
                  </a:cubicBezTo>
                  <a:cubicBezTo>
                    <a:pt x="2137" y="555"/>
                    <a:pt x="2136" y="559"/>
                    <a:pt x="2134" y="563"/>
                  </a:cubicBezTo>
                  <a:cubicBezTo>
                    <a:pt x="2134" y="564"/>
                    <a:pt x="2133" y="565"/>
                    <a:pt x="2133" y="566"/>
                  </a:cubicBezTo>
                  <a:cubicBezTo>
                    <a:pt x="2132" y="567"/>
                    <a:pt x="2132" y="568"/>
                    <a:pt x="2131" y="569"/>
                  </a:cubicBezTo>
                  <a:cubicBezTo>
                    <a:pt x="2130" y="571"/>
                    <a:pt x="2129" y="572"/>
                    <a:pt x="2128" y="574"/>
                  </a:cubicBezTo>
                  <a:cubicBezTo>
                    <a:pt x="2123" y="580"/>
                    <a:pt x="2117" y="585"/>
                    <a:pt x="2110" y="590"/>
                  </a:cubicBezTo>
                  <a:cubicBezTo>
                    <a:pt x="2109" y="592"/>
                    <a:pt x="2107" y="593"/>
                    <a:pt x="2105" y="595"/>
                  </a:cubicBezTo>
                  <a:cubicBezTo>
                    <a:pt x="2107" y="591"/>
                    <a:pt x="2109" y="587"/>
                    <a:pt x="2110" y="584"/>
                  </a:cubicBezTo>
                  <a:cubicBezTo>
                    <a:pt x="2107" y="587"/>
                    <a:pt x="2104" y="590"/>
                    <a:pt x="2101" y="592"/>
                  </a:cubicBezTo>
                  <a:cubicBezTo>
                    <a:pt x="2101" y="592"/>
                    <a:pt x="2101" y="592"/>
                    <a:pt x="2101" y="591"/>
                  </a:cubicBezTo>
                  <a:cubicBezTo>
                    <a:pt x="2100" y="590"/>
                    <a:pt x="2100" y="589"/>
                    <a:pt x="2100" y="587"/>
                  </a:cubicBezTo>
                  <a:cubicBezTo>
                    <a:pt x="2099" y="586"/>
                    <a:pt x="2099" y="585"/>
                    <a:pt x="2098" y="584"/>
                  </a:cubicBezTo>
                  <a:cubicBezTo>
                    <a:pt x="2098" y="582"/>
                    <a:pt x="2097" y="581"/>
                    <a:pt x="2097" y="580"/>
                  </a:cubicBezTo>
                  <a:cubicBezTo>
                    <a:pt x="2096" y="578"/>
                    <a:pt x="2096" y="576"/>
                    <a:pt x="2095" y="575"/>
                  </a:cubicBezTo>
                  <a:cubicBezTo>
                    <a:pt x="2108" y="561"/>
                    <a:pt x="2087" y="548"/>
                    <a:pt x="2103" y="537"/>
                  </a:cubicBezTo>
                  <a:cubicBezTo>
                    <a:pt x="2093" y="537"/>
                    <a:pt x="2084" y="541"/>
                    <a:pt x="2082" y="551"/>
                  </a:cubicBezTo>
                  <a:cubicBezTo>
                    <a:pt x="2080" y="559"/>
                    <a:pt x="2084" y="574"/>
                    <a:pt x="2094" y="576"/>
                  </a:cubicBezTo>
                  <a:cubicBezTo>
                    <a:pt x="2094" y="577"/>
                    <a:pt x="2095" y="579"/>
                    <a:pt x="2095" y="580"/>
                  </a:cubicBezTo>
                  <a:cubicBezTo>
                    <a:pt x="2096" y="581"/>
                    <a:pt x="2096" y="583"/>
                    <a:pt x="2096" y="584"/>
                  </a:cubicBezTo>
                  <a:cubicBezTo>
                    <a:pt x="2097" y="585"/>
                    <a:pt x="2097" y="587"/>
                    <a:pt x="2098" y="588"/>
                  </a:cubicBezTo>
                  <a:cubicBezTo>
                    <a:pt x="2098" y="589"/>
                    <a:pt x="2098" y="590"/>
                    <a:pt x="2099" y="591"/>
                  </a:cubicBezTo>
                  <a:cubicBezTo>
                    <a:pt x="2099" y="592"/>
                    <a:pt x="2099" y="593"/>
                    <a:pt x="2099" y="594"/>
                  </a:cubicBezTo>
                  <a:cubicBezTo>
                    <a:pt x="2081" y="611"/>
                    <a:pt x="2063" y="629"/>
                    <a:pt x="2038" y="640"/>
                  </a:cubicBezTo>
                  <a:cubicBezTo>
                    <a:pt x="2036" y="635"/>
                    <a:pt x="2032" y="631"/>
                    <a:pt x="2029" y="626"/>
                  </a:cubicBezTo>
                  <a:cubicBezTo>
                    <a:pt x="2029" y="627"/>
                    <a:pt x="2028" y="627"/>
                    <a:pt x="2027" y="628"/>
                  </a:cubicBezTo>
                  <a:cubicBezTo>
                    <a:pt x="2021" y="595"/>
                    <a:pt x="2025" y="544"/>
                    <a:pt x="2021" y="516"/>
                  </a:cubicBezTo>
                  <a:cubicBezTo>
                    <a:pt x="2018" y="515"/>
                    <a:pt x="2016" y="518"/>
                    <a:pt x="2015" y="524"/>
                  </a:cubicBezTo>
                  <a:cubicBezTo>
                    <a:pt x="2015" y="523"/>
                    <a:pt x="2014" y="522"/>
                    <a:pt x="2014" y="521"/>
                  </a:cubicBezTo>
                  <a:cubicBezTo>
                    <a:pt x="2014" y="521"/>
                    <a:pt x="2014" y="521"/>
                    <a:pt x="2014" y="521"/>
                  </a:cubicBezTo>
                  <a:cubicBezTo>
                    <a:pt x="2015" y="520"/>
                    <a:pt x="2015" y="520"/>
                    <a:pt x="2016" y="519"/>
                  </a:cubicBezTo>
                  <a:cubicBezTo>
                    <a:pt x="2016" y="518"/>
                    <a:pt x="2016" y="518"/>
                    <a:pt x="2016" y="517"/>
                  </a:cubicBezTo>
                  <a:cubicBezTo>
                    <a:pt x="2017" y="517"/>
                    <a:pt x="2017" y="516"/>
                    <a:pt x="2017" y="516"/>
                  </a:cubicBezTo>
                  <a:cubicBezTo>
                    <a:pt x="2018" y="515"/>
                    <a:pt x="2018" y="513"/>
                    <a:pt x="2019" y="512"/>
                  </a:cubicBezTo>
                  <a:cubicBezTo>
                    <a:pt x="2019" y="511"/>
                    <a:pt x="2020" y="510"/>
                    <a:pt x="2021" y="508"/>
                  </a:cubicBezTo>
                  <a:cubicBezTo>
                    <a:pt x="2022" y="506"/>
                    <a:pt x="2023" y="503"/>
                    <a:pt x="2025" y="500"/>
                  </a:cubicBezTo>
                  <a:cubicBezTo>
                    <a:pt x="2026" y="497"/>
                    <a:pt x="2028" y="494"/>
                    <a:pt x="2029" y="492"/>
                  </a:cubicBezTo>
                  <a:cubicBezTo>
                    <a:pt x="2030" y="490"/>
                    <a:pt x="2031" y="489"/>
                    <a:pt x="2032" y="488"/>
                  </a:cubicBezTo>
                  <a:cubicBezTo>
                    <a:pt x="2032" y="487"/>
                    <a:pt x="2033" y="486"/>
                    <a:pt x="2034" y="484"/>
                  </a:cubicBezTo>
                  <a:cubicBezTo>
                    <a:pt x="2034" y="484"/>
                    <a:pt x="2034" y="484"/>
                    <a:pt x="2034" y="484"/>
                  </a:cubicBezTo>
                  <a:cubicBezTo>
                    <a:pt x="2034" y="484"/>
                    <a:pt x="2034" y="484"/>
                    <a:pt x="2034" y="484"/>
                  </a:cubicBezTo>
                  <a:cubicBezTo>
                    <a:pt x="2035" y="484"/>
                    <a:pt x="2035" y="483"/>
                    <a:pt x="2035" y="483"/>
                  </a:cubicBezTo>
                  <a:cubicBezTo>
                    <a:pt x="2036" y="483"/>
                    <a:pt x="2036" y="483"/>
                    <a:pt x="2036" y="483"/>
                  </a:cubicBezTo>
                  <a:cubicBezTo>
                    <a:pt x="2036" y="483"/>
                    <a:pt x="2036" y="483"/>
                    <a:pt x="2036" y="482"/>
                  </a:cubicBezTo>
                  <a:cubicBezTo>
                    <a:pt x="2036" y="482"/>
                    <a:pt x="2036" y="482"/>
                    <a:pt x="2037" y="482"/>
                  </a:cubicBezTo>
                  <a:cubicBezTo>
                    <a:pt x="2037" y="482"/>
                    <a:pt x="2037" y="481"/>
                    <a:pt x="2038" y="481"/>
                  </a:cubicBezTo>
                  <a:cubicBezTo>
                    <a:pt x="2038" y="480"/>
                    <a:pt x="2038" y="480"/>
                    <a:pt x="2039" y="479"/>
                  </a:cubicBezTo>
                  <a:cubicBezTo>
                    <a:pt x="2039" y="479"/>
                    <a:pt x="2040" y="478"/>
                    <a:pt x="2040" y="477"/>
                  </a:cubicBezTo>
                  <a:cubicBezTo>
                    <a:pt x="2041" y="477"/>
                    <a:pt x="2041" y="476"/>
                    <a:pt x="2041" y="476"/>
                  </a:cubicBezTo>
                  <a:cubicBezTo>
                    <a:pt x="2041" y="476"/>
                    <a:pt x="2041" y="475"/>
                    <a:pt x="2041" y="475"/>
                  </a:cubicBezTo>
                  <a:cubicBezTo>
                    <a:pt x="2042" y="476"/>
                    <a:pt x="2042" y="476"/>
                    <a:pt x="2042" y="476"/>
                  </a:cubicBezTo>
                  <a:cubicBezTo>
                    <a:pt x="2050" y="469"/>
                    <a:pt x="2051" y="461"/>
                    <a:pt x="2051" y="451"/>
                  </a:cubicBezTo>
                  <a:cubicBezTo>
                    <a:pt x="2042" y="455"/>
                    <a:pt x="2040" y="464"/>
                    <a:pt x="2041" y="473"/>
                  </a:cubicBezTo>
                  <a:cubicBezTo>
                    <a:pt x="2040" y="474"/>
                    <a:pt x="2040" y="474"/>
                    <a:pt x="2040" y="475"/>
                  </a:cubicBezTo>
                  <a:cubicBezTo>
                    <a:pt x="2039" y="475"/>
                    <a:pt x="2039" y="476"/>
                    <a:pt x="2039" y="476"/>
                  </a:cubicBezTo>
                  <a:cubicBezTo>
                    <a:pt x="2038" y="477"/>
                    <a:pt x="2038" y="478"/>
                    <a:pt x="2037" y="478"/>
                  </a:cubicBezTo>
                  <a:cubicBezTo>
                    <a:pt x="2037" y="479"/>
                    <a:pt x="2037" y="479"/>
                    <a:pt x="2036" y="480"/>
                  </a:cubicBezTo>
                  <a:cubicBezTo>
                    <a:pt x="2036" y="480"/>
                    <a:pt x="2036" y="480"/>
                    <a:pt x="2036" y="480"/>
                  </a:cubicBezTo>
                  <a:cubicBezTo>
                    <a:pt x="2036" y="480"/>
                    <a:pt x="2036" y="480"/>
                    <a:pt x="2036" y="479"/>
                  </a:cubicBezTo>
                  <a:cubicBezTo>
                    <a:pt x="2037" y="478"/>
                    <a:pt x="2037" y="477"/>
                    <a:pt x="2037" y="477"/>
                  </a:cubicBezTo>
                  <a:cubicBezTo>
                    <a:pt x="2037" y="477"/>
                    <a:pt x="2037" y="478"/>
                    <a:pt x="2036" y="479"/>
                  </a:cubicBezTo>
                  <a:cubicBezTo>
                    <a:pt x="2035" y="479"/>
                    <a:pt x="2035" y="480"/>
                    <a:pt x="2034" y="481"/>
                  </a:cubicBezTo>
                  <a:cubicBezTo>
                    <a:pt x="2034" y="481"/>
                    <a:pt x="2033" y="482"/>
                    <a:pt x="2033" y="482"/>
                  </a:cubicBezTo>
                  <a:cubicBezTo>
                    <a:pt x="2033" y="482"/>
                    <a:pt x="2033" y="482"/>
                    <a:pt x="2032" y="483"/>
                  </a:cubicBezTo>
                  <a:cubicBezTo>
                    <a:pt x="2032" y="483"/>
                    <a:pt x="2032" y="483"/>
                    <a:pt x="2032" y="483"/>
                  </a:cubicBezTo>
                  <a:cubicBezTo>
                    <a:pt x="2031" y="484"/>
                    <a:pt x="2031" y="486"/>
                    <a:pt x="2030" y="487"/>
                  </a:cubicBezTo>
                  <a:cubicBezTo>
                    <a:pt x="2029" y="488"/>
                    <a:pt x="2028" y="489"/>
                    <a:pt x="2028" y="491"/>
                  </a:cubicBezTo>
                  <a:cubicBezTo>
                    <a:pt x="2026" y="493"/>
                    <a:pt x="2025" y="496"/>
                    <a:pt x="2023" y="499"/>
                  </a:cubicBezTo>
                  <a:cubicBezTo>
                    <a:pt x="2022" y="502"/>
                    <a:pt x="2020" y="505"/>
                    <a:pt x="2019" y="507"/>
                  </a:cubicBezTo>
                  <a:cubicBezTo>
                    <a:pt x="2018" y="509"/>
                    <a:pt x="2017" y="510"/>
                    <a:pt x="2017" y="511"/>
                  </a:cubicBezTo>
                  <a:cubicBezTo>
                    <a:pt x="2016" y="513"/>
                    <a:pt x="2016" y="514"/>
                    <a:pt x="2015" y="515"/>
                  </a:cubicBezTo>
                  <a:cubicBezTo>
                    <a:pt x="2015" y="516"/>
                    <a:pt x="2015" y="516"/>
                    <a:pt x="2015" y="517"/>
                  </a:cubicBezTo>
                  <a:cubicBezTo>
                    <a:pt x="2014" y="517"/>
                    <a:pt x="2014" y="518"/>
                    <a:pt x="2014" y="518"/>
                  </a:cubicBezTo>
                  <a:cubicBezTo>
                    <a:pt x="2014" y="519"/>
                    <a:pt x="2014" y="519"/>
                    <a:pt x="2014" y="519"/>
                  </a:cubicBezTo>
                  <a:cubicBezTo>
                    <a:pt x="2012" y="511"/>
                    <a:pt x="2010" y="502"/>
                    <a:pt x="2007" y="493"/>
                  </a:cubicBezTo>
                  <a:cubicBezTo>
                    <a:pt x="2006" y="491"/>
                    <a:pt x="2006" y="489"/>
                    <a:pt x="2005" y="487"/>
                  </a:cubicBezTo>
                  <a:cubicBezTo>
                    <a:pt x="2004" y="485"/>
                    <a:pt x="2003" y="483"/>
                    <a:pt x="2002" y="481"/>
                  </a:cubicBezTo>
                  <a:cubicBezTo>
                    <a:pt x="2001" y="477"/>
                    <a:pt x="1999" y="473"/>
                    <a:pt x="1997" y="469"/>
                  </a:cubicBezTo>
                  <a:cubicBezTo>
                    <a:pt x="1995" y="462"/>
                    <a:pt x="1992" y="456"/>
                    <a:pt x="1989" y="449"/>
                  </a:cubicBezTo>
                  <a:cubicBezTo>
                    <a:pt x="1989" y="449"/>
                    <a:pt x="1989" y="449"/>
                    <a:pt x="1990" y="448"/>
                  </a:cubicBezTo>
                  <a:cubicBezTo>
                    <a:pt x="1990" y="448"/>
                    <a:pt x="1990" y="447"/>
                    <a:pt x="1990" y="447"/>
                  </a:cubicBezTo>
                  <a:cubicBezTo>
                    <a:pt x="1990" y="447"/>
                    <a:pt x="1990" y="446"/>
                    <a:pt x="1990" y="446"/>
                  </a:cubicBezTo>
                  <a:cubicBezTo>
                    <a:pt x="1990" y="446"/>
                    <a:pt x="1990" y="445"/>
                    <a:pt x="1990" y="445"/>
                  </a:cubicBezTo>
                  <a:cubicBezTo>
                    <a:pt x="1990" y="445"/>
                    <a:pt x="1990" y="444"/>
                    <a:pt x="1990" y="444"/>
                  </a:cubicBezTo>
                  <a:cubicBezTo>
                    <a:pt x="1990" y="444"/>
                    <a:pt x="1990" y="444"/>
                    <a:pt x="1990" y="444"/>
                  </a:cubicBezTo>
                  <a:cubicBezTo>
                    <a:pt x="1991" y="443"/>
                    <a:pt x="1991" y="443"/>
                    <a:pt x="1991" y="442"/>
                  </a:cubicBezTo>
                  <a:cubicBezTo>
                    <a:pt x="1991" y="442"/>
                    <a:pt x="1991" y="441"/>
                    <a:pt x="1991" y="441"/>
                  </a:cubicBezTo>
                  <a:cubicBezTo>
                    <a:pt x="1991" y="441"/>
                    <a:pt x="1991" y="440"/>
                    <a:pt x="1991" y="440"/>
                  </a:cubicBezTo>
                  <a:cubicBezTo>
                    <a:pt x="1991" y="440"/>
                    <a:pt x="1991" y="439"/>
                    <a:pt x="1991" y="439"/>
                  </a:cubicBezTo>
                  <a:cubicBezTo>
                    <a:pt x="1991" y="439"/>
                    <a:pt x="1992" y="438"/>
                    <a:pt x="1992" y="438"/>
                  </a:cubicBezTo>
                  <a:cubicBezTo>
                    <a:pt x="1992" y="437"/>
                    <a:pt x="1992" y="435"/>
                    <a:pt x="1993" y="434"/>
                  </a:cubicBezTo>
                  <a:cubicBezTo>
                    <a:pt x="1993" y="433"/>
                    <a:pt x="1994" y="432"/>
                    <a:pt x="1994" y="431"/>
                  </a:cubicBezTo>
                  <a:cubicBezTo>
                    <a:pt x="1995" y="430"/>
                    <a:pt x="1995" y="429"/>
                    <a:pt x="1996" y="428"/>
                  </a:cubicBezTo>
                  <a:cubicBezTo>
                    <a:pt x="1996" y="427"/>
                    <a:pt x="1997" y="426"/>
                    <a:pt x="1997" y="426"/>
                  </a:cubicBezTo>
                  <a:cubicBezTo>
                    <a:pt x="2003" y="427"/>
                    <a:pt x="2010" y="426"/>
                    <a:pt x="2013" y="422"/>
                  </a:cubicBezTo>
                  <a:cubicBezTo>
                    <a:pt x="2018" y="417"/>
                    <a:pt x="2014" y="410"/>
                    <a:pt x="2014" y="404"/>
                  </a:cubicBezTo>
                  <a:cubicBezTo>
                    <a:pt x="2005" y="409"/>
                    <a:pt x="1986" y="411"/>
                    <a:pt x="1995" y="425"/>
                  </a:cubicBezTo>
                  <a:cubicBezTo>
                    <a:pt x="1995" y="425"/>
                    <a:pt x="1995" y="425"/>
                    <a:pt x="1995" y="425"/>
                  </a:cubicBezTo>
                  <a:cubicBezTo>
                    <a:pt x="1995" y="425"/>
                    <a:pt x="1994" y="425"/>
                    <a:pt x="1994" y="425"/>
                  </a:cubicBezTo>
                  <a:cubicBezTo>
                    <a:pt x="1995" y="425"/>
                    <a:pt x="1995" y="425"/>
                    <a:pt x="1995" y="425"/>
                  </a:cubicBezTo>
                  <a:cubicBezTo>
                    <a:pt x="1995" y="426"/>
                    <a:pt x="1994" y="426"/>
                    <a:pt x="1994" y="427"/>
                  </a:cubicBezTo>
                  <a:cubicBezTo>
                    <a:pt x="1994" y="428"/>
                    <a:pt x="1993" y="429"/>
                    <a:pt x="1992" y="430"/>
                  </a:cubicBezTo>
                  <a:cubicBezTo>
                    <a:pt x="1992" y="431"/>
                    <a:pt x="1991" y="432"/>
                    <a:pt x="1991" y="434"/>
                  </a:cubicBezTo>
                  <a:cubicBezTo>
                    <a:pt x="1990" y="435"/>
                    <a:pt x="1990" y="436"/>
                    <a:pt x="1990" y="437"/>
                  </a:cubicBezTo>
                  <a:cubicBezTo>
                    <a:pt x="1990" y="438"/>
                    <a:pt x="1989" y="438"/>
                    <a:pt x="1989" y="439"/>
                  </a:cubicBezTo>
                  <a:cubicBezTo>
                    <a:pt x="1989" y="439"/>
                    <a:pt x="1989" y="439"/>
                    <a:pt x="1989" y="440"/>
                  </a:cubicBezTo>
                  <a:cubicBezTo>
                    <a:pt x="1989" y="440"/>
                    <a:pt x="1989" y="440"/>
                    <a:pt x="1989" y="440"/>
                  </a:cubicBezTo>
                  <a:cubicBezTo>
                    <a:pt x="1989" y="441"/>
                    <a:pt x="1989" y="441"/>
                    <a:pt x="1989" y="442"/>
                  </a:cubicBezTo>
                  <a:cubicBezTo>
                    <a:pt x="1989" y="442"/>
                    <a:pt x="1989" y="443"/>
                    <a:pt x="1988" y="443"/>
                  </a:cubicBezTo>
                  <a:cubicBezTo>
                    <a:pt x="1988" y="444"/>
                    <a:pt x="1988" y="444"/>
                    <a:pt x="1988" y="444"/>
                  </a:cubicBezTo>
                  <a:cubicBezTo>
                    <a:pt x="1988" y="444"/>
                    <a:pt x="1988" y="444"/>
                    <a:pt x="1988" y="445"/>
                  </a:cubicBezTo>
                  <a:cubicBezTo>
                    <a:pt x="1988" y="445"/>
                    <a:pt x="1988" y="446"/>
                    <a:pt x="1989" y="446"/>
                  </a:cubicBezTo>
                  <a:cubicBezTo>
                    <a:pt x="1989" y="446"/>
                    <a:pt x="1989" y="447"/>
                    <a:pt x="1989" y="447"/>
                  </a:cubicBezTo>
                  <a:cubicBezTo>
                    <a:pt x="1989" y="447"/>
                    <a:pt x="1989" y="448"/>
                    <a:pt x="1989" y="448"/>
                  </a:cubicBezTo>
                  <a:cubicBezTo>
                    <a:pt x="1989" y="448"/>
                    <a:pt x="1989" y="449"/>
                    <a:pt x="1989" y="449"/>
                  </a:cubicBezTo>
                  <a:cubicBezTo>
                    <a:pt x="1988" y="447"/>
                    <a:pt x="1988" y="446"/>
                    <a:pt x="1987" y="444"/>
                  </a:cubicBezTo>
                  <a:cubicBezTo>
                    <a:pt x="1987" y="443"/>
                    <a:pt x="1987" y="442"/>
                    <a:pt x="1986" y="441"/>
                  </a:cubicBezTo>
                  <a:cubicBezTo>
                    <a:pt x="1986" y="440"/>
                    <a:pt x="1986" y="439"/>
                    <a:pt x="1985" y="438"/>
                  </a:cubicBezTo>
                  <a:cubicBezTo>
                    <a:pt x="1985" y="437"/>
                    <a:pt x="1985" y="436"/>
                    <a:pt x="1984" y="435"/>
                  </a:cubicBezTo>
                  <a:cubicBezTo>
                    <a:pt x="1983" y="432"/>
                    <a:pt x="1983" y="432"/>
                    <a:pt x="1983" y="432"/>
                  </a:cubicBezTo>
                  <a:cubicBezTo>
                    <a:pt x="1982" y="427"/>
                    <a:pt x="1981" y="423"/>
                    <a:pt x="1980" y="419"/>
                  </a:cubicBezTo>
                  <a:cubicBezTo>
                    <a:pt x="1979" y="410"/>
                    <a:pt x="1977" y="402"/>
                    <a:pt x="1976" y="393"/>
                  </a:cubicBezTo>
                  <a:cubicBezTo>
                    <a:pt x="1974" y="385"/>
                    <a:pt x="1973" y="377"/>
                    <a:pt x="1972" y="369"/>
                  </a:cubicBezTo>
                  <a:cubicBezTo>
                    <a:pt x="1970" y="362"/>
                    <a:pt x="1968" y="355"/>
                    <a:pt x="1966" y="348"/>
                  </a:cubicBezTo>
                  <a:cubicBezTo>
                    <a:pt x="1965" y="345"/>
                    <a:pt x="1965" y="342"/>
                    <a:pt x="1963" y="339"/>
                  </a:cubicBezTo>
                  <a:cubicBezTo>
                    <a:pt x="1963" y="338"/>
                    <a:pt x="1962" y="336"/>
                    <a:pt x="1962" y="335"/>
                  </a:cubicBezTo>
                  <a:cubicBezTo>
                    <a:pt x="1961" y="333"/>
                    <a:pt x="1961" y="332"/>
                    <a:pt x="1960" y="331"/>
                  </a:cubicBezTo>
                  <a:cubicBezTo>
                    <a:pt x="1958" y="326"/>
                    <a:pt x="1955" y="322"/>
                    <a:pt x="1953" y="318"/>
                  </a:cubicBezTo>
                  <a:cubicBezTo>
                    <a:pt x="1952" y="317"/>
                    <a:pt x="1951" y="315"/>
                    <a:pt x="1950" y="314"/>
                  </a:cubicBezTo>
                  <a:cubicBezTo>
                    <a:pt x="1949" y="313"/>
                    <a:pt x="1948" y="312"/>
                    <a:pt x="1948" y="311"/>
                  </a:cubicBezTo>
                  <a:cubicBezTo>
                    <a:pt x="1946" y="309"/>
                    <a:pt x="1946" y="309"/>
                    <a:pt x="1946" y="309"/>
                  </a:cubicBezTo>
                  <a:cubicBezTo>
                    <a:pt x="1946" y="309"/>
                    <a:pt x="1946" y="310"/>
                    <a:pt x="1947" y="311"/>
                  </a:cubicBezTo>
                  <a:cubicBezTo>
                    <a:pt x="1948" y="312"/>
                    <a:pt x="1949" y="313"/>
                    <a:pt x="1949" y="315"/>
                  </a:cubicBezTo>
                  <a:cubicBezTo>
                    <a:pt x="1950" y="316"/>
                    <a:pt x="1951" y="317"/>
                    <a:pt x="1952" y="319"/>
                  </a:cubicBezTo>
                  <a:cubicBezTo>
                    <a:pt x="1954" y="323"/>
                    <a:pt x="1956" y="327"/>
                    <a:pt x="1958" y="332"/>
                  </a:cubicBezTo>
                  <a:cubicBezTo>
                    <a:pt x="1958" y="333"/>
                    <a:pt x="1959" y="334"/>
                    <a:pt x="1959" y="336"/>
                  </a:cubicBezTo>
                  <a:cubicBezTo>
                    <a:pt x="1960" y="337"/>
                    <a:pt x="1960" y="339"/>
                    <a:pt x="1960" y="340"/>
                  </a:cubicBezTo>
                  <a:cubicBezTo>
                    <a:pt x="1961" y="341"/>
                    <a:pt x="1961" y="341"/>
                    <a:pt x="1961" y="342"/>
                  </a:cubicBezTo>
                  <a:cubicBezTo>
                    <a:pt x="1961" y="343"/>
                    <a:pt x="1962" y="344"/>
                    <a:pt x="1962" y="344"/>
                  </a:cubicBezTo>
                  <a:cubicBezTo>
                    <a:pt x="1962" y="346"/>
                    <a:pt x="1963" y="347"/>
                    <a:pt x="1963" y="349"/>
                  </a:cubicBezTo>
                  <a:cubicBezTo>
                    <a:pt x="1963" y="349"/>
                    <a:pt x="1963" y="349"/>
                    <a:pt x="1963" y="349"/>
                  </a:cubicBezTo>
                  <a:cubicBezTo>
                    <a:pt x="1963" y="349"/>
                    <a:pt x="1963" y="349"/>
                    <a:pt x="1963" y="349"/>
                  </a:cubicBezTo>
                  <a:cubicBezTo>
                    <a:pt x="1963" y="348"/>
                    <a:pt x="1962" y="348"/>
                    <a:pt x="1961" y="347"/>
                  </a:cubicBezTo>
                  <a:cubicBezTo>
                    <a:pt x="1961" y="346"/>
                    <a:pt x="1960" y="346"/>
                    <a:pt x="1959" y="345"/>
                  </a:cubicBezTo>
                  <a:cubicBezTo>
                    <a:pt x="1958" y="344"/>
                    <a:pt x="1957" y="343"/>
                    <a:pt x="1957" y="343"/>
                  </a:cubicBezTo>
                  <a:cubicBezTo>
                    <a:pt x="1957" y="343"/>
                    <a:pt x="1956" y="343"/>
                    <a:pt x="1956" y="343"/>
                  </a:cubicBezTo>
                  <a:cubicBezTo>
                    <a:pt x="1957" y="342"/>
                    <a:pt x="1957" y="342"/>
                    <a:pt x="1957" y="342"/>
                  </a:cubicBezTo>
                  <a:cubicBezTo>
                    <a:pt x="1950" y="329"/>
                    <a:pt x="1938" y="326"/>
                    <a:pt x="1924" y="324"/>
                  </a:cubicBezTo>
                  <a:cubicBezTo>
                    <a:pt x="1928" y="338"/>
                    <a:pt x="1940" y="342"/>
                    <a:pt x="1953" y="343"/>
                  </a:cubicBezTo>
                  <a:cubicBezTo>
                    <a:pt x="1953" y="344"/>
                    <a:pt x="1954" y="344"/>
                    <a:pt x="1955" y="345"/>
                  </a:cubicBezTo>
                  <a:cubicBezTo>
                    <a:pt x="1956" y="345"/>
                    <a:pt x="1957" y="346"/>
                    <a:pt x="1957" y="347"/>
                  </a:cubicBezTo>
                  <a:cubicBezTo>
                    <a:pt x="1958" y="347"/>
                    <a:pt x="1959" y="348"/>
                    <a:pt x="1959" y="349"/>
                  </a:cubicBezTo>
                  <a:cubicBezTo>
                    <a:pt x="1960" y="349"/>
                    <a:pt x="1961" y="350"/>
                    <a:pt x="1961" y="351"/>
                  </a:cubicBezTo>
                  <a:cubicBezTo>
                    <a:pt x="1962" y="351"/>
                    <a:pt x="1962" y="352"/>
                    <a:pt x="1963" y="353"/>
                  </a:cubicBezTo>
                  <a:cubicBezTo>
                    <a:pt x="1963" y="353"/>
                    <a:pt x="1963" y="353"/>
                    <a:pt x="1963" y="353"/>
                  </a:cubicBezTo>
                  <a:cubicBezTo>
                    <a:pt x="1963" y="353"/>
                    <a:pt x="1963" y="353"/>
                    <a:pt x="1964" y="353"/>
                  </a:cubicBezTo>
                  <a:cubicBezTo>
                    <a:pt x="1964" y="354"/>
                    <a:pt x="1964" y="354"/>
                    <a:pt x="1964" y="354"/>
                  </a:cubicBezTo>
                  <a:cubicBezTo>
                    <a:pt x="1965" y="354"/>
                    <a:pt x="1965" y="354"/>
                    <a:pt x="1965" y="354"/>
                  </a:cubicBezTo>
                  <a:cubicBezTo>
                    <a:pt x="1966" y="359"/>
                    <a:pt x="1967" y="365"/>
                    <a:pt x="1968" y="370"/>
                  </a:cubicBezTo>
                  <a:cubicBezTo>
                    <a:pt x="1970" y="378"/>
                    <a:pt x="1971" y="386"/>
                    <a:pt x="1973" y="394"/>
                  </a:cubicBezTo>
                  <a:cubicBezTo>
                    <a:pt x="1974" y="402"/>
                    <a:pt x="1975" y="411"/>
                    <a:pt x="1977" y="419"/>
                  </a:cubicBezTo>
                  <a:cubicBezTo>
                    <a:pt x="1978" y="424"/>
                    <a:pt x="1979" y="428"/>
                    <a:pt x="1980" y="432"/>
                  </a:cubicBezTo>
                  <a:cubicBezTo>
                    <a:pt x="1981" y="436"/>
                    <a:pt x="1981" y="436"/>
                    <a:pt x="1981" y="436"/>
                  </a:cubicBezTo>
                  <a:cubicBezTo>
                    <a:pt x="1982" y="437"/>
                    <a:pt x="1982" y="438"/>
                    <a:pt x="1982" y="439"/>
                  </a:cubicBezTo>
                  <a:cubicBezTo>
                    <a:pt x="1982" y="440"/>
                    <a:pt x="1983" y="441"/>
                    <a:pt x="1983" y="442"/>
                  </a:cubicBezTo>
                  <a:cubicBezTo>
                    <a:pt x="1984" y="443"/>
                    <a:pt x="1984" y="444"/>
                    <a:pt x="1984" y="445"/>
                  </a:cubicBezTo>
                  <a:cubicBezTo>
                    <a:pt x="1987" y="454"/>
                    <a:pt x="1991" y="462"/>
                    <a:pt x="1994" y="470"/>
                  </a:cubicBezTo>
                  <a:cubicBezTo>
                    <a:pt x="1995" y="472"/>
                    <a:pt x="1996" y="475"/>
                    <a:pt x="1997" y="477"/>
                  </a:cubicBezTo>
                  <a:cubicBezTo>
                    <a:pt x="1997" y="477"/>
                    <a:pt x="1997" y="477"/>
                    <a:pt x="1997" y="477"/>
                  </a:cubicBezTo>
                  <a:cubicBezTo>
                    <a:pt x="1997" y="476"/>
                    <a:pt x="1996" y="476"/>
                    <a:pt x="1996" y="476"/>
                  </a:cubicBezTo>
                  <a:cubicBezTo>
                    <a:pt x="1995" y="475"/>
                    <a:pt x="1995" y="475"/>
                    <a:pt x="1994" y="474"/>
                  </a:cubicBezTo>
                  <a:cubicBezTo>
                    <a:pt x="1994" y="474"/>
                    <a:pt x="1993" y="473"/>
                    <a:pt x="1993" y="473"/>
                  </a:cubicBezTo>
                  <a:cubicBezTo>
                    <a:pt x="1992" y="473"/>
                    <a:pt x="1992" y="472"/>
                    <a:pt x="1992" y="472"/>
                  </a:cubicBezTo>
                  <a:cubicBezTo>
                    <a:pt x="1991" y="472"/>
                    <a:pt x="1991" y="472"/>
                    <a:pt x="1991" y="471"/>
                  </a:cubicBezTo>
                  <a:cubicBezTo>
                    <a:pt x="1989" y="470"/>
                    <a:pt x="1988" y="469"/>
                    <a:pt x="1986" y="468"/>
                  </a:cubicBezTo>
                  <a:cubicBezTo>
                    <a:pt x="1985" y="467"/>
                    <a:pt x="1983" y="466"/>
                    <a:pt x="1981" y="465"/>
                  </a:cubicBezTo>
                  <a:cubicBezTo>
                    <a:pt x="1978" y="463"/>
                    <a:pt x="1974" y="461"/>
                    <a:pt x="1970" y="458"/>
                  </a:cubicBezTo>
                  <a:cubicBezTo>
                    <a:pt x="1967" y="456"/>
                    <a:pt x="1963" y="454"/>
                    <a:pt x="1960" y="452"/>
                  </a:cubicBezTo>
                  <a:cubicBezTo>
                    <a:pt x="1960" y="452"/>
                    <a:pt x="1960" y="451"/>
                    <a:pt x="1960" y="451"/>
                  </a:cubicBezTo>
                  <a:cubicBezTo>
                    <a:pt x="1960" y="450"/>
                    <a:pt x="1960" y="450"/>
                    <a:pt x="1960" y="449"/>
                  </a:cubicBezTo>
                  <a:cubicBezTo>
                    <a:pt x="1960" y="449"/>
                    <a:pt x="1960" y="448"/>
                    <a:pt x="1960" y="448"/>
                  </a:cubicBezTo>
                  <a:cubicBezTo>
                    <a:pt x="1960" y="448"/>
                    <a:pt x="1960" y="447"/>
                    <a:pt x="1960" y="447"/>
                  </a:cubicBezTo>
                  <a:cubicBezTo>
                    <a:pt x="1960" y="447"/>
                    <a:pt x="1960" y="447"/>
                    <a:pt x="1960" y="446"/>
                  </a:cubicBezTo>
                  <a:cubicBezTo>
                    <a:pt x="1960" y="446"/>
                    <a:pt x="1960" y="445"/>
                    <a:pt x="1960" y="444"/>
                  </a:cubicBezTo>
                  <a:cubicBezTo>
                    <a:pt x="1959" y="443"/>
                    <a:pt x="1959" y="441"/>
                    <a:pt x="1959" y="440"/>
                  </a:cubicBezTo>
                  <a:cubicBezTo>
                    <a:pt x="1959" y="438"/>
                    <a:pt x="1958" y="436"/>
                    <a:pt x="1958" y="433"/>
                  </a:cubicBezTo>
                  <a:cubicBezTo>
                    <a:pt x="1958" y="433"/>
                    <a:pt x="1958" y="433"/>
                    <a:pt x="1958" y="433"/>
                  </a:cubicBezTo>
                  <a:cubicBezTo>
                    <a:pt x="1958" y="433"/>
                    <a:pt x="1958" y="433"/>
                    <a:pt x="1958" y="433"/>
                  </a:cubicBezTo>
                  <a:cubicBezTo>
                    <a:pt x="1969" y="423"/>
                    <a:pt x="1958" y="409"/>
                    <a:pt x="1947" y="406"/>
                  </a:cubicBezTo>
                  <a:cubicBezTo>
                    <a:pt x="1949" y="414"/>
                    <a:pt x="1945" y="429"/>
                    <a:pt x="1956" y="432"/>
                  </a:cubicBezTo>
                  <a:cubicBezTo>
                    <a:pt x="1956" y="433"/>
                    <a:pt x="1956" y="433"/>
                    <a:pt x="1956" y="434"/>
                  </a:cubicBezTo>
                  <a:cubicBezTo>
                    <a:pt x="1957" y="436"/>
                    <a:pt x="1957" y="438"/>
                    <a:pt x="1957" y="441"/>
                  </a:cubicBezTo>
                  <a:cubicBezTo>
                    <a:pt x="1957" y="442"/>
                    <a:pt x="1958" y="443"/>
                    <a:pt x="1958" y="444"/>
                  </a:cubicBezTo>
                  <a:cubicBezTo>
                    <a:pt x="1958" y="445"/>
                    <a:pt x="1958" y="446"/>
                    <a:pt x="1958" y="447"/>
                  </a:cubicBezTo>
                  <a:cubicBezTo>
                    <a:pt x="1958" y="447"/>
                    <a:pt x="1958" y="447"/>
                    <a:pt x="1958" y="447"/>
                  </a:cubicBezTo>
                  <a:cubicBezTo>
                    <a:pt x="1958" y="448"/>
                    <a:pt x="1958" y="448"/>
                    <a:pt x="1958" y="448"/>
                  </a:cubicBezTo>
                  <a:cubicBezTo>
                    <a:pt x="1958" y="448"/>
                    <a:pt x="1959" y="449"/>
                    <a:pt x="1959" y="449"/>
                  </a:cubicBezTo>
                  <a:cubicBezTo>
                    <a:pt x="1959" y="450"/>
                    <a:pt x="1959" y="450"/>
                    <a:pt x="1959" y="451"/>
                  </a:cubicBezTo>
                  <a:cubicBezTo>
                    <a:pt x="1959" y="451"/>
                    <a:pt x="1959" y="451"/>
                    <a:pt x="1959" y="452"/>
                  </a:cubicBezTo>
                  <a:cubicBezTo>
                    <a:pt x="1959" y="452"/>
                    <a:pt x="1959" y="452"/>
                    <a:pt x="1959" y="451"/>
                  </a:cubicBezTo>
                  <a:cubicBezTo>
                    <a:pt x="1958" y="450"/>
                    <a:pt x="1956" y="449"/>
                    <a:pt x="1954" y="448"/>
                  </a:cubicBezTo>
                  <a:cubicBezTo>
                    <a:pt x="1953" y="447"/>
                    <a:pt x="1951" y="446"/>
                    <a:pt x="1950" y="445"/>
                  </a:cubicBezTo>
                  <a:cubicBezTo>
                    <a:pt x="1950" y="445"/>
                    <a:pt x="1949" y="445"/>
                    <a:pt x="1949" y="445"/>
                  </a:cubicBezTo>
                  <a:cubicBezTo>
                    <a:pt x="1949" y="444"/>
                    <a:pt x="1948" y="444"/>
                    <a:pt x="1948" y="444"/>
                  </a:cubicBezTo>
                  <a:cubicBezTo>
                    <a:pt x="1947" y="443"/>
                    <a:pt x="1947" y="443"/>
                    <a:pt x="1946" y="443"/>
                  </a:cubicBezTo>
                  <a:cubicBezTo>
                    <a:pt x="1945" y="442"/>
                    <a:pt x="1944" y="441"/>
                    <a:pt x="1943" y="441"/>
                  </a:cubicBezTo>
                  <a:cubicBezTo>
                    <a:pt x="1941" y="440"/>
                    <a:pt x="1941" y="439"/>
                    <a:pt x="1941" y="439"/>
                  </a:cubicBezTo>
                  <a:cubicBezTo>
                    <a:pt x="1941" y="439"/>
                    <a:pt x="1941" y="440"/>
                    <a:pt x="1943" y="442"/>
                  </a:cubicBezTo>
                  <a:cubicBezTo>
                    <a:pt x="1943" y="442"/>
                    <a:pt x="1943" y="442"/>
                    <a:pt x="1944" y="443"/>
                  </a:cubicBezTo>
                  <a:cubicBezTo>
                    <a:pt x="1944" y="443"/>
                    <a:pt x="1945" y="443"/>
                    <a:pt x="1945" y="444"/>
                  </a:cubicBezTo>
                  <a:cubicBezTo>
                    <a:pt x="1946" y="444"/>
                    <a:pt x="1946" y="445"/>
                    <a:pt x="1947" y="445"/>
                  </a:cubicBezTo>
                  <a:cubicBezTo>
                    <a:pt x="1947" y="446"/>
                    <a:pt x="1947" y="446"/>
                    <a:pt x="1948" y="446"/>
                  </a:cubicBezTo>
                  <a:cubicBezTo>
                    <a:pt x="1948" y="446"/>
                    <a:pt x="1948" y="447"/>
                    <a:pt x="1949" y="447"/>
                  </a:cubicBezTo>
                  <a:cubicBezTo>
                    <a:pt x="1950" y="448"/>
                    <a:pt x="1952" y="449"/>
                    <a:pt x="1953" y="450"/>
                  </a:cubicBezTo>
                  <a:cubicBezTo>
                    <a:pt x="1955" y="451"/>
                    <a:pt x="1956" y="452"/>
                    <a:pt x="1958" y="453"/>
                  </a:cubicBezTo>
                  <a:cubicBezTo>
                    <a:pt x="1962" y="455"/>
                    <a:pt x="1965" y="458"/>
                    <a:pt x="1969" y="460"/>
                  </a:cubicBezTo>
                  <a:cubicBezTo>
                    <a:pt x="1970" y="461"/>
                    <a:pt x="1972" y="461"/>
                    <a:pt x="1973" y="462"/>
                  </a:cubicBezTo>
                  <a:cubicBezTo>
                    <a:pt x="1973" y="462"/>
                    <a:pt x="1972" y="462"/>
                    <a:pt x="1972" y="462"/>
                  </a:cubicBezTo>
                  <a:cubicBezTo>
                    <a:pt x="1972" y="462"/>
                    <a:pt x="1972" y="462"/>
                    <a:pt x="1971" y="462"/>
                  </a:cubicBezTo>
                  <a:cubicBezTo>
                    <a:pt x="1971" y="462"/>
                    <a:pt x="1971" y="462"/>
                    <a:pt x="1970" y="462"/>
                  </a:cubicBezTo>
                  <a:cubicBezTo>
                    <a:pt x="1970" y="463"/>
                    <a:pt x="1970" y="463"/>
                    <a:pt x="1970" y="463"/>
                  </a:cubicBezTo>
                  <a:cubicBezTo>
                    <a:pt x="1967" y="464"/>
                    <a:pt x="1965" y="465"/>
                    <a:pt x="1962" y="467"/>
                  </a:cubicBezTo>
                  <a:cubicBezTo>
                    <a:pt x="1960" y="468"/>
                    <a:pt x="1958" y="470"/>
                    <a:pt x="1956" y="471"/>
                  </a:cubicBezTo>
                  <a:cubicBezTo>
                    <a:pt x="1956" y="471"/>
                    <a:pt x="1956" y="470"/>
                    <a:pt x="1956" y="470"/>
                  </a:cubicBezTo>
                  <a:cubicBezTo>
                    <a:pt x="1953" y="469"/>
                    <a:pt x="1953" y="469"/>
                    <a:pt x="1953" y="469"/>
                  </a:cubicBezTo>
                  <a:cubicBezTo>
                    <a:pt x="1944" y="462"/>
                    <a:pt x="1930" y="466"/>
                    <a:pt x="1926" y="478"/>
                  </a:cubicBezTo>
                  <a:cubicBezTo>
                    <a:pt x="1936" y="479"/>
                    <a:pt x="1952" y="487"/>
                    <a:pt x="1955" y="474"/>
                  </a:cubicBezTo>
                  <a:cubicBezTo>
                    <a:pt x="1955" y="473"/>
                    <a:pt x="1955" y="473"/>
                    <a:pt x="1956" y="473"/>
                  </a:cubicBezTo>
                  <a:cubicBezTo>
                    <a:pt x="1958" y="472"/>
                    <a:pt x="1961" y="470"/>
                    <a:pt x="1963" y="468"/>
                  </a:cubicBezTo>
                  <a:cubicBezTo>
                    <a:pt x="1966" y="467"/>
                    <a:pt x="1968" y="465"/>
                    <a:pt x="1970" y="465"/>
                  </a:cubicBezTo>
                  <a:cubicBezTo>
                    <a:pt x="1971" y="464"/>
                    <a:pt x="1971" y="464"/>
                    <a:pt x="1971" y="464"/>
                  </a:cubicBezTo>
                  <a:cubicBezTo>
                    <a:pt x="1971" y="464"/>
                    <a:pt x="1972" y="464"/>
                    <a:pt x="1972" y="464"/>
                  </a:cubicBezTo>
                  <a:cubicBezTo>
                    <a:pt x="1972" y="464"/>
                    <a:pt x="1972" y="464"/>
                    <a:pt x="1973" y="464"/>
                  </a:cubicBezTo>
                  <a:cubicBezTo>
                    <a:pt x="1973" y="464"/>
                    <a:pt x="1973" y="464"/>
                    <a:pt x="1973" y="464"/>
                  </a:cubicBezTo>
                  <a:cubicBezTo>
                    <a:pt x="1974" y="463"/>
                    <a:pt x="1974" y="463"/>
                    <a:pt x="1975" y="463"/>
                  </a:cubicBezTo>
                  <a:cubicBezTo>
                    <a:pt x="1977" y="464"/>
                    <a:pt x="1978" y="466"/>
                    <a:pt x="1980" y="467"/>
                  </a:cubicBezTo>
                  <a:cubicBezTo>
                    <a:pt x="1982" y="468"/>
                    <a:pt x="1984" y="469"/>
                    <a:pt x="1985" y="470"/>
                  </a:cubicBezTo>
                  <a:cubicBezTo>
                    <a:pt x="1987" y="471"/>
                    <a:pt x="1988" y="472"/>
                    <a:pt x="1990" y="473"/>
                  </a:cubicBezTo>
                  <a:cubicBezTo>
                    <a:pt x="1990" y="473"/>
                    <a:pt x="1991" y="474"/>
                    <a:pt x="1992" y="474"/>
                  </a:cubicBezTo>
                  <a:cubicBezTo>
                    <a:pt x="1992" y="475"/>
                    <a:pt x="1993" y="475"/>
                    <a:pt x="1993" y="475"/>
                  </a:cubicBezTo>
                  <a:cubicBezTo>
                    <a:pt x="1995" y="476"/>
                    <a:pt x="1996" y="477"/>
                    <a:pt x="1996" y="477"/>
                  </a:cubicBezTo>
                  <a:cubicBezTo>
                    <a:pt x="1997" y="478"/>
                    <a:pt x="1997" y="478"/>
                    <a:pt x="1998" y="478"/>
                  </a:cubicBezTo>
                  <a:cubicBezTo>
                    <a:pt x="1998" y="479"/>
                    <a:pt x="1999" y="481"/>
                    <a:pt x="1999" y="482"/>
                  </a:cubicBezTo>
                  <a:cubicBezTo>
                    <a:pt x="2000" y="484"/>
                    <a:pt x="2001" y="486"/>
                    <a:pt x="2002" y="488"/>
                  </a:cubicBezTo>
                  <a:cubicBezTo>
                    <a:pt x="2002" y="490"/>
                    <a:pt x="2003" y="492"/>
                    <a:pt x="2004" y="494"/>
                  </a:cubicBezTo>
                  <a:cubicBezTo>
                    <a:pt x="2007" y="505"/>
                    <a:pt x="2010" y="516"/>
                    <a:pt x="2012" y="526"/>
                  </a:cubicBezTo>
                  <a:cubicBezTo>
                    <a:pt x="2012" y="526"/>
                    <a:pt x="2012" y="526"/>
                    <a:pt x="2011" y="526"/>
                  </a:cubicBezTo>
                  <a:cubicBezTo>
                    <a:pt x="2011" y="525"/>
                    <a:pt x="2010" y="525"/>
                    <a:pt x="2009" y="525"/>
                  </a:cubicBezTo>
                  <a:cubicBezTo>
                    <a:pt x="2009" y="524"/>
                    <a:pt x="2008" y="524"/>
                    <a:pt x="2007" y="524"/>
                  </a:cubicBezTo>
                  <a:cubicBezTo>
                    <a:pt x="2007" y="524"/>
                    <a:pt x="2006" y="524"/>
                    <a:pt x="2005" y="523"/>
                  </a:cubicBezTo>
                  <a:cubicBezTo>
                    <a:pt x="2005" y="523"/>
                    <a:pt x="2005" y="523"/>
                    <a:pt x="2005" y="523"/>
                  </a:cubicBezTo>
                  <a:cubicBezTo>
                    <a:pt x="2005" y="523"/>
                    <a:pt x="2005" y="523"/>
                    <a:pt x="2005" y="523"/>
                  </a:cubicBezTo>
                  <a:cubicBezTo>
                    <a:pt x="1997" y="514"/>
                    <a:pt x="1988" y="518"/>
                    <a:pt x="1977" y="523"/>
                  </a:cubicBezTo>
                  <a:cubicBezTo>
                    <a:pt x="1982" y="533"/>
                    <a:pt x="1992" y="531"/>
                    <a:pt x="2002" y="525"/>
                  </a:cubicBezTo>
                  <a:cubicBezTo>
                    <a:pt x="2003" y="526"/>
                    <a:pt x="2004" y="526"/>
                    <a:pt x="2004" y="526"/>
                  </a:cubicBezTo>
                  <a:cubicBezTo>
                    <a:pt x="2005" y="526"/>
                    <a:pt x="2006" y="526"/>
                    <a:pt x="2006" y="526"/>
                  </a:cubicBezTo>
                  <a:cubicBezTo>
                    <a:pt x="2007" y="527"/>
                    <a:pt x="2008" y="527"/>
                    <a:pt x="2008" y="527"/>
                  </a:cubicBezTo>
                  <a:cubicBezTo>
                    <a:pt x="2009" y="528"/>
                    <a:pt x="2010" y="528"/>
                    <a:pt x="2010" y="528"/>
                  </a:cubicBezTo>
                  <a:cubicBezTo>
                    <a:pt x="2011" y="528"/>
                    <a:pt x="2011" y="529"/>
                    <a:pt x="2012" y="529"/>
                  </a:cubicBezTo>
                  <a:cubicBezTo>
                    <a:pt x="2012" y="529"/>
                    <a:pt x="2012" y="529"/>
                    <a:pt x="2012" y="529"/>
                  </a:cubicBezTo>
                  <a:cubicBezTo>
                    <a:pt x="2012" y="529"/>
                    <a:pt x="2012" y="529"/>
                    <a:pt x="2012" y="529"/>
                  </a:cubicBezTo>
                  <a:cubicBezTo>
                    <a:pt x="2013" y="530"/>
                    <a:pt x="2013" y="532"/>
                    <a:pt x="2013" y="533"/>
                  </a:cubicBezTo>
                  <a:cubicBezTo>
                    <a:pt x="2009" y="566"/>
                    <a:pt x="2014" y="636"/>
                    <a:pt x="2012" y="648"/>
                  </a:cubicBezTo>
                  <a:cubicBezTo>
                    <a:pt x="2005" y="688"/>
                    <a:pt x="1981" y="712"/>
                    <a:pt x="1949" y="735"/>
                  </a:cubicBezTo>
                  <a:cubicBezTo>
                    <a:pt x="1925" y="753"/>
                    <a:pt x="1920" y="753"/>
                    <a:pt x="1907" y="740"/>
                  </a:cubicBezTo>
                  <a:cubicBezTo>
                    <a:pt x="1907" y="739"/>
                    <a:pt x="1907" y="738"/>
                    <a:pt x="1907" y="737"/>
                  </a:cubicBezTo>
                  <a:cubicBezTo>
                    <a:pt x="1907" y="736"/>
                    <a:pt x="1907" y="735"/>
                    <a:pt x="1907" y="734"/>
                  </a:cubicBezTo>
                  <a:cubicBezTo>
                    <a:pt x="1907" y="733"/>
                    <a:pt x="1907" y="731"/>
                    <a:pt x="1907" y="730"/>
                  </a:cubicBezTo>
                  <a:cubicBezTo>
                    <a:pt x="1906" y="720"/>
                    <a:pt x="1905" y="709"/>
                    <a:pt x="1904" y="697"/>
                  </a:cubicBezTo>
                  <a:cubicBezTo>
                    <a:pt x="1904" y="694"/>
                    <a:pt x="1903" y="692"/>
                    <a:pt x="1903" y="689"/>
                  </a:cubicBezTo>
                  <a:cubicBezTo>
                    <a:pt x="1903" y="689"/>
                    <a:pt x="1903" y="689"/>
                    <a:pt x="1903" y="689"/>
                  </a:cubicBezTo>
                  <a:cubicBezTo>
                    <a:pt x="1904" y="689"/>
                    <a:pt x="1904" y="688"/>
                    <a:pt x="1904" y="688"/>
                  </a:cubicBezTo>
                  <a:cubicBezTo>
                    <a:pt x="1905" y="688"/>
                    <a:pt x="1905" y="687"/>
                    <a:pt x="1905" y="687"/>
                  </a:cubicBezTo>
                  <a:cubicBezTo>
                    <a:pt x="1905" y="687"/>
                    <a:pt x="1905" y="687"/>
                    <a:pt x="1905" y="687"/>
                  </a:cubicBezTo>
                  <a:cubicBezTo>
                    <a:pt x="1905" y="687"/>
                    <a:pt x="1906" y="687"/>
                    <a:pt x="1906" y="687"/>
                  </a:cubicBezTo>
                  <a:cubicBezTo>
                    <a:pt x="1906" y="686"/>
                    <a:pt x="1907" y="686"/>
                    <a:pt x="1907" y="685"/>
                  </a:cubicBezTo>
                  <a:cubicBezTo>
                    <a:pt x="1908" y="685"/>
                    <a:pt x="1909" y="684"/>
                    <a:pt x="1910" y="684"/>
                  </a:cubicBezTo>
                  <a:cubicBezTo>
                    <a:pt x="1910" y="683"/>
                    <a:pt x="1911" y="683"/>
                    <a:pt x="1912" y="683"/>
                  </a:cubicBezTo>
                  <a:cubicBezTo>
                    <a:pt x="1913" y="682"/>
                    <a:pt x="1914" y="682"/>
                    <a:pt x="1915" y="681"/>
                  </a:cubicBezTo>
                  <a:cubicBezTo>
                    <a:pt x="1916" y="681"/>
                    <a:pt x="1917" y="680"/>
                    <a:pt x="1918" y="680"/>
                  </a:cubicBezTo>
                  <a:cubicBezTo>
                    <a:pt x="1923" y="685"/>
                    <a:pt x="1932" y="679"/>
                    <a:pt x="1935" y="674"/>
                  </a:cubicBezTo>
                  <a:cubicBezTo>
                    <a:pt x="1939" y="667"/>
                    <a:pt x="1937" y="660"/>
                    <a:pt x="1932" y="654"/>
                  </a:cubicBezTo>
                  <a:cubicBezTo>
                    <a:pt x="1934" y="669"/>
                    <a:pt x="1918" y="663"/>
                    <a:pt x="1917" y="678"/>
                  </a:cubicBezTo>
                  <a:cubicBezTo>
                    <a:pt x="1916" y="679"/>
                    <a:pt x="1915" y="679"/>
                    <a:pt x="1914" y="680"/>
                  </a:cubicBezTo>
                  <a:cubicBezTo>
                    <a:pt x="1913" y="680"/>
                    <a:pt x="1912" y="681"/>
                    <a:pt x="1911" y="681"/>
                  </a:cubicBezTo>
                  <a:cubicBezTo>
                    <a:pt x="1910" y="682"/>
                    <a:pt x="1910" y="682"/>
                    <a:pt x="1909" y="682"/>
                  </a:cubicBezTo>
                  <a:cubicBezTo>
                    <a:pt x="1908" y="683"/>
                    <a:pt x="1907" y="683"/>
                    <a:pt x="1906" y="684"/>
                  </a:cubicBezTo>
                  <a:cubicBezTo>
                    <a:pt x="1906" y="684"/>
                    <a:pt x="1905" y="685"/>
                    <a:pt x="1905" y="685"/>
                  </a:cubicBezTo>
                  <a:cubicBezTo>
                    <a:pt x="1904" y="686"/>
                    <a:pt x="1904" y="686"/>
                    <a:pt x="1904" y="686"/>
                  </a:cubicBezTo>
                  <a:cubicBezTo>
                    <a:pt x="1904" y="686"/>
                    <a:pt x="1904" y="686"/>
                    <a:pt x="1904" y="686"/>
                  </a:cubicBezTo>
                  <a:cubicBezTo>
                    <a:pt x="1904" y="687"/>
                    <a:pt x="1903" y="687"/>
                    <a:pt x="1903" y="687"/>
                  </a:cubicBezTo>
                  <a:cubicBezTo>
                    <a:pt x="1903" y="688"/>
                    <a:pt x="1903" y="688"/>
                    <a:pt x="1903" y="688"/>
                  </a:cubicBezTo>
                  <a:cubicBezTo>
                    <a:pt x="1903" y="685"/>
                    <a:pt x="1902" y="681"/>
                    <a:pt x="1902" y="678"/>
                  </a:cubicBezTo>
                  <a:cubicBezTo>
                    <a:pt x="1901" y="671"/>
                    <a:pt x="1901" y="665"/>
                    <a:pt x="1901" y="659"/>
                  </a:cubicBezTo>
                  <a:cubicBezTo>
                    <a:pt x="1902" y="657"/>
                    <a:pt x="1902" y="655"/>
                    <a:pt x="1902" y="654"/>
                  </a:cubicBezTo>
                  <a:cubicBezTo>
                    <a:pt x="1902" y="653"/>
                    <a:pt x="1903" y="652"/>
                    <a:pt x="1903" y="652"/>
                  </a:cubicBezTo>
                  <a:cubicBezTo>
                    <a:pt x="1903" y="651"/>
                    <a:pt x="1903" y="650"/>
                    <a:pt x="1904" y="649"/>
                  </a:cubicBezTo>
                  <a:cubicBezTo>
                    <a:pt x="1905" y="646"/>
                    <a:pt x="1906" y="644"/>
                    <a:pt x="1907" y="640"/>
                  </a:cubicBezTo>
                  <a:cubicBezTo>
                    <a:pt x="1908" y="638"/>
                    <a:pt x="1909" y="636"/>
                    <a:pt x="1910" y="634"/>
                  </a:cubicBezTo>
                  <a:cubicBezTo>
                    <a:pt x="1910" y="634"/>
                    <a:pt x="1910" y="634"/>
                    <a:pt x="1911" y="633"/>
                  </a:cubicBezTo>
                  <a:cubicBezTo>
                    <a:pt x="1911" y="633"/>
                    <a:pt x="1912" y="633"/>
                    <a:pt x="1912" y="633"/>
                  </a:cubicBezTo>
                  <a:cubicBezTo>
                    <a:pt x="1913" y="633"/>
                    <a:pt x="1913" y="633"/>
                    <a:pt x="1914" y="633"/>
                  </a:cubicBezTo>
                  <a:cubicBezTo>
                    <a:pt x="1914" y="633"/>
                    <a:pt x="1914" y="633"/>
                    <a:pt x="1914" y="633"/>
                  </a:cubicBezTo>
                  <a:cubicBezTo>
                    <a:pt x="1915" y="633"/>
                    <a:pt x="1915" y="633"/>
                    <a:pt x="1915" y="633"/>
                  </a:cubicBezTo>
                  <a:cubicBezTo>
                    <a:pt x="1916" y="633"/>
                    <a:pt x="1918" y="633"/>
                    <a:pt x="1919" y="633"/>
                  </a:cubicBezTo>
                  <a:cubicBezTo>
                    <a:pt x="1921" y="632"/>
                    <a:pt x="1922" y="632"/>
                    <a:pt x="1924" y="632"/>
                  </a:cubicBezTo>
                  <a:cubicBezTo>
                    <a:pt x="1927" y="632"/>
                    <a:pt x="1930" y="632"/>
                    <a:pt x="1933" y="632"/>
                  </a:cubicBezTo>
                  <a:cubicBezTo>
                    <a:pt x="1934" y="631"/>
                    <a:pt x="1936" y="631"/>
                    <a:pt x="1937" y="631"/>
                  </a:cubicBezTo>
                  <a:cubicBezTo>
                    <a:pt x="1938" y="631"/>
                    <a:pt x="1939" y="631"/>
                    <a:pt x="1940" y="632"/>
                  </a:cubicBezTo>
                  <a:cubicBezTo>
                    <a:pt x="1940" y="632"/>
                    <a:pt x="1941" y="632"/>
                    <a:pt x="1941" y="632"/>
                  </a:cubicBezTo>
                  <a:cubicBezTo>
                    <a:pt x="1942" y="632"/>
                    <a:pt x="1942" y="633"/>
                    <a:pt x="1943" y="633"/>
                  </a:cubicBezTo>
                  <a:cubicBezTo>
                    <a:pt x="1944" y="633"/>
                    <a:pt x="1945" y="633"/>
                    <a:pt x="1946" y="634"/>
                  </a:cubicBezTo>
                  <a:cubicBezTo>
                    <a:pt x="1946" y="634"/>
                    <a:pt x="1946" y="634"/>
                    <a:pt x="1946" y="634"/>
                  </a:cubicBezTo>
                  <a:cubicBezTo>
                    <a:pt x="1950" y="646"/>
                    <a:pt x="1959" y="643"/>
                    <a:pt x="1968" y="648"/>
                  </a:cubicBezTo>
                  <a:cubicBezTo>
                    <a:pt x="1967" y="634"/>
                    <a:pt x="1958" y="630"/>
                    <a:pt x="1946" y="633"/>
                  </a:cubicBezTo>
                  <a:cubicBezTo>
                    <a:pt x="1946" y="633"/>
                    <a:pt x="1946" y="633"/>
                    <a:pt x="1946" y="633"/>
                  </a:cubicBezTo>
                  <a:cubicBezTo>
                    <a:pt x="1945" y="632"/>
                    <a:pt x="1944" y="632"/>
                    <a:pt x="1943" y="632"/>
                  </a:cubicBezTo>
                  <a:cubicBezTo>
                    <a:pt x="1943" y="632"/>
                    <a:pt x="1942" y="631"/>
                    <a:pt x="1942" y="631"/>
                  </a:cubicBezTo>
                  <a:cubicBezTo>
                    <a:pt x="1941" y="631"/>
                    <a:pt x="1941" y="631"/>
                    <a:pt x="1940" y="631"/>
                  </a:cubicBezTo>
                  <a:cubicBezTo>
                    <a:pt x="1940" y="631"/>
                    <a:pt x="1940" y="631"/>
                    <a:pt x="1939" y="630"/>
                  </a:cubicBezTo>
                  <a:cubicBezTo>
                    <a:pt x="1941" y="630"/>
                    <a:pt x="1942" y="630"/>
                    <a:pt x="1943" y="630"/>
                  </a:cubicBezTo>
                  <a:cubicBezTo>
                    <a:pt x="1946" y="629"/>
                    <a:pt x="1948" y="628"/>
                    <a:pt x="1951" y="626"/>
                  </a:cubicBezTo>
                  <a:cubicBezTo>
                    <a:pt x="1951" y="626"/>
                    <a:pt x="1951" y="626"/>
                    <a:pt x="1951" y="626"/>
                  </a:cubicBezTo>
                  <a:cubicBezTo>
                    <a:pt x="1952" y="626"/>
                    <a:pt x="1952" y="626"/>
                    <a:pt x="1952" y="626"/>
                  </a:cubicBezTo>
                  <a:cubicBezTo>
                    <a:pt x="1953" y="625"/>
                    <a:pt x="1953" y="625"/>
                    <a:pt x="1954" y="625"/>
                  </a:cubicBezTo>
                  <a:cubicBezTo>
                    <a:pt x="1954" y="624"/>
                    <a:pt x="1955" y="623"/>
                    <a:pt x="1956" y="623"/>
                  </a:cubicBezTo>
                  <a:cubicBezTo>
                    <a:pt x="1956" y="622"/>
                    <a:pt x="1956" y="622"/>
                    <a:pt x="1957" y="622"/>
                  </a:cubicBezTo>
                  <a:cubicBezTo>
                    <a:pt x="1957" y="621"/>
                    <a:pt x="1957" y="621"/>
                    <a:pt x="1957" y="621"/>
                  </a:cubicBezTo>
                  <a:cubicBezTo>
                    <a:pt x="1957" y="621"/>
                    <a:pt x="1956" y="622"/>
                    <a:pt x="1955" y="622"/>
                  </a:cubicBezTo>
                  <a:cubicBezTo>
                    <a:pt x="1954" y="622"/>
                    <a:pt x="1954" y="623"/>
                    <a:pt x="1953" y="623"/>
                  </a:cubicBezTo>
                  <a:cubicBezTo>
                    <a:pt x="1952" y="623"/>
                    <a:pt x="1952" y="623"/>
                    <a:pt x="1951" y="623"/>
                  </a:cubicBezTo>
                  <a:cubicBezTo>
                    <a:pt x="1951" y="624"/>
                    <a:pt x="1951" y="624"/>
                    <a:pt x="1950" y="624"/>
                  </a:cubicBezTo>
                  <a:cubicBezTo>
                    <a:pt x="1950" y="624"/>
                    <a:pt x="1950" y="624"/>
                    <a:pt x="1950" y="624"/>
                  </a:cubicBezTo>
                  <a:cubicBezTo>
                    <a:pt x="1949" y="624"/>
                    <a:pt x="1949" y="625"/>
                    <a:pt x="1948" y="625"/>
                  </a:cubicBezTo>
                  <a:cubicBezTo>
                    <a:pt x="1948" y="625"/>
                    <a:pt x="1948" y="625"/>
                    <a:pt x="1948" y="625"/>
                  </a:cubicBezTo>
                  <a:cubicBezTo>
                    <a:pt x="1948" y="625"/>
                    <a:pt x="1948" y="625"/>
                    <a:pt x="1949" y="624"/>
                  </a:cubicBezTo>
                  <a:cubicBezTo>
                    <a:pt x="1949" y="624"/>
                    <a:pt x="1949" y="624"/>
                    <a:pt x="1949" y="624"/>
                  </a:cubicBezTo>
                  <a:cubicBezTo>
                    <a:pt x="1949" y="623"/>
                    <a:pt x="1950" y="623"/>
                    <a:pt x="1950" y="622"/>
                  </a:cubicBezTo>
                  <a:cubicBezTo>
                    <a:pt x="1951" y="622"/>
                    <a:pt x="1951" y="621"/>
                    <a:pt x="1952" y="620"/>
                  </a:cubicBezTo>
                  <a:cubicBezTo>
                    <a:pt x="1952" y="620"/>
                    <a:pt x="1953" y="619"/>
                    <a:pt x="1953" y="618"/>
                  </a:cubicBezTo>
                  <a:cubicBezTo>
                    <a:pt x="1953" y="618"/>
                    <a:pt x="1954" y="617"/>
                    <a:pt x="1954" y="617"/>
                  </a:cubicBezTo>
                  <a:cubicBezTo>
                    <a:pt x="1954" y="617"/>
                    <a:pt x="1954" y="617"/>
                    <a:pt x="1954" y="617"/>
                  </a:cubicBezTo>
                  <a:cubicBezTo>
                    <a:pt x="1954" y="617"/>
                    <a:pt x="1954" y="617"/>
                    <a:pt x="1954" y="617"/>
                  </a:cubicBezTo>
                  <a:cubicBezTo>
                    <a:pt x="1954" y="617"/>
                    <a:pt x="1954" y="617"/>
                    <a:pt x="1954" y="616"/>
                  </a:cubicBezTo>
                  <a:cubicBezTo>
                    <a:pt x="1958" y="617"/>
                    <a:pt x="1963" y="612"/>
                    <a:pt x="1965" y="608"/>
                  </a:cubicBezTo>
                  <a:cubicBezTo>
                    <a:pt x="1967" y="603"/>
                    <a:pt x="1964" y="596"/>
                    <a:pt x="1963" y="591"/>
                  </a:cubicBezTo>
                  <a:cubicBezTo>
                    <a:pt x="1959" y="601"/>
                    <a:pt x="1948" y="604"/>
                    <a:pt x="1953" y="615"/>
                  </a:cubicBezTo>
                  <a:cubicBezTo>
                    <a:pt x="1953" y="616"/>
                    <a:pt x="1952" y="616"/>
                    <a:pt x="1952" y="617"/>
                  </a:cubicBezTo>
                  <a:cubicBezTo>
                    <a:pt x="1951" y="618"/>
                    <a:pt x="1951" y="619"/>
                    <a:pt x="1950" y="619"/>
                  </a:cubicBezTo>
                  <a:cubicBezTo>
                    <a:pt x="1950" y="620"/>
                    <a:pt x="1949" y="621"/>
                    <a:pt x="1949" y="621"/>
                  </a:cubicBezTo>
                  <a:cubicBezTo>
                    <a:pt x="1948" y="622"/>
                    <a:pt x="1948" y="622"/>
                    <a:pt x="1948" y="623"/>
                  </a:cubicBezTo>
                  <a:cubicBezTo>
                    <a:pt x="1947" y="623"/>
                    <a:pt x="1947" y="623"/>
                    <a:pt x="1947" y="623"/>
                  </a:cubicBezTo>
                  <a:cubicBezTo>
                    <a:pt x="1947" y="623"/>
                    <a:pt x="1947" y="624"/>
                    <a:pt x="1947" y="624"/>
                  </a:cubicBezTo>
                  <a:cubicBezTo>
                    <a:pt x="1947" y="624"/>
                    <a:pt x="1947" y="624"/>
                    <a:pt x="1947" y="625"/>
                  </a:cubicBezTo>
                  <a:cubicBezTo>
                    <a:pt x="1946" y="625"/>
                    <a:pt x="1946" y="625"/>
                    <a:pt x="1946" y="626"/>
                  </a:cubicBezTo>
                  <a:cubicBezTo>
                    <a:pt x="1946" y="626"/>
                    <a:pt x="1946" y="626"/>
                    <a:pt x="1946" y="626"/>
                  </a:cubicBezTo>
                  <a:cubicBezTo>
                    <a:pt x="1945" y="626"/>
                    <a:pt x="1943" y="627"/>
                    <a:pt x="1942" y="627"/>
                  </a:cubicBezTo>
                  <a:cubicBezTo>
                    <a:pt x="1941" y="628"/>
                    <a:pt x="1939" y="628"/>
                    <a:pt x="1938" y="628"/>
                  </a:cubicBezTo>
                  <a:cubicBezTo>
                    <a:pt x="1936" y="629"/>
                    <a:pt x="1934" y="629"/>
                    <a:pt x="1933" y="629"/>
                  </a:cubicBezTo>
                  <a:cubicBezTo>
                    <a:pt x="1930" y="629"/>
                    <a:pt x="1926" y="630"/>
                    <a:pt x="1923" y="630"/>
                  </a:cubicBezTo>
                  <a:cubicBezTo>
                    <a:pt x="1922" y="630"/>
                    <a:pt x="1920" y="630"/>
                    <a:pt x="1919" y="630"/>
                  </a:cubicBezTo>
                  <a:cubicBezTo>
                    <a:pt x="1918" y="630"/>
                    <a:pt x="1916" y="630"/>
                    <a:pt x="1915" y="631"/>
                  </a:cubicBezTo>
                  <a:cubicBezTo>
                    <a:pt x="1915" y="631"/>
                    <a:pt x="1914" y="631"/>
                    <a:pt x="1914" y="631"/>
                  </a:cubicBezTo>
                  <a:cubicBezTo>
                    <a:pt x="1914" y="631"/>
                    <a:pt x="1913" y="631"/>
                    <a:pt x="1913" y="631"/>
                  </a:cubicBezTo>
                  <a:cubicBezTo>
                    <a:pt x="1913" y="631"/>
                    <a:pt x="1912" y="631"/>
                    <a:pt x="1912" y="631"/>
                  </a:cubicBezTo>
                  <a:cubicBezTo>
                    <a:pt x="1911" y="632"/>
                    <a:pt x="1911" y="632"/>
                    <a:pt x="1910" y="632"/>
                  </a:cubicBezTo>
                  <a:cubicBezTo>
                    <a:pt x="1910" y="632"/>
                    <a:pt x="1910" y="632"/>
                    <a:pt x="1910" y="632"/>
                  </a:cubicBezTo>
                  <a:cubicBezTo>
                    <a:pt x="1911" y="629"/>
                    <a:pt x="1912" y="625"/>
                    <a:pt x="1913" y="622"/>
                  </a:cubicBezTo>
                  <a:cubicBezTo>
                    <a:pt x="1914" y="619"/>
                    <a:pt x="1914" y="616"/>
                    <a:pt x="1914" y="613"/>
                  </a:cubicBezTo>
                  <a:cubicBezTo>
                    <a:pt x="1915" y="610"/>
                    <a:pt x="1915" y="607"/>
                    <a:pt x="1916" y="605"/>
                  </a:cubicBezTo>
                  <a:cubicBezTo>
                    <a:pt x="1916" y="602"/>
                    <a:pt x="1917" y="599"/>
                    <a:pt x="1917" y="597"/>
                  </a:cubicBezTo>
                  <a:cubicBezTo>
                    <a:pt x="1918" y="596"/>
                    <a:pt x="1918" y="596"/>
                    <a:pt x="1918" y="595"/>
                  </a:cubicBezTo>
                  <a:cubicBezTo>
                    <a:pt x="1918" y="595"/>
                    <a:pt x="1918" y="595"/>
                    <a:pt x="1918" y="595"/>
                  </a:cubicBezTo>
                  <a:cubicBezTo>
                    <a:pt x="1918" y="594"/>
                    <a:pt x="1918" y="594"/>
                    <a:pt x="1918" y="594"/>
                  </a:cubicBezTo>
                  <a:cubicBezTo>
                    <a:pt x="1918" y="594"/>
                    <a:pt x="1918" y="594"/>
                    <a:pt x="1918" y="594"/>
                  </a:cubicBezTo>
                  <a:cubicBezTo>
                    <a:pt x="1918" y="594"/>
                    <a:pt x="1918" y="594"/>
                    <a:pt x="1918" y="594"/>
                  </a:cubicBezTo>
                  <a:cubicBezTo>
                    <a:pt x="1918" y="594"/>
                    <a:pt x="1918" y="594"/>
                    <a:pt x="1918" y="594"/>
                  </a:cubicBezTo>
                  <a:cubicBezTo>
                    <a:pt x="1918" y="594"/>
                    <a:pt x="1919" y="594"/>
                    <a:pt x="1919" y="593"/>
                  </a:cubicBezTo>
                  <a:cubicBezTo>
                    <a:pt x="1919" y="593"/>
                    <a:pt x="1919" y="593"/>
                    <a:pt x="1919" y="593"/>
                  </a:cubicBezTo>
                  <a:cubicBezTo>
                    <a:pt x="1919" y="592"/>
                    <a:pt x="1919" y="592"/>
                    <a:pt x="1920" y="592"/>
                  </a:cubicBezTo>
                  <a:cubicBezTo>
                    <a:pt x="1920" y="591"/>
                    <a:pt x="1920" y="591"/>
                    <a:pt x="1921" y="590"/>
                  </a:cubicBezTo>
                  <a:cubicBezTo>
                    <a:pt x="1921" y="589"/>
                    <a:pt x="1922" y="589"/>
                    <a:pt x="1923" y="588"/>
                  </a:cubicBezTo>
                  <a:cubicBezTo>
                    <a:pt x="1923" y="587"/>
                    <a:pt x="1924" y="586"/>
                    <a:pt x="1925" y="585"/>
                  </a:cubicBezTo>
                  <a:cubicBezTo>
                    <a:pt x="1926" y="583"/>
                    <a:pt x="1927" y="581"/>
                    <a:pt x="1929" y="580"/>
                  </a:cubicBezTo>
                  <a:cubicBezTo>
                    <a:pt x="1929" y="580"/>
                    <a:pt x="1929" y="579"/>
                    <a:pt x="1929" y="579"/>
                  </a:cubicBezTo>
                  <a:cubicBezTo>
                    <a:pt x="1929" y="579"/>
                    <a:pt x="1929" y="579"/>
                    <a:pt x="1930" y="579"/>
                  </a:cubicBezTo>
                  <a:cubicBezTo>
                    <a:pt x="1930" y="578"/>
                    <a:pt x="1930" y="578"/>
                    <a:pt x="1931" y="578"/>
                  </a:cubicBezTo>
                  <a:cubicBezTo>
                    <a:pt x="1931" y="577"/>
                    <a:pt x="1932" y="577"/>
                    <a:pt x="1932" y="577"/>
                  </a:cubicBezTo>
                  <a:cubicBezTo>
                    <a:pt x="1933" y="576"/>
                    <a:pt x="1934" y="575"/>
                    <a:pt x="1935" y="575"/>
                  </a:cubicBezTo>
                  <a:cubicBezTo>
                    <a:pt x="1936" y="574"/>
                    <a:pt x="1937" y="574"/>
                    <a:pt x="1938" y="573"/>
                  </a:cubicBezTo>
                  <a:cubicBezTo>
                    <a:pt x="1939" y="573"/>
                    <a:pt x="1940" y="572"/>
                    <a:pt x="1941" y="572"/>
                  </a:cubicBezTo>
                  <a:cubicBezTo>
                    <a:pt x="1943" y="571"/>
                    <a:pt x="1944" y="571"/>
                    <a:pt x="1945" y="570"/>
                  </a:cubicBezTo>
                  <a:cubicBezTo>
                    <a:pt x="1945" y="570"/>
                    <a:pt x="1945" y="570"/>
                    <a:pt x="1945" y="570"/>
                  </a:cubicBezTo>
                  <a:cubicBezTo>
                    <a:pt x="1958" y="582"/>
                    <a:pt x="1965" y="571"/>
                    <a:pt x="1970" y="558"/>
                  </a:cubicBezTo>
                  <a:cubicBezTo>
                    <a:pt x="1959" y="564"/>
                    <a:pt x="1951" y="555"/>
                    <a:pt x="1943" y="569"/>
                  </a:cubicBezTo>
                  <a:cubicBezTo>
                    <a:pt x="1942" y="569"/>
                    <a:pt x="1942" y="569"/>
                    <a:pt x="1941" y="570"/>
                  </a:cubicBezTo>
                  <a:cubicBezTo>
                    <a:pt x="1940" y="570"/>
                    <a:pt x="1938" y="571"/>
                    <a:pt x="1937" y="571"/>
                  </a:cubicBezTo>
                  <a:cubicBezTo>
                    <a:pt x="1936" y="572"/>
                    <a:pt x="1935" y="572"/>
                    <a:pt x="1934" y="573"/>
                  </a:cubicBezTo>
                  <a:cubicBezTo>
                    <a:pt x="1933" y="573"/>
                    <a:pt x="1933" y="574"/>
                    <a:pt x="1932" y="574"/>
                  </a:cubicBezTo>
                  <a:cubicBezTo>
                    <a:pt x="1933" y="573"/>
                    <a:pt x="1934" y="572"/>
                    <a:pt x="1934" y="571"/>
                  </a:cubicBezTo>
                  <a:cubicBezTo>
                    <a:pt x="1935" y="570"/>
                    <a:pt x="1935" y="568"/>
                    <a:pt x="1936" y="567"/>
                  </a:cubicBezTo>
                  <a:cubicBezTo>
                    <a:pt x="1936" y="566"/>
                    <a:pt x="1936" y="565"/>
                    <a:pt x="1937" y="565"/>
                  </a:cubicBezTo>
                  <a:cubicBezTo>
                    <a:pt x="1937" y="563"/>
                    <a:pt x="1937" y="562"/>
                    <a:pt x="1937" y="562"/>
                  </a:cubicBezTo>
                  <a:cubicBezTo>
                    <a:pt x="1937" y="562"/>
                    <a:pt x="1937" y="563"/>
                    <a:pt x="1936" y="564"/>
                  </a:cubicBezTo>
                  <a:cubicBezTo>
                    <a:pt x="1936" y="565"/>
                    <a:pt x="1936" y="566"/>
                    <a:pt x="1935" y="567"/>
                  </a:cubicBezTo>
                  <a:cubicBezTo>
                    <a:pt x="1934" y="568"/>
                    <a:pt x="1934" y="569"/>
                    <a:pt x="1933" y="570"/>
                  </a:cubicBezTo>
                  <a:cubicBezTo>
                    <a:pt x="1931" y="572"/>
                    <a:pt x="1929" y="575"/>
                    <a:pt x="1926" y="578"/>
                  </a:cubicBezTo>
                  <a:cubicBezTo>
                    <a:pt x="1925" y="580"/>
                    <a:pt x="1924" y="581"/>
                    <a:pt x="1922" y="583"/>
                  </a:cubicBezTo>
                  <a:cubicBezTo>
                    <a:pt x="1921" y="584"/>
                    <a:pt x="1921" y="584"/>
                    <a:pt x="1920" y="585"/>
                  </a:cubicBezTo>
                  <a:cubicBezTo>
                    <a:pt x="1919" y="586"/>
                    <a:pt x="1918" y="587"/>
                    <a:pt x="1918" y="588"/>
                  </a:cubicBezTo>
                  <a:cubicBezTo>
                    <a:pt x="1917" y="589"/>
                    <a:pt x="1917" y="589"/>
                    <a:pt x="1917" y="590"/>
                  </a:cubicBezTo>
                  <a:cubicBezTo>
                    <a:pt x="1916" y="590"/>
                    <a:pt x="1916" y="591"/>
                    <a:pt x="1916" y="591"/>
                  </a:cubicBezTo>
                  <a:cubicBezTo>
                    <a:pt x="1916" y="591"/>
                    <a:pt x="1916" y="592"/>
                    <a:pt x="1916" y="592"/>
                  </a:cubicBezTo>
                  <a:cubicBezTo>
                    <a:pt x="1915" y="592"/>
                    <a:pt x="1915" y="592"/>
                    <a:pt x="1915" y="593"/>
                  </a:cubicBezTo>
                  <a:cubicBezTo>
                    <a:pt x="1915" y="593"/>
                    <a:pt x="1915" y="593"/>
                    <a:pt x="1915" y="593"/>
                  </a:cubicBezTo>
                  <a:cubicBezTo>
                    <a:pt x="1915" y="593"/>
                    <a:pt x="1915" y="593"/>
                    <a:pt x="1915" y="593"/>
                  </a:cubicBezTo>
                  <a:cubicBezTo>
                    <a:pt x="1915" y="593"/>
                    <a:pt x="1915" y="593"/>
                    <a:pt x="1915" y="593"/>
                  </a:cubicBezTo>
                  <a:cubicBezTo>
                    <a:pt x="1915" y="593"/>
                    <a:pt x="1915" y="593"/>
                    <a:pt x="1915" y="593"/>
                  </a:cubicBezTo>
                  <a:cubicBezTo>
                    <a:pt x="1915" y="594"/>
                    <a:pt x="1915" y="594"/>
                    <a:pt x="1915" y="594"/>
                  </a:cubicBezTo>
                  <a:cubicBezTo>
                    <a:pt x="1914" y="594"/>
                    <a:pt x="1914" y="595"/>
                    <a:pt x="1914" y="596"/>
                  </a:cubicBezTo>
                  <a:cubicBezTo>
                    <a:pt x="1914" y="596"/>
                    <a:pt x="1914" y="597"/>
                    <a:pt x="1913" y="598"/>
                  </a:cubicBezTo>
                  <a:cubicBezTo>
                    <a:pt x="1913" y="598"/>
                    <a:pt x="1913" y="598"/>
                    <a:pt x="1913" y="598"/>
                  </a:cubicBezTo>
                  <a:cubicBezTo>
                    <a:pt x="1913" y="596"/>
                    <a:pt x="1912" y="595"/>
                    <a:pt x="1912" y="594"/>
                  </a:cubicBezTo>
                  <a:cubicBezTo>
                    <a:pt x="1911" y="594"/>
                    <a:pt x="1911" y="593"/>
                    <a:pt x="1911" y="593"/>
                  </a:cubicBezTo>
                  <a:cubicBezTo>
                    <a:pt x="1911" y="592"/>
                    <a:pt x="1910" y="592"/>
                    <a:pt x="1910" y="592"/>
                  </a:cubicBezTo>
                  <a:cubicBezTo>
                    <a:pt x="1910" y="591"/>
                    <a:pt x="1910" y="591"/>
                    <a:pt x="1909" y="591"/>
                  </a:cubicBezTo>
                  <a:cubicBezTo>
                    <a:pt x="1909" y="590"/>
                    <a:pt x="1909" y="590"/>
                    <a:pt x="1908" y="590"/>
                  </a:cubicBezTo>
                  <a:cubicBezTo>
                    <a:pt x="1907" y="589"/>
                    <a:pt x="1907" y="588"/>
                    <a:pt x="1906" y="588"/>
                  </a:cubicBezTo>
                  <a:cubicBezTo>
                    <a:pt x="1905" y="588"/>
                    <a:pt x="1905" y="587"/>
                    <a:pt x="1905" y="587"/>
                  </a:cubicBezTo>
                  <a:cubicBezTo>
                    <a:pt x="1905" y="587"/>
                    <a:pt x="1904" y="587"/>
                    <a:pt x="1904" y="587"/>
                  </a:cubicBezTo>
                  <a:cubicBezTo>
                    <a:pt x="1904" y="587"/>
                    <a:pt x="1904" y="587"/>
                    <a:pt x="1903" y="587"/>
                  </a:cubicBezTo>
                  <a:cubicBezTo>
                    <a:pt x="1903" y="587"/>
                    <a:pt x="1903" y="587"/>
                    <a:pt x="1902" y="586"/>
                  </a:cubicBezTo>
                  <a:cubicBezTo>
                    <a:pt x="1900" y="586"/>
                    <a:pt x="1898" y="586"/>
                    <a:pt x="1896" y="585"/>
                  </a:cubicBezTo>
                  <a:cubicBezTo>
                    <a:pt x="1895" y="585"/>
                    <a:pt x="1893" y="585"/>
                    <a:pt x="1892" y="584"/>
                  </a:cubicBezTo>
                  <a:cubicBezTo>
                    <a:pt x="1892" y="584"/>
                    <a:pt x="1891" y="584"/>
                    <a:pt x="1891" y="584"/>
                  </a:cubicBezTo>
                  <a:cubicBezTo>
                    <a:pt x="1891" y="583"/>
                    <a:pt x="1891" y="583"/>
                    <a:pt x="1891" y="583"/>
                  </a:cubicBezTo>
                  <a:cubicBezTo>
                    <a:pt x="1891" y="583"/>
                    <a:pt x="1890" y="583"/>
                    <a:pt x="1890" y="583"/>
                  </a:cubicBezTo>
                  <a:cubicBezTo>
                    <a:pt x="1890" y="583"/>
                    <a:pt x="1890" y="583"/>
                    <a:pt x="1890" y="583"/>
                  </a:cubicBezTo>
                  <a:cubicBezTo>
                    <a:pt x="1890" y="583"/>
                    <a:pt x="1890" y="583"/>
                    <a:pt x="1890" y="583"/>
                  </a:cubicBezTo>
                  <a:cubicBezTo>
                    <a:pt x="1888" y="581"/>
                    <a:pt x="1887" y="579"/>
                    <a:pt x="1886" y="577"/>
                  </a:cubicBezTo>
                  <a:cubicBezTo>
                    <a:pt x="1885" y="575"/>
                    <a:pt x="1884" y="573"/>
                    <a:pt x="1882" y="570"/>
                  </a:cubicBezTo>
                  <a:cubicBezTo>
                    <a:pt x="1881" y="568"/>
                    <a:pt x="1880" y="566"/>
                    <a:pt x="1879" y="564"/>
                  </a:cubicBezTo>
                  <a:cubicBezTo>
                    <a:pt x="1878" y="563"/>
                    <a:pt x="1877" y="561"/>
                    <a:pt x="1876" y="560"/>
                  </a:cubicBezTo>
                  <a:cubicBezTo>
                    <a:pt x="1876" y="560"/>
                    <a:pt x="1876" y="559"/>
                    <a:pt x="1876" y="559"/>
                  </a:cubicBezTo>
                  <a:cubicBezTo>
                    <a:pt x="1876" y="559"/>
                    <a:pt x="1876" y="559"/>
                    <a:pt x="1876" y="558"/>
                  </a:cubicBezTo>
                  <a:cubicBezTo>
                    <a:pt x="1876" y="558"/>
                    <a:pt x="1876" y="558"/>
                    <a:pt x="1876" y="558"/>
                  </a:cubicBezTo>
                  <a:cubicBezTo>
                    <a:pt x="1876" y="557"/>
                    <a:pt x="1876" y="557"/>
                    <a:pt x="1876" y="557"/>
                  </a:cubicBezTo>
                  <a:cubicBezTo>
                    <a:pt x="1876" y="557"/>
                    <a:pt x="1876" y="556"/>
                    <a:pt x="1876" y="556"/>
                  </a:cubicBezTo>
                  <a:cubicBezTo>
                    <a:pt x="1876" y="556"/>
                    <a:pt x="1875" y="555"/>
                    <a:pt x="1875" y="555"/>
                  </a:cubicBezTo>
                  <a:cubicBezTo>
                    <a:pt x="1875" y="554"/>
                    <a:pt x="1875" y="554"/>
                    <a:pt x="1875" y="553"/>
                  </a:cubicBezTo>
                  <a:cubicBezTo>
                    <a:pt x="1875" y="553"/>
                    <a:pt x="1875" y="553"/>
                    <a:pt x="1875" y="552"/>
                  </a:cubicBezTo>
                  <a:cubicBezTo>
                    <a:pt x="1875" y="551"/>
                    <a:pt x="1875" y="550"/>
                    <a:pt x="1875" y="549"/>
                  </a:cubicBezTo>
                  <a:cubicBezTo>
                    <a:pt x="1875" y="548"/>
                    <a:pt x="1875" y="547"/>
                    <a:pt x="1875" y="546"/>
                  </a:cubicBezTo>
                  <a:cubicBezTo>
                    <a:pt x="1875" y="545"/>
                    <a:pt x="1875" y="544"/>
                    <a:pt x="1875" y="544"/>
                  </a:cubicBezTo>
                  <a:cubicBezTo>
                    <a:pt x="1876" y="543"/>
                    <a:pt x="1876" y="543"/>
                    <a:pt x="1876" y="543"/>
                  </a:cubicBezTo>
                  <a:cubicBezTo>
                    <a:pt x="1875" y="544"/>
                    <a:pt x="1875" y="545"/>
                    <a:pt x="1876" y="546"/>
                  </a:cubicBezTo>
                  <a:cubicBezTo>
                    <a:pt x="1891" y="544"/>
                    <a:pt x="1886" y="525"/>
                    <a:pt x="1881" y="515"/>
                  </a:cubicBezTo>
                  <a:cubicBezTo>
                    <a:pt x="1879" y="521"/>
                    <a:pt x="1860" y="540"/>
                    <a:pt x="1873" y="545"/>
                  </a:cubicBezTo>
                  <a:cubicBezTo>
                    <a:pt x="1873" y="546"/>
                    <a:pt x="1873" y="546"/>
                    <a:pt x="1873" y="546"/>
                  </a:cubicBezTo>
                  <a:cubicBezTo>
                    <a:pt x="1873" y="547"/>
                    <a:pt x="1873" y="548"/>
                    <a:pt x="1873" y="549"/>
                  </a:cubicBezTo>
                  <a:cubicBezTo>
                    <a:pt x="1873" y="550"/>
                    <a:pt x="1873" y="551"/>
                    <a:pt x="1873" y="552"/>
                  </a:cubicBezTo>
                  <a:cubicBezTo>
                    <a:pt x="1873" y="553"/>
                    <a:pt x="1873" y="553"/>
                    <a:pt x="1874" y="554"/>
                  </a:cubicBezTo>
                  <a:cubicBezTo>
                    <a:pt x="1874" y="554"/>
                    <a:pt x="1874" y="555"/>
                    <a:pt x="1874" y="555"/>
                  </a:cubicBezTo>
                  <a:cubicBezTo>
                    <a:pt x="1874" y="555"/>
                    <a:pt x="1874" y="556"/>
                    <a:pt x="1874" y="556"/>
                  </a:cubicBezTo>
                  <a:cubicBezTo>
                    <a:pt x="1874" y="556"/>
                    <a:pt x="1874" y="557"/>
                    <a:pt x="1874" y="557"/>
                  </a:cubicBezTo>
                  <a:cubicBezTo>
                    <a:pt x="1873" y="556"/>
                    <a:pt x="1872" y="554"/>
                    <a:pt x="1872" y="553"/>
                  </a:cubicBezTo>
                  <a:cubicBezTo>
                    <a:pt x="1871" y="553"/>
                    <a:pt x="1871" y="553"/>
                    <a:pt x="1871" y="552"/>
                  </a:cubicBezTo>
                  <a:cubicBezTo>
                    <a:pt x="1871" y="552"/>
                    <a:pt x="1870" y="551"/>
                    <a:pt x="1870" y="551"/>
                  </a:cubicBezTo>
                  <a:cubicBezTo>
                    <a:pt x="1869" y="551"/>
                    <a:pt x="1869" y="550"/>
                    <a:pt x="1868" y="549"/>
                  </a:cubicBezTo>
                  <a:cubicBezTo>
                    <a:pt x="1867" y="548"/>
                    <a:pt x="1866" y="547"/>
                    <a:pt x="1866" y="546"/>
                  </a:cubicBezTo>
                  <a:cubicBezTo>
                    <a:pt x="1865" y="546"/>
                    <a:pt x="1865" y="546"/>
                    <a:pt x="1865" y="545"/>
                  </a:cubicBezTo>
                  <a:cubicBezTo>
                    <a:pt x="1864" y="545"/>
                    <a:pt x="1864" y="545"/>
                    <a:pt x="1864" y="545"/>
                  </a:cubicBezTo>
                  <a:cubicBezTo>
                    <a:pt x="1864" y="545"/>
                    <a:pt x="1864" y="545"/>
                    <a:pt x="1864" y="545"/>
                  </a:cubicBezTo>
                  <a:cubicBezTo>
                    <a:pt x="1864" y="545"/>
                    <a:pt x="1864" y="545"/>
                    <a:pt x="1864" y="545"/>
                  </a:cubicBezTo>
                  <a:cubicBezTo>
                    <a:pt x="1864" y="545"/>
                    <a:pt x="1864" y="545"/>
                    <a:pt x="1864" y="545"/>
                  </a:cubicBezTo>
                  <a:cubicBezTo>
                    <a:pt x="1864" y="545"/>
                    <a:pt x="1863" y="545"/>
                    <a:pt x="1863" y="545"/>
                  </a:cubicBezTo>
                  <a:cubicBezTo>
                    <a:pt x="1863" y="546"/>
                    <a:pt x="1863" y="546"/>
                    <a:pt x="1863" y="546"/>
                  </a:cubicBezTo>
                  <a:cubicBezTo>
                    <a:pt x="1863"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4" y="546"/>
                    <a:pt x="1864" y="546"/>
                  </a:cubicBezTo>
                  <a:cubicBezTo>
                    <a:pt x="1864" y="546"/>
                    <a:pt x="1865" y="546"/>
                    <a:pt x="1865" y="547"/>
                  </a:cubicBezTo>
                  <a:cubicBezTo>
                    <a:pt x="1865" y="548"/>
                    <a:pt x="1866" y="549"/>
                    <a:pt x="1867" y="550"/>
                  </a:cubicBezTo>
                  <a:cubicBezTo>
                    <a:pt x="1867" y="551"/>
                    <a:pt x="1868" y="552"/>
                    <a:pt x="1868" y="553"/>
                  </a:cubicBezTo>
                  <a:cubicBezTo>
                    <a:pt x="1868" y="553"/>
                    <a:pt x="1868" y="553"/>
                    <a:pt x="1869" y="554"/>
                  </a:cubicBezTo>
                  <a:cubicBezTo>
                    <a:pt x="1869" y="554"/>
                    <a:pt x="1869" y="554"/>
                    <a:pt x="1869" y="555"/>
                  </a:cubicBezTo>
                  <a:cubicBezTo>
                    <a:pt x="1872" y="558"/>
                    <a:pt x="1874" y="561"/>
                    <a:pt x="1877" y="565"/>
                  </a:cubicBezTo>
                  <a:cubicBezTo>
                    <a:pt x="1878" y="567"/>
                    <a:pt x="1879" y="569"/>
                    <a:pt x="1880" y="572"/>
                  </a:cubicBezTo>
                  <a:cubicBezTo>
                    <a:pt x="1881" y="572"/>
                    <a:pt x="1881" y="573"/>
                    <a:pt x="1881" y="574"/>
                  </a:cubicBezTo>
                  <a:cubicBezTo>
                    <a:pt x="1881" y="574"/>
                    <a:pt x="1881" y="573"/>
                    <a:pt x="1881" y="573"/>
                  </a:cubicBezTo>
                  <a:cubicBezTo>
                    <a:pt x="1880" y="573"/>
                    <a:pt x="1879" y="573"/>
                    <a:pt x="1879" y="572"/>
                  </a:cubicBezTo>
                  <a:cubicBezTo>
                    <a:pt x="1878" y="572"/>
                    <a:pt x="1877" y="572"/>
                    <a:pt x="1877" y="571"/>
                  </a:cubicBezTo>
                  <a:cubicBezTo>
                    <a:pt x="1876" y="571"/>
                    <a:pt x="1875" y="571"/>
                    <a:pt x="1874" y="570"/>
                  </a:cubicBezTo>
                  <a:cubicBezTo>
                    <a:pt x="1874" y="570"/>
                    <a:pt x="1874" y="570"/>
                    <a:pt x="1874" y="570"/>
                  </a:cubicBezTo>
                  <a:cubicBezTo>
                    <a:pt x="1874" y="570"/>
                    <a:pt x="1874" y="570"/>
                    <a:pt x="1874" y="570"/>
                  </a:cubicBezTo>
                  <a:cubicBezTo>
                    <a:pt x="1866" y="562"/>
                    <a:pt x="1856" y="563"/>
                    <a:pt x="1845" y="565"/>
                  </a:cubicBezTo>
                  <a:cubicBezTo>
                    <a:pt x="1851" y="574"/>
                    <a:pt x="1862" y="574"/>
                    <a:pt x="1871" y="572"/>
                  </a:cubicBezTo>
                  <a:cubicBezTo>
                    <a:pt x="1872" y="572"/>
                    <a:pt x="1873" y="572"/>
                    <a:pt x="1874" y="572"/>
                  </a:cubicBezTo>
                  <a:cubicBezTo>
                    <a:pt x="1874" y="573"/>
                    <a:pt x="1875" y="573"/>
                    <a:pt x="1876" y="573"/>
                  </a:cubicBezTo>
                  <a:cubicBezTo>
                    <a:pt x="1876" y="573"/>
                    <a:pt x="1877" y="574"/>
                    <a:pt x="1878" y="574"/>
                  </a:cubicBezTo>
                  <a:cubicBezTo>
                    <a:pt x="1878" y="574"/>
                    <a:pt x="1879" y="575"/>
                    <a:pt x="1880" y="575"/>
                  </a:cubicBezTo>
                  <a:cubicBezTo>
                    <a:pt x="1880" y="576"/>
                    <a:pt x="1881" y="576"/>
                    <a:pt x="1881" y="576"/>
                  </a:cubicBezTo>
                  <a:cubicBezTo>
                    <a:pt x="1881" y="576"/>
                    <a:pt x="1882" y="576"/>
                    <a:pt x="1882" y="576"/>
                  </a:cubicBezTo>
                  <a:cubicBezTo>
                    <a:pt x="1882" y="576"/>
                    <a:pt x="1882" y="577"/>
                    <a:pt x="1882" y="577"/>
                  </a:cubicBezTo>
                  <a:cubicBezTo>
                    <a:pt x="1882" y="577"/>
                    <a:pt x="1883" y="577"/>
                    <a:pt x="1883" y="577"/>
                  </a:cubicBezTo>
                  <a:cubicBezTo>
                    <a:pt x="1883" y="577"/>
                    <a:pt x="1883" y="578"/>
                    <a:pt x="1883" y="578"/>
                  </a:cubicBezTo>
                  <a:cubicBezTo>
                    <a:pt x="1885" y="581"/>
                    <a:pt x="1886" y="583"/>
                    <a:pt x="1888" y="585"/>
                  </a:cubicBezTo>
                  <a:cubicBezTo>
                    <a:pt x="1888" y="585"/>
                    <a:pt x="1888" y="585"/>
                    <a:pt x="1888" y="585"/>
                  </a:cubicBezTo>
                  <a:cubicBezTo>
                    <a:pt x="1889" y="585"/>
                    <a:pt x="1889" y="585"/>
                    <a:pt x="1889" y="585"/>
                  </a:cubicBezTo>
                  <a:cubicBezTo>
                    <a:pt x="1889" y="585"/>
                    <a:pt x="1889" y="586"/>
                    <a:pt x="1889" y="586"/>
                  </a:cubicBezTo>
                  <a:cubicBezTo>
                    <a:pt x="1890" y="586"/>
                    <a:pt x="1890" y="586"/>
                    <a:pt x="1890" y="586"/>
                  </a:cubicBezTo>
                  <a:cubicBezTo>
                    <a:pt x="1890" y="586"/>
                    <a:pt x="1891" y="587"/>
                    <a:pt x="1892" y="587"/>
                  </a:cubicBezTo>
                  <a:cubicBezTo>
                    <a:pt x="1893" y="587"/>
                    <a:pt x="1894" y="588"/>
                    <a:pt x="1895" y="588"/>
                  </a:cubicBezTo>
                  <a:cubicBezTo>
                    <a:pt x="1898" y="588"/>
                    <a:pt x="1900" y="588"/>
                    <a:pt x="1902" y="589"/>
                  </a:cubicBezTo>
                  <a:cubicBezTo>
                    <a:pt x="1902" y="589"/>
                    <a:pt x="1902" y="589"/>
                    <a:pt x="1902" y="589"/>
                  </a:cubicBezTo>
                  <a:cubicBezTo>
                    <a:pt x="1903" y="589"/>
                    <a:pt x="1903" y="589"/>
                    <a:pt x="1903" y="589"/>
                  </a:cubicBezTo>
                  <a:cubicBezTo>
                    <a:pt x="1903" y="589"/>
                    <a:pt x="1904" y="590"/>
                    <a:pt x="1904" y="590"/>
                  </a:cubicBezTo>
                  <a:cubicBezTo>
                    <a:pt x="1904" y="590"/>
                    <a:pt x="1904" y="590"/>
                    <a:pt x="1904" y="590"/>
                  </a:cubicBezTo>
                  <a:cubicBezTo>
                    <a:pt x="1905" y="590"/>
                    <a:pt x="1906" y="591"/>
                    <a:pt x="1907" y="592"/>
                  </a:cubicBezTo>
                  <a:cubicBezTo>
                    <a:pt x="1907" y="592"/>
                    <a:pt x="1908" y="593"/>
                    <a:pt x="1908" y="593"/>
                  </a:cubicBezTo>
                  <a:cubicBezTo>
                    <a:pt x="1909" y="594"/>
                    <a:pt x="1909" y="594"/>
                    <a:pt x="1909" y="594"/>
                  </a:cubicBezTo>
                  <a:cubicBezTo>
                    <a:pt x="1909" y="594"/>
                    <a:pt x="1910" y="595"/>
                    <a:pt x="1910" y="595"/>
                  </a:cubicBezTo>
                  <a:cubicBezTo>
                    <a:pt x="1911" y="596"/>
                    <a:pt x="1912" y="597"/>
                    <a:pt x="1912" y="598"/>
                  </a:cubicBezTo>
                  <a:cubicBezTo>
                    <a:pt x="1913" y="598"/>
                    <a:pt x="1913" y="599"/>
                    <a:pt x="1913" y="599"/>
                  </a:cubicBezTo>
                  <a:cubicBezTo>
                    <a:pt x="1913" y="601"/>
                    <a:pt x="1912" y="602"/>
                    <a:pt x="1912" y="604"/>
                  </a:cubicBezTo>
                  <a:cubicBezTo>
                    <a:pt x="1912" y="607"/>
                    <a:pt x="1911" y="610"/>
                    <a:pt x="1911" y="613"/>
                  </a:cubicBezTo>
                  <a:cubicBezTo>
                    <a:pt x="1911" y="615"/>
                    <a:pt x="1910" y="618"/>
                    <a:pt x="1909" y="621"/>
                  </a:cubicBezTo>
                  <a:cubicBezTo>
                    <a:pt x="1908" y="627"/>
                    <a:pt x="1906" y="633"/>
                    <a:pt x="1904" y="639"/>
                  </a:cubicBezTo>
                  <a:cubicBezTo>
                    <a:pt x="1903" y="642"/>
                    <a:pt x="1901" y="645"/>
                    <a:pt x="1900" y="648"/>
                  </a:cubicBezTo>
                  <a:cubicBezTo>
                    <a:pt x="1900" y="649"/>
                    <a:pt x="1900" y="650"/>
                    <a:pt x="1899" y="651"/>
                  </a:cubicBezTo>
                  <a:cubicBezTo>
                    <a:pt x="1899" y="651"/>
                    <a:pt x="1899" y="652"/>
                    <a:pt x="1899" y="653"/>
                  </a:cubicBezTo>
                  <a:cubicBezTo>
                    <a:pt x="1898" y="655"/>
                    <a:pt x="1898" y="657"/>
                    <a:pt x="1898" y="658"/>
                  </a:cubicBezTo>
                  <a:cubicBezTo>
                    <a:pt x="1898" y="662"/>
                    <a:pt x="1898" y="665"/>
                    <a:pt x="1898" y="668"/>
                  </a:cubicBezTo>
                  <a:cubicBezTo>
                    <a:pt x="1898" y="671"/>
                    <a:pt x="1898" y="673"/>
                    <a:pt x="1898" y="675"/>
                  </a:cubicBezTo>
                  <a:cubicBezTo>
                    <a:pt x="1898" y="674"/>
                    <a:pt x="1898" y="673"/>
                    <a:pt x="1897" y="672"/>
                  </a:cubicBezTo>
                  <a:cubicBezTo>
                    <a:pt x="1897" y="672"/>
                    <a:pt x="1897" y="672"/>
                    <a:pt x="1897" y="671"/>
                  </a:cubicBezTo>
                  <a:cubicBezTo>
                    <a:pt x="1897" y="671"/>
                    <a:pt x="1897" y="670"/>
                    <a:pt x="1896" y="670"/>
                  </a:cubicBezTo>
                  <a:cubicBezTo>
                    <a:pt x="1896" y="669"/>
                    <a:pt x="1896" y="669"/>
                    <a:pt x="1896" y="668"/>
                  </a:cubicBezTo>
                  <a:cubicBezTo>
                    <a:pt x="1895" y="668"/>
                    <a:pt x="1895" y="667"/>
                    <a:pt x="1895" y="667"/>
                  </a:cubicBezTo>
                  <a:cubicBezTo>
                    <a:pt x="1893" y="665"/>
                    <a:pt x="1892" y="663"/>
                    <a:pt x="1889" y="662"/>
                  </a:cubicBezTo>
                  <a:cubicBezTo>
                    <a:pt x="1889" y="662"/>
                    <a:pt x="1889" y="662"/>
                    <a:pt x="1888" y="662"/>
                  </a:cubicBezTo>
                  <a:cubicBezTo>
                    <a:pt x="1888" y="662"/>
                    <a:pt x="1888" y="661"/>
                    <a:pt x="1887" y="661"/>
                  </a:cubicBezTo>
                  <a:cubicBezTo>
                    <a:pt x="1887" y="661"/>
                    <a:pt x="1887" y="661"/>
                    <a:pt x="1887" y="661"/>
                  </a:cubicBezTo>
                  <a:cubicBezTo>
                    <a:pt x="1886" y="661"/>
                    <a:pt x="1886" y="661"/>
                    <a:pt x="1886" y="661"/>
                  </a:cubicBezTo>
                  <a:cubicBezTo>
                    <a:pt x="1886" y="661"/>
                    <a:pt x="1886" y="661"/>
                    <a:pt x="1885" y="661"/>
                  </a:cubicBezTo>
                  <a:cubicBezTo>
                    <a:pt x="1884" y="661"/>
                    <a:pt x="1883" y="660"/>
                    <a:pt x="1881" y="660"/>
                  </a:cubicBezTo>
                  <a:cubicBezTo>
                    <a:pt x="1881" y="660"/>
                    <a:pt x="1880" y="660"/>
                    <a:pt x="1879" y="660"/>
                  </a:cubicBezTo>
                  <a:cubicBezTo>
                    <a:pt x="1879" y="660"/>
                    <a:pt x="1878" y="660"/>
                    <a:pt x="1877" y="660"/>
                  </a:cubicBezTo>
                  <a:cubicBezTo>
                    <a:pt x="1877" y="660"/>
                    <a:pt x="1876" y="660"/>
                    <a:pt x="1875" y="660"/>
                  </a:cubicBezTo>
                  <a:cubicBezTo>
                    <a:pt x="1875" y="660"/>
                    <a:pt x="1874" y="660"/>
                    <a:pt x="1873" y="660"/>
                  </a:cubicBezTo>
                  <a:cubicBezTo>
                    <a:pt x="1873" y="660"/>
                    <a:pt x="1872" y="659"/>
                    <a:pt x="1872" y="659"/>
                  </a:cubicBezTo>
                  <a:cubicBezTo>
                    <a:pt x="1872" y="659"/>
                    <a:pt x="1872" y="659"/>
                    <a:pt x="1872" y="659"/>
                  </a:cubicBezTo>
                  <a:cubicBezTo>
                    <a:pt x="1872" y="659"/>
                    <a:pt x="1872" y="659"/>
                    <a:pt x="1871" y="658"/>
                  </a:cubicBezTo>
                  <a:cubicBezTo>
                    <a:pt x="1871" y="658"/>
                    <a:pt x="1871" y="658"/>
                    <a:pt x="1871" y="658"/>
                  </a:cubicBezTo>
                  <a:cubicBezTo>
                    <a:pt x="1871" y="658"/>
                    <a:pt x="1871" y="658"/>
                    <a:pt x="1871" y="657"/>
                  </a:cubicBezTo>
                  <a:cubicBezTo>
                    <a:pt x="1871" y="657"/>
                    <a:pt x="1871" y="657"/>
                    <a:pt x="1870" y="657"/>
                  </a:cubicBezTo>
                  <a:cubicBezTo>
                    <a:pt x="1870" y="656"/>
                    <a:pt x="1870" y="656"/>
                    <a:pt x="1870" y="656"/>
                  </a:cubicBezTo>
                  <a:cubicBezTo>
                    <a:pt x="1870" y="655"/>
                    <a:pt x="1870" y="655"/>
                    <a:pt x="1870" y="655"/>
                  </a:cubicBezTo>
                  <a:cubicBezTo>
                    <a:pt x="1870" y="655"/>
                    <a:pt x="1869" y="655"/>
                    <a:pt x="1869" y="655"/>
                  </a:cubicBezTo>
                  <a:cubicBezTo>
                    <a:pt x="1869" y="654"/>
                    <a:pt x="1869" y="654"/>
                    <a:pt x="1869" y="653"/>
                  </a:cubicBezTo>
                  <a:cubicBezTo>
                    <a:pt x="1869" y="653"/>
                    <a:pt x="1868" y="652"/>
                    <a:pt x="1868" y="651"/>
                  </a:cubicBezTo>
                  <a:cubicBezTo>
                    <a:pt x="1868" y="650"/>
                    <a:pt x="1868" y="649"/>
                    <a:pt x="1868" y="648"/>
                  </a:cubicBezTo>
                  <a:cubicBezTo>
                    <a:pt x="1868" y="648"/>
                    <a:pt x="1868" y="648"/>
                    <a:pt x="1868" y="648"/>
                  </a:cubicBezTo>
                  <a:cubicBezTo>
                    <a:pt x="1868" y="648"/>
                    <a:pt x="1868" y="648"/>
                    <a:pt x="1868" y="648"/>
                  </a:cubicBezTo>
                  <a:cubicBezTo>
                    <a:pt x="1868" y="648"/>
                    <a:pt x="1868" y="647"/>
                    <a:pt x="1868" y="646"/>
                  </a:cubicBezTo>
                  <a:cubicBezTo>
                    <a:pt x="1869" y="647"/>
                    <a:pt x="1869" y="647"/>
                    <a:pt x="1869" y="647"/>
                  </a:cubicBezTo>
                  <a:cubicBezTo>
                    <a:pt x="1883" y="643"/>
                    <a:pt x="1871" y="631"/>
                    <a:pt x="1870" y="623"/>
                  </a:cubicBezTo>
                  <a:cubicBezTo>
                    <a:pt x="1866" y="628"/>
                    <a:pt x="1857" y="643"/>
                    <a:pt x="1866" y="647"/>
                  </a:cubicBezTo>
                  <a:cubicBezTo>
                    <a:pt x="1866" y="648"/>
                    <a:pt x="1866" y="648"/>
                    <a:pt x="1866" y="648"/>
                  </a:cubicBezTo>
                  <a:cubicBezTo>
                    <a:pt x="1867" y="649"/>
                    <a:pt x="1867" y="650"/>
                    <a:pt x="1867" y="651"/>
                  </a:cubicBezTo>
                  <a:cubicBezTo>
                    <a:pt x="1867" y="652"/>
                    <a:pt x="1867" y="653"/>
                    <a:pt x="1868" y="654"/>
                  </a:cubicBezTo>
                  <a:cubicBezTo>
                    <a:pt x="1868" y="654"/>
                    <a:pt x="1868" y="655"/>
                    <a:pt x="1868" y="655"/>
                  </a:cubicBezTo>
                  <a:cubicBezTo>
                    <a:pt x="1868" y="655"/>
                    <a:pt x="1868" y="655"/>
                    <a:pt x="1868" y="656"/>
                  </a:cubicBezTo>
                  <a:cubicBezTo>
                    <a:pt x="1869" y="656"/>
                    <a:pt x="1869" y="656"/>
                    <a:pt x="1869" y="656"/>
                  </a:cubicBezTo>
                  <a:cubicBezTo>
                    <a:pt x="1869" y="657"/>
                    <a:pt x="1869" y="657"/>
                    <a:pt x="1869" y="657"/>
                  </a:cubicBezTo>
                  <a:cubicBezTo>
                    <a:pt x="1869" y="658"/>
                    <a:pt x="1870" y="658"/>
                    <a:pt x="1870" y="658"/>
                  </a:cubicBezTo>
                  <a:cubicBezTo>
                    <a:pt x="1870" y="658"/>
                    <a:pt x="1870" y="658"/>
                    <a:pt x="1870" y="659"/>
                  </a:cubicBezTo>
                  <a:cubicBezTo>
                    <a:pt x="1870" y="659"/>
                    <a:pt x="1870" y="659"/>
                    <a:pt x="1870" y="659"/>
                  </a:cubicBezTo>
                  <a:cubicBezTo>
                    <a:pt x="1869" y="659"/>
                    <a:pt x="1867" y="658"/>
                    <a:pt x="1865" y="657"/>
                  </a:cubicBezTo>
                  <a:cubicBezTo>
                    <a:pt x="1865" y="657"/>
                    <a:pt x="1865" y="657"/>
                    <a:pt x="1864" y="657"/>
                  </a:cubicBezTo>
                  <a:cubicBezTo>
                    <a:pt x="1863" y="657"/>
                    <a:pt x="1863" y="657"/>
                    <a:pt x="1863" y="657"/>
                  </a:cubicBezTo>
                  <a:cubicBezTo>
                    <a:pt x="1863" y="656"/>
                    <a:pt x="1862" y="656"/>
                    <a:pt x="1862" y="656"/>
                  </a:cubicBezTo>
                  <a:cubicBezTo>
                    <a:pt x="1861" y="655"/>
                    <a:pt x="1860" y="655"/>
                    <a:pt x="1860" y="655"/>
                  </a:cubicBezTo>
                  <a:cubicBezTo>
                    <a:pt x="1859" y="654"/>
                    <a:pt x="1859" y="654"/>
                    <a:pt x="1858" y="654"/>
                  </a:cubicBezTo>
                  <a:cubicBezTo>
                    <a:pt x="1856" y="652"/>
                    <a:pt x="1853" y="651"/>
                    <a:pt x="1851" y="649"/>
                  </a:cubicBezTo>
                  <a:cubicBezTo>
                    <a:pt x="1851" y="649"/>
                    <a:pt x="1850" y="648"/>
                    <a:pt x="1849" y="647"/>
                  </a:cubicBezTo>
                  <a:cubicBezTo>
                    <a:pt x="1849" y="647"/>
                    <a:pt x="1849" y="647"/>
                    <a:pt x="1849" y="647"/>
                  </a:cubicBezTo>
                  <a:cubicBezTo>
                    <a:pt x="1849" y="647"/>
                    <a:pt x="1849" y="647"/>
                    <a:pt x="1848" y="646"/>
                  </a:cubicBezTo>
                  <a:cubicBezTo>
                    <a:pt x="1848" y="646"/>
                    <a:pt x="1848" y="646"/>
                    <a:pt x="1847" y="645"/>
                  </a:cubicBezTo>
                  <a:cubicBezTo>
                    <a:pt x="1847" y="645"/>
                    <a:pt x="1847" y="645"/>
                    <a:pt x="1847" y="645"/>
                  </a:cubicBezTo>
                  <a:cubicBezTo>
                    <a:pt x="1847" y="644"/>
                    <a:pt x="1846" y="644"/>
                    <a:pt x="1846" y="644"/>
                  </a:cubicBezTo>
                  <a:cubicBezTo>
                    <a:pt x="1845" y="643"/>
                    <a:pt x="1845" y="642"/>
                    <a:pt x="1844" y="641"/>
                  </a:cubicBezTo>
                  <a:cubicBezTo>
                    <a:pt x="1844" y="641"/>
                    <a:pt x="1843" y="640"/>
                    <a:pt x="1843" y="640"/>
                  </a:cubicBezTo>
                  <a:cubicBezTo>
                    <a:pt x="1843" y="640"/>
                    <a:pt x="1843" y="640"/>
                    <a:pt x="1842" y="639"/>
                  </a:cubicBezTo>
                  <a:cubicBezTo>
                    <a:pt x="1842" y="639"/>
                    <a:pt x="1842" y="639"/>
                    <a:pt x="1842" y="639"/>
                  </a:cubicBezTo>
                  <a:cubicBezTo>
                    <a:pt x="1841" y="637"/>
                    <a:pt x="1840" y="635"/>
                    <a:pt x="1839" y="634"/>
                  </a:cubicBezTo>
                  <a:cubicBezTo>
                    <a:pt x="1838" y="633"/>
                    <a:pt x="1838" y="633"/>
                    <a:pt x="1838" y="632"/>
                  </a:cubicBezTo>
                  <a:cubicBezTo>
                    <a:pt x="1837" y="631"/>
                    <a:pt x="1837" y="631"/>
                    <a:pt x="1837" y="630"/>
                  </a:cubicBezTo>
                  <a:cubicBezTo>
                    <a:pt x="1836" y="628"/>
                    <a:pt x="1835" y="627"/>
                    <a:pt x="1835" y="627"/>
                  </a:cubicBezTo>
                  <a:cubicBezTo>
                    <a:pt x="1835" y="627"/>
                    <a:pt x="1835" y="627"/>
                    <a:pt x="1835" y="628"/>
                  </a:cubicBezTo>
                  <a:cubicBezTo>
                    <a:pt x="1835" y="628"/>
                    <a:pt x="1836" y="629"/>
                    <a:pt x="1836" y="631"/>
                  </a:cubicBezTo>
                  <a:cubicBezTo>
                    <a:pt x="1836" y="631"/>
                    <a:pt x="1836" y="632"/>
                    <a:pt x="1836" y="633"/>
                  </a:cubicBezTo>
                  <a:cubicBezTo>
                    <a:pt x="1837" y="633"/>
                    <a:pt x="1837" y="634"/>
                    <a:pt x="1837" y="635"/>
                  </a:cubicBezTo>
                  <a:cubicBezTo>
                    <a:pt x="1838" y="636"/>
                    <a:pt x="1838" y="637"/>
                    <a:pt x="1838" y="638"/>
                  </a:cubicBezTo>
                  <a:cubicBezTo>
                    <a:pt x="1838" y="638"/>
                    <a:pt x="1839" y="638"/>
                    <a:pt x="1839" y="639"/>
                  </a:cubicBezTo>
                  <a:cubicBezTo>
                    <a:pt x="1839" y="639"/>
                    <a:pt x="1840" y="640"/>
                    <a:pt x="1840" y="640"/>
                  </a:cubicBezTo>
                  <a:cubicBezTo>
                    <a:pt x="1840" y="640"/>
                    <a:pt x="1840" y="641"/>
                    <a:pt x="1840" y="641"/>
                  </a:cubicBezTo>
                  <a:cubicBezTo>
                    <a:pt x="1841" y="641"/>
                    <a:pt x="1841" y="641"/>
                    <a:pt x="1841" y="642"/>
                  </a:cubicBezTo>
                  <a:cubicBezTo>
                    <a:pt x="1841" y="642"/>
                    <a:pt x="1842" y="642"/>
                    <a:pt x="1842" y="643"/>
                  </a:cubicBezTo>
                  <a:cubicBezTo>
                    <a:pt x="1842" y="643"/>
                    <a:pt x="1843" y="644"/>
                    <a:pt x="1843" y="644"/>
                  </a:cubicBezTo>
                  <a:cubicBezTo>
                    <a:pt x="1843" y="644"/>
                    <a:pt x="1842" y="644"/>
                    <a:pt x="1841" y="644"/>
                  </a:cubicBezTo>
                  <a:cubicBezTo>
                    <a:pt x="1841" y="644"/>
                    <a:pt x="1840" y="644"/>
                    <a:pt x="1839" y="644"/>
                  </a:cubicBezTo>
                  <a:cubicBezTo>
                    <a:pt x="1838" y="644"/>
                    <a:pt x="1837" y="644"/>
                    <a:pt x="1837" y="644"/>
                  </a:cubicBezTo>
                  <a:cubicBezTo>
                    <a:pt x="1836" y="644"/>
                    <a:pt x="1835" y="644"/>
                    <a:pt x="1835" y="644"/>
                  </a:cubicBezTo>
                  <a:cubicBezTo>
                    <a:pt x="1835" y="644"/>
                    <a:pt x="1835" y="644"/>
                    <a:pt x="1835" y="644"/>
                  </a:cubicBezTo>
                  <a:cubicBezTo>
                    <a:pt x="1834" y="644"/>
                    <a:pt x="1834" y="644"/>
                    <a:pt x="1834" y="644"/>
                  </a:cubicBezTo>
                  <a:cubicBezTo>
                    <a:pt x="1827" y="633"/>
                    <a:pt x="1818" y="640"/>
                    <a:pt x="1810" y="644"/>
                  </a:cubicBezTo>
                  <a:cubicBezTo>
                    <a:pt x="1818" y="657"/>
                    <a:pt x="1826" y="659"/>
                    <a:pt x="1834" y="646"/>
                  </a:cubicBezTo>
                  <a:cubicBezTo>
                    <a:pt x="1834" y="646"/>
                    <a:pt x="1834" y="646"/>
                    <a:pt x="1834" y="646"/>
                  </a:cubicBezTo>
                  <a:cubicBezTo>
                    <a:pt x="1835" y="646"/>
                    <a:pt x="1836" y="646"/>
                    <a:pt x="1837" y="646"/>
                  </a:cubicBezTo>
                  <a:cubicBezTo>
                    <a:pt x="1837" y="646"/>
                    <a:pt x="1838" y="646"/>
                    <a:pt x="1839" y="646"/>
                  </a:cubicBezTo>
                  <a:cubicBezTo>
                    <a:pt x="1840" y="646"/>
                    <a:pt x="1840" y="646"/>
                    <a:pt x="1841" y="646"/>
                  </a:cubicBezTo>
                  <a:cubicBezTo>
                    <a:pt x="1842" y="646"/>
                    <a:pt x="1843" y="646"/>
                    <a:pt x="1843" y="647"/>
                  </a:cubicBezTo>
                  <a:cubicBezTo>
                    <a:pt x="1844" y="647"/>
                    <a:pt x="1845" y="647"/>
                    <a:pt x="1845" y="647"/>
                  </a:cubicBezTo>
                  <a:cubicBezTo>
                    <a:pt x="1845" y="647"/>
                    <a:pt x="1845" y="647"/>
                    <a:pt x="1845" y="647"/>
                  </a:cubicBezTo>
                  <a:cubicBezTo>
                    <a:pt x="1845" y="647"/>
                    <a:pt x="1845" y="647"/>
                    <a:pt x="1845" y="647"/>
                  </a:cubicBezTo>
                  <a:cubicBezTo>
                    <a:pt x="1846" y="648"/>
                    <a:pt x="1846" y="648"/>
                    <a:pt x="1847" y="648"/>
                  </a:cubicBezTo>
                  <a:cubicBezTo>
                    <a:pt x="1848" y="649"/>
                    <a:pt x="1849" y="650"/>
                    <a:pt x="1850" y="651"/>
                  </a:cubicBezTo>
                  <a:cubicBezTo>
                    <a:pt x="1852" y="653"/>
                    <a:pt x="1854" y="655"/>
                    <a:pt x="1857" y="656"/>
                  </a:cubicBezTo>
                  <a:cubicBezTo>
                    <a:pt x="1857" y="656"/>
                    <a:pt x="1858" y="657"/>
                    <a:pt x="1859" y="657"/>
                  </a:cubicBezTo>
                  <a:cubicBezTo>
                    <a:pt x="1859" y="657"/>
                    <a:pt x="1860" y="658"/>
                    <a:pt x="1860" y="658"/>
                  </a:cubicBezTo>
                  <a:cubicBezTo>
                    <a:pt x="1861" y="658"/>
                    <a:pt x="1862" y="659"/>
                    <a:pt x="1862" y="659"/>
                  </a:cubicBezTo>
                  <a:cubicBezTo>
                    <a:pt x="1863" y="659"/>
                    <a:pt x="1863" y="659"/>
                    <a:pt x="1863" y="659"/>
                  </a:cubicBezTo>
                  <a:cubicBezTo>
                    <a:pt x="1864" y="660"/>
                    <a:pt x="1864" y="660"/>
                    <a:pt x="1864" y="660"/>
                  </a:cubicBezTo>
                  <a:cubicBezTo>
                    <a:pt x="1867" y="661"/>
                    <a:pt x="1870" y="662"/>
                    <a:pt x="1873" y="662"/>
                  </a:cubicBezTo>
                  <a:cubicBezTo>
                    <a:pt x="1874" y="662"/>
                    <a:pt x="1874" y="662"/>
                    <a:pt x="1875" y="663"/>
                  </a:cubicBezTo>
                  <a:cubicBezTo>
                    <a:pt x="1876" y="663"/>
                    <a:pt x="1876" y="663"/>
                    <a:pt x="1877" y="663"/>
                  </a:cubicBezTo>
                  <a:cubicBezTo>
                    <a:pt x="1878" y="663"/>
                    <a:pt x="1878" y="663"/>
                    <a:pt x="1879" y="663"/>
                  </a:cubicBezTo>
                  <a:cubicBezTo>
                    <a:pt x="1880" y="663"/>
                    <a:pt x="1880" y="663"/>
                    <a:pt x="1881" y="663"/>
                  </a:cubicBezTo>
                  <a:cubicBezTo>
                    <a:pt x="1882" y="663"/>
                    <a:pt x="1884" y="663"/>
                    <a:pt x="1885" y="663"/>
                  </a:cubicBezTo>
                  <a:cubicBezTo>
                    <a:pt x="1885" y="663"/>
                    <a:pt x="1885" y="663"/>
                    <a:pt x="1886" y="664"/>
                  </a:cubicBezTo>
                  <a:cubicBezTo>
                    <a:pt x="1886" y="664"/>
                    <a:pt x="1886" y="664"/>
                    <a:pt x="1886" y="664"/>
                  </a:cubicBezTo>
                  <a:cubicBezTo>
                    <a:pt x="1886" y="664"/>
                    <a:pt x="1886" y="664"/>
                    <a:pt x="1886" y="664"/>
                  </a:cubicBezTo>
                  <a:cubicBezTo>
                    <a:pt x="1887" y="664"/>
                    <a:pt x="1887" y="664"/>
                    <a:pt x="1887" y="664"/>
                  </a:cubicBezTo>
                  <a:cubicBezTo>
                    <a:pt x="1887" y="664"/>
                    <a:pt x="1888" y="664"/>
                    <a:pt x="1888" y="664"/>
                  </a:cubicBezTo>
                  <a:cubicBezTo>
                    <a:pt x="1890" y="665"/>
                    <a:pt x="1891" y="667"/>
                    <a:pt x="1893" y="669"/>
                  </a:cubicBezTo>
                  <a:cubicBezTo>
                    <a:pt x="1893" y="669"/>
                    <a:pt x="1894" y="670"/>
                    <a:pt x="1894" y="671"/>
                  </a:cubicBezTo>
                  <a:cubicBezTo>
                    <a:pt x="1894" y="671"/>
                    <a:pt x="1895" y="672"/>
                    <a:pt x="1895" y="672"/>
                  </a:cubicBezTo>
                  <a:cubicBezTo>
                    <a:pt x="1895" y="672"/>
                    <a:pt x="1895" y="673"/>
                    <a:pt x="1896" y="673"/>
                  </a:cubicBezTo>
                  <a:cubicBezTo>
                    <a:pt x="1896" y="675"/>
                    <a:pt x="1897" y="676"/>
                    <a:pt x="1898" y="677"/>
                  </a:cubicBezTo>
                  <a:cubicBezTo>
                    <a:pt x="1898" y="678"/>
                    <a:pt x="1898" y="678"/>
                    <a:pt x="1899" y="679"/>
                  </a:cubicBezTo>
                  <a:cubicBezTo>
                    <a:pt x="1899" y="685"/>
                    <a:pt x="1900" y="691"/>
                    <a:pt x="1900" y="697"/>
                  </a:cubicBezTo>
                  <a:cubicBezTo>
                    <a:pt x="1901" y="709"/>
                    <a:pt x="1902" y="721"/>
                    <a:pt x="1903" y="730"/>
                  </a:cubicBezTo>
                  <a:cubicBezTo>
                    <a:pt x="1903" y="732"/>
                    <a:pt x="1903" y="733"/>
                    <a:pt x="1903" y="734"/>
                  </a:cubicBezTo>
                  <a:cubicBezTo>
                    <a:pt x="1903" y="735"/>
                    <a:pt x="1904" y="736"/>
                    <a:pt x="1904" y="737"/>
                  </a:cubicBezTo>
                  <a:cubicBezTo>
                    <a:pt x="1900" y="733"/>
                    <a:pt x="1895" y="727"/>
                    <a:pt x="1889" y="722"/>
                  </a:cubicBezTo>
                  <a:cubicBezTo>
                    <a:pt x="1859" y="693"/>
                    <a:pt x="1848" y="698"/>
                    <a:pt x="1834" y="661"/>
                  </a:cubicBezTo>
                  <a:cubicBezTo>
                    <a:pt x="1836" y="704"/>
                    <a:pt x="1908" y="730"/>
                    <a:pt x="1901" y="768"/>
                  </a:cubicBezTo>
                  <a:cubicBezTo>
                    <a:pt x="1895" y="798"/>
                    <a:pt x="1823" y="830"/>
                    <a:pt x="1802" y="850"/>
                  </a:cubicBezTo>
                  <a:cubicBezTo>
                    <a:pt x="1776" y="875"/>
                    <a:pt x="1752" y="891"/>
                    <a:pt x="1752" y="891"/>
                  </a:cubicBezTo>
                  <a:cubicBezTo>
                    <a:pt x="1752" y="891"/>
                    <a:pt x="1745" y="887"/>
                    <a:pt x="1736" y="883"/>
                  </a:cubicBezTo>
                  <a:cubicBezTo>
                    <a:pt x="1736" y="883"/>
                    <a:pt x="1737" y="883"/>
                    <a:pt x="1737" y="883"/>
                  </a:cubicBezTo>
                  <a:cubicBezTo>
                    <a:pt x="1738" y="883"/>
                    <a:pt x="1739" y="883"/>
                    <a:pt x="1740" y="883"/>
                  </a:cubicBezTo>
                  <a:cubicBezTo>
                    <a:pt x="1740" y="883"/>
                    <a:pt x="1740" y="883"/>
                    <a:pt x="1741" y="883"/>
                  </a:cubicBezTo>
                  <a:cubicBezTo>
                    <a:pt x="1741" y="883"/>
                    <a:pt x="1742" y="883"/>
                    <a:pt x="1742" y="883"/>
                  </a:cubicBezTo>
                  <a:cubicBezTo>
                    <a:pt x="1743" y="883"/>
                    <a:pt x="1744" y="883"/>
                    <a:pt x="1745" y="883"/>
                  </a:cubicBezTo>
                  <a:cubicBezTo>
                    <a:pt x="1745" y="883"/>
                    <a:pt x="1746" y="883"/>
                    <a:pt x="1747" y="882"/>
                  </a:cubicBezTo>
                  <a:cubicBezTo>
                    <a:pt x="1748" y="882"/>
                    <a:pt x="1750" y="882"/>
                    <a:pt x="1751" y="882"/>
                  </a:cubicBezTo>
                  <a:cubicBezTo>
                    <a:pt x="1753" y="881"/>
                    <a:pt x="1754" y="881"/>
                    <a:pt x="1755" y="881"/>
                  </a:cubicBezTo>
                  <a:cubicBezTo>
                    <a:pt x="1756" y="880"/>
                    <a:pt x="1757" y="880"/>
                    <a:pt x="1758" y="880"/>
                  </a:cubicBezTo>
                  <a:cubicBezTo>
                    <a:pt x="1760" y="879"/>
                    <a:pt x="1761" y="878"/>
                    <a:pt x="1762" y="878"/>
                  </a:cubicBezTo>
                  <a:cubicBezTo>
                    <a:pt x="1763" y="878"/>
                    <a:pt x="1764" y="878"/>
                    <a:pt x="1764" y="878"/>
                  </a:cubicBezTo>
                  <a:cubicBezTo>
                    <a:pt x="1764" y="878"/>
                    <a:pt x="1761" y="878"/>
                    <a:pt x="1758" y="878"/>
                  </a:cubicBezTo>
                  <a:cubicBezTo>
                    <a:pt x="1757" y="878"/>
                    <a:pt x="1756" y="879"/>
                    <a:pt x="1755" y="879"/>
                  </a:cubicBezTo>
                  <a:cubicBezTo>
                    <a:pt x="1753" y="879"/>
                    <a:pt x="1752" y="879"/>
                    <a:pt x="1751" y="879"/>
                  </a:cubicBezTo>
                  <a:cubicBezTo>
                    <a:pt x="1748" y="879"/>
                    <a:pt x="1745" y="879"/>
                    <a:pt x="1742" y="879"/>
                  </a:cubicBezTo>
                  <a:cubicBezTo>
                    <a:pt x="1742" y="879"/>
                    <a:pt x="1742" y="879"/>
                    <a:pt x="1741" y="879"/>
                  </a:cubicBezTo>
                  <a:cubicBezTo>
                    <a:pt x="1741" y="879"/>
                    <a:pt x="1740" y="879"/>
                    <a:pt x="1740" y="879"/>
                  </a:cubicBezTo>
                  <a:cubicBezTo>
                    <a:pt x="1739" y="879"/>
                    <a:pt x="1738" y="879"/>
                    <a:pt x="1737" y="879"/>
                  </a:cubicBezTo>
                  <a:cubicBezTo>
                    <a:pt x="1736" y="879"/>
                    <a:pt x="1734" y="879"/>
                    <a:pt x="1732" y="878"/>
                  </a:cubicBezTo>
                  <a:cubicBezTo>
                    <a:pt x="1732" y="878"/>
                    <a:pt x="1731" y="878"/>
                    <a:pt x="1731" y="878"/>
                  </a:cubicBezTo>
                  <a:cubicBezTo>
                    <a:pt x="1730" y="878"/>
                    <a:pt x="1730" y="878"/>
                    <a:pt x="1730" y="878"/>
                  </a:cubicBezTo>
                  <a:cubicBezTo>
                    <a:pt x="1729" y="878"/>
                    <a:pt x="1728" y="878"/>
                    <a:pt x="1727" y="878"/>
                  </a:cubicBezTo>
                  <a:cubicBezTo>
                    <a:pt x="1726" y="877"/>
                    <a:pt x="1726" y="877"/>
                    <a:pt x="1726" y="877"/>
                  </a:cubicBezTo>
                  <a:cubicBezTo>
                    <a:pt x="1726" y="877"/>
                    <a:pt x="1726" y="877"/>
                    <a:pt x="1726" y="877"/>
                  </a:cubicBezTo>
                  <a:cubicBezTo>
                    <a:pt x="1726" y="877"/>
                    <a:pt x="1725" y="877"/>
                    <a:pt x="1725" y="877"/>
                  </a:cubicBezTo>
                  <a:cubicBezTo>
                    <a:pt x="1714" y="872"/>
                    <a:pt x="1701" y="865"/>
                    <a:pt x="1695" y="862"/>
                  </a:cubicBezTo>
                  <a:cubicBezTo>
                    <a:pt x="1695" y="862"/>
                    <a:pt x="1695" y="862"/>
                    <a:pt x="1695" y="862"/>
                  </a:cubicBezTo>
                  <a:cubicBezTo>
                    <a:pt x="1695" y="862"/>
                    <a:pt x="1696" y="862"/>
                    <a:pt x="1697" y="862"/>
                  </a:cubicBezTo>
                  <a:cubicBezTo>
                    <a:pt x="1697" y="862"/>
                    <a:pt x="1698" y="862"/>
                    <a:pt x="1698" y="862"/>
                  </a:cubicBezTo>
                  <a:cubicBezTo>
                    <a:pt x="1699" y="862"/>
                    <a:pt x="1699" y="862"/>
                    <a:pt x="1699" y="862"/>
                  </a:cubicBezTo>
                  <a:cubicBezTo>
                    <a:pt x="1700" y="862"/>
                    <a:pt x="1700" y="861"/>
                    <a:pt x="1700" y="861"/>
                  </a:cubicBezTo>
                  <a:cubicBezTo>
                    <a:pt x="1701" y="861"/>
                    <a:pt x="1702" y="861"/>
                    <a:pt x="1702" y="861"/>
                  </a:cubicBezTo>
                  <a:cubicBezTo>
                    <a:pt x="1704" y="861"/>
                    <a:pt x="1705" y="860"/>
                    <a:pt x="1706" y="860"/>
                  </a:cubicBezTo>
                  <a:cubicBezTo>
                    <a:pt x="1708" y="859"/>
                    <a:pt x="1709" y="859"/>
                    <a:pt x="1710" y="858"/>
                  </a:cubicBezTo>
                  <a:cubicBezTo>
                    <a:pt x="1711" y="858"/>
                    <a:pt x="1711" y="858"/>
                    <a:pt x="1712" y="858"/>
                  </a:cubicBezTo>
                  <a:cubicBezTo>
                    <a:pt x="1725" y="865"/>
                    <a:pt x="1737" y="842"/>
                    <a:pt x="1740" y="833"/>
                  </a:cubicBezTo>
                  <a:cubicBezTo>
                    <a:pt x="1730" y="839"/>
                    <a:pt x="1705" y="834"/>
                    <a:pt x="1710" y="854"/>
                  </a:cubicBezTo>
                  <a:cubicBezTo>
                    <a:pt x="1712" y="854"/>
                    <a:pt x="1712" y="854"/>
                    <a:pt x="1712" y="854"/>
                  </a:cubicBezTo>
                  <a:cubicBezTo>
                    <a:pt x="1711" y="855"/>
                    <a:pt x="1710" y="855"/>
                    <a:pt x="1709" y="856"/>
                  </a:cubicBezTo>
                  <a:cubicBezTo>
                    <a:pt x="1709" y="856"/>
                    <a:pt x="1710" y="856"/>
                    <a:pt x="1710" y="856"/>
                  </a:cubicBezTo>
                  <a:cubicBezTo>
                    <a:pt x="1710" y="856"/>
                    <a:pt x="1710" y="857"/>
                    <a:pt x="1709" y="857"/>
                  </a:cubicBezTo>
                  <a:cubicBezTo>
                    <a:pt x="1708" y="857"/>
                    <a:pt x="1707" y="858"/>
                    <a:pt x="1706" y="858"/>
                  </a:cubicBezTo>
                  <a:cubicBezTo>
                    <a:pt x="1704" y="859"/>
                    <a:pt x="1703" y="859"/>
                    <a:pt x="1702" y="859"/>
                  </a:cubicBezTo>
                  <a:cubicBezTo>
                    <a:pt x="1701" y="859"/>
                    <a:pt x="1701" y="859"/>
                    <a:pt x="1700" y="860"/>
                  </a:cubicBezTo>
                  <a:cubicBezTo>
                    <a:pt x="1700" y="860"/>
                    <a:pt x="1699" y="860"/>
                    <a:pt x="1699" y="860"/>
                  </a:cubicBezTo>
                  <a:cubicBezTo>
                    <a:pt x="1699" y="860"/>
                    <a:pt x="1698" y="860"/>
                    <a:pt x="1698" y="860"/>
                  </a:cubicBezTo>
                  <a:cubicBezTo>
                    <a:pt x="1698" y="860"/>
                    <a:pt x="1697" y="860"/>
                    <a:pt x="1697" y="860"/>
                  </a:cubicBezTo>
                  <a:cubicBezTo>
                    <a:pt x="1696" y="860"/>
                    <a:pt x="1695" y="860"/>
                    <a:pt x="1695" y="860"/>
                  </a:cubicBezTo>
                  <a:cubicBezTo>
                    <a:pt x="1695" y="860"/>
                    <a:pt x="1694" y="860"/>
                    <a:pt x="1694" y="860"/>
                  </a:cubicBezTo>
                  <a:cubicBezTo>
                    <a:pt x="1694" y="860"/>
                    <a:pt x="1694" y="860"/>
                    <a:pt x="1693" y="860"/>
                  </a:cubicBezTo>
                  <a:cubicBezTo>
                    <a:pt x="1693" y="860"/>
                    <a:pt x="1693" y="860"/>
                    <a:pt x="1692" y="860"/>
                  </a:cubicBezTo>
                  <a:cubicBezTo>
                    <a:pt x="1692" y="860"/>
                    <a:pt x="1692" y="861"/>
                    <a:pt x="1692" y="861"/>
                  </a:cubicBezTo>
                  <a:cubicBezTo>
                    <a:pt x="1691" y="860"/>
                    <a:pt x="1691" y="860"/>
                    <a:pt x="1690" y="859"/>
                  </a:cubicBezTo>
                  <a:cubicBezTo>
                    <a:pt x="1690" y="859"/>
                    <a:pt x="1689" y="858"/>
                    <a:pt x="1688" y="857"/>
                  </a:cubicBezTo>
                  <a:cubicBezTo>
                    <a:pt x="1688" y="857"/>
                    <a:pt x="1687" y="856"/>
                    <a:pt x="1686" y="855"/>
                  </a:cubicBezTo>
                  <a:cubicBezTo>
                    <a:pt x="1686" y="854"/>
                    <a:pt x="1685" y="854"/>
                    <a:pt x="1685" y="853"/>
                  </a:cubicBezTo>
                  <a:cubicBezTo>
                    <a:pt x="1684" y="852"/>
                    <a:pt x="1683" y="851"/>
                    <a:pt x="1683" y="851"/>
                  </a:cubicBezTo>
                  <a:cubicBezTo>
                    <a:pt x="1682" y="849"/>
                    <a:pt x="1681" y="847"/>
                    <a:pt x="1679" y="846"/>
                  </a:cubicBezTo>
                  <a:cubicBezTo>
                    <a:pt x="1679" y="846"/>
                    <a:pt x="1678" y="845"/>
                    <a:pt x="1678" y="845"/>
                  </a:cubicBezTo>
                  <a:cubicBezTo>
                    <a:pt x="1677" y="845"/>
                    <a:pt x="1677" y="845"/>
                    <a:pt x="1677" y="845"/>
                  </a:cubicBezTo>
                  <a:cubicBezTo>
                    <a:pt x="1677" y="844"/>
                    <a:pt x="1677" y="844"/>
                    <a:pt x="1677" y="844"/>
                  </a:cubicBezTo>
                  <a:cubicBezTo>
                    <a:pt x="1676" y="844"/>
                    <a:pt x="1676" y="844"/>
                    <a:pt x="1676" y="843"/>
                  </a:cubicBezTo>
                  <a:cubicBezTo>
                    <a:pt x="1675" y="843"/>
                    <a:pt x="1675" y="843"/>
                    <a:pt x="1674" y="843"/>
                  </a:cubicBezTo>
                  <a:cubicBezTo>
                    <a:pt x="1673" y="842"/>
                    <a:pt x="1671" y="841"/>
                    <a:pt x="1670" y="841"/>
                  </a:cubicBezTo>
                  <a:cubicBezTo>
                    <a:pt x="1692" y="823"/>
                    <a:pt x="1720" y="807"/>
                    <a:pt x="1735" y="786"/>
                  </a:cubicBezTo>
                  <a:cubicBezTo>
                    <a:pt x="1718" y="801"/>
                    <a:pt x="1701" y="810"/>
                    <a:pt x="1681" y="822"/>
                  </a:cubicBezTo>
                  <a:cubicBezTo>
                    <a:pt x="1681" y="821"/>
                    <a:pt x="1681" y="821"/>
                    <a:pt x="1681" y="821"/>
                  </a:cubicBezTo>
                  <a:cubicBezTo>
                    <a:pt x="1682" y="820"/>
                    <a:pt x="1683" y="819"/>
                    <a:pt x="1684" y="818"/>
                  </a:cubicBezTo>
                  <a:cubicBezTo>
                    <a:pt x="1687" y="814"/>
                    <a:pt x="1690" y="810"/>
                    <a:pt x="1693" y="806"/>
                  </a:cubicBezTo>
                  <a:cubicBezTo>
                    <a:pt x="1698" y="799"/>
                    <a:pt x="1705" y="792"/>
                    <a:pt x="1711" y="785"/>
                  </a:cubicBezTo>
                  <a:cubicBezTo>
                    <a:pt x="1715" y="782"/>
                    <a:pt x="1718" y="779"/>
                    <a:pt x="1722" y="776"/>
                  </a:cubicBezTo>
                  <a:cubicBezTo>
                    <a:pt x="1725" y="774"/>
                    <a:pt x="1729" y="771"/>
                    <a:pt x="1732" y="768"/>
                  </a:cubicBezTo>
                  <a:cubicBezTo>
                    <a:pt x="1734" y="766"/>
                    <a:pt x="1736" y="765"/>
                    <a:pt x="1737" y="763"/>
                  </a:cubicBezTo>
                  <a:cubicBezTo>
                    <a:pt x="1738" y="763"/>
                    <a:pt x="1739" y="763"/>
                    <a:pt x="1739" y="763"/>
                  </a:cubicBezTo>
                  <a:cubicBezTo>
                    <a:pt x="1741" y="763"/>
                    <a:pt x="1743" y="763"/>
                    <a:pt x="1745" y="763"/>
                  </a:cubicBezTo>
                  <a:cubicBezTo>
                    <a:pt x="1746" y="763"/>
                    <a:pt x="1746" y="763"/>
                    <a:pt x="1747" y="763"/>
                  </a:cubicBezTo>
                  <a:cubicBezTo>
                    <a:pt x="1748" y="764"/>
                    <a:pt x="1748" y="764"/>
                    <a:pt x="1749" y="764"/>
                  </a:cubicBezTo>
                  <a:cubicBezTo>
                    <a:pt x="1750" y="764"/>
                    <a:pt x="1751" y="764"/>
                    <a:pt x="1753" y="764"/>
                  </a:cubicBezTo>
                  <a:cubicBezTo>
                    <a:pt x="1754" y="765"/>
                    <a:pt x="1755" y="765"/>
                    <a:pt x="1756" y="766"/>
                  </a:cubicBezTo>
                  <a:cubicBezTo>
                    <a:pt x="1757" y="766"/>
                    <a:pt x="1757" y="766"/>
                    <a:pt x="1757" y="766"/>
                  </a:cubicBezTo>
                  <a:cubicBezTo>
                    <a:pt x="1757" y="766"/>
                    <a:pt x="1758" y="767"/>
                    <a:pt x="1758" y="767"/>
                  </a:cubicBezTo>
                  <a:cubicBezTo>
                    <a:pt x="1758" y="767"/>
                    <a:pt x="1759" y="767"/>
                    <a:pt x="1759" y="767"/>
                  </a:cubicBezTo>
                  <a:cubicBezTo>
                    <a:pt x="1759" y="768"/>
                    <a:pt x="1759" y="768"/>
                    <a:pt x="1760" y="768"/>
                  </a:cubicBezTo>
                  <a:cubicBezTo>
                    <a:pt x="1762" y="770"/>
                    <a:pt x="1764" y="772"/>
                    <a:pt x="1766" y="775"/>
                  </a:cubicBezTo>
                  <a:cubicBezTo>
                    <a:pt x="1768" y="776"/>
                    <a:pt x="1769" y="777"/>
                    <a:pt x="1771" y="778"/>
                  </a:cubicBezTo>
                  <a:cubicBezTo>
                    <a:pt x="1772" y="779"/>
                    <a:pt x="1772" y="779"/>
                    <a:pt x="1773" y="780"/>
                  </a:cubicBezTo>
                  <a:cubicBezTo>
                    <a:pt x="1774" y="780"/>
                    <a:pt x="1774" y="780"/>
                    <a:pt x="1774" y="780"/>
                  </a:cubicBezTo>
                  <a:cubicBezTo>
                    <a:pt x="1774" y="780"/>
                    <a:pt x="1774" y="780"/>
                    <a:pt x="1775" y="780"/>
                  </a:cubicBezTo>
                  <a:cubicBezTo>
                    <a:pt x="1775" y="780"/>
                    <a:pt x="1775" y="780"/>
                    <a:pt x="1775" y="780"/>
                  </a:cubicBezTo>
                  <a:cubicBezTo>
                    <a:pt x="1776" y="780"/>
                    <a:pt x="1776" y="781"/>
                    <a:pt x="1776" y="781"/>
                  </a:cubicBezTo>
                  <a:cubicBezTo>
                    <a:pt x="1780" y="782"/>
                    <a:pt x="1784" y="781"/>
                    <a:pt x="1788" y="781"/>
                  </a:cubicBezTo>
                  <a:cubicBezTo>
                    <a:pt x="1789" y="781"/>
                    <a:pt x="1790" y="781"/>
                    <a:pt x="1791" y="780"/>
                  </a:cubicBezTo>
                  <a:cubicBezTo>
                    <a:pt x="1791" y="781"/>
                    <a:pt x="1791" y="781"/>
                    <a:pt x="1792" y="781"/>
                  </a:cubicBezTo>
                  <a:cubicBezTo>
                    <a:pt x="1792" y="781"/>
                    <a:pt x="1792" y="781"/>
                    <a:pt x="1792" y="781"/>
                  </a:cubicBezTo>
                  <a:cubicBezTo>
                    <a:pt x="1792" y="781"/>
                    <a:pt x="1792" y="782"/>
                    <a:pt x="1793" y="782"/>
                  </a:cubicBezTo>
                  <a:cubicBezTo>
                    <a:pt x="1793" y="782"/>
                    <a:pt x="1794" y="782"/>
                    <a:pt x="1795" y="783"/>
                  </a:cubicBezTo>
                  <a:cubicBezTo>
                    <a:pt x="1796" y="783"/>
                    <a:pt x="1797" y="784"/>
                    <a:pt x="1798" y="784"/>
                  </a:cubicBezTo>
                  <a:cubicBezTo>
                    <a:pt x="1799" y="785"/>
                    <a:pt x="1800" y="785"/>
                    <a:pt x="1801" y="786"/>
                  </a:cubicBezTo>
                  <a:cubicBezTo>
                    <a:pt x="1802" y="786"/>
                    <a:pt x="1803" y="787"/>
                    <a:pt x="1804" y="788"/>
                  </a:cubicBezTo>
                  <a:cubicBezTo>
                    <a:pt x="1805" y="788"/>
                    <a:pt x="1806" y="789"/>
                    <a:pt x="1807" y="790"/>
                  </a:cubicBezTo>
                  <a:cubicBezTo>
                    <a:pt x="1811" y="803"/>
                    <a:pt x="1820" y="815"/>
                    <a:pt x="1837" y="815"/>
                  </a:cubicBezTo>
                  <a:cubicBezTo>
                    <a:pt x="1830" y="801"/>
                    <a:pt x="1824" y="788"/>
                    <a:pt x="1807" y="785"/>
                  </a:cubicBezTo>
                  <a:cubicBezTo>
                    <a:pt x="1806" y="785"/>
                    <a:pt x="1806" y="785"/>
                    <a:pt x="1806" y="785"/>
                  </a:cubicBezTo>
                  <a:cubicBezTo>
                    <a:pt x="1806" y="785"/>
                    <a:pt x="1806" y="785"/>
                    <a:pt x="1806" y="785"/>
                  </a:cubicBezTo>
                  <a:cubicBezTo>
                    <a:pt x="1805" y="785"/>
                    <a:pt x="1804" y="784"/>
                    <a:pt x="1803" y="783"/>
                  </a:cubicBezTo>
                  <a:cubicBezTo>
                    <a:pt x="1802" y="783"/>
                    <a:pt x="1801" y="782"/>
                    <a:pt x="1800" y="782"/>
                  </a:cubicBezTo>
                  <a:cubicBezTo>
                    <a:pt x="1799" y="781"/>
                    <a:pt x="1798" y="781"/>
                    <a:pt x="1797" y="780"/>
                  </a:cubicBezTo>
                  <a:cubicBezTo>
                    <a:pt x="1796" y="780"/>
                    <a:pt x="1796" y="780"/>
                    <a:pt x="1796" y="780"/>
                  </a:cubicBezTo>
                  <a:cubicBezTo>
                    <a:pt x="1797" y="780"/>
                    <a:pt x="1798" y="779"/>
                    <a:pt x="1800" y="779"/>
                  </a:cubicBezTo>
                  <a:cubicBezTo>
                    <a:pt x="1803" y="779"/>
                    <a:pt x="1807" y="779"/>
                    <a:pt x="1810" y="778"/>
                  </a:cubicBezTo>
                  <a:cubicBezTo>
                    <a:pt x="1818" y="778"/>
                    <a:pt x="1824" y="778"/>
                    <a:pt x="1830" y="778"/>
                  </a:cubicBezTo>
                  <a:cubicBezTo>
                    <a:pt x="1831" y="778"/>
                    <a:pt x="1831" y="778"/>
                    <a:pt x="1832" y="778"/>
                  </a:cubicBezTo>
                  <a:cubicBezTo>
                    <a:pt x="1833" y="778"/>
                    <a:pt x="1833" y="778"/>
                    <a:pt x="1834" y="778"/>
                  </a:cubicBezTo>
                  <a:cubicBezTo>
                    <a:pt x="1835" y="778"/>
                    <a:pt x="1837" y="778"/>
                    <a:pt x="1838" y="778"/>
                  </a:cubicBezTo>
                  <a:cubicBezTo>
                    <a:pt x="1840" y="778"/>
                    <a:pt x="1842" y="777"/>
                    <a:pt x="1844" y="777"/>
                  </a:cubicBezTo>
                  <a:cubicBezTo>
                    <a:pt x="1845" y="777"/>
                    <a:pt x="1845"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7"/>
                  </a:cubicBezTo>
                  <a:cubicBezTo>
                    <a:pt x="1846" y="777"/>
                    <a:pt x="1846" y="777"/>
                    <a:pt x="1846" y="778"/>
                  </a:cubicBezTo>
                  <a:cubicBezTo>
                    <a:pt x="1846" y="778"/>
                    <a:pt x="1846" y="778"/>
                    <a:pt x="1846" y="778"/>
                  </a:cubicBezTo>
                  <a:cubicBezTo>
                    <a:pt x="1846" y="778"/>
                    <a:pt x="1846" y="778"/>
                    <a:pt x="1846" y="778"/>
                  </a:cubicBezTo>
                  <a:cubicBezTo>
                    <a:pt x="1845" y="778"/>
                    <a:pt x="1845" y="778"/>
                    <a:pt x="1845" y="778"/>
                  </a:cubicBezTo>
                  <a:cubicBezTo>
                    <a:pt x="1845" y="778"/>
                    <a:pt x="1845" y="778"/>
                    <a:pt x="1846" y="778"/>
                  </a:cubicBezTo>
                  <a:cubicBezTo>
                    <a:pt x="1846" y="778"/>
                    <a:pt x="1846" y="778"/>
                    <a:pt x="1847" y="778"/>
                  </a:cubicBezTo>
                  <a:cubicBezTo>
                    <a:pt x="1847" y="778"/>
                    <a:pt x="1847" y="778"/>
                    <a:pt x="1847" y="778"/>
                  </a:cubicBezTo>
                  <a:cubicBezTo>
                    <a:pt x="1847" y="778"/>
                    <a:pt x="1847" y="777"/>
                    <a:pt x="1847" y="777"/>
                  </a:cubicBezTo>
                  <a:cubicBezTo>
                    <a:pt x="1847" y="777"/>
                    <a:pt x="1847" y="777"/>
                    <a:pt x="1847" y="777"/>
                  </a:cubicBezTo>
                  <a:cubicBezTo>
                    <a:pt x="1847" y="777"/>
                    <a:pt x="1847" y="777"/>
                    <a:pt x="1847" y="777"/>
                  </a:cubicBezTo>
                  <a:cubicBezTo>
                    <a:pt x="1847" y="777"/>
                    <a:pt x="1847" y="777"/>
                    <a:pt x="1847" y="777"/>
                  </a:cubicBezTo>
                  <a:cubicBezTo>
                    <a:pt x="1847" y="777"/>
                    <a:pt x="1847" y="776"/>
                    <a:pt x="1846" y="776"/>
                  </a:cubicBezTo>
                  <a:cubicBezTo>
                    <a:pt x="1846" y="776"/>
                    <a:pt x="1845" y="776"/>
                    <a:pt x="1844" y="776"/>
                  </a:cubicBezTo>
                  <a:cubicBezTo>
                    <a:pt x="1842" y="776"/>
                    <a:pt x="1840" y="775"/>
                    <a:pt x="1838" y="775"/>
                  </a:cubicBezTo>
                  <a:cubicBezTo>
                    <a:pt x="1837" y="775"/>
                    <a:pt x="1836" y="775"/>
                    <a:pt x="1834" y="775"/>
                  </a:cubicBezTo>
                  <a:cubicBezTo>
                    <a:pt x="1834" y="774"/>
                    <a:pt x="1833" y="774"/>
                    <a:pt x="1832" y="774"/>
                  </a:cubicBezTo>
                  <a:cubicBezTo>
                    <a:pt x="1832" y="775"/>
                    <a:pt x="1831" y="774"/>
                    <a:pt x="1830" y="774"/>
                  </a:cubicBezTo>
                  <a:cubicBezTo>
                    <a:pt x="1828" y="774"/>
                    <a:pt x="1826" y="774"/>
                    <a:pt x="1824" y="774"/>
                  </a:cubicBezTo>
                  <a:cubicBezTo>
                    <a:pt x="1824" y="774"/>
                    <a:pt x="1824" y="774"/>
                    <a:pt x="1824" y="774"/>
                  </a:cubicBezTo>
                  <a:cubicBezTo>
                    <a:pt x="1825" y="774"/>
                    <a:pt x="1826" y="774"/>
                    <a:pt x="1826" y="773"/>
                  </a:cubicBezTo>
                  <a:cubicBezTo>
                    <a:pt x="1827" y="773"/>
                    <a:pt x="1828" y="773"/>
                    <a:pt x="1828" y="773"/>
                  </a:cubicBezTo>
                  <a:cubicBezTo>
                    <a:pt x="1829" y="772"/>
                    <a:pt x="1830" y="772"/>
                    <a:pt x="1830" y="772"/>
                  </a:cubicBezTo>
                  <a:cubicBezTo>
                    <a:pt x="1831" y="771"/>
                    <a:pt x="1833" y="770"/>
                    <a:pt x="1834" y="769"/>
                  </a:cubicBezTo>
                  <a:cubicBezTo>
                    <a:pt x="1835" y="768"/>
                    <a:pt x="1837" y="767"/>
                    <a:pt x="1838" y="767"/>
                  </a:cubicBezTo>
                  <a:cubicBezTo>
                    <a:pt x="1838" y="766"/>
                    <a:pt x="1839" y="766"/>
                    <a:pt x="1839" y="766"/>
                  </a:cubicBezTo>
                  <a:cubicBezTo>
                    <a:pt x="1856" y="777"/>
                    <a:pt x="1866" y="740"/>
                    <a:pt x="1873" y="732"/>
                  </a:cubicBezTo>
                  <a:cubicBezTo>
                    <a:pt x="1856" y="734"/>
                    <a:pt x="1826" y="744"/>
                    <a:pt x="1837" y="763"/>
                  </a:cubicBezTo>
                  <a:cubicBezTo>
                    <a:pt x="1838" y="763"/>
                    <a:pt x="1839" y="762"/>
                    <a:pt x="1840" y="762"/>
                  </a:cubicBezTo>
                  <a:cubicBezTo>
                    <a:pt x="1840" y="762"/>
                    <a:pt x="1840" y="762"/>
                    <a:pt x="1840" y="762"/>
                  </a:cubicBezTo>
                  <a:cubicBezTo>
                    <a:pt x="1839" y="763"/>
                    <a:pt x="1838" y="764"/>
                    <a:pt x="1836" y="765"/>
                  </a:cubicBezTo>
                  <a:cubicBezTo>
                    <a:pt x="1835" y="766"/>
                    <a:pt x="1834" y="766"/>
                    <a:pt x="1833" y="767"/>
                  </a:cubicBezTo>
                  <a:cubicBezTo>
                    <a:pt x="1831" y="768"/>
                    <a:pt x="1830" y="769"/>
                    <a:pt x="1829" y="769"/>
                  </a:cubicBezTo>
                  <a:cubicBezTo>
                    <a:pt x="1828" y="770"/>
                    <a:pt x="1828" y="770"/>
                    <a:pt x="1827" y="770"/>
                  </a:cubicBezTo>
                  <a:cubicBezTo>
                    <a:pt x="1826" y="771"/>
                    <a:pt x="1826" y="771"/>
                    <a:pt x="1825" y="771"/>
                  </a:cubicBezTo>
                  <a:cubicBezTo>
                    <a:pt x="1825" y="771"/>
                    <a:pt x="1824" y="772"/>
                    <a:pt x="1824" y="772"/>
                  </a:cubicBezTo>
                  <a:cubicBezTo>
                    <a:pt x="1823" y="772"/>
                    <a:pt x="1822" y="772"/>
                    <a:pt x="1822" y="773"/>
                  </a:cubicBezTo>
                  <a:cubicBezTo>
                    <a:pt x="1822" y="773"/>
                    <a:pt x="1821" y="773"/>
                    <a:pt x="1821" y="773"/>
                  </a:cubicBezTo>
                  <a:cubicBezTo>
                    <a:pt x="1821" y="773"/>
                    <a:pt x="1821" y="773"/>
                    <a:pt x="1820" y="773"/>
                  </a:cubicBezTo>
                  <a:cubicBezTo>
                    <a:pt x="1820" y="773"/>
                    <a:pt x="1819" y="774"/>
                    <a:pt x="1819" y="774"/>
                  </a:cubicBezTo>
                  <a:cubicBezTo>
                    <a:pt x="1819" y="774"/>
                    <a:pt x="1818" y="774"/>
                    <a:pt x="1818" y="774"/>
                  </a:cubicBezTo>
                  <a:cubicBezTo>
                    <a:pt x="1816" y="775"/>
                    <a:pt x="1813" y="775"/>
                    <a:pt x="1811" y="775"/>
                  </a:cubicBezTo>
                  <a:cubicBezTo>
                    <a:pt x="1807" y="775"/>
                    <a:pt x="1803" y="775"/>
                    <a:pt x="1799" y="776"/>
                  </a:cubicBezTo>
                  <a:cubicBezTo>
                    <a:pt x="1795" y="776"/>
                    <a:pt x="1792" y="777"/>
                    <a:pt x="1788" y="777"/>
                  </a:cubicBezTo>
                  <a:cubicBezTo>
                    <a:pt x="1784" y="778"/>
                    <a:pt x="1781" y="778"/>
                    <a:pt x="1777" y="777"/>
                  </a:cubicBezTo>
                  <a:cubicBezTo>
                    <a:pt x="1777" y="777"/>
                    <a:pt x="1777" y="777"/>
                    <a:pt x="1777" y="777"/>
                  </a:cubicBezTo>
                  <a:cubicBezTo>
                    <a:pt x="1776" y="777"/>
                    <a:pt x="1776" y="777"/>
                    <a:pt x="1776" y="777"/>
                  </a:cubicBezTo>
                  <a:cubicBezTo>
                    <a:pt x="1776" y="777"/>
                    <a:pt x="1776" y="777"/>
                    <a:pt x="1776" y="777"/>
                  </a:cubicBezTo>
                  <a:cubicBezTo>
                    <a:pt x="1775" y="776"/>
                    <a:pt x="1775" y="776"/>
                    <a:pt x="1775" y="776"/>
                  </a:cubicBezTo>
                  <a:cubicBezTo>
                    <a:pt x="1774" y="776"/>
                    <a:pt x="1774" y="776"/>
                    <a:pt x="1773" y="775"/>
                  </a:cubicBezTo>
                  <a:cubicBezTo>
                    <a:pt x="1772" y="774"/>
                    <a:pt x="1770" y="773"/>
                    <a:pt x="1769" y="772"/>
                  </a:cubicBezTo>
                  <a:cubicBezTo>
                    <a:pt x="1767" y="770"/>
                    <a:pt x="1765" y="767"/>
                    <a:pt x="1762" y="765"/>
                  </a:cubicBezTo>
                  <a:cubicBezTo>
                    <a:pt x="1762" y="765"/>
                    <a:pt x="1762" y="765"/>
                    <a:pt x="1761" y="764"/>
                  </a:cubicBezTo>
                  <a:cubicBezTo>
                    <a:pt x="1761" y="764"/>
                    <a:pt x="1761" y="764"/>
                    <a:pt x="1760" y="764"/>
                  </a:cubicBezTo>
                  <a:cubicBezTo>
                    <a:pt x="1760" y="763"/>
                    <a:pt x="1760" y="763"/>
                    <a:pt x="1759" y="763"/>
                  </a:cubicBezTo>
                  <a:cubicBezTo>
                    <a:pt x="1759" y="763"/>
                    <a:pt x="1759" y="763"/>
                    <a:pt x="1758" y="762"/>
                  </a:cubicBezTo>
                  <a:cubicBezTo>
                    <a:pt x="1757" y="762"/>
                    <a:pt x="1755" y="761"/>
                    <a:pt x="1754" y="761"/>
                  </a:cubicBezTo>
                  <a:cubicBezTo>
                    <a:pt x="1753" y="761"/>
                    <a:pt x="1752" y="761"/>
                    <a:pt x="1751" y="760"/>
                  </a:cubicBezTo>
                  <a:cubicBezTo>
                    <a:pt x="1751" y="760"/>
                    <a:pt x="1750" y="760"/>
                    <a:pt x="1749" y="760"/>
                  </a:cubicBezTo>
                  <a:cubicBezTo>
                    <a:pt x="1749" y="760"/>
                    <a:pt x="1748" y="760"/>
                    <a:pt x="1747" y="760"/>
                  </a:cubicBezTo>
                  <a:cubicBezTo>
                    <a:pt x="1747" y="760"/>
                    <a:pt x="1746" y="760"/>
                    <a:pt x="1745" y="760"/>
                  </a:cubicBezTo>
                  <a:cubicBezTo>
                    <a:pt x="1743" y="761"/>
                    <a:pt x="1741" y="761"/>
                    <a:pt x="1739" y="761"/>
                  </a:cubicBezTo>
                  <a:cubicBezTo>
                    <a:pt x="1739" y="761"/>
                    <a:pt x="1739" y="762"/>
                    <a:pt x="1739" y="762"/>
                  </a:cubicBezTo>
                  <a:cubicBezTo>
                    <a:pt x="1740" y="761"/>
                    <a:pt x="1740" y="760"/>
                    <a:pt x="1741" y="759"/>
                  </a:cubicBezTo>
                  <a:cubicBezTo>
                    <a:pt x="1742" y="758"/>
                    <a:pt x="1743" y="757"/>
                    <a:pt x="1743" y="757"/>
                  </a:cubicBezTo>
                  <a:cubicBezTo>
                    <a:pt x="1744" y="756"/>
                    <a:pt x="1744" y="756"/>
                    <a:pt x="1744" y="756"/>
                  </a:cubicBezTo>
                  <a:cubicBezTo>
                    <a:pt x="1744" y="756"/>
                    <a:pt x="1744" y="756"/>
                    <a:pt x="1744" y="756"/>
                  </a:cubicBezTo>
                  <a:cubicBezTo>
                    <a:pt x="1744" y="756"/>
                    <a:pt x="1744" y="756"/>
                    <a:pt x="1744" y="756"/>
                  </a:cubicBezTo>
                  <a:cubicBezTo>
                    <a:pt x="1744" y="756"/>
                    <a:pt x="1744" y="756"/>
                    <a:pt x="1744" y="756"/>
                  </a:cubicBezTo>
                  <a:cubicBezTo>
                    <a:pt x="1744" y="755"/>
                    <a:pt x="1744" y="755"/>
                    <a:pt x="1744" y="755"/>
                  </a:cubicBezTo>
                  <a:cubicBezTo>
                    <a:pt x="1744" y="755"/>
                    <a:pt x="1745" y="754"/>
                    <a:pt x="1745" y="754"/>
                  </a:cubicBezTo>
                  <a:cubicBezTo>
                    <a:pt x="1745" y="754"/>
                    <a:pt x="1745" y="753"/>
                    <a:pt x="1746" y="753"/>
                  </a:cubicBezTo>
                  <a:cubicBezTo>
                    <a:pt x="1746" y="752"/>
                    <a:pt x="1746" y="752"/>
                    <a:pt x="1747" y="751"/>
                  </a:cubicBezTo>
                  <a:cubicBezTo>
                    <a:pt x="1747" y="750"/>
                    <a:pt x="1747" y="750"/>
                    <a:pt x="1748" y="749"/>
                  </a:cubicBezTo>
                  <a:cubicBezTo>
                    <a:pt x="1749" y="747"/>
                    <a:pt x="1749" y="745"/>
                    <a:pt x="1750" y="744"/>
                  </a:cubicBezTo>
                  <a:cubicBezTo>
                    <a:pt x="1751" y="742"/>
                    <a:pt x="1751" y="740"/>
                    <a:pt x="1752" y="739"/>
                  </a:cubicBezTo>
                  <a:cubicBezTo>
                    <a:pt x="1753" y="736"/>
                    <a:pt x="1753" y="733"/>
                    <a:pt x="1754" y="730"/>
                  </a:cubicBezTo>
                  <a:cubicBezTo>
                    <a:pt x="1756" y="724"/>
                    <a:pt x="1758" y="720"/>
                    <a:pt x="1759" y="716"/>
                  </a:cubicBezTo>
                  <a:cubicBezTo>
                    <a:pt x="1760" y="714"/>
                    <a:pt x="1761" y="712"/>
                    <a:pt x="1762" y="711"/>
                  </a:cubicBezTo>
                  <a:cubicBezTo>
                    <a:pt x="1763" y="709"/>
                    <a:pt x="1763" y="708"/>
                    <a:pt x="1764" y="707"/>
                  </a:cubicBezTo>
                  <a:cubicBezTo>
                    <a:pt x="1765" y="705"/>
                    <a:pt x="1766" y="704"/>
                    <a:pt x="1766" y="704"/>
                  </a:cubicBezTo>
                  <a:cubicBezTo>
                    <a:pt x="1766" y="704"/>
                    <a:pt x="1765" y="705"/>
                    <a:pt x="1764" y="707"/>
                  </a:cubicBezTo>
                  <a:cubicBezTo>
                    <a:pt x="1763" y="708"/>
                    <a:pt x="1762" y="709"/>
                    <a:pt x="1761" y="710"/>
                  </a:cubicBezTo>
                  <a:cubicBezTo>
                    <a:pt x="1760" y="712"/>
                    <a:pt x="1759" y="713"/>
                    <a:pt x="1758" y="715"/>
                  </a:cubicBezTo>
                  <a:cubicBezTo>
                    <a:pt x="1757" y="716"/>
                    <a:pt x="1756" y="718"/>
                    <a:pt x="1755" y="720"/>
                  </a:cubicBezTo>
                  <a:cubicBezTo>
                    <a:pt x="1755" y="719"/>
                    <a:pt x="1755" y="718"/>
                    <a:pt x="1755" y="717"/>
                  </a:cubicBezTo>
                  <a:cubicBezTo>
                    <a:pt x="1755" y="715"/>
                    <a:pt x="1755" y="713"/>
                    <a:pt x="1755" y="712"/>
                  </a:cubicBezTo>
                  <a:cubicBezTo>
                    <a:pt x="1754" y="710"/>
                    <a:pt x="1754" y="708"/>
                    <a:pt x="1754" y="706"/>
                  </a:cubicBezTo>
                  <a:cubicBezTo>
                    <a:pt x="1754" y="705"/>
                    <a:pt x="1753" y="704"/>
                    <a:pt x="1753" y="703"/>
                  </a:cubicBezTo>
                  <a:cubicBezTo>
                    <a:pt x="1765" y="682"/>
                    <a:pt x="1747" y="680"/>
                    <a:pt x="1746" y="662"/>
                  </a:cubicBezTo>
                  <a:cubicBezTo>
                    <a:pt x="1732" y="679"/>
                    <a:pt x="1724" y="696"/>
                    <a:pt x="1750" y="702"/>
                  </a:cubicBezTo>
                  <a:cubicBezTo>
                    <a:pt x="1750" y="702"/>
                    <a:pt x="1750" y="702"/>
                    <a:pt x="1750" y="702"/>
                  </a:cubicBezTo>
                  <a:cubicBezTo>
                    <a:pt x="1750" y="704"/>
                    <a:pt x="1750" y="705"/>
                    <a:pt x="1751" y="707"/>
                  </a:cubicBezTo>
                  <a:cubicBezTo>
                    <a:pt x="1751" y="709"/>
                    <a:pt x="1751" y="710"/>
                    <a:pt x="1751" y="712"/>
                  </a:cubicBezTo>
                  <a:cubicBezTo>
                    <a:pt x="1752" y="714"/>
                    <a:pt x="1752" y="715"/>
                    <a:pt x="1752" y="717"/>
                  </a:cubicBezTo>
                  <a:cubicBezTo>
                    <a:pt x="1752" y="719"/>
                    <a:pt x="1752" y="720"/>
                    <a:pt x="1751" y="722"/>
                  </a:cubicBezTo>
                  <a:cubicBezTo>
                    <a:pt x="1751" y="723"/>
                    <a:pt x="1751" y="724"/>
                    <a:pt x="1751" y="724"/>
                  </a:cubicBezTo>
                  <a:cubicBezTo>
                    <a:pt x="1751" y="725"/>
                    <a:pt x="1751" y="726"/>
                    <a:pt x="1751" y="727"/>
                  </a:cubicBezTo>
                  <a:cubicBezTo>
                    <a:pt x="1751" y="727"/>
                    <a:pt x="1751" y="728"/>
                    <a:pt x="1751" y="728"/>
                  </a:cubicBezTo>
                  <a:cubicBezTo>
                    <a:pt x="1750" y="728"/>
                    <a:pt x="1750" y="729"/>
                    <a:pt x="1750" y="729"/>
                  </a:cubicBezTo>
                  <a:cubicBezTo>
                    <a:pt x="1749" y="732"/>
                    <a:pt x="1748" y="734"/>
                    <a:pt x="1746" y="737"/>
                  </a:cubicBezTo>
                  <a:cubicBezTo>
                    <a:pt x="1746" y="739"/>
                    <a:pt x="1745" y="741"/>
                    <a:pt x="1745" y="742"/>
                  </a:cubicBezTo>
                  <a:cubicBezTo>
                    <a:pt x="1744" y="744"/>
                    <a:pt x="1743" y="745"/>
                    <a:pt x="1743" y="747"/>
                  </a:cubicBezTo>
                  <a:cubicBezTo>
                    <a:pt x="1742" y="748"/>
                    <a:pt x="1742" y="749"/>
                    <a:pt x="1742" y="749"/>
                  </a:cubicBezTo>
                  <a:cubicBezTo>
                    <a:pt x="1741" y="750"/>
                    <a:pt x="1741" y="750"/>
                    <a:pt x="1741" y="750"/>
                  </a:cubicBezTo>
                  <a:cubicBezTo>
                    <a:pt x="1741" y="751"/>
                    <a:pt x="1741" y="751"/>
                    <a:pt x="1740" y="751"/>
                  </a:cubicBezTo>
                  <a:cubicBezTo>
                    <a:pt x="1740" y="752"/>
                    <a:pt x="1740" y="752"/>
                    <a:pt x="1740" y="753"/>
                  </a:cubicBezTo>
                  <a:cubicBezTo>
                    <a:pt x="1739" y="753"/>
                    <a:pt x="1739" y="753"/>
                    <a:pt x="1739" y="753"/>
                  </a:cubicBezTo>
                  <a:cubicBezTo>
                    <a:pt x="1739" y="753"/>
                    <a:pt x="1739" y="753"/>
                    <a:pt x="1739" y="753"/>
                  </a:cubicBezTo>
                  <a:cubicBezTo>
                    <a:pt x="1739" y="753"/>
                    <a:pt x="1739" y="753"/>
                    <a:pt x="1739" y="753"/>
                  </a:cubicBezTo>
                  <a:cubicBezTo>
                    <a:pt x="1739" y="753"/>
                    <a:pt x="1739" y="753"/>
                    <a:pt x="1739" y="753"/>
                  </a:cubicBezTo>
                  <a:cubicBezTo>
                    <a:pt x="1739" y="754"/>
                    <a:pt x="1739" y="754"/>
                    <a:pt x="1739" y="754"/>
                  </a:cubicBezTo>
                  <a:cubicBezTo>
                    <a:pt x="1738" y="754"/>
                    <a:pt x="1738" y="755"/>
                    <a:pt x="1737" y="756"/>
                  </a:cubicBezTo>
                  <a:cubicBezTo>
                    <a:pt x="1734" y="759"/>
                    <a:pt x="1732" y="761"/>
                    <a:pt x="1728" y="764"/>
                  </a:cubicBezTo>
                  <a:cubicBezTo>
                    <a:pt x="1725" y="767"/>
                    <a:pt x="1722" y="770"/>
                    <a:pt x="1718" y="773"/>
                  </a:cubicBezTo>
                  <a:cubicBezTo>
                    <a:pt x="1715" y="775"/>
                    <a:pt x="1711" y="779"/>
                    <a:pt x="1708" y="782"/>
                  </a:cubicBezTo>
                  <a:cubicBezTo>
                    <a:pt x="1704" y="785"/>
                    <a:pt x="1700" y="789"/>
                    <a:pt x="1697" y="793"/>
                  </a:cubicBezTo>
                  <a:cubicBezTo>
                    <a:pt x="1697" y="793"/>
                    <a:pt x="1697" y="793"/>
                    <a:pt x="1697" y="793"/>
                  </a:cubicBezTo>
                  <a:cubicBezTo>
                    <a:pt x="1697" y="792"/>
                    <a:pt x="1696" y="792"/>
                    <a:pt x="1696" y="791"/>
                  </a:cubicBezTo>
                  <a:cubicBezTo>
                    <a:pt x="1696" y="790"/>
                    <a:pt x="1696" y="789"/>
                    <a:pt x="1696" y="789"/>
                  </a:cubicBezTo>
                  <a:cubicBezTo>
                    <a:pt x="1696" y="788"/>
                    <a:pt x="1696" y="788"/>
                    <a:pt x="1695" y="788"/>
                  </a:cubicBezTo>
                  <a:cubicBezTo>
                    <a:pt x="1695" y="787"/>
                    <a:pt x="1695" y="787"/>
                    <a:pt x="1695" y="786"/>
                  </a:cubicBezTo>
                  <a:cubicBezTo>
                    <a:pt x="1694" y="785"/>
                    <a:pt x="1693" y="783"/>
                    <a:pt x="1692" y="781"/>
                  </a:cubicBezTo>
                  <a:cubicBezTo>
                    <a:pt x="1691" y="779"/>
                    <a:pt x="1690" y="778"/>
                    <a:pt x="1689" y="776"/>
                  </a:cubicBezTo>
                  <a:cubicBezTo>
                    <a:pt x="1687" y="772"/>
                    <a:pt x="1685" y="768"/>
                    <a:pt x="1683" y="764"/>
                  </a:cubicBezTo>
                  <a:cubicBezTo>
                    <a:pt x="1682" y="762"/>
                    <a:pt x="1681" y="760"/>
                    <a:pt x="1680" y="758"/>
                  </a:cubicBezTo>
                  <a:cubicBezTo>
                    <a:pt x="1679" y="756"/>
                    <a:pt x="1678" y="754"/>
                    <a:pt x="1678" y="752"/>
                  </a:cubicBezTo>
                  <a:cubicBezTo>
                    <a:pt x="1677" y="750"/>
                    <a:pt x="1677" y="748"/>
                    <a:pt x="1676" y="746"/>
                  </a:cubicBezTo>
                  <a:cubicBezTo>
                    <a:pt x="1676" y="746"/>
                    <a:pt x="1676" y="746"/>
                    <a:pt x="1676" y="746"/>
                  </a:cubicBezTo>
                  <a:cubicBezTo>
                    <a:pt x="1677" y="745"/>
                    <a:pt x="1677" y="745"/>
                    <a:pt x="1678" y="744"/>
                  </a:cubicBezTo>
                  <a:cubicBezTo>
                    <a:pt x="1678" y="744"/>
                    <a:pt x="1678" y="743"/>
                    <a:pt x="1678" y="743"/>
                  </a:cubicBezTo>
                  <a:cubicBezTo>
                    <a:pt x="1678" y="743"/>
                    <a:pt x="1678" y="743"/>
                    <a:pt x="1678" y="742"/>
                  </a:cubicBezTo>
                  <a:cubicBezTo>
                    <a:pt x="1679" y="742"/>
                    <a:pt x="1679" y="742"/>
                    <a:pt x="1679" y="742"/>
                  </a:cubicBezTo>
                  <a:cubicBezTo>
                    <a:pt x="1679" y="741"/>
                    <a:pt x="1679" y="740"/>
                    <a:pt x="1680" y="739"/>
                  </a:cubicBezTo>
                  <a:cubicBezTo>
                    <a:pt x="1680" y="738"/>
                    <a:pt x="1681" y="736"/>
                    <a:pt x="1681" y="735"/>
                  </a:cubicBezTo>
                  <a:cubicBezTo>
                    <a:pt x="1682" y="734"/>
                    <a:pt x="1682" y="733"/>
                    <a:pt x="1683" y="732"/>
                  </a:cubicBezTo>
                  <a:cubicBezTo>
                    <a:pt x="1683" y="731"/>
                    <a:pt x="1684" y="730"/>
                    <a:pt x="1685" y="728"/>
                  </a:cubicBezTo>
                  <a:cubicBezTo>
                    <a:pt x="1703" y="725"/>
                    <a:pt x="1698" y="710"/>
                    <a:pt x="1709" y="697"/>
                  </a:cubicBezTo>
                  <a:cubicBezTo>
                    <a:pt x="1700" y="701"/>
                    <a:pt x="1689" y="703"/>
                    <a:pt x="1684" y="709"/>
                  </a:cubicBezTo>
                  <a:cubicBezTo>
                    <a:pt x="1680" y="714"/>
                    <a:pt x="1679" y="725"/>
                    <a:pt x="1682" y="729"/>
                  </a:cubicBezTo>
                  <a:cubicBezTo>
                    <a:pt x="1682" y="729"/>
                    <a:pt x="1682" y="729"/>
                    <a:pt x="1682" y="729"/>
                  </a:cubicBezTo>
                  <a:cubicBezTo>
                    <a:pt x="1682" y="729"/>
                    <a:pt x="1682" y="729"/>
                    <a:pt x="1682" y="729"/>
                  </a:cubicBezTo>
                  <a:cubicBezTo>
                    <a:pt x="1682" y="729"/>
                    <a:pt x="1682" y="729"/>
                    <a:pt x="1682" y="729"/>
                  </a:cubicBezTo>
                  <a:cubicBezTo>
                    <a:pt x="1681" y="730"/>
                    <a:pt x="1681" y="730"/>
                    <a:pt x="1681" y="731"/>
                  </a:cubicBezTo>
                  <a:cubicBezTo>
                    <a:pt x="1680" y="732"/>
                    <a:pt x="1680" y="733"/>
                    <a:pt x="1679" y="735"/>
                  </a:cubicBezTo>
                  <a:cubicBezTo>
                    <a:pt x="1678" y="736"/>
                    <a:pt x="1678" y="737"/>
                    <a:pt x="1678" y="738"/>
                  </a:cubicBezTo>
                  <a:cubicBezTo>
                    <a:pt x="1677" y="739"/>
                    <a:pt x="1677" y="740"/>
                    <a:pt x="1676" y="741"/>
                  </a:cubicBezTo>
                  <a:cubicBezTo>
                    <a:pt x="1676" y="741"/>
                    <a:pt x="1676" y="741"/>
                    <a:pt x="1676" y="742"/>
                  </a:cubicBezTo>
                  <a:cubicBezTo>
                    <a:pt x="1676" y="742"/>
                    <a:pt x="1676" y="742"/>
                    <a:pt x="1676" y="742"/>
                  </a:cubicBezTo>
                  <a:cubicBezTo>
                    <a:pt x="1676" y="742"/>
                    <a:pt x="1676" y="742"/>
                    <a:pt x="1676" y="742"/>
                  </a:cubicBezTo>
                  <a:cubicBezTo>
                    <a:pt x="1676" y="742"/>
                    <a:pt x="1676" y="741"/>
                    <a:pt x="1676" y="740"/>
                  </a:cubicBezTo>
                  <a:cubicBezTo>
                    <a:pt x="1676" y="740"/>
                    <a:pt x="1675" y="739"/>
                    <a:pt x="1675" y="739"/>
                  </a:cubicBezTo>
                  <a:cubicBezTo>
                    <a:pt x="1676" y="739"/>
                    <a:pt x="1675" y="738"/>
                    <a:pt x="1675" y="738"/>
                  </a:cubicBezTo>
                  <a:cubicBezTo>
                    <a:pt x="1675" y="737"/>
                    <a:pt x="1675" y="736"/>
                    <a:pt x="1675" y="736"/>
                  </a:cubicBezTo>
                  <a:cubicBezTo>
                    <a:pt x="1674" y="734"/>
                    <a:pt x="1674" y="733"/>
                    <a:pt x="1674" y="732"/>
                  </a:cubicBezTo>
                  <a:cubicBezTo>
                    <a:pt x="1674" y="730"/>
                    <a:pt x="1673" y="729"/>
                    <a:pt x="1673" y="729"/>
                  </a:cubicBezTo>
                  <a:cubicBezTo>
                    <a:pt x="1673" y="729"/>
                    <a:pt x="1673" y="729"/>
                    <a:pt x="1673" y="730"/>
                  </a:cubicBezTo>
                  <a:cubicBezTo>
                    <a:pt x="1673" y="730"/>
                    <a:pt x="1673" y="731"/>
                    <a:pt x="1672" y="732"/>
                  </a:cubicBezTo>
                  <a:cubicBezTo>
                    <a:pt x="1672" y="733"/>
                    <a:pt x="1672" y="735"/>
                    <a:pt x="1672" y="736"/>
                  </a:cubicBezTo>
                  <a:cubicBezTo>
                    <a:pt x="1672" y="737"/>
                    <a:pt x="1672" y="737"/>
                    <a:pt x="1672" y="738"/>
                  </a:cubicBezTo>
                  <a:cubicBezTo>
                    <a:pt x="1671" y="739"/>
                    <a:pt x="1671" y="739"/>
                    <a:pt x="1672" y="740"/>
                  </a:cubicBezTo>
                  <a:cubicBezTo>
                    <a:pt x="1672" y="740"/>
                    <a:pt x="1672" y="740"/>
                    <a:pt x="1672" y="741"/>
                  </a:cubicBezTo>
                  <a:cubicBezTo>
                    <a:pt x="1672" y="744"/>
                    <a:pt x="1673" y="749"/>
                    <a:pt x="1674" y="753"/>
                  </a:cubicBezTo>
                  <a:cubicBezTo>
                    <a:pt x="1674" y="754"/>
                    <a:pt x="1675" y="756"/>
                    <a:pt x="1675" y="757"/>
                  </a:cubicBezTo>
                  <a:cubicBezTo>
                    <a:pt x="1675" y="757"/>
                    <a:pt x="1675" y="757"/>
                    <a:pt x="1674" y="757"/>
                  </a:cubicBezTo>
                  <a:cubicBezTo>
                    <a:pt x="1674" y="756"/>
                    <a:pt x="1673" y="756"/>
                    <a:pt x="1673" y="755"/>
                  </a:cubicBezTo>
                  <a:cubicBezTo>
                    <a:pt x="1672" y="755"/>
                    <a:pt x="1671" y="754"/>
                    <a:pt x="1671" y="754"/>
                  </a:cubicBezTo>
                  <a:cubicBezTo>
                    <a:pt x="1670" y="753"/>
                    <a:pt x="1668" y="752"/>
                    <a:pt x="1667" y="752"/>
                  </a:cubicBezTo>
                  <a:cubicBezTo>
                    <a:pt x="1667" y="752"/>
                    <a:pt x="1667" y="752"/>
                    <a:pt x="1667" y="752"/>
                  </a:cubicBezTo>
                  <a:cubicBezTo>
                    <a:pt x="1661" y="735"/>
                    <a:pt x="1649" y="728"/>
                    <a:pt x="1630" y="738"/>
                  </a:cubicBezTo>
                  <a:cubicBezTo>
                    <a:pt x="1644" y="745"/>
                    <a:pt x="1647" y="758"/>
                    <a:pt x="1665" y="752"/>
                  </a:cubicBezTo>
                  <a:cubicBezTo>
                    <a:pt x="1665" y="753"/>
                    <a:pt x="1666" y="753"/>
                    <a:pt x="1666" y="753"/>
                  </a:cubicBezTo>
                  <a:cubicBezTo>
                    <a:pt x="1667" y="754"/>
                    <a:pt x="1669" y="755"/>
                    <a:pt x="1670" y="755"/>
                  </a:cubicBezTo>
                  <a:cubicBezTo>
                    <a:pt x="1670" y="756"/>
                    <a:pt x="1671" y="756"/>
                    <a:pt x="1672" y="757"/>
                  </a:cubicBezTo>
                  <a:cubicBezTo>
                    <a:pt x="1672" y="757"/>
                    <a:pt x="1673" y="757"/>
                    <a:pt x="1673" y="758"/>
                  </a:cubicBezTo>
                  <a:cubicBezTo>
                    <a:pt x="1675" y="759"/>
                    <a:pt x="1676" y="760"/>
                    <a:pt x="1677" y="761"/>
                  </a:cubicBezTo>
                  <a:cubicBezTo>
                    <a:pt x="1678" y="763"/>
                    <a:pt x="1678" y="764"/>
                    <a:pt x="1679" y="766"/>
                  </a:cubicBezTo>
                  <a:cubicBezTo>
                    <a:pt x="1681" y="770"/>
                    <a:pt x="1684" y="774"/>
                    <a:pt x="1686" y="778"/>
                  </a:cubicBezTo>
                  <a:cubicBezTo>
                    <a:pt x="1687" y="779"/>
                    <a:pt x="1688" y="781"/>
                    <a:pt x="1689" y="783"/>
                  </a:cubicBezTo>
                  <a:cubicBezTo>
                    <a:pt x="1690" y="785"/>
                    <a:pt x="1691" y="786"/>
                    <a:pt x="1691" y="788"/>
                  </a:cubicBezTo>
                  <a:cubicBezTo>
                    <a:pt x="1691" y="788"/>
                    <a:pt x="1692" y="789"/>
                    <a:pt x="1692" y="789"/>
                  </a:cubicBezTo>
                  <a:cubicBezTo>
                    <a:pt x="1692" y="789"/>
                    <a:pt x="1692" y="790"/>
                    <a:pt x="1692" y="790"/>
                  </a:cubicBezTo>
                  <a:cubicBezTo>
                    <a:pt x="1693" y="791"/>
                    <a:pt x="1693" y="791"/>
                    <a:pt x="1693" y="792"/>
                  </a:cubicBezTo>
                  <a:cubicBezTo>
                    <a:pt x="1694" y="793"/>
                    <a:pt x="1694" y="793"/>
                    <a:pt x="1694" y="794"/>
                  </a:cubicBezTo>
                  <a:cubicBezTo>
                    <a:pt x="1695" y="794"/>
                    <a:pt x="1695" y="795"/>
                    <a:pt x="1695" y="795"/>
                  </a:cubicBezTo>
                  <a:cubicBezTo>
                    <a:pt x="1693" y="798"/>
                    <a:pt x="1690" y="801"/>
                    <a:pt x="1688" y="804"/>
                  </a:cubicBezTo>
                  <a:cubicBezTo>
                    <a:pt x="1685" y="808"/>
                    <a:pt x="1682" y="811"/>
                    <a:pt x="1679" y="815"/>
                  </a:cubicBezTo>
                  <a:cubicBezTo>
                    <a:pt x="1679" y="816"/>
                    <a:pt x="1678" y="817"/>
                    <a:pt x="1677" y="818"/>
                  </a:cubicBezTo>
                  <a:cubicBezTo>
                    <a:pt x="1676" y="819"/>
                    <a:pt x="1675" y="820"/>
                    <a:pt x="1674" y="820"/>
                  </a:cubicBezTo>
                  <a:cubicBezTo>
                    <a:pt x="1673" y="822"/>
                    <a:pt x="1671" y="824"/>
                    <a:pt x="1669" y="825"/>
                  </a:cubicBezTo>
                  <a:cubicBezTo>
                    <a:pt x="1661" y="831"/>
                    <a:pt x="1652" y="835"/>
                    <a:pt x="1644" y="840"/>
                  </a:cubicBezTo>
                  <a:cubicBezTo>
                    <a:pt x="1639" y="843"/>
                    <a:pt x="1634" y="845"/>
                    <a:pt x="1629" y="847"/>
                  </a:cubicBezTo>
                  <a:cubicBezTo>
                    <a:pt x="1630" y="847"/>
                    <a:pt x="1630" y="847"/>
                    <a:pt x="1630" y="846"/>
                  </a:cubicBezTo>
                  <a:cubicBezTo>
                    <a:pt x="1631" y="846"/>
                    <a:pt x="1631" y="845"/>
                    <a:pt x="1631" y="845"/>
                  </a:cubicBezTo>
                  <a:cubicBezTo>
                    <a:pt x="1631" y="845"/>
                    <a:pt x="1631" y="844"/>
                    <a:pt x="1631" y="844"/>
                  </a:cubicBezTo>
                  <a:cubicBezTo>
                    <a:pt x="1632" y="844"/>
                    <a:pt x="1632" y="844"/>
                    <a:pt x="1632" y="843"/>
                  </a:cubicBezTo>
                  <a:cubicBezTo>
                    <a:pt x="1632" y="842"/>
                    <a:pt x="1632" y="841"/>
                    <a:pt x="1632" y="840"/>
                  </a:cubicBezTo>
                  <a:cubicBezTo>
                    <a:pt x="1632" y="839"/>
                    <a:pt x="1632" y="837"/>
                    <a:pt x="1632" y="836"/>
                  </a:cubicBezTo>
                  <a:cubicBezTo>
                    <a:pt x="1632" y="835"/>
                    <a:pt x="1632" y="833"/>
                    <a:pt x="1632" y="832"/>
                  </a:cubicBezTo>
                  <a:cubicBezTo>
                    <a:pt x="1632" y="831"/>
                    <a:pt x="1632" y="829"/>
                    <a:pt x="1631" y="828"/>
                  </a:cubicBezTo>
                  <a:cubicBezTo>
                    <a:pt x="1631" y="826"/>
                    <a:pt x="1631" y="824"/>
                    <a:pt x="1631" y="823"/>
                  </a:cubicBezTo>
                  <a:cubicBezTo>
                    <a:pt x="1650" y="810"/>
                    <a:pt x="1629" y="795"/>
                    <a:pt x="1650" y="785"/>
                  </a:cubicBezTo>
                  <a:cubicBezTo>
                    <a:pt x="1639" y="784"/>
                    <a:pt x="1628" y="787"/>
                    <a:pt x="1622" y="798"/>
                  </a:cubicBezTo>
                  <a:cubicBezTo>
                    <a:pt x="1618" y="805"/>
                    <a:pt x="1618" y="821"/>
                    <a:pt x="1628" y="824"/>
                  </a:cubicBezTo>
                  <a:cubicBezTo>
                    <a:pt x="1629" y="825"/>
                    <a:pt x="1629" y="827"/>
                    <a:pt x="1629" y="828"/>
                  </a:cubicBezTo>
                  <a:cubicBezTo>
                    <a:pt x="1629" y="830"/>
                    <a:pt x="1629" y="831"/>
                    <a:pt x="1629" y="832"/>
                  </a:cubicBezTo>
                  <a:cubicBezTo>
                    <a:pt x="1630" y="834"/>
                    <a:pt x="1630" y="835"/>
                    <a:pt x="1630" y="836"/>
                  </a:cubicBezTo>
                  <a:cubicBezTo>
                    <a:pt x="1630" y="837"/>
                    <a:pt x="1630" y="839"/>
                    <a:pt x="1630" y="840"/>
                  </a:cubicBezTo>
                  <a:cubicBezTo>
                    <a:pt x="1630" y="841"/>
                    <a:pt x="1630" y="842"/>
                    <a:pt x="1629" y="843"/>
                  </a:cubicBezTo>
                  <a:cubicBezTo>
                    <a:pt x="1629" y="843"/>
                    <a:pt x="1629" y="843"/>
                    <a:pt x="1629" y="844"/>
                  </a:cubicBezTo>
                  <a:cubicBezTo>
                    <a:pt x="1629" y="844"/>
                    <a:pt x="1629" y="844"/>
                    <a:pt x="1629" y="844"/>
                  </a:cubicBezTo>
                  <a:cubicBezTo>
                    <a:pt x="1629" y="845"/>
                    <a:pt x="1629" y="845"/>
                    <a:pt x="1629" y="846"/>
                  </a:cubicBezTo>
                  <a:cubicBezTo>
                    <a:pt x="1628" y="846"/>
                    <a:pt x="1628" y="847"/>
                    <a:pt x="1628" y="848"/>
                  </a:cubicBezTo>
                  <a:cubicBezTo>
                    <a:pt x="1628" y="848"/>
                    <a:pt x="1628" y="848"/>
                    <a:pt x="1628" y="848"/>
                  </a:cubicBezTo>
                  <a:cubicBezTo>
                    <a:pt x="1624" y="850"/>
                    <a:pt x="1621" y="852"/>
                    <a:pt x="1618" y="853"/>
                  </a:cubicBezTo>
                  <a:cubicBezTo>
                    <a:pt x="1606" y="860"/>
                    <a:pt x="1595" y="865"/>
                    <a:pt x="1585" y="871"/>
                  </a:cubicBezTo>
                  <a:cubicBezTo>
                    <a:pt x="1550" y="877"/>
                    <a:pt x="1511" y="882"/>
                    <a:pt x="1483" y="891"/>
                  </a:cubicBezTo>
                  <a:cubicBezTo>
                    <a:pt x="1462" y="897"/>
                    <a:pt x="1438" y="900"/>
                    <a:pt x="1403" y="917"/>
                  </a:cubicBezTo>
                  <a:cubicBezTo>
                    <a:pt x="1399" y="918"/>
                    <a:pt x="1396" y="920"/>
                    <a:pt x="1393" y="922"/>
                  </a:cubicBezTo>
                  <a:cubicBezTo>
                    <a:pt x="1388" y="908"/>
                    <a:pt x="1380" y="897"/>
                    <a:pt x="1366" y="901"/>
                  </a:cubicBezTo>
                  <a:cubicBezTo>
                    <a:pt x="1366" y="900"/>
                    <a:pt x="1365" y="900"/>
                    <a:pt x="1365" y="899"/>
                  </a:cubicBezTo>
                  <a:cubicBezTo>
                    <a:pt x="1363" y="898"/>
                    <a:pt x="1361" y="897"/>
                    <a:pt x="1359" y="896"/>
                  </a:cubicBezTo>
                  <a:cubicBezTo>
                    <a:pt x="1358" y="895"/>
                    <a:pt x="1356" y="894"/>
                    <a:pt x="1354" y="893"/>
                  </a:cubicBezTo>
                  <a:cubicBezTo>
                    <a:pt x="1353" y="892"/>
                    <a:pt x="1352" y="892"/>
                    <a:pt x="1351" y="891"/>
                  </a:cubicBezTo>
                  <a:cubicBezTo>
                    <a:pt x="1351" y="891"/>
                    <a:pt x="1351" y="891"/>
                    <a:pt x="1350" y="891"/>
                  </a:cubicBezTo>
                  <a:cubicBezTo>
                    <a:pt x="1350" y="891"/>
                    <a:pt x="1349" y="891"/>
                    <a:pt x="1349" y="890"/>
                  </a:cubicBezTo>
                  <a:cubicBezTo>
                    <a:pt x="1348" y="890"/>
                    <a:pt x="1347" y="890"/>
                    <a:pt x="1346" y="889"/>
                  </a:cubicBezTo>
                  <a:cubicBezTo>
                    <a:pt x="1346" y="889"/>
                    <a:pt x="1345" y="889"/>
                    <a:pt x="1344" y="889"/>
                  </a:cubicBezTo>
                  <a:cubicBezTo>
                    <a:pt x="1344" y="889"/>
                    <a:pt x="1343" y="889"/>
                    <a:pt x="1343" y="888"/>
                  </a:cubicBezTo>
                  <a:cubicBezTo>
                    <a:pt x="1344" y="888"/>
                    <a:pt x="1345" y="888"/>
                    <a:pt x="1346" y="887"/>
                  </a:cubicBezTo>
                  <a:cubicBezTo>
                    <a:pt x="1348" y="887"/>
                    <a:pt x="1349" y="887"/>
                    <a:pt x="1350" y="886"/>
                  </a:cubicBezTo>
                  <a:cubicBezTo>
                    <a:pt x="1351" y="886"/>
                    <a:pt x="1353" y="885"/>
                    <a:pt x="1354" y="885"/>
                  </a:cubicBezTo>
                  <a:cubicBezTo>
                    <a:pt x="1355" y="884"/>
                    <a:pt x="1356" y="883"/>
                    <a:pt x="1357" y="883"/>
                  </a:cubicBezTo>
                  <a:cubicBezTo>
                    <a:pt x="1359" y="882"/>
                    <a:pt x="1360" y="882"/>
                    <a:pt x="1361" y="881"/>
                  </a:cubicBezTo>
                  <a:cubicBezTo>
                    <a:pt x="1362" y="880"/>
                    <a:pt x="1363" y="880"/>
                    <a:pt x="1364" y="879"/>
                  </a:cubicBezTo>
                  <a:cubicBezTo>
                    <a:pt x="1365" y="878"/>
                    <a:pt x="1366" y="878"/>
                    <a:pt x="1367" y="877"/>
                  </a:cubicBezTo>
                  <a:cubicBezTo>
                    <a:pt x="1368" y="876"/>
                    <a:pt x="1369" y="876"/>
                    <a:pt x="1370" y="875"/>
                  </a:cubicBezTo>
                  <a:cubicBezTo>
                    <a:pt x="1371" y="874"/>
                    <a:pt x="1372" y="873"/>
                    <a:pt x="1372" y="873"/>
                  </a:cubicBezTo>
                  <a:cubicBezTo>
                    <a:pt x="1374" y="871"/>
                    <a:pt x="1376" y="870"/>
                    <a:pt x="1377" y="868"/>
                  </a:cubicBezTo>
                  <a:cubicBezTo>
                    <a:pt x="1378" y="867"/>
                    <a:pt x="1378" y="867"/>
                    <a:pt x="1379" y="866"/>
                  </a:cubicBezTo>
                  <a:cubicBezTo>
                    <a:pt x="1380" y="865"/>
                    <a:pt x="1380" y="864"/>
                    <a:pt x="1381" y="863"/>
                  </a:cubicBezTo>
                  <a:cubicBezTo>
                    <a:pt x="1381" y="863"/>
                    <a:pt x="1382" y="863"/>
                    <a:pt x="1382" y="862"/>
                  </a:cubicBezTo>
                  <a:cubicBezTo>
                    <a:pt x="1382" y="862"/>
                    <a:pt x="1382" y="862"/>
                    <a:pt x="1382" y="862"/>
                  </a:cubicBezTo>
                  <a:cubicBezTo>
                    <a:pt x="1382" y="862"/>
                    <a:pt x="1382" y="862"/>
                    <a:pt x="1383" y="862"/>
                  </a:cubicBezTo>
                  <a:cubicBezTo>
                    <a:pt x="1383" y="862"/>
                    <a:pt x="1383" y="861"/>
                    <a:pt x="1383" y="861"/>
                  </a:cubicBezTo>
                  <a:cubicBezTo>
                    <a:pt x="1383" y="861"/>
                    <a:pt x="1383" y="861"/>
                    <a:pt x="1384" y="861"/>
                  </a:cubicBezTo>
                  <a:cubicBezTo>
                    <a:pt x="1384" y="860"/>
                    <a:pt x="1385" y="860"/>
                    <a:pt x="1386" y="859"/>
                  </a:cubicBezTo>
                  <a:cubicBezTo>
                    <a:pt x="1387" y="859"/>
                    <a:pt x="1388" y="858"/>
                    <a:pt x="1389" y="857"/>
                  </a:cubicBezTo>
                  <a:cubicBezTo>
                    <a:pt x="1389" y="857"/>
                    <a:pt x="1390" y="856"/>
                    <a:pt x="1391" y="856"/>
                  </a:cubicBezTo>
                  <a:cubicBezTo>
                    <a:pt x="1392" y="855"/>
                    <a:pt x="1394" y="854"/>
                    <a:pt x="1395" y="854"/>
                  </a:cubicBezTo>
                  <a:cubicBezTo>
                    <a:pt x="1395" y="854"/>
                    <a:pt x="1395" y="854"/>
                    <a:pt x="1396" y="853"/>
                  </a:cubicBezTo>
                  <a:cubicBezTo>
                    <a:pt x="1396" y="853"/>
                    <a:pt x="1396" y="854"/>
                    <a:pt x="1396" y="854"/>
                  </a:cubicBezTo>
                  <a:cubicBezTo>
                    <a:pt x="1397" y="853"/>
                    <a:pt x="1399" y="854"/>
                    <a:pt x="1401" y="853"/>
                  </a:cubicBezTo>
                  <a:cubicBezTo>
                    <a:pt x="1401" y="853"/>
                    <a:pt x="1401" y="853"/>
                    <a:pt x="1401" y="853"/>
                  </a:cubicBezTo>
                  <a:cubicBezTo>
                    <a:pt x="1406" y="862"/>
                    <a:pt x="1415" y="854"/>
                    <a:pt x="1420" y="851"/>
                  </a:cubicBezTo>
                  <a:cubicBezTo>
                    <a:pt x="1427" y="848"/>
                    <a:pt x="1431" y="848"/>
                    <a:pt x="1440" y="848"/>
                  </a:cubicBezTo>
                  <a:cubicBezTo>
                    <a:pt x="1429" y="840"/>
                    <a:pt x="1399" y="832"/>
                    <a:pt x="1396" y="851"/>
                  </a:cubicBezTo>
                  <a:cubicBezTo>
                    <a:pt x="1395" y="851"/>
                    <a:pt x="1394" y="852"/>
                    <a:pt x="1394" y="852"/>
                  </a:cubicBezTo>
                  <a:cubicBezTo>
                    <a:pt x="1392" y="853"/>
                    <a:pt x="1391" y="853"/>
                    <a:pt x="1390" y="854"/>
                  </a:cubicBezTo>
                  <a:cubicBezTo>
                    <a:pt x="1389" y="855"/>
                    <a:pt x="1388" y="855"/>
                    <a:pt x="1387" y="856"/>
                  </a:cubicBezTo>
                  <a:cubicBezTo>
                    <a:pt x="1386" y="856"/>
                    <a:pt x="1386" y="857"/>
                    <a:pt x="1385" y="857"/>
                  </a:cubicBezTo>
                  <a:cubicBezTo>
                    <a:pt x="1385" y="857"/>
                    <a:pt x="1385" y="857"/>
                    <a:pt x="1385" y="856"/>
                  </a:cubicBezTo>
                  <a:cubicBezTo>
                    <a:pt x="1386" y="856"/>
                    <a:pt x="1386" y="855"/>
                    <a:pt x="1386" y="854"/>
                  </a:cubicBezTo>
                  <a:cubicBezTo>
                    <a:pt x="1388" y="851"/>
                    <a:pt x="1389" y="849"/>
                    <a:pt x="1389" y="847"/>
                  </a:cubicBezTo>
                  <a:cubicBezTo>
                    <a:pt x="1390" y="845"/>
                    <a:pt x="1390" y="843"/>
                    <a:pt x="1390" y="842"/>
                  </a:cubicBezTo>
                  <a:cubicBezTo>
                    <a:pt x="1390" y="840"/>
                    <a:pt x="1390" y="840"/>
                    <a:pt x="1390" y="840"/>
                  </a:cubicBezTo>
                  <a:cubicBezTo>
                    <a:pt x="1390" y="840"/>
                    <a:pt x="1390" y="840"/>
                    <a:pt x="1390" y="842"/>
                  </a:cubicBezTo>
                  <a:cubicBezTo>
                    <a:pt x="1389" y="843"/>
                    <a:pt x="1389" y="844"/>
                    <a:pt x="1388" y="846"/>
                  </a:cubicBezTo>
                  <a:cubicBezTo>
                    <a:pt x="1387" y="848"/>
                    <a:pt x="1386" y="851"/>
                    <a:pt x="1384" y="853"/>
                  </a:cubicBezTo>
                  <a:cubicBezTo>
                    <a:pt x="1384" y="854"/>
                    <a:pt x="1383" y="854"/>
                    <a:pt x="1383" y="855"/>
                  </a:cubicBezTo>
                  <a:cubicBezTo>
                    <a:pt x="1382" y="856"/>
                    <a:pt x="1382" y="856"/>
                    <a:pt x="1381" y="857"/>
                  </a:cubicBezTo>
                  <a:cubicBezTo>
                    <a:pt x="1380" y="858"/>
                    <a:pt x="1379" y="860"/>
                    <a:pt x="1378" y="861"/>
                  </a:cubicBezTo>
                  <a:cubicBezTo>
                    <a:pt x="1378" y="862"/>
                    <a:pt x="1377" y="863"/>
                    <a:pt x="1376" y="864"/>
                  </a:cubicBezTo>
                  <a:cubicBezTo>
                    <a:pt x="1376" y="864"/>
                    <a:pt x="1375" y="865"/>
                    <a:pt x="1374" y="866"/>
                  </a:cubicBezTo>
                  <a:cubicBezTo>
                    <a:pt x="1373" y="867"/>
                    <a:pt x="1371" y="869"/>
                    <a:pt x="1370" y="870"/>
                  </a:cubicBezTo>
                  <a:cubicBezTo>
                    <a:pt x="1369" y="871"/>
                    <a:pt x="1368" y="872"/>
                    <a:pt x="1367" y="872"/>
                  </a:cubicBezTo>
                  <a:cubicBezTo>
                    <a:pt x="1367" y="873"/>
                    <a:pt x="1366" y="874"/>
                    <a:pt x="1365" y="875"/>
                  </a:cubicBezTo>
                  <a:cubicBezTo>
                    <a:pt x="1364" y="875"/>
                    <a:pt x="1363" y="876"/>
                    <a:pt x="1362" y="877"/>
                  </a:cubicBezTo>
                  <a:cubicBezTo>
                    <a:pt x="1361" y="877"/>
                    <a:pt x="1360" y="878"/>
                    <a:pt x="1359" y="878"/>
                  </a:cubicBezTo>
                  <a:cubicBezTo>
                    <a:pt x="1358" y="879"/>
                    <a:pt x="1357" y="880"/>
                    <a:pt x="1356" y="880"/>
                  </a:cubicBezTo>
                  <a:cubicBezTo>
                    <a:pt x="1355" y="881"/>
                    <a:pt x="1353" y="881"/>
                    <a:pt x="1352" y="882"/>
                  </a:cubicBezTo>
                  <a:cubicBezTo>
                    <a:pt x="1351" y="882"/>
                    <a:pt x="1350" y="883"/>
                    <a:pt x="1349" y="883"/>
                  </a:cubicBezTo>
                  <a:cubicBezTo>
                    <a:pt x="1348" y="884"/>
                    <a:pt x="1346" y="884"/>
                    <a:pt x="1345" y="884"/>
                  </a:cubicBezTo>
                  <a:cubicBezTo>
                    <a:pt x="1344" y="885"/>
                    <a:pt x="1343" y="885"/>
                    <a:pt x="1342" y="885"/>
                  </a:cubicBezTo>
                  <a:cubicBezTo>
                    <a:pt x="1340" y="886"/>
                    <a:pt x="1340" y="886"/>
                    <a:pt x="1340" y="886"/>
                  </a:cubicBezTo>
                  <a:cubicBezTo>
                    <a:pt x="1339" y="886"/>
                    <a:pt x="1338" y="886"/>
                    <a:pt x="1338" y="886"/>
                  </a:cubicBezTo>
                  <a:cubicBezTo>
                    <a:pt x="1336" y="887"/>
                    <a:pt x="1336" y="887"/>
                    <a:pt x="1336" y="887"/>
                  </a:cubicBezTo>
                  <a:cubicBezTo>
                    <a:pt x="1335" y="887"/>
                    <a:pt x="1335" y="887"/>
                    <a:pt x="1335" y="887"/>
                  </a:cubicBezTo>
                  <a:cubicBezTo>
                    <a:pt x="1335" y="887"/>
                    <a:pt x="1335" y="887"/>
                    <a:pt x="1335" y="887"/>
                  </a:cubicBezTo>
                  <a:cubicBezTo>
                    <a:pt x="1335" y="887"/>
                    <a:pt x="1335" y="887"/>
                    <a:pt x="1335" y="887"/>
                  </a:cubicBezTo>
                  <a:cubicBezTo>
                    <a:pt x="1334" y="887"/>
                    <a:pt x="1334" y="887"/>
                    <a:pt x="1334" y="887"/>
                  </a:cubicBezTo>
                  <a:cubicBezTo>
                    <a:pt x="1334" y="887"/>
                    <a:pt x="1334" y="887"/>
                    <a:pt x="1334" y="887"/>
                  </a:cubicBezTo>
                  <a:cubicBezTo>
                    <a:pt x="1334" y="887"/>
                    <a:pt x="1334" y="887"/>
                    <a:pt x="1334" y="887"/>
                  </a:cubicBezTo>
                  <a:cubicBezTo>
                    <a:pt x="1332" y="887"/>
                    <a:pt x="1332" y="887"/>
                    <a:pt x="1332" y="887"/>
                  </a:cubicBezTo>
                  <a:cubicBezTo>
                    <a:pt x="1330" y="887"/>
                    <a:pt x="1330" y="887"/>
                    <a:pt x="1330" y="887"/>
                  </a:cubicBezTo>
                  <a:cubicBezTo>
                    <a:pt x="1325" y="888"/>
                    <a:pt x="1319" y="888"/>
                    <a:pt x="1314" y="887"/>
                  </a:cubicBezTo>
                  <a:cubicBezTo>
                    <a:pt x="1309" y="887"/>
                    <a:pt x="1303" y="887"/>
                    <a:pt x="1298" y="886"/>
                  </a:cubicBezTo>
                  <a:cubicBezTo>
                    <a:pt x="1296" y="886"/>
                    <a:pt x="1293" y="886"/>
                    <a:pt x="1290" y="886"/>
                  </a:cubicBezTo>
                  <a:cubicBezTo>
                    <a:pt x="1316" y="866"/>
                    <a:pt x="1351" y="856"/>
                    <a:pt x="1378" y="840"/>
                  </a:cubicBezTo>
                  <a:cubicBezTo>
                    <a:pt x="1414" y="818"/>
                    <a:pt x="1418" y="818"/>
                    <a:pt x="1458" y="823"/>
                  </a:cubicBezTo>
                  <a:cubicBezTo>
                    <a:pt x="1489" y="828"/>
                    <a:pt x="1542" y="852"/>
                    <a:pt x="1580" y="834"/>
                  </a:cubicBezTo>
                  <a:cubicBezTo>
                    <a:pt x="1551" y="835"/>
                    <a:pt x="1534" y="829"/>
                    <a:pt x="1514" y="822"/>
                  </a:cubicBezTo>
                  <a:cubicBezTo>
                    <a:pt x="1557" y="804"/>
                    <a:pt x="1576" y="789"/>
                    <a:pt x="1611" y="786"/>
                  </a:cubicBezTo>
                  <a:cubicBezTo>
                    <a:pt x="1571" y="778"/>
                    <a:pt x="1516" y="814"/>
                    <a:pt x="1503" y="813"/>
                  </a:cubicBezTo>
                  <a:cubicBezTo>
                    <a:pt x="1488" y="812"/>
                    <a:pt x="1457" y="807"/>
                    <a:pt x="1444" y="802"/>
                  </a:cubicBezTo>
                  <a:cubicBezTo>
                    <a:pt x="1406" y="786"/>
                    <a:pt x="1451" y="752"/>
                    <a:pt x="1470" y="729"/>
                  </a:cubicBezTo>
                  <a:cubicBezTo>
                    <a:pt x="1472" y="729"/>
                    <a:pt x="1473" y="728"/>
                    <a:pt x="1475" y="727"/>
                  </a:cubicBezTo>
                  <a:cubicBezTo>
                    <a:pt x="1477" y="726"/>
                    <a:pt x="1479" y="725"/>
                    <a:pt x="1481" y="724"/>
                  </a:cubicBezTo>
                  <a:cubicBezTo>
                    <a:pt x="1481" y="724"/>
                    <a:pt x="1482" y="724"/>
                    <a:pt x="1482" y="724"/>
                  </a:cubicBezTo>
                  <a:cubicBezTo>
                    <a:pt x="1482" y="725"/>
                    <a:pt x="1483" y="725"/>
                    <a:pt x="1483" y="725"/>
                  </a:cubicBezTo>
                  <a:cubicBezTo>
                    <a:pt x="1484" y="725"/>
                    <a:pt x="1484" y="725"/>
                    <a:pt x="1484" y="726"/>
                  </a:cubicBezTo>
                  <a:cubicBezTo>
                    <a:pt x="1484" y="726"/>
                    <a:pt x="1484" y="726"/>
                    <a:pt x="1485" y="726"/>
                  </a:cubicBezTo>
                  <a:cubicBezTo>
                    <a:pt x="1485" y="726"/>
                    <a:pt x="1485" y="726"/>
                    <a:pt x="1485" y="726"/>
                  </a:cubicBezTo>
                  <a:cubicBezTo>
                    <a:pt x="1486" y="726"/>
                    <a:pt x="1486" y="726"/>
                    <a:pt x="1487" y="726"/>
                  </a:cubicBezTo>
                  <a:cubicBezTo>
                    <a:pt x="1488" y="727"/>
                    <a:pt x="1488" y="727"/>
                    <a:pt x="1489" y="727"/>
                  </a:cubicBezTo>
                  <a:cubicBezTo>
                    <a:pt x="1490" y="727"/>
                    <a:pt x="1491" y="728"/>
                    <a:pt x="1491" y="728"/>
                  </a:cubicBezTo>
                  <a:cubicBezTo>
                    <a:pt x="1492" y="729"/>
                    <a:pt x="1493" y="729"/>
                    <a:pt x="1494" y="729"/>
                  </a:cubicBezTo>
                  <a:cubicBezTo>
                    <a:pt x="1494" y="730"/>
                    <a:pt x="1495" y="730"/>
                    <a:pt x="1496" y="731"/>
                  </a:cubicBezTo>
                  <a:cubicBezTo>
                    <a:pt x="1496" y="731"/>
                    <a:pt x="1496" y="731"/>
                    <a:pt x="1496" y="731"/>
                  </a:cubicBezTo>
                  <a:cubicBezTo>
                    <a:pt x="1495" y="749"/>
                    <a:pt x="1505" y="750"/>
                    <a:pt x="1519" y="741"/>
                  </a:cubicBezTo>
                  <a:cubicBezTo>
                    <a:pt x="1514" y="733"/>
                    <a:pt x="1510" y="721"/>
                    <a:pt x="1498" y="729"/>
                  </a:cubicBezTo>
                  <a:cubicBezTo>
                    <a:pt x="1497" y="728"/>
                    <a:pt x="1497" y="728"/>
                    <a:pt x="1497" y="728"/>
                  </a:cubicBezTo>
                  <a:cubicBezTo>
                    <a:pt x="1497" y="728"/>
                    <a:pt x="1497" y="728"/>
                    <a:pt x="1497" y="728"/>
                  </a:cubicBezTo>
                  <a:cubicBezTo>
                    <a:pt x="1496" y="728"/>
                    <a:pt x="1495" y="728"/>
                    <a:pt x="1495" y="727"/>
                  </a:cubicBezTo>
                  <a:cubicBezTo>
                    <a:pt x="1494" y="727"/>
                    <a:pt x="1493" y="726"/>
                    <a:pt x="1493" y="726"/>
                  </a:cubicBezTo>
                  <a:cubicBezTo>
                    <a:pt x="1492" y="726"/>
                    <a:pt x="1491" y="725"/>
                    <a:pt x="1490" y="725"/>
                  </a:cubicBezTo>
                  <a:cubicBezTo>
                    <a:pt x="1489" y="725"/>
                    <a:pt x="1489" y="724"/>
                    <a:pt x="1488" y="724"/>
                  </a:cubicBezTo>
                  <a:cubicBezTo>
                    <a:pt x="1487" y="724"/>
                    <a:pt x="1486" y="724"/>
                    <a:pt x="1486" y="723"/>
                  </a:cubicBezTo>
                  <a:cubicBezTo>
                    <a:pt x="1486" y="723"/>
                    <a:pt x="1485" y="723"/>
                    <a:pt x="1485" y="723"/>
                  </a:cubicBezTo>
                  <a:cubicBezTo>
                    <a:pt x="1485" y="723"/>
                    <a:pt x="1485" y="723"/>
                    <a:pt x="1485" y="723"/>
                  </a:cubicBezTo>
                  <a:cubicBezTo>
                    <a:pt x="1484" y="723"/>
                    <a:pt x="1484" y="723"/>
                    <a:pt x="1484" y="723"/>
                  </a:cubicBezTo>
                  <a:cubicBezTo>
                    <a:pt x="1483" y="723"/>
                    <a:pt x="1483" y="723"/>
                    <a:pt x="1482" y="723"/>
                  </a:cubicBezTo>
                  <a:cubicBezTo>
                    <a:pt x="1482" y="724"/>
                    <a:pt x="1482" y="724"/>
                    <a:pt x="1482" y="724"/>
                  </a:cubicBezTo>
                  <a:cubicBezTo>
                    <a:pt x="1483" y="723"/>
                    <a:pt x="1485" y="722"/>
                    <a:pt x="1487" y="720"/>
                  </a:cubicBezTo>
                  <a:cubicBezTo>
                    <a:pt x="1488" y="720"/>
                    <a:pt x="1489" y="719"/>
                    <a:pt x="1489" y="718"/>
                  </a:cubicBezTo>
                  <a:cubicBezTo>
                    <a:pt x="1490" y="718"/>
                    <a:pt x="1490" y="718"/>
                    <a:pt x="1490" y="718"/>
                  </a:cubicBezTo>
                  <a:cubicBezTo>
                    <a:pt x="1490" y="717"/>
                    <a:pt x="1490" y="717"/>
                    <a:pt x="1490" y="717"/>
                  </a:cubicBezTo>
                  <a:cubicBezTo>
                    <a:pt x="1491" y="717"/>
                    <a:pt x="1491" y="717"/>
                    <a:pt x="1491" y="717"/>
                  </a:cubicBezTo>
                  <a:cubicBezTo>
                    <a:pt x="1491" y="716"/>
                    <a:pt x="1491" y="716"/>
                    <a:pt x="1492" y="715"/>
                  </a:cubicBezTo>
                  <a:cubicBezTo>
                    <a:pt x="1493" y="714"/>
                    <a:pt x="1495" y="712"/>
                    <a:pt x="1496" y="710"/>
                  </a:cubicBezTo>
                  <a:cubicBezTo>
                    <a:pt x="1497" y="709"/>
                    <a:pt x="1497" y="708"/>
                    <a:pt x="1498" y="707"/>
                  </a:cubicBezTo>
                  <a:cubicBezTo>
                    <a:pt x="1498" y="707"/>
                    <a:pt x="1499" y="707"/>
                    <a:pt x="1499" y="707"/>
                  </a:cubicBezTo>
                  <a:cubicBezTo>
                    <a:pt x="1499" y="707"/>
                    <a:pt x="1500" y="707"/>
                    <a:pt x="1500" y="707"/>
                  </a:cubicBezTo>
                  <a:cubicBezTo>
                    <a:pt x="1501" y="707"/>
                    <a:pt x="1501" y="707"/>
                    <a:pt x="1501" y="706"/>
                  </a:cubicBezTo>
                  <a:cubicBezTo>
                    <a:pt x="1502" y="706"/>
                    <a:pt x="1502" y="706"/>
                    <a:pt x="1502" y="706"/>
                  </a:cubicBezTo>
                  <a:cubicBezTo>
                    <a:pt x="1503" y="706"/>
                    <a:pt x="1503" y="706"/>
                    <a:pt x="1504" y="706"/>
                  </a:cubicBezTo>
                  <a:cubicBezTo>
                    <a:pt x="1504" y="706"/>
                    <a:pt x="1505" y="706"/>
                    <a:pt x="1506" y="706"/>
                  </a:cubicBezTo>
                  <a:cubicBezTo>
                    <a:pt x="1506" y="706"/>
                    <a:pt x="1506" y="705"/>
                    <a:pt x="1507" y="705"/>
                  </a:cubicBezTo>
                  <a:cubicBezTo>
                    <a:pt x="1507" y="705"/>
                    <a:pt x="1507" y="705"/>
                    <a:pt x="1508" y="705"/>
                  </a:cubicBezTo>
                  <a:cubicBezTo>
                    <a:pt x="1508" y="705"/>
                    <a:pt x="1509" y="705"/>
                    <a:pt x="1510" y="705"/>
                  </a:cubicBezTo>
                  <a:cubicBezTo>
                    <a:pt x="1511" y="705"/>
                    <a:pt x="1513" y="705"/>
                    <a:pt x="1514" y="705"/>
                  </a:cubicBezTo>
                  <a:cubicBezTo>
                    <a:pt x="1516" y="705"/>
                    <a:pt x="1517" y="705"/>
                    <a:pt x="1519" y="705"/>
                  </a:cubicBezTo>
                  <a:cubicBezTo>
                    <a:pt x="1521" y="706"/>
                    <a:pt x="1522" y="706"/>
                    <a:pt x="1524" y="706"/>
                  </a:cubicBezTo>
                  <a:cubicBezTo>
                    <a:pt x="1525" y="706"/>
                    <a:pt x="1526" y="707"/>
                    <a:pt x="1527" y="707"/>
                  </a:cubicBezTo>
                  <a:cubicBezTo>
                    <a:pt x="1528" y="714"/>
                    <a:pt x="1532" y="722"/>
                    <a:pt x="1538" y="725"/>
                  </a:cubicBezTo>
                  <a:cubicBezTo>
                    <a:pt x="1546" y="729"/>
                    <a:pt x="1553" y="721"/>
                    <a:pt x="1561" y="718"/>
                  </a:cubicBezTo>
                  <a:cubicBezTo>
                    <a:pt x="1551" y="709"/>
                    <a:pt x="1541" y="687"/>
                    <a:pt x="1527" y="704"/>
                  </a:cubicBezTo>
                  <a:cubicBezTo>
                    <a:pt x="1527" y="704"/>
                    <a:pt x="1527" y="704"/>
                    <a:pt x="1527" y="704"/>
                  </a:cubicBezTo>
                  <a:cubicBezTo>
                    <a:pt x="1527" y="704"/>
                    <a:pt x="1527" y="703"/>
                    <a:pt x="1527" y="703"/>
                  </a:cubicBezTo>
                  <a:cubicBezTo>
                    <a:pt x="1526" y="704"/>
                    <a:pt x="1526" y="704"/>
                    <a:pt x="1526" y="704"/>
                  </a:cubicBezTo>
                  <a:cubicBezTo>
                    <a:pt x="1526" y="704"/>
                    <a:pt x="1525" y="704"/>
                    <a:pt x="1524" y="704"/>
                  </a:cubicBezTo>
                  <a:cubicBezTo>
                    <a:pt x="1523" y="703"/>
                    <a:pt x="1521" y="703"/>
                    <a:pt x="1519" y="703"/>
                  </a:cubicBezTo>
                  <a:cubicBezTo>
                    <a:pt x="1518" y="703"/>
                    <a:pt x="1516" y="703"/>
                    <a:pt x="1514" y="703"/>
                  </a:cubicBezTo>
                  <a:cubicBezTo>
                    <a:pt x="1513" y="703"/>
                    <a:pt x="1511" y="703"/>
                    <a:pt x="1510" y="703"/>
                  </a:cubicBezTo>
                  <a:cubicBezTo>
                    <a:pt x="1509" y="703"/>
                    <a:pt x="1508" y="703"/>
                    <a:pt x="1508" y="703"/>
                  </a:cubicBezTo>
                  <a:cubicBezTo>
                    <a:pt x="1507" y="703"/>
                    <a:pt x="1507" y="703"/>
                    <a:pt x="1506" y="703"/>
                  </a:cubicBezTo>
                  <a:cubicBezTo>
                    <a:pt x="1506" y="703"/>
                    <a:pt x="1506" y="703"/>
                    <a:pt x="1505" y="703"/>
                  </a:cubicBezTo>
                  <a:cubicBezTo>
                    <a:pt x="1505" y="703"/>
                    <a:pt x="1504" y="703"/>
                    <a:pt x="1503" y="703"/>
                  </a:cubicBezTo>
                  <a:cubicBezTo>
                    <a:pt x="1503" y="703"/>
                    <a:pt x="1502" y="704"/>
                    <a:pt x="1502" y="704"/>
                  </a:cubicBezTo>
                  <a:cubicBezTo>
                    <a:pt x="1501" y="704"/>
                    <a:pt x="1501" y="704"/>
                    <a:pt x="1501" y="704"/>
                  </a:cubicBezTo>
                  <a:cubicBezTo>
                    <a:pt x="1500" y="704"/>
                    <a:pt x="1500" y="704"/>
                    <a:pt x="1500" y="704"/>
                  </a:cubicBezTo>
                  <a:cubicBezTo>
                    <a:pt x="1500" y="704"/>
                    <a:pt x="1499" y="704"/>
                    <a:pt x="1499" y="705"/>
                  </a:cubicBezTo>
                  <a:cubicBezTo>
                    <a:pt x="1500" y="702"/>
                    <a:pt x="1501" y="700"/>
                    <a:pt x="1502" y="698"/>
                  </a:cubicBezTo>
                  <a:cubicBezTo>
                    <a:pt x="1504" y="694"/>
                    <a:pt x="1506" y="690"/>
                    <a:pt x="1508" y="687"/>
                  </a:cubicBezTo>
                  <a:cubicBezTo>
                    <a:pt x="1510" y="683"/>
                    <a:pt x="1513" y="680"/>
                    <a:pt x="1516" y="677"/>
                  </a:cubicBezTo>
                  <a:cubicBezTo>
                    <a:pt x="1519" y="675"/>
                    <a:pt x="1522" y="673"/>
                    <a:pt x="1526" y="672"/>
                  </a:cubicBezTo>
                  <a:cubicBezTo>
                    <a:pt x="1529" y="670"/>
                    <a:pt x="1533" y="669"/>
                    <a:pt x="1537" y="668"/>
                  </a:cubicBezTo>
                  <a:cubicBezTo>
                    <a:pt x="1544" y="666"/>
                    <a:pt x="1551" y="666"/>
                    <a:pt x="1558" y="665"/>
                  </a:cubicBezTo>
                  <a:cubicBezTo>
                    <a:pt x="1559" y="665"/>
                    <a:pt x="1561" y="665"/>
                    <a:pt x="1562" y="665"/>
                  </a:cubicBezTo>
                  <a:cubicBezTo>
                    <a:pt x="1564" y="665"/>
                    <a:pt x="1566" y="665"/>
                    <a:pt x="1567" y="665"/>
                  </a:cubicBezTo>
                  <a:cubicBezTo>
                    <a:pt x="1569" y="665"/>
                    <a:pt x="1571" y="665"/>
                    <a:pt x="1573" y="665"/>
                  </a:cubicBezTo>
                  <a:cubicBezTo>
                    <a:pt x="1576" y="668"/>
                    <a:pt x="1580" y="670"/>
                    <a:pt x="1583" y="673"/>
                  </a:cubicBezTo>
                  <a:cubicBezTo>
                    <a:pt x="1580" y="670"/>
                    <a:pt x="1578" y="668"/>
                    <a:pt x="1576" y="665"/>
                  </a:cubicBezTo>
                  <a:cubicBezTo>
                    <a:pt x="1581" y="666"/>
                    <a:pt x="1585" y="667"/>
                    <a:pt x="1589" y="668"/>
                  </a:cubicBezTo>
                  <a:cubicBezTo>
                    <a:pt x="1589" y="668"/>
                    <a:pt x="1589" y="668"/>
                    <a:pt x="1589" y="668"/>
                  </a:cubicBezTo>
                  <a:cubicBezTo>
                    <a:pt x="1589" y="668"/>
                    <a:pt x="1589" y="668"/>
                    <a:pt x="1589" y="668"/>
                  </a:cubicBezTo>
                  <a:cubicBezTo>
                    <a:pt x="1589" y="668"/>
                    <a:pt x="1590" y="668"/>
                    <a:pt x="1590" y="668"/>
                  </a:cubicBezTo>
                  <a:cubicBezTo>
                    <a:pt x="1590" y="668"/>
                    <a:pt x="1590" y="668"/>
                    <a:pt x="1590" y="668"/>
                  </a:cubicBezTo>
                  <a:cubicBezTo>
                    <a:pt x="1590" y="669"/>
                    <a:pt x="1591" y="669"/>
                    <a:pt x="1591" y="670"/>
                  </a:cubicBezTo>
                  <a:cubicBezTo>
                    <a:pt x="1592" y="670"/>
                    <a:pt x="1592" y="671"/>
                    <a:pt x="1593" y="671"/>
                  </a:cubicBezTo>
                  <a:cubicBezTo>
                    <a:pt x="1593" y="672"/>
                    <a:pt x="1594" y="672"/>
                    <a:pt x="1594" y="673"/>
                  </a:cubicBezTo>
                  <a:cubicBezTo>
                    <a:pt x="1595" y="673"/>
                    <a:pt x="1595" y="674"/>
                    <a:pt x="1596" y="675"/>
                  </a:cubicBezTo>
                  <a:cubicBezTo>
                    <a:pt x="1596" y="675"/>
                    <a:pt x="1597" y="676"/>
                    <a:pt x="1597" y="676"/>
                  </a:cubicBezTo>
                  <a:cubicBezTo>
                    <a:pt x="1596" y="687"/>
                    <a:pt x="1599" y="697"/>
                    <a:pt x="1610" y="699"/>
                  </a:cubicBezTo>
                  <a:cubicBezTo>
                    <a:pt x="1609" y="688"/>
                    <a:pt x="1609" y="678"/>
                    <a:pt x="1598" y="673"/>
                  </a:cubicBezTo>
                  <a:cubicBezTo>
                    <a:pt x="1598" y="673"/>
                    <a:pt x="1598" y="673"/>
                    <a:pt x="1598" y="673"/>
                  </a:cubicBezTo>
                  <a:cubicBezTo>
                    <a:pt x="1598" y="673"/>
                    <a:pt x="1598" y="673"/>
                    <a:pt x="1598" y="673"/>
                  </a:cubicBezTo>
                  <a:cubicBezTo>
                    <a:pt x="1597" y="672"/>
                    <a:pt x="1597" y="672"/>
                    <a:pt x="1596" y="671"/>
                  </a:cubicBezTo>
                  <a:cubicBezTo>
                    <a:pt x="1596" y="671"/>
                    <a:pt x="1596" y="671"/>
                    <a:pt x="1595" y="670"/>
                  </a:cubicBezTo>
                  <a:cubicBezTo>
                    <a:pt x="1596" y="671"/>
                    <a:pt x="1597" y="671"/>
                    <a:pt x="1597" y="671"/>
                  </a:cubicBezTo>
                  <a:cubicBezTo>
                    <a:pt x="1598" y="672"/>
                    <a:pt x="1599" y="672"/>
                    <a:pt x="1599" y="673"/>
                  </a:cubicBezTo>
                  <a:cubicBezTo>
                    <a:pt x="1599" y="673"/>
                    <a:pt x="1600" y="673"/>
                    <a:pt x="1600" y="673"/>
                  </a:cubicBezTo>
                  <a:cubicBezTo>
                    <a:pt x="1600" y="673"/>
                    <a:pt x="1600" y="673"/>
                    <a:pt x="1599" y="673"/>
                  </a:cubicBezTo>
                  <a:cubicBezTo>
                    <a:pt x="1599" y="672"/>
                    <a:pt x="1598" y="672"/>
                    <a:pt x="1597" y="671"/>
                  </a:cubicBezTo>
                  <a:cubicBezTo>
                    <a:pt x="1596" y="670"/>
                    <a:pt x="1595" y="669"/>
                    <a:pt x="1593" y="668"/>
                  </a:cubicBezTo>
                  <a:cubicBezTo>
                    <a:pt x="1593" y="668"/>
                    <a:pt x="1593" y="668"/>
                    <a:pt x="1593" y="668"/>
                  </a:cubicBezTo>
                  <a:cubicBezTo>
                    <a:pt x="1592" y="667"/>
                    <a:pt x="1592" y="667"/>
                    <a:pt x="1592" y="667"/>
                  </a:cubicBezTo>
                  <a:cubicBezTo>
                    <a:pt x="1591" y="667"/>
                    <a:pt x="1591" y="666"/>
                    <a:pt x="1591" y="666"/>
                  </a:cubicBezTo>
                  <a:cubicBezTo>
                    <a:pt x="1591" y="666"/>
                    <a:pt x="1591" y="666"/>
                    <a:pt x="1591" y="666"/>
                  </a:cubicBezTo>
                  <a:cubicBezTo>
                    <a:pt x="1591" y="666"/>
                    <a:pt x="1590" y="666"/>
                    <a:pt x="1590" y="666"/>
                  </a:cubicBezTo>
                  <a:cubicBezTo>
                    <a:pt x="1590" y="666"/>
                    <a:pt x="1589" y="666"/>
                    <a:pt x="1589" y="665"/>
                  </a:cubicBezTo>
                  <a:cubicBezTo>
                    <a:pt x="1588" y="665"/>
                    <a:pt x="1588" y="665"/>
                    <a:pt x="1588" y="665"/>
                  </a:cubicBezTo>
                  <a:cubicBezTo>
                    <a:pt x="1588" y="665"/>
                    <a:pt x="1588" y="665"/>
                    <a:pt x="1588" y="666"/>
                  </a:cubicBezTo>
                  <a:cubicBezTo>
                    <a:pt x="1585" y="665"/>
                    <a:pt x="1582" y="664"/>
                    <a:pt x="1578" y="663"/>
                  </a:cubicBezTo>
                  <a:cubicBezTo>
                    <a:pt x="1578" y="663"/>
                    <a:pt x="1579" y="662"/>
                    <a:pt x="1579" y="662"/>
                  </a:cubicBezTo>
                  <a:cubicBezTo>
                    <a:pt x="1580" y="661"/>
                    <a:pt x="1581" y="661"/>
                    <a:pt x="1581" y="660"/>
                  </a:cubicBezTo>
                  <a:cubicBezTo>
                    <a:pt x="1582" y="660"/>
                    <a:pt x="1582" y="660"/>
                    <a:pt x="1583" y="660"/>
                  </a:cubicBezTo>
                  <a:cubicBezTo>
                    <a:pt x="1583" y="660"/>
                    <a:pt x="1583" y="659"/>
                    <a:pt x="1583" y="659"/>
                  </a:cubicBezTo>
                  <a:cubicBezTo>
                    <a:pt x="1584" y="659"/>
                    <a:pt x="1584" y="659"/>
                    <a:pt x="1584" y="659"/>
                  </a:cubicBezTo>
                  <a:cubicBezTo>
                    <a:pt x="1584" y="658"/>
                    <a:pt x="1585" y="658"/>
                    <a:pt x="1585" y="657"/>
                  </a:cubicBezTo>
                  <a:cubicBezTo>
                    <a:pt x="1586" y="657"/>
                    <a:pt x="1586" y="657"/>
                    <a:pt x="1587" y="656"/>
                  </a:cubicBezTo>
                  <a:cubicBezTo>
                    <a:pt x="1587" y="656"/>
                    <a:pt x="1588" y="656"/>
                    <a:pt x="1588" y="655"/>
                  </a:cubicBezTo>
                  <a:cubicBezTo>
                    <a:pt x="1589" y="655"/>
                    <a:pt x="1589" y="654"/>
                    <a:pt x="1590" y="654"/>
                  </a:cubicBezTo>
                  <a:cubicBezTo>
                    <a:pt x="1591" y="653"/>
                    <a:pt x="1592" y="652"/>
                    <a:pt x="1594" y="652"/>
                  </a:cubicBezTo>
                  <a:cubicBezTo>
                    <a:pt x="1595" y="651"/>
                    <a:pt x="1596" y="650"/>
                    <a:pt x="1598" y="650"/>
                  </a:cubicBezTo>
                  <a:cubicBezTo>
                    <a:pt x="1599" y="649"/>
                    <a:pt x="1601" y="649"/>
                    <a:pt x="1602" y="648"/>
                  </a:cubicBezTo>
                  <a:cubicBezTo>
                    <a:pt x="1603" y="648"/>
                    <a:pt x="1605" y="647"/>
                    <a:pt x="1606" y="647"/>
                  </a:cubicBezTo>
                  <a:cubicBezTo>
                    <a:pt x="1606" y="647"/>
                    <a:pt x="1606" y="647"/>
                    <a:pt x="1606" y="647"/>
                  </a:cubicBezTo>
                  <a:cubicBezTo>
                    <a:pt x="1622" y="662"/>
                    <a:pt x="1632" y="650"/>
                    <a:pt x="1639" y="633"/>
                  </a:cubicBezTo>
                  <a:cubicBezTo>
                    <a:pt x="1625" y="640"/>
                    <a:pt x="1615" y="628"/>
                    <a:pt x="1604" y="645"/>
                  </a:cubicBezTo>
                  <a:cubicBezTo>
                    <a:pt x="1603" y="645"/>
                    <a:pt x="1602" y="645"/>
                    <a:pt x="1601" y="646"/>
                  </a:cubicBezTo>
                  <a:cubicBezTo>
                    <a:pt x="1600" y="646"/>
                    <a:pt x="1598" y="647"/>
                    <a:pt x="1597" y="647"/>
                  </a:cubicBezTo>
                  <a:cubicBezTo>
                    <a:pt x="1595" y="648"/>
                    <a:pt x="1594" y="649"/>
                    <a:pt x="1593" y="650"/>
                  </a:cubicBezTo>
                  <a:cubicBezTo>
                    <a:pt x="1591" y="650"/>
                    <a:pt x="1590" y="651"/>
                    <a:pt x="1589" y="652"/>
                  </a:cubicBezTo>
                  <a:cubicBezTo>
                    <a:pt x="1588" y="652"/>
                    <a:pt x="1587" y="653"/>
                    <a:pt x="1587" y="653"/>
                  </a:cubicBezTo>
                  <a:cubicBezTo>
                    <a:pt x="1586" y="653"/>
                    <a:pt x="1586" y="654"/>
                    <a:pt x="1585" y="654"/>
                  </a:cubicBezTo>
                  <a:cubicBezTo>
                    <a:pt x="1585" y="655"/>
                    <a:pt x="1584" y="655"/>
                    <a:pt x="1584" y="655"/>
                  </a:cubicBezTo>
                  <a:cubicBezTo>
                    <a:pt x="1583" y="656"/>
                    <a:pt x="1583" y="656"/>
                    <a:pt x="1582" y="657"/>
                  </a:cubicBezTo>
                  <a:cubicBezTo>
                    <a:pt x="1582" y="657"/>
                    <a:pt x="1582" y="657"/>
                    <a:pt x="1582" y="657"/>
                  </a:cubicBezTo>
                  <a:cubicBezTo>
                    <a:pt x="1581" y="657"/>
                    <a:pt x="1581" y="658"/>
                    <a:pt x="1581" y="658"/>
                  </a:cubicBezTo>
                  <a:cubicBezTo>
                    <a:pt x="1581" y="658"/>
                    <a:pt x="1580" y="659"/>
                    <a:pt x="1580" y="659"/>
                  </a:cubicBezTo>
                  <a:cubicBezTo>
                    <a:pt x="1580" y="659"/>
                    <a:pt x="1580" y="660"/>
                    <a:pt x="1579" y="660"/>
                  </a:cubicBezTo>
                  <a:cubicBezTo>
                    <a:pt x="1579" y="661"/>
                    <a:pt x="1579" y="661"/>
                    <a:pt x="1579" y="661"/>
                  </a:cubicBezTo>
                  <a:cubicBezTo>
                    <a:pt x="1578" y="662"/>
                    <a:pt x="1578" y="663"/>
                    <a:pt x="1578" y="663"/>
                  </a:cubicBezTo>
                  <a:cubicBezTo>
                    <a:pt x="1577" y="663"/>
                    <a:pt x="1577" y="663"/>
                    <a:pt x="1576" y="662"/>
                  </a:cubicBezTo>
                  <a:cubicBezTo>
                    <a:pt x="1575" y="662"/>
                    <a:pt x="1574" y="662"/>
                    <a:pt x="1573" y="662"/>
                  </a:cubicBezTo>
                  <a:cubicBezTo>
                    <a:pt x="1568" y="656"/>
                    <a:pt x="1564" y="652"/>
                    <a:pt x="1561" y="647"/>
                  </a:cubicBezTo>
                  <a:cubicBezTo>
                    <a:pt x="1562" y="645"/>
                    <a:pt x="1563" y="643"/>
                    <a:pt x="1564" y="640"/>
                  </a:cubicBezTo>
                  <a:cubicBezTo>
                    <a:pt x="1566" y="635"/>
                    <a:pt x="1568" y="630"/>
                    <a:pt x="1570" y="624"/>
                  </a:cubicBezTo>
                  <a:cubicBezTo>
                    <a:pt x="1571" y="622"/>
                    <a:pt x="1573" y="619"/>
                    <a:pt x="1574" y="616"/>
                  </a:cubicBezTo>
                  <a:cubicBezTo>
                    <a:pt x="1575" y="614"/>
                    <a:pt x="1576" y="611"/>
                    <a:pt x="1577" y="609"/>
                  </a:cubicBezTo>
                  <a:cubicBezTo>
                    <a:pt x="1577" y="607"/>
                    <a:pt x="1578" y="606"/>
                    <a:pt x="1579" y="605"/>
                  </a:cubicBezTo>
                  <a:cubicBezTo>
                    <a:pt x="1579" y="604"/>
                    <a:pt x="1580" y="603"/>
                    <a:pt x="1581" y="602"/>
                  </a:cubicBezTo>
                  <a:cubicBezTo>
                    <a:pt x="1581" y="602"/>
                    <a:pt x="1581" y="602"/>
                    <a:pt x="1581" y="602"/>
                  </a:cubicBezTo>
                  <a:cubicBezTo>
                    <a:pt x="1582" y="601"/>
                    <a:pt x="1582" y="601"/>
                    <a:pt x="1582" y="601"/>
                  </a:cubicBezTo>
                  <a:cubicBezTo>
                    <a:pt x="1582" y="601"/>
                    <a:pt x="1583" y="600"/>
                    <a:pt x="1583" y="600"/>
                  </a:cubicBezTo>
                  <a:cubicBezTo>
                    <a:pt x="1584" y="599"/>
                    <a:pt x="1585" y="599"/>
                    <a:pt x="1586" y="599"/>
                  </a:cubicBezTo>
                  <a:cubicBezTo>
                    <a:pt x="1587" y="598"/>
                    <a:pt x="1588" y="598"/>
                    <a:pt x="1589" y="598"/>
                  </a:cubicBezTo>
                  <a:cubicBezTo>
                    <a:pt x="1590" y="597"/>
                    <a:pt x="1590" y="597"/>
                    <a:pt x="1591" y="597"/>
                  </a:cubicBezTo>
                  <a:cubicBezTo>
                    <a:pt x="1591" y="597"/>
                    <a:pt x="1591" y="597"/>
                    <a:pt x="1591" y="597"/>
                  </a:cubicBezTo>
                  <a:cubicBezTo>
                    <a:pt x="1591" y="597"/>
                    <a:pt x="1592" y="597"/>
                    <a:pt x="1592" y="597"/>
                  </a:cubicBezTo>
                  <a:cubicBezTo>
                    <a:pt x="1592" y="597"/>
                    <a:pt x="1592" y="597"/>
                    <a:pt x="1593" y="597"/>
                  </a:cubicBezTo>
                  <a:cubicBezTo>
                    <a:pt x="1593" y="597"/>
                    <a:pt x="1593" y="597"/>
                    <a:pt x="1593" y="597"/>
                  </a:cubicBezTo>
                  <a:cubicBezTo>
                    <a:pt x="1593" y="596"/>
                    <a:pt x="1594" y="596"/>
                    <a:pt x="1594" y="596"/>
                  </a:cubicBezTo>
                  <a:cubicBezTo>
                    <a:pt x="1595" y="596"/>
                    <a:pt x="1595" y="596"/>
                    <a:pt x="1596" y="596"/>
                  </a:cubicBezTo>
                  <a:cubicBezTo>
                    <a:pt x="1599" y="595"/>
                    <a:pt x="1600" y="595"/>
                    <a:pt x="1600" y="595"/>
                  </a:cubicBezTo>
                  <a:cubicBezTo>
                    <a:pt x="1600" y="595"/>
                    <a:pt x="1600" y="595"/>
                    <a:pt x="1599" y="595"/>
                  </a:cubicBezTo>
                  <a:cubicBezTo>
                    <a:pt x="1598" y="595"/>
                    <a:pt x="1598" y="595"/>
                    <a:pt x="1597" y="595"/>
                  </a:cubicBezTo>
                  <a:cubicBezTo>
                    <a:pt x="1597" y="595"/>
                    <a:pt x="1597" y="595"/>
                    <a:pt x="1597" y="595"/>
                  </a:cubicBezTo>
                  <a:cubicBezTo>
                    <a:pt x="1598" y="594"/>
                    <a:pt x="1598" y="594"/>
                    <a:pt x="1599" y="593"/>
                  </a:cubicBezTo>
                  <a:cubicBezTo>
                    <a:pt x="1600" y="593"/>
                    <a:pt x="1601" y="593"/>
                    <a:pt x="1601" y="592"/>
                  </a:cubicBezTo>
                  <a:cubicBezTo>
                    <a:pt x="1602" y="592"/>
                    <a:pt x="1602" y="591"/>
                    <a:pt x="1603" y="591"/>
                  </a:cubicBezTo>
                  <a:cubicBezTo>
                    <a:pt x="1603" y="591"/>
                    <a:pt x="1603" y="591"/>
                    <a:pt x="1603" y="591"/>
                  </a:cubicBezTo>
                  <a:cubicBezTo>
                    <a:pt x="1604" y="590"/>
                    <a:pt x="1604" y="590"/>
                    <a:pt x="1604" y="590"/>
                  </a:cubicBezTo>
                  <a:cubicBezTo>
                    <a:pt x="1616" y="596"/>
                    <a:pt x="1619" y="584"/>
                    <a:pt x="1624" y="576"/>
                  </a:cubicBezTo>
                  <a:cubicBezTo>
                    <a:pt x="1610" y="570"/>
                    <a:pt x="1601" y="573"/>
                    <a:pt x="1603" y="588"/>
                  </a:cubicBezTo>
                  <a:cubicBezTo>
                    <a:pt x="1602" y="589"/>
                    <a:pt x="1602" y="589"/>
                    <a:pt x="1602" y="589"/>
                  </a:cubicBezTo>
                  <a:cubicBezTo>
                    <a:pt x="1602" y="589"/>
                    <a:pt x="1601" y="590"/>
                    <a:pt x="1600" y="590"/>
                  </a:cubicBezTo>
                  <a:cubicBezTo>
                    <a:pt x="1600" y="591"/>
                    <a:pt x="1599" y="591"/>
                    <a:pt x="1598" y="592"/>
                  </a:cubicBezTo>
                  <a:cubicBezTo>
                    <a:pt x="1597" y="592"/>
                    <a:pt x="1597" y="592"/>
                    <a:pt x="1596" y="593"/>
                  </a:cubicBezTo>
                  <a:cubicBezTo>
                    <a:pt x="1595" y="593"/>
                    <a:pt x="1595" y="593"/>
                    <a:pt x="1594" y="594"/>
                  </a:cubicBezTo>
                  <a:cubicBezTo>
                    <a:pt x="1593" y="594"/>
                    <a:pt x="1593" y="594"/>
                    <a:pt x="1592" y="595"/>
                  </a:cubicBezTo>
                  <a:cubicBezTo>
                    <a:pt x="1592" y="595"/>
                    <a:pt x="1592" y="595"/>
                    <a:pt x="1592" y="595"/>
                  </a:cubicBezTo>
                  <a:cubicBezTo>
                    <a:pt x="1592" y="595"/>
                    <a:pt x="1591" y="595"/>
                    <a:pt x="1591" y="595"/>
                  </a:cubicBezTo>
                  <a:cubicBezTo>
                    <a:pt x="1591" y="595"/>
                    <a:pt x="1591" y="595"/>
                    <a:pt x="1591" y="595"/>
                  </a:cubicBezTo>
                  <a:cubicBezTo>
                    <a:pt x="1590" y="595"/>
                    <a:pt x="1589" y="595"/>
                    <a:pt x="1588" y="595"/>
                  </a:cubicBezTo>
                  <a:cubicBezTo>
                    <a:pt x="1588" y="596"/>
                    <a:pt x="1587" y="596"/>
                    <a:pt x="1587" y="596"/>
                  </a:cubicBezTo>
                  <a:cubicBezTo>
                    <a:pt x="1586" y="596"/>
                    <a:pt x="1586" y="596"/>
                    <a:pt x="1585" y="597"/>
                  </a:cubicBezTo>
                  <a:cubicBezTo>
                    <a:pt x="1584" y="597"/>
                    <a:pt x="1584" y="597"/>
                    <a:pt x="1583" y="598"/>
                  </a:cubicBezTo>
                  <a:cubicBezTo>
                    <a:pt x="1583" y="598"/>
                    <a:pt x="1582" y="597"/>
                    <a:pt x="1582" y="597"/>
                  </a:cubicBezTo>
                  <a:cubicBezTo>
                    <a:pt x="1582" y="596"/>
                    <a:pt x="1582" y="596"/>
                    <a:pt x="1581" y="596"/>
                  </a:cubicBezTo>
                  <a:cubicBezTo>
                    <a:pt x="1581" y="595"/>
                    <a:pt x="1581" y="595"/>
                    <a:pt x="1581" y="594"/>
                  </a:cubicBezTo>
                  <a:cubicBezTo>
                    <a:pt x="1581" y="594"/>
                    <a:pt x="1580" y="593"/>
                    <a:pt x="1580" y="593"/>
                  </a:cubicBezTo>
                  <a:cubicBezTo>
                    <a:pt x="1580" y="592"/>
                    <a:pt x="1580" y="592"/>
                    <a:pt x="1580" y="592"/>
                  </a:cubicBezTo>
                  <a:cubicBezTo>
                    <a:pt x="1579" y="591"/>
                    <a:pt x="1579" y="591"/>
                    <a:pt x="1579" y="591"/>
                  </a:cubicBezTo>
                  <a:cubicBezTo>
                    <a:pt x="1579" y="590"/>
                    <a:pt x="1578" y="590"/>
                    <a:pt x="1578" y="589"/>
                  </a:cubicBezTo>
                  <a:cubicBezTo>
                    <a:pt x="1578" y="588"/>
                    <a:pt x="1577" y="588"/>
                    <a:pt x="1577" y="587"/>
                  </a:cubicBezTo>
                  <a:cubicBezTo>
                    <a:pt x="1577" y="587"/>
                    <a:pt x="1577" y="586"/>
                    <a:pt x="1577" y="586"/>
                  </a:cubicBezTo>
                  <a:cubicBezTo>
                    <a:pt x="1576" y="586"/>
                    <a:pt x="1576" y="585"/>
                    <a:pt x="1576" y="585"/>
                  </a:cubicBezTo>
                  <a:cubicBezTo>
                    <a:pt x="1576" y="584"/>
                    <a:pt x="1575" y="583"/>
                    <a:pt x="1575" y="583"/>
                  </a:cubicBezTo>
                  <a:cubicBezTo>
                    <a:pt x="1575" y="581"/>
                    <a:pt x="1574" y="579"/>
                    <a:pt x="1574" y="578"/>
                  </a:cubicBezTo>
                  <a:cubicBezTo>
                    <a:pt x="1574" y="578"/>
                    <a:pt x="1575" y="578"/>
                    <a:pt x="1576" y="578"/>
                  </a:cubicBezTo>
                  <a:cubicBezTo>
                    <a:pt x="1574" y="577"/>
                    <a:pt x="1574" y="577"/>
                    <a:pt x="1574" y="577"/>
                  </a:cubicBezTo>
                  <a:cubicBezTo>
                    <a:pt x="1574" y="577"/>
                    <a:pt x="1574" y="576"/>
                    <a:pt x="1573" y="576"/>
                  </a:cubicBezTo>
                  <a:cubicBezTo>
                    <a:pt x="1577" y="571"/>
                    <a:pt x="1582" y="565"/>
                    <a:pt x="1585" y="559"/>
                  </a:cubicBezTo>
                  <a:cubicBezTo>
                    <a:pt x="1585" y="559"/>
                    <a:pt x="1585" y="559"/>
                    <a:pt x="1585" y="559"/>
                  </a:cubicBezTo>
                  <a:cubicBezTo>
                    <a:pt x="1589" y="560"/>
                    <a:pt x="1592" y="561"/>
                    <a:pt x="1596" y="562"/>
                  </a:cubicBezTo>
                  <a:cubicBezTo>
                    <a:pt x="1592" y="560"/>
                    <a:pt x="1589" y="558"/>
                    <a:pt x="1585" y="556"/>
                  </a:cubicBezTo>
                  <a:cubicBezTo>
                    <a:pt x="1587" y="548"/>
                    <a:pt x="1584" y="538"/>
                    <a:pt x="1587" y="530"/>
                  </a:cubicBezTo>
                  <a:cubicBezTo>
                    <a:pt x="1579" y="531"/>
                    <a:pt x="1571" y="539"/>
                    <a:pt x="1566" y="547"/>
                  </a:cubicBezTo>
                  <a:cubicBezTo>
                    <a:pt x="1557" y="544"/>
                    <a:pt x="1547" y="542"/>
                    <a:pt x="1535" y="542"/>
                  </a:cubicBezTo>
                  <a:cubicBezTo>
                    <a:pt x="1556" y="522"/>
                    <a:pt x="1584" y="517"/>
                    <a:pt x="1617" y="509"/>
                  </a:cubicBezTo>
                  <a:cubicBezTo>
                    <a:pt x="1534" y="513"/>
                    <a:pt x="1462" y="565"/>
                    <a:pt x="1387" y="612"/>
                  </a:cubicBezTo>
                  <a:cubicBezTo>
                    <a:pt x="1401" y="584"/>
                    <a:pt x="1419" y="547"/>
                    <a:pt x="1440" y="523"/>
                  </a:cubicBezTo>
                  <a:cubicBezTo>
                    <a:pt x="1480" y="480"/>
                    <a:pt x="1503" y="476"/>
                    <a:pt x="1549" y="462"/>
                  </a:cubicBezTo>
                  <a:cubicBezTo>
                    <a:pt x="1534" y="464"/>
                    <a:pt x="1518" y="462"/>
                    <a:pt x="1504" y="465"/>
                  </a:cubicBezTo>
                  <a:cubicBezTo>
                    <a:pt x="1481" y="470"/>
                    <a:pt x="1467" y="477"/>
                    <a:pt x="1447" y="492"/>
                  </a:cubicBezTo>
                  <a:cubicBezTo>
                    <a:pt x="1475" y="440"/>
                    <a:pt x="1500" y="430"/>
                    <a:pt x="1525" y="401"/>
                  </a:cubicBezTo>
                  <a:cubicBezTo>
                    <a:pt x="1494" y="419"/>
                    <a:pt x="1476" y="428"/>
                    <a:pt x="1457" y="451"/>
                  </a:cubicBezTo>
                  <a:cubicBezTo>
                    <a:pt x="1457" y="450"/>
                    <a:pt x="1457" y="450"/>
                    <a:pt x="1457" y="449"/>
                  </a:cubicBezTo>
                  <a:cubicBezTo>
                    <a:pt x="1457" y="448"/>
                    <a:pt x="1457" y="447"/>
                    <a:pt x="1458" y="446"/>
                  </a:cubicBezTo>
                  <a:cubicBezTo>
                    <a:pt x="1459" y="436"/>
                    <a:pt x="1460" y="425"/>
                    <a:pt x="1462" y="412"/>
                  </a:cubicBezTo>
                  <a:cubicBezTo>
                    <a:pt x="1462" y="410"/>
                    <a:pt x="1463" y="408"/>
                    <a:pt x="1463" y="405"/>
                  </a:cubicBezTo>
                  <a:cubicBezTo>
                    <a:pt x="1463" y="405"/>
                    <a:pt x="1463" y="405"/>
                    <a:pt x="1463" y="405"/>
                  </a:cubicBezTo>
                  <a:cubicBezTo>
                    <a:pt x="1464" y="405"/>
                    <a:pt x="1464" y="404"/>
                    <a:pt x="1464" y="404"/>
                  </a:cubicBezTo>
                  <a:cubicBezTo>
                    <a:pt x="1465" y="404"/>
                    <a:pt x="1465" y="404"/>
                    <a:pt x="1465" y="404"/>
                  </a:cubicBezTo>
                  <a:cubicBezTo>
                    <a:pt x="1465" y="403"/>
                    <a:pt x="1465" y="403"/>
                    <a:pt x="1466" y="403"/>
                  </a:cubicBezTo>
                  <a:cubicBezTo>
                    <a:pt x="1466" y="403"/>
                    <a:pt x="1466" y="403"/>
                    <a:pt x="1466" y="403"/>
                  </a:cubicBezTo>
                  <a:cubicBezTo>
                    <a:pt x="1466" y="403"/>
                    <a:pt x="1467" y="402"/>
                    <a:pt x="1468" y="402"/>
                  </a:cubicBezTo>
                  <a:cubicBezTo>
                    <a:pt x="1469" y="402"/>
                    <a:pt x="1469" y="401"/>
                    <a:pt x="1470" y="401"/>
                  </a:cubicBezTo>
                  <a:cubicBezTo>
                    <a:pt x="1471" y="401"/>
                    <a:pt x="1472" y="401"/>
                    <a:pt x="1473" y="400"/>
                  </a:cubicBezTo>
                  <a:cubicBezTo>
                    <a:pt x="1474" y="400"/>
                    <a:pt x="1475" y="400"/>
                    <a:pt x="1476" y="400"/>
                  </a:cubicBezTo>
                  <a:cubicBezTo>
                    <a:pt x="1477" y="400"/>
                    <a:pt x="1478" y="399"/>
                    <a:pt x="1479" y="399"/>
                  </a:cubicBezTo>
                  <a:cubicBezTo>
                    <a:pt x="1483" y="405"/>
                    <a:pt x="1494" y="401"/>
                    <a:pt x="1498" y="397"/>
                  </a:cubicBezTo>
                  <a:cubicBezTo>
                    <a:pt x="1503" y="391"/>
                    <a:pt x="1502" y="384"/>
                    <a:pt x="1499" y="377"/>
                  </a:cubicBezTo>
                  <a:cubicBezTo>
                    <a:pt x="1498" y="392"/>
                    <a:pt x="1483" y="383"/>
                    <a:pt x="1479" y="397"/>
                  </a:cubicBezTo>
                  <a:cubicBezTo>
                    <a:pt x="1478" y="398"/>
                    <a:pt x="1477" y="398"/>
                    <a:pt x="1475" y="398"/>
                  </a:cubicBezTo>
                  <a:cubicBezTo>
                    <a:pt x="1474" y="399"/>
                    <a:pt x="1473" y="399"/>
                    <a:pt x="1473" y="399"/>
                  </a:cubicBezTo>
                  <a:cubicBezTo>
                    <a:pt x="1472" y="399"/>
                    <a:pt x="1471" y="399"/>
                    <a:pt x="1470" y="400"/>
                  </a:cubicBezTo>
                  <a:cubicBezTo>
                    <a:pt x="1469" y="400"/>
                    <a:pt x="1468" y="400"/>
                    <a:pt x="1467" y="401"/>
                  </a:cubicBezTo>
                  <a:cubicBezTo>
                    <a:pt x="1466" y="401"/>
                    <a:pt x="1466" y="401"/>
                    <a:pt x="1465" y="402"/>
                  </a:cubicBezTo>
                  <a:cubicBezTo>
                    <a:pt x="1465" y="402"/>
                    <a:pt x="1465" y="402"/>
                    <a:pt x="1465" y="402"/>
                  </a:cubicBezTo>
                  <a:cubicBezTo>
                    <a:pt x="1464" y="402"/>
                    <a:pt x="1464" y="402"/>
                    <a:pt x="1464" y="402"/>
                  </a:cubicBezTo>
                  <a:cubicBezTo>
                    <a:pt x="1464" y="403"/>
                    <a:pt x="1464" y="403"/>
                    <a:pt x="1464" y="403"/>
                  </a:cubicBezTo>
                  <a:cubicBezTo>
                    <a:pt x="1463" y="403"/>
                    <a:pt x="1463" y="404"/>
                    <a:pt x="1463" y="404"/>
                  </a:cubicBezTo>
                  <a:cubicBezTo>
                    <a:pt x="1463" y="401"/>
                    <a:pt x="1464" y="397"/>
                    <a:pt x="1464" y="394"/>
                  </a:cubicBezTo>
                  <a:cubicBezTo>
                    <a:pt x="1465" y="387"/>
                    <a:pt x="1466" y="381"/>
                    <a:pt x="1468" y="375"/>
                  </a:cubicBezTo>
                  <a:cubicBezTo>
                    <a:pt x="1468" y="373"/>
                    <a:pt x="1469" y="372"/>
                    <a:pt x="1470" y="371"/>
                  </a:cubicBezTo>
                  <a:cubicBezTo>
                    <a:pt x="1470" y="370"/>
                    <a:pt x="1470" y="369"/>
                    <a:pt x="1471" y="369"/>
                  </a:cubicBezTo>
                  <a:cubicBezTo>
                    <a:pt x="1471" y="368"/>
                    <a:pt x="1471" y="367"/>
                    <a:pt x="1472" y="366"/>
                  </a:cubicBezTo>
                  <a:cubicBezTo>
                    <a:pt x="1474" y="364"/>
                    <a:pt x="1475" y="361"/>
                    <a:pt x="1477" y="359"/>
                  </a:cubicBezTo>
                  <a:cubicBezTo>
                    <a:pt x="1479" y="357"/>
                    <a:pt x="1480" y="354"/>
                    <a:pt x="1481" y="352"/>
                  </a:cubicBezTo>
                  <a:cubicBezTo>
                    <a:pt x="1482" y="352"/>
                    <a:pt x="1482" y="352"/>
                    <a:pt x="1482" y="353"/>
                  </a:cubicBezTo>
                  <a:cubicBezTo>
                    <a:pt x="1483" y="353"/>
                    <a:pt x="1483" y="353"/>
                    <a:pt x="1484" y="353"/>
                  </a:cubicBezTo>
                  <a:cubicBezTo>
                    <a:pt x="1484" y="353"/>
                    <a:pt x="1485" y="353"/>
                    <a:pt x="1485" y="353"/>
                  </a:cubicBezTo>
                  <a:cubicBezTo>
                    <a:pt x="1485" y="353"/>
                    <a:pt x="1486" y="353"/>
                    <a:pt x="1486" y="353"/>
                  </a:cubicBezTo>
                  <a:cubicBezTo>
                    <a:pt x="1486" y="353"/>
                    <a:pt x="1486" y="353"/>
                    <a:pt x="1487" y="353"/>
                  </a:cubicBezTo>
                  <a:cubicBezTo>
                    <a:pt x="1488" y="353"/>
                    <a:pt x="1489" y="353"/>
                    <a:pt x="1491" y="353"/>
                  </a:cubicBezTo>
                  <a:cubicBezTo>
                    <a:pt x="1492" y="354"/>
                    <a:pt x="1493" y="354"/>
                    <a:pt x="1495" y="354"/>
                  </a:cubicBezTo>
                  <a:cubicBezTo>
                    <a:pt x="1498" y="355"/>
                    <a:pt x="1501" y="355"/>
                    <a:pt x="1504" y="355"/>
                  </a:cubicBezTo>
                  <a:cubicBezTo>
                    <a:pt x="1506" y="356"/>
                    <a:pt x="1507" y="356"/>
                    <a:pt x="1508" y="356"/>
                  </a:cubicBezTo>
                  <a:cubicBezTo>
                    <a:pt x="1509" y="356"/>
                    <a:pt x="1510" y="357"/>
                    <a:pt x="1511" y="357"/>
                  </a:cubicBezTo>
                  <a:cubicBezTo>
                    <a:pt x="1511" y="357"/>
                    <a:pt x="1512" y="358"/>
                    <a:pt x="1512" y="358"/>
                  </a:cubicBezTo>
                  <a:cubicBezTo>
                    <a:pt x="1513" y="358"/>
                    <a:pt x="1513" y="358"/>
                    <a:pt x="1513" y="359"/>
                  </a:cubicBezTo>
                  <a:cubicBezTo>
                    <a:pt x="1514" y="359"/>
                    <a:pt x="1515" y="360"/>
                    <a:pt x="1516" y="360"/>
                  </a:cubicBezTo>
                  <a:cubicBezTo>
                    <a:pt x="1516" y="361"/>
                    <a:pt x="1516" y="361"/>
                    <a:pt x="1517" y="361"/>
                  </a:cubicBezTo>
                  <a:cubicBezTo>
                    <a:pt x="1517" y="373"/>
                    <a:pt x="1527" y="372"/>
                    <a:pt x="1535" y="379"/>
                  </a:cubicBezTo>
                  <a:cubicBezTo>
                    <a:pt x="1536" y="365"/>
                    <a:pt x="1529" y="360"/>
                    <a:pt x="1517" y="359"/>
                  </a:cubicBezTo>
                  <a:cubicBezTo>
                    <a:pt x="1517" y="359"/>
                    <a:pt x="1517" y="359"/>
                    <a:pt x="1517" y="359"/>
                  </a:cubicBezTo>
                  <a:cubicBezTo>
                    <a:pt x="1516" y="359"/>
                    <a:pt x="1515" y="358"/>
                    <a:pt x="1514" y="358"/>
                  </a:cubicBezTo>
                  <a:cubicBezTo>
                    <a:pt x="1514" y="357"/>
                    <a:pt x="1513" y="357"/>
                    <a:pt x="1513" y="357"/>
                  </a:cubicBezTo>
                  <a:cubicBezTo>
                    <a:pt x="1512" y="357"/>
                    <a:pt x="1512" y="356"/>
                    <a:pt x="1512" y="356"/>
                  </a:cubicBezTo>
                  <a:cubicBezTo>
                    <a:pt x="1511" y="356"/>
                    <a:pt x="1511" y="356"/>
                    <a:pt x="1511" y="356"/>
                  </a:cubicBezTo>
                  <a:cubicBezTo>
                    <a:pt x="1512" y="356"/>
                    <a:pt x="1513" y="356"/>
                    <a:pt x="1514" y="356"/>
                  </a:cubicBezTo>
                  <a:cubicBezTo>
                    <a:pt x="1517" y="355"/>
                    <a:pt x="1520" y="355"/>
                    <a:pt x="1522" y="354"/>
                  </a:cubicBezTo>
                  <a:cubicBezTo>
                    <a:pt x="1523" y="354"/>
                    <a:pt x="1523" y="354"/>
                    <a:pt x="1523" y="354"/>
                  </a:cubicBezTo>
                  <a:cubicBezTo>
                    <a:pt x="1524" y="354"/>
                    <a:pt x="1524" y="354"/>
                    <a:pt x="1524" y="354"/>
                  </a:cubicBezTo>
                  <a:cubicBezTo>
                    <a:pt x="1525" y="354"/>
                    <a:pt x="1525" y="353"/>
                    <a:pt x="1526" y="353"/>
                  </a:cubicBezTo>
                  <a:cubicBezTo>
                    <a:pt x="1527" y="353"/>
                    <a:pt x="1527" y="352"/>
                    <a:pt x="1528" y="352"/>
                  </a:cubicBezTo>
                  <a:cubicBezTo>
                    <a:pt x="1529" y="351"/>
                    <a:pt x="1529" y="351"/>
                    <a:pt x="1529" y="351"/>
                  </a:cubicBezTo>
                  <a:cubicBezTo>
                    <a:pt x="1530" y="351"/>
                    <a:pt x="1530" y="351"/>
                    <a:pt x="1530" y="351"/>
                  </a:cubicBezTo>
                  <a:cubicBezTo>
                    <a:pt x="1530" y="351"/>
                    <a:pt x="1529" y="351"/>
                    <a:pt x="1528" y="351"/>
                  </a:cubicBezTo>
                  <a:cubicBezTo>
                    <a:pt x="1527" y="351"/>
                    <a:pt x="1526" y="351"/>
                    <a:pt x="1525" y="351"/>
                  </a:cubicBezTo>
                  <a:cubicBezTo>
                    <a:pt x="1525" y="351"/>
                    <a:pt x="1524" y="351"/>
                    <a:pt x="1524" y="351"/>
                  </a:cubicBezTo>
                  <a:cubicBezTo>
                    <a:pt x="1523" y="351"/>
                    <a:pt x="1523" y="351"/>
                    <a:pt x="1523" y="352"/>
                  </a:cubicBezTo>
                  <a:cubicBezTo>
                    <a:pt x="1522" y="352"/>
                    <a:pt x="1522" y="352"/>
                    <a:pt x="1522" y="352"/>
                  </a:cubicBezTo>
                  <a:cubicBezTo>
                    <a:pt x="1521" y="352"/>
                    <a:pt x="1521" y="352"/>
                    <a:pt x="1520" y="352"/>
                  </a:cubicBezTo>
                  <a:cubicBezTo>
                    <a:pt x="1520" y="352"/>
                    <a:pt x="1520" y="352"/>
                    <a:pt x="1520" y="352"/>
                  </a:cubicBezTo>
                  <a:cubicBezTo>
                    <a:pt x="1521" y="352"/>
                    <a:pt x="1521" y="352"/>
                    <a:pt x="1521" y="352"/>
                  </a:cubicBezTo>
                  <a:cubicBezTo>
                    <a:pt x="1521" y="352"/>
                    <a:pt x="1521" y="352"/>
                    <a:pt x="1521" y="351"/>
                  </a:cubicBezTo>
                  <a:cubicBezTo>
                    <a:pt x="1522" y="351"/>
                    <a:pt x="1522" y="351"/>
                    <a:pt x="1523" y="350"/>
                  </a:cubicBezTo>
                  <a:cubicBezTo>
                    <a:pt x="1524" y="350"/>
                    <a:pt x="1524" y="349"/>
                    <a:pt x="1525" y="348"/>
                  </a:cubicBezTo>
                  <a:cubicBezTo>
                    <a:pt x="1525" y="348"/>
                    <a:pt x="1526" y="347"/>
                    <a:pt x="1527" y="347"/>
                  </a:cubicBezTo>
                  <a:cubicBezTo>
                    <a:pt x="1527" y="346"/>
                    <a:pt x="1528" y="346"/>
                    <a:pt x="1528" y="345"/>
                  </a:cubicBezTo>
                  <a:cubicBezTo>
                    <a:pt x="1528" y="346"/>
                    <a:pt x="1528" y="346"/>
                    <a:pt x="1528" y="346"/>
                  </a:cubicBezTo>
                  <a:cubicBezTo>
                    <a:pt x="1528" y="346"/>
                    <a:pt x="1528" y="345"/>
                    <a:pt x="1528" y="345"/>
                  </a:cubicBezTo>
                  <a:cubicBezTo>
                    <a:pt x="1528" y="345"/>
                    <a:pt x="1528" y="345"/>
                    <a:pt x="1528" y="345"/>
                  </a:cubicBezTo>
                  <a:cubicBezTo>
                    <a:pt x="1531" y="346"/>
                    <a:pt x="1538" y="343"/>
                    <a:pt x="1540" y="340"/>
                  </a:cubicBezTo>
                  <a:cubicBezTo>
                    <a:pt x="1543" y="335"/>
                    <a:pt x="1542" y="328"/>
                    <a:pt x="1542" y="322"/>
                  </a:cubicBezTo>
                  <a:cubicBezTo>
                    <a:pt x="1536" y="331"/>
                    <a:pt x="1525" y="332"/>
                    <a:pt x="1527" y="344"/>
                  </a:cubicBezTo>
                  <a:cubicBezTo>
                    <a:pt x="1527" y="344"/>
                    <a:pt x="1526" y="345"/>
                    <a:pt x="1526" y="345"/>
                  </a:cubicBezTo>
                  <a:cubicBezTo>
                    <a:pt x="1525" y="346"/>
                    <a:pt x="1524" y="347"/>
                    <a:pt x="1524" y="347"/>
                  </a:cubicBezTo>
                  <a:cubicBezTo>
                    <a:pt x="1523" y="348"/>
                    <a:pt x="1523" y="348"/>
                    <a:pt x="1522" y="349"/>
                  </a:cubicBezTo>
                  <a:cubicBezTo>
                    <a:pt x="1521" y="349"/>
                    <a:pt x="1521" y="350"/>
                    <a:pt x="1520" y="350"/>
                  </a:cubicBezTo>
                  <a:cubicBezTo>
                    <a:pt x="1520" y="350"/>
                    <a:pt x="1520" y="350"/>
                    <a:pt x="1520" y="351"/>
                  </a:cubicBezTo>
                  <a:cubicBezTo>
                    <a:pt x="1520" y="351"/>
                    <a:pt x="1520" y="351"/>
                    <a:pt x="1520" y="351"/>
                  </a:cubicBezTo>
                  <a:cubicBezTo>
                    <a:pt x="1519" y="351"/>
                    <a:pt x="1519" y="351"/>
                    <a:pt x="1519" y="351"/>
                  </a:cubicBezTo>
                  <a:cubicBezTo>
                    <a:pt x="1519" y="352"/>
                    <a:pt x="1518" y="352"/>
                    <a:pt x="1518" y="353"/>
                  </a:cubicBezTo>
                  <a:cubicBezTo>
                    <a:pt x="1518" y="353"/>
                    <a:pt x="1518" y="353"/>
                    <a:pt x="1518" y="353"/>
                  </a:cubicBezTo>
                  <a:cubicBezTo>
                    <a:pt x="1517" y="353"/>
                    <a:pt x="1515" y="353"/>
                    <a:pt x="1514" y="353"/>
                  </a:cubicBezTo>
                  <a:cubicBezTo>
                    <a:pt x="1512" y="353"/>
                    <a:pt x="1511" y="353"/>
                    <a:pt x="1509" y="353"/>
                  </a:cubicBezTo>
                  <a:cubicBezTo>
                    <a:pt x="1508" y="353"/>
                    <a:pt x="1506" y="353"/>
                    <a:pt x="1505" y="353"/>
                  </a:cubicBezTo>
                  <a:cubicBezTo>
                    <a:pt x="1501" y="353"/>
                    <a:pt x="1498" y="352"/>
                    <a:pt x="1495" y="352"/>
                  </a:cubicBezTo>
                  <a:cubicBezTo>
                    <a:pt x="1494" y="351"/>
                    <a:pt x="1492" y="351"/>
                    <a:pt x="1491" y="351"/>
                  </a:cubicBezTo>
                  <a:cubicBezTo>
                    <a:pt x="1490" y="351"/>
                    <a:pt x="1488" y="351"/>
                    <a:pt x="1487" y="351"/>
                  </a:cubicBezTo>
                  <a:cubicBezTo>
                    <a:pt x="1487" y="351"/>
                    <a:pt x="1486" y="351"/>
                    <a:pt x="1486" y="350"/>
                  </a:cubicBezTo>
                  <a:cubicBezTo>
                    <a:pt x="1486" y="350"/>
                    <a:pt x="1485" y="350"/>
                    <a:pt x="1485" y="350"/>
                  </a:cubicBezTo>
                  <a:cubicBezTo>
                    <a:pt x="1485" y="351"/>
                    <a:pt x="1484" y="351"/>
                    <a:pt x="1484" y="351"/>
                  </a:cubicBezTo>
                  <a:cubicBezTo>
                    <a:pt x="1483" y="351"/>
                    <a:pt x="1483" y="351"/>
                    <a:pt x="1482" y="351"/>
                  </a:cubicBezTo>
                  <a:cubicBezTo>
                    <a:pt x="1482" y="351"/>
                    <a:pt x="1482" y="351"/>
                    <a:pt x="1482" y="351"/>
                  </a:cubicBezTo>
                  <a:cubicBezTo>
                    <a:pt x="1484" y="348"/>
                    <a:pt x="1485" y="345"/>
                    <a:pt x="1487" y="342"/>
                  </a:cubicBezTo>
                  <a:cubicBezTo>
                    <a:pt x="1488" y="339"/>
                    <a:pt x="1489" y="336"/>
                    <a:pt x="1490" y="333"/>
                  </a:cubicBezTo>
                  <a:cubicBezTo>
                    <a:pt x="1491" y="331"/>
                    <a:pt x="1492" y="328"/>
                    <a:pt x="1493" y="325"/>
                  </a:cubicBezTo>
                  <a:cubicBezTo>
                    <a:pt x="1494" y="323"/>
                    <a:pt x="1495" y="320"/>
                    <a:pt x="1497" y="318"/>
                  </a:cubicBezTo>
                  <a:cubicBezTo>
                    <a:pt x="1497" y="318"/>
                    <a:pt x="1497" y="317"/>
                    <a:pt x="1498" y="317"/>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6"/>
                    <a:pt x="1498" y="316"/>
                  </a:cubicBezTo>
                  <a:cubicBezTo>
                    <a:pt x="1498" y="316"/>
                    <a:pt x="1498" y="315"/>
                    <a:pt x="1499" y="315"/>
                  </a:cubicBezTo>
                  <a:cubicBezTo>
                    <a:pt x="1499" y="315"/>
                    <a:pt x="1499" y="315"/>
                    <a:pt x="1499" y="315"/>
                  </a:cubicBezTo>
                  <a:cubicBezTo>
                    <a:pt x="1499" y="314"/>
                    <a:pt x="1500" y="314"/>
                    <a:pt x="1500" y="314"/>
                  </a:cubicBezTo>
                  <a:cubicBezTo>
                    <a:pt x="1500" y="314"/>
                    <a:pt x="1501" y="313"/>
                    <a:pt x="1501" y="313"/>
                  </a:cubicBezTo>
                  <a:cubicBezTo>
                    <a:pt x="1502" y="312"/>
                    <a:pt x="1503" y="311"/>
                    <a:pt x="1504" y="311"/>
                  </a:cubicBezTo>
                  <a:cubicBezTo>
                    <a:pt x="1505" y="310"/>
                    <a:pt x="1505" y="309"/>
                    <a:pt x="1506" y="308"/>
                  </a:cubicBezTo>
                  <a:cubicBezTo>
                    <a:pt x="1508" y="307"/>
                    <a:pt x="1510" y="305"/>
                    <a:pt x="1511" y="304"/>
                  </a:cubicBezTo>
                  <a:cubicBezTo>
                    <a:pt x="1511" y="304"/>
                    <a:pt x="1511" y="304"/>
                    <a:pt x="1511" y="304"/>
                  </a:cubicBezTo>
                  <a:cubicBezTo>
                    <a:pt x="1512" y="304"/>
                    <a:pt x="1512" y="303"/>
                    <a:pt x="1512" y="303"/>
                  </a:cubicBezTo>
                  <a:cubicBezTo>
                    <a:pt x="1513" y="303"/>
                    <a:pt x="1513" y="303"/>
                    <a:pt x="1514" y="303"/>
                  </a:cubicBezTo>
                  <a:cubicBezTo>
                    <a:pt x="1514" y="302"/>
                    <a:pt x="1515" y="302"/>
                    <a:pt x="1515" y="302"/>
                  </a:cubicBezTo>
                  <a:cubicBezTo>
                    <a:pt x="1516" y="301"/>
                    <a:pt x="1517" y="301"/>
                    <a:pt x="1518" y="301"/>
                  </a:cubicBezTo>
                  <a:cubicBezTo>
                    <a:pt x="1519" y="300"/>
                    <a:pt x="1521" y="300"/>
                    <a:pt x="1522" y="300"/>
                  </a:cubicBezTo>
                  <a:cubicBezTo>
                    <a:pt x="1523" y="299"/>
                    <a:pt x="1524" y="299"/>
                    <a:pt x="1525" y="299"/>
                  </a:cubicBezTo>
                  <a:cubicBezTo>
                    <a:pt x="1526" y="299"/>
                    <a:pt x="1528" y="299"/>
                    <a:pt x="1529" y="298"/>
                  </a:cubicBezTo>
                  <a:cubicBezTo>
                    <a:pt x="1529" y="298"/>
                    <a:pt x="1529" y="298"/>
                    <a:pt x="1529" y="298"/>
                  </a:cubicBezTo>
                  <a:cubicBezTo>
                    <a:pt x="1539" y="313"/>
                    <a:pt x="1549" y="304"/>
                    <a:pt x="1556" y="292"/>
                  </a:cubicBezTo>
                  <a:cubicBezTo>
                    <a:pt x="1544" y="295"/>
                    <a:pt x="1538" y="285"/>
                    <a:pt x="1528" y="297"/>
                  </a:cubicBezTo>
                  <a:cubicBezTo>
                    <a:pt x="1527" y="297"/>
                    <a:pt x="1526" y="297"/>
                    <a:pt x="1525" y="297"/>
                  </a:cubicBezTo>
                  <a:cubicBezTo>
                    <a:pt x="1524" y="297"/>
                    <a:pt x="1523" y="297"/>
                    <a:pt x="1521" y="298"/>
                  </a:cubicBezTo>
                  <a:cubicBezTo>
                    <a:pt x="1520" y="298"/>
                    <a:pt x="1519" y="298"/>
                    <a:pt x="1518" y="299"/>
                  </a:cubicBezTo>
                  <a:cubicBezTo>
                    <a:pt x="1517" y="299"/>
                    <a:pt x="1516" y="299"/>
                    <a:pt x="1516" y="299"/>
                  </a:cubicBezTo>
                  <a:cubicBezTo>
                    <a:pt x="1517" y="298"/>
                    <a:pt x="1518" y="298"/>
                    <a:pt x="1518" y="297"/>
                  </a:cubicBezTo>
                  <a:cubicBezTo>
                    <a:pt x="1519" y="296"/>
                    <a:pt x="1520" y="294"/>
                    <a:pt x="1521" y="294"/>
                  </a:cubicBezTo>
                  <a:cubicBezTo>
                    <a:pt x="1521" y="293"/>
                    <a:pt x="1522" y="292"/>
                    <a:pt x="1522" y="291"/>
                  </a:cubicBezTo>
                  <a:cubicBezTo>
                    <a:pt x="1523" y="290"/>
                    <a:pt x="1523" y="289"/>
                    <a:pt x="1523" y="289"/>
                  </a:cubicBezTo>
                  <a:cubicBezTo>
                    <a:pt x="1523" y="289"/>
                    <a:pt x="1523" y="290"/>
                    <a:pt x="1522" y="291"/>
                  </a:cubicBezTo>
                  <a:cubicBezTo>
                    <a:pt x="1521" y="292"/>
                    <a:pt x="1521" y="292"/>
                    <a:pt x="1520" y="293"/>
                  </a:cubicBezTo>
                  <a:cubicBezTo>
                    <a:pt x="1519" y="294"/>
                    <a:pt x="1518" y="295"/>
                    <a:pt x="1517" y="296"/>
                  </a:cubicBezTo>
                  <a:cubicBezTo>
                    <a:pt x="1515" y="298"/>
                    <a:pt x="1513" y="300"/>
                    <a:pt x="1509" y="302"/>
                  </a:cubicBezTo>
                  <a:cubicBezTo>
                    <a:pt x="1508" y="303"/>
                    <a:pt x="1506" y="304"/>
                    <a:pt x="1504" y="306"/>
                  </a:cubicBezTo>
                  <a:cubicBezTo>
                    <a:pt x="1503" y="306"/>
                    <a:pt x="1502" y="307"/>
                    <a:pt x="1501" y="308"/>
                  </a:cubicBezTo>
                  <a:cubicBezTo>
                    <a:pt x="1500" y="309"/>
                    <a:pt x="1500" y="309"/>
                    <a:pt x="1499" y="310"/>
                  </a:cubicBezTo>
                  <a:cubicBezTo>
                    <a:pt x="1498" y="311"/>
                    <a:pt x="1498" y="311"/>
                    <a:pt x="1497" y="312"/>
                  </a:cubicBezTo>
                  <a:cubicBezTo>
                    <a:pt x="1497" y="312"/>
                    <a:pt x="1497" y="312"/>
                    <a:pt x="1496" y="312"/>
                  </a:cubicBezTo>
                  <a:cubicBezTo>
                    <a:pt x="1496" y="313"/>
                    <a:pt x="1496" y="313"/>
                    <a:pt x="1496" y="313"/>
                  </a:cubicBezTo>
                  <a:cubicBezTo>
                    <a:pt x="1496" y="313"/>
                    <a:pt x="1495" y="314"/>
                    <a:pt x="1495" y="314"/>
                  </a:cubicBezTo>
                  <a:cubicBezTo>
                    <a:pt x="1495" y="314"/>
                    <a:pt x="1495" y="314"/>
                    <a:pt x="1495" y="314"/>
                  </a:cubicBezTo>
                  <a:cubicBezTo>
                    <a:pt x="1495" y="314"/>
                    <a:pt x="1495" y="314"/>
                    <a:pt x="1495" y="314"/>
                  </a:cubicBezTo>
                  <a:cubicBezTo>
                    <a:pt x="1495" y="314"/>
                    <a:pt x="1495" y="314"/>
                    <a:pt x="1495" y="314"/>
                  </a:cubicBezTo>
                  <a:cubicBezTo>
                    <a:pt x="1495" y="314"/>
                    <a:pt x="1495" y="314"/>
                    <a:pt x="1495" y="314"/>
                  </a:cubicBezTo>
                  <a:cubicBezTo>
                    <a:pt x="1495" y="315"/>
                    <a:pt x="1495" y="315"/>
                    <a:pt x="1495" y="315"/>
                  </a:cubicBezTo>
                  <a:cubicBezTo>
                    <a:pt x="1494" y="315"/>
                    <a:pt x="1494" y="316"/>
                    <a:pt x="1493" y="316"/>
                  </a:cubicBezTo>
                  <a:cubicBezTo>
                    <a:pt x="1493" y="317"/>
                    <a:pt x="1493" y="318"/>
                    <a:pt x="1492" y="319"/>
                  </a:cubicBezTo>
                  <a:cubicBezTo>
                    <a:pt x="1492" y="318"/>
                    <a:pt x="1492" y="318"/>
                    <a:pt x="1492" y="318"/>
                  </a:cubicBezTo>
                  <a:cubicBezTo>
                    <a:pt x="1492" y="317"/>
                    <a:pt x="1492" y="316"/>
                    <a:pt x="1491" y="314"/>
                  </a:cubicBezTo>
                  <a:cubicBezTo>
                    <a:pt x="1491" y="314"/>
                    <a:pt x="1491" y="313"/>
                    <a:pt x="1491" y="313"/>
                  </a:cubicBezTo>
                  <a:cubicBezTo>
                    <a:pt x="1491" y="313"/>
                    <a:pt x="1491" y="312"/>
                    <a:pt x="1491" y="312"/>
                  </a:cubicBezTo>
                  <a:cubicBezTo>
                    <a:pt x="1490" y="311"/>
                    <a:pt x="1490" y="311"/>
                    <a:pt x="1490" y="311"/>
                  </a:cubicBezTo>
                  <a:cubicBezTo>
                    <a:pt x="1490" y="310"/>
                    <a:pt x="1489" y="310"/>
                    <a:pt x="1489" y="309"/>
                  </a:cubicBezTo>
                  <a:cubicBezTo>
                    <a:pt x="1489" y="309"/>
                    <a:pt x="1488" y="308"/>
                    <a:pt x="1487" y="307"/>
                  </a:cubicBezTo>
                  <a:cubicBezTo>
                    <a:pt x="1487" y="307"/>
                    <a:pt x="1487" y="307"/>
                    <a:pt x="1486" y="306"/>
                  </a:cubicBezTo>
                  <a:cubicBezTo>
                    <a:pt x="1486" y="306"/>
                    <a:pt x="1486" y="306"/>
                    <a:pt x="1486" y="306"/>
                  </a:cubicBezTo>
                  <a:cubicBezTo>
                    <a:pt x="1485" y="306"/>
                    <a:pt x="1485" y="306"/>
                    <a:pt x="1485" y="306"/>
                  </a:cubicBezTo>
                  <a:cubicBezTo>
                    <a:pt x="1485" y="305"/>
                    <a:pt x="1484" y="305"/>
                    <a:pt x="1484" y="305"/>
                  </a:cubicBezTo>
                  <a:cubicBezTo>
                    <a:pt x="1482" y="304"/>
                    <a:pt x="1480" y="303"/>
                    <a:pt x="1478" y="302"/>
                  </a:cubicBezTo>
                  <a:cubicBezTo>
                    <a:pt x="1477" y="302"/>
                    <a:pt x="1476" y="302"/>
                    <a:pt x="1475" y="301"/>
                  </a:cubicBezTo>
                  <a:cubicBezTo>
                    <a:pt x="1475" y="301"/>
                    <a:pt x="1474" y="300"/>
                    <a:pt x="1474" y="300"/>
                  </a:cubicBezTo>
                  <a:cubicBezTo>
                    <a:pt x="1473" y="300"/>
                    <a:pt x="1473" y="300"/>
                    <a:pt x="1473" y="300"/>
                  </a:cubicBezTo>
                  <a:cubicBezTo>
                    <a:pt x="1473" y="300"/>
                    <a:pt x="1473" y="299"/>
                    <a:pt x="1473" y="299"/>
                  </a:cubicBezTo>
                  <a:cubicBezTo>
                    <a:pt x="1473" y="299"/>
                    <a:pt x="1473" y="299"/>
                    <a:pt x="1473" y="299"/>
                  </a:cubicBezTo>
                  <a:cubicBezTo>
                    <a:pt x="1473" y="299"/>
                    <a:pt x="1473" y="299"/>
                    <a:pt x="1473" y="299"/>
                  </a:cubicBezTo>
                  <a:cubicBezTo>
                    <a:pt x="1471" y="297"/>
                    <a:pt x="1471" y="295"/>
                    <a:pt x="1470" y="292"/>
                  </a:cubicBezTo>
                  <a:cubicBezTo>
                    <a:pt x="1469" y="290"/>
                    <a:pt x="1469" y="288"/>
                    <a:pt x="1468" y="285"/>
                  </a:cubicBezTo>
                  <a:cubicBezTo>
                    <a:pt x="1468" y="283"/>
                    <a:pt x="1467" y="280"/>
                    <a:pt x="1466" y="278"/>
                  </a:cubicBezTo>
                  <a:cubicBezTo>
                    <a:pt x="1465" y="277"/>
                    <a:pt x="1465" y="275"/>
                    <a:pt x="1464" y="274"/>
                  </a:cubicBezTo>
                  <a:cubicBezTo>
                    <a:pt x="1464" y="273"/>
                    <a:pt x="1464" y="273"/>
                    <a:pt x="1464" y="273"/>
                  </a:cubicBezTo>
                  <a:cubicBezTo>
                    <a:pt x="1464" y="273"/>
                    <a:pt x="1465" y="272"/>
                    <a:pt x="1465" y="272"/>
                  </a:cubicBezTo>
                  <a:cubicBezTo>
                    <a:pt x="1465" y="272"/>
                    <a:pt x="1465" y="272"/>
                    <a:pt x="1465" y="271"/>
                  </a:cubicBezTo>
                  <a:cubicBezTo>
                    <a:pt x="1465" y="271"/>
                    <a:pt x="1465" y="271"/>
                    <a:pt x="1465" y="271"/>
                  </a:cubicBezTo>
                  <a:cubicBezTo>
                    <a:pt x="1465" y="271"/>
                    <a:pt x="1465" y="270"/>
                    <a:pt x="1465" y="270"/>
                  </a:cubicBezTo>
                  <a:cubicBezTo>
                    <a:pt x="1465" y="269"/>
                    <a:pt x="1465" y="269"/>
                    <a:pt x="1465" y="269"/>
                  </a:cubicBezTo>
                  <a:cubicBezTo>
                    <a:pt x="1465" y="268"/>
                    <a:pt x="1465" y="268"/>
                    <a:pt x="1465" y="267"/>
                  </a:cubicBezTo>
                  <a:cubicBezTo>
                    <a:pt x="1465" y="267"/>
                    <a:pt x="1465" y="266"/>
                    <a:pt x="1465" y="266"/>
                  </a:cubicBezTo>
                  <a:cubicBezTo>
                    <a:pt x="1465" y="265"/>
                    <a:pt x="1465" y="264"/>
                    <a:pt x="1465" y="263"/>
                  </a:cubicBezTo>
                  <a:cubicBezTo>
                    <a:pt x="1466" y="262"/>
                    <a:pt x="1466" y="261"/>
                    <a:pt x="1466" y="260"/>
                  </a:cubicBezTo>
                  <a:cubicBezTo>
                    <a:pt x="1467" y="259"/>
                    <a:pt x="1467" y="258"/>
                    <a:pt x="1467" y="258"/>
                  </a:cubicBezTo>
                  <a:cubicBezTo>
                    <a:pt x="1467" y="257"/>
                    <a:pt x="1467" y="257"/>
                    <a:pt x="1467" y="257"/>
                  </a:cubicBezTo>
                  <a:cubicBezTo>
                    <a:pt x="1467" y="258"/>
                    <a:pt x="1467" y="259"/>
                    <a:pt x="1467" y="260"/>
                  </a:cubicBezTo>
                  <a:cubicBezTo>
                    <a:pt x="1482" y="262"/>
                    <a:pt x="1482" y="241"/>
                    <a:pt x="1479" y="231"/>
                  </a:cubicBezTo>
                  <a:cubicBezTo>
                    <a:pt x="1475" y="237"/>
                    <a:pt x="1453" y="251"/>
                    <a:pt x="1465" y="259"/>
                  </a:cubicBezTo>
                  <a:cubicBezTo>
                    <a:pt x="1465" y="259"/>
                    <a:pt x="1465" y="260"/>
                    <a:pt x="1465" y="260"/>
                  </a:cubicBezTo>
                  <a:cubicBezTo>
                    <a:pt x="1464" y="261"/>
                    <a:pt x="1464" y="262"/>
                    <a:pt x="1464" y="263"/>
                  </a:cubicBezTo>
                  <a:cubicBezTo>
                    <a:pt x="1464" y="264"/>
                    <a:pt x="1463" y="265"/>
                    <a:pt x="1463" y="266"/>
                  </a:cubicBezTo>
                  <a:cubicBezTo>
                    <a:pt x="1463" y="266"/>
                    <a:pt x="1463" y="267"/>
                    <a:pt x="1463" y="267"/>
                  </a:cubicBezTo>
                  <a:cubicBezTo>
                    <a:pt x="1463" y="268"/>
                    <a:pt x="1463" y="268"/>
                    <a:pt x="1463" y="268"/>
                  </a:cubicBezTo>
                  <a:cubicBezTo>
                    <a:pt x="1463" y="269"/>
                    <a:pt x="1463" y="269"/>
                    <a:pt x="1463" y="270"/>
                  </a:cubicBezTo>
                  <a:cubicBezTo>
                    <a:pt x="1463" y="270"/>
                    <a:pt x="1463" y="270"/>
                    <a:pt x="1463" y="270"/>
                  </a:cubicBezTo>
                  <a:cubicBezTo>
                    <a:pt x="1462" y="269"/>
                    <a:pt x="1462" y="268"/>
                    <a:pt x="1461" y="266"/>
                  </a:cubicBezTo>
                  <a:cubicBezTo>
                    <a:pt x="1461" y="266"/>
                    <a:pt x="1461" y="265"/>
                    <a:pt x="1461" y="265"/>
                  </a:cubicBezTo>
                  <a:cubicBezTo>
                    <a:pt x="1461" y="265"/>
                    <a:pt x="1460" y="264"/>
                    <a:pt x="1460" y="264"/>
                  </a:cubicBezTo>
                  <a:cubicBezTo>
                    <a:pt x="1460" y="263"/>
                    <a:pt x="1459" y="262"/>
                    <a:pt x="1459" y="262"/>
                  </a:cubicBezTo>
                  <a:cubicBezTo>
                    <a:pt x="1458" y="260"/>
                    <a:pt x="1458" y="259"/>
                    <a:pt x="1457" y="258"/>
                  </a:cubicBezTo>
                  <a:cubicBezTo>
                    <a:pt x="1457" y="258"/>
                    <a:pt x="1457" y="257"/>
                    <a:pt x="1456" y="257"/>
                  </a:cubicBezTo>
                  <a:cubicBezTo>
                    <a:pt x="1456" y="257"/>
                    <a:pt x="1456"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8"/>
                    <a:pt x="1455" y="258"/>
                    <a:pt x="1455" y="258"/>
                  </a:cubicBezTo>
                  <a:cubicBezTo>
                    <a:pt x="1455" y="258"/>
                    <a:pt x="1455" y="258"/>
                    <a:pt x="1455" y="258"/>
                  </a:cubicBezTo>
                  <a:cubicBezTo>
                    <a:pt x="1455" y="258"/>
                    <a:pt x="1455" y="258"/>
                    <a:pt x="1455" y="258"/>
                  </a:cubicBezTo>
                  <a:cubicBezTo>
                    <a:pt x="1455" y="258"/>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5" y="257"/>
                    <a:pt x="1455" y="257"/>
                    <a:pt x="1455" y="257"/>
                  </a:cubicBezTo>
                  <a:cubicBezTo>
                    <a:pt x="1456" y="257"/>
                    <a:pt x="1456" y="257"/>
                    <a:pt x="1456" y="257"/>
                  </a:cubicBezTo>
                  <a:cubicBezTo>
                    <a:pt x="1456" y="258"/>
                    <a:pt x="1456" y="258"/>
                    <a:pt x="1456" y="259"/>
                  </a:cubicBezTo>
                  <a:cubicBezTo>
                    <a:pt x="1457" y="260"/>
                    <a:pt x="1457" y="261"/>
                    <a:pt x="1457" y="262"/>
                  </a:cubicBezTo>
                  <a:cubicBezTo>
                    <a:pt x="1457" y="263"/>
                    <a:pt x="1458" y="264"/>
                    <a:pt x="1458" y="265"/>
                  </a:cubicBezTo>
                  <a:cubicBezTo>
                    <a:pt x="1458" y="265"/>
                    <a:pt x="1458" y="266"/>
                    <a:pt x="1458" y="266"/>
                  </a:cubicBezTo>
                  <a:cubicBezTo>
                    <a:pt x="1459" y="266"/>
                    <a:pt x="1459" y="267"/>
                    <a:pt x="1459" y="267"/>
                  </a:cubicBezTo>
                  <a:cubicBezTo>
                    <a:pt x="1460" y="271"/>
                    <a:pt x="1462" y="275"/>
                    <a:pt x="1464" y="279"/>
                  </a:cubicBezTo>
                  <a:cubicBezTo>
                    <a:pt x="1464" y="281"/>
                    <a:pt x="1465" y="284"/>
                    <a:pt x="1466" y="286"/>
                  </a:cubicBezTo>
                  <a:cubicBezTo>
                    <a:pt x="1466" y="287"/>
                    <a:pt x="1466" y="287"/>
                    <a:pt x="1466" y="288"/>
                  </a:cubicBezTo>
                  <a:cubicBezTo>
                    <a:pt x="1466" y="288"/>
                    <a:pt x="1466" y="288"/>
                    <a:pt x="1466" y="288"/>
                  </a:cubicBezTo>
                  <a:cubicBezTo>
                    <a:pt x="1465" y="287"/>
                    <a:pt x="1465" y="287"/>
                    <a:pt x="1464" y="286"/>
                  </a:cubicBezTo>
                  <a:cubicBezTo>
                    <a:pt x="1464" y="286"/>
                    <a:pt x="1463" y="285"/>
                    <a:pt x="1462" y="285"/>
                  </a:cubicBezTo>
                  <a:cubicBezTo>
                    <a:pt x="1462" y="284"/>
                    <a:pt x="1461" y="284"/>
                    <a:pt x="1460" y="283"/>
                  </a:cubicBezTo>
                  <a:cubicBezTo>
                    <a:pt x="1460" y="283"/>
                    <a:pt x="1460" y="283"/>
                    <a:pt x="1460" y="283"/>
                  </a:cubicBezTo>
                  <a:cubicBezTo>
                    <a:pt x="1460" y="283"/>
                    <a:pt x="1460" y="283"/>
                    <a:pt x="1460" y="283"/>
                  </a:cubicBezTo>
                  <a:cubicBezTo>
                    <a:pt x="1454" y="273"/>
                    <a:pt x="1444" y="272"/>
                    <a:pt x="1433" y="272"/>
                  </a:cubicBezTo>
                  <a:cubicBezTo>
                    <a:pt x="1437" y="282"/>
                    <a:pt x="1447" y="284"/>
                    <a:pt x="1457" y="284"/>
                  </a:cubicBezTo>
                  <a:cubicBezTo>
                    <a:pt x="1458" y="284"/>
                    <a:pt x="1459" y="285"/>
                    <a:pt x="1459" y="285"/>
                  </a:cubicBezTo>
                  <a:cubicBezTo>
                    <a:pt x="1460" y="286"/>
                    <a:pt x="1460" y="286"/>
                    <a:pt x="1461" y="286"/>
                  </a:cubicBezTo>
                  <a:cubicBezTo>
                    <a:pt x="1462" y="287"/>
                    <a:pt x="1462" y="287"/>
                    <a:pt x="1463" y="288"/>
                  </a:cubicBezTo>
                  <a:cubicBezTo>
                    <a:pt x="1463" y="288"/>
                    <a:pt x="1464" y="289"/>
                    <a:pt x="1465" y="289"/>
                  </a:cubicBezTo>
                  <a:cubicBezTo>
                    <a:pt x="1465" y="290"/>
                    <a:pt x="1465" y="290"/>
                    <a:pt x="1466" y="291"/>
                  </a:cubicBezTo>
                  <a:cubicBezTo>
                    <a:pt x="1466" y="291"/>
                    <a:pt x="1466" y="291"/>
                    <a:pt x="1466" y="291"/>
                  </a:cubicBezTo>
                  <a:cubicBezTo>
                    <a:pt x="1466" y="291"/>
                    <a:pt x="1466" y="291"/>
                    <a:pt x="1467" y="291"/>
                  </a:cubicBezTo>
                  <a:cubicBezTo>
                    <a:pt x="1467" y="291"/>
                    <a:pt x="1467" y="291"/>
                    <a:pt x="1467" y="291"/>
                  </a:cubicBezTo>
                  <a:cubicBezTo>
                    <a:pt x="1467" y="292"/>
                    <a:pt x="1467" y="293"/>
                    <a:pt x="1468" y="293"/>
                  </a:cubicBezTo>
                  <a:cubicBezTo>
                    <a:pt x="1468" y="295"/>
                    <a:pt x="1469" y="298"/>
                    <a:pt x="1471" y="300"/>
                  </a:cubicBezTo>
                  <a:cubicBezTo>
                    <a:pt x="1471" y="300"/>
                    <a:pt x="1471" y="301"/>
                    <a:pt x="1471" y="301"/>
                  </a:cubicBezTo>
                  <a:cubicBezTo>
                    <a:pt x="1471" y="301"/>
                    <a:pt x="1471" y="301"/>
                    <a:pt x="1471" y="301"/>
                  </a:cubicBezTo>
                  <a:cubicBezTo>
                    <a:pt x="1471" y="301"/>
                    <a:pt x="1472" y="301"/>
                    <a:pt x="1472" y="301"/>
                  </a:cubicBezTo>
                  <a:cubicBezTo>
                    <a:pt x="1472" y="302"/>
                    <a:pt x="1472" y="302"/>
                    <a:pt x="1472" y="302"/>
                  </a:cubicBezTo>
                  <a:cubicBezTo>
                    <a:pt x="1472" y="302"/>
                    <a:pt x="1473" y="303"/>
                    <a:pt x="1474" y="303"/>
                  </a:cubicBezTo>
                  <a:cubicBezTo>
                    <a:pt x="1475" y="304"/>
                    <a:pt x="1476" y="304"/>
                    <a:pt x="1477" y="305"/>
                  </a:cubicBezTo>
                  <a:cubicBezTo>
                    <a:pt x="1479" y="306"/>
                    <a:pt x="1481" y="306"/>
                    <a:pt x="1483" y="307"/>
                  </a:cubicBezTo>
                  <a:cubicBezTo>
                    <a:pt x="1483" y="307"/>
                    <a:pt x="1483" y="308"/>
                    <a:pt x="1484" y="308"/>
                  </a:cubicBezTo>
                  <a:cubicBezTo>
                    <a:pt x="1484" y="308"/>
                    <a:pt x="1484" y="308"/>
                    <a:pt x="1484" y="308"/>
                  </a:cubicBezTo>
                  <a:cubicBezTo>
                    <a:pt x="1484" y="308"/>
                    <a:pt x="1485" y="308"/>
                    <a:pt x="1485" y="308"/>
                  </a:cubicBezTo>
                  <a:cubicBezTo>
                    <a:pt x="1485" y="309"/>
                    <a:pt x="1485" y="309"/>
                    <a:pt x="1485" y="309"/>
                  </a:cubicBezTo>
                  <a:cubicBezTo>
                    <a:pt x="1486" y="310"/>
                    <a:pt x="1487" y="310"/>
                    <a:pt x="1487" y="311"/>
                  </a:cubicBezTo>
                  <a:cubicBezTo>
                    <a:pt x="1488" y="312"/>
                    <a:pt x="1488" y="312"/>
                    <a:pt x="1488" y="313"/>
                  </a:cubicBezTo>
                  <a:cubicBezTo>
                    <a:pt x="1489" y="313"/>
                    <a:pt x="1489" y="314"/>
                    <a:pt x="1489" y="314"/>
                  </a:cubicBezTo>
                  <a:cubicBezTo>
                    <a:pt x="1489" y="314"/>
                    <a:pt x="1489" y="315"/>
                    <a:pt x="1490" y="315"/>
                  </a:cubicBezTo>
                  <a:cubicBezTo>
                    <a:pt x="1490" y="316"/>
                    <a:pt x="1491" y="317"/>
                    <a:pt x="1491" y="318"/>
                  </a:cubicBezTo>
                  <a:cubicBezTo>
                    <a:pt x="1492" y="319"/>
                    <a:pt x="1492" y="319"/>
                    <a:pt x="1492" y="320"/>
                  </a:cubicBezTo>
                  <a:cubicBezTo>
                    <a:pt x="1491" y="321"/>
                    <a:pt x="1490" y="323"/>
                    <a:pt x="1490" y="324"/>
                  </a:cubicBezTo>
                  <a:cubicBezTo>
                    <a:pt x="1489" y="327"/>
                    <a:pt x="1488" y="330"/>
                    <a:pt x="1487" y="332"/>
                  </a:cubicBezTo>
                  <a:cubicBezTo>
                    <a:pt x="1486" y="335"/>
                    <a:pt x="1485" y="338"/>
                    <a:pt x="1484" y="340"/>
                  </a:cubicBezTo>
                  <a:cubicBezTo>
                    <a:pt x="1481" y="346"/>
                    <a:pt x="1478" y="351"/>
                    <a:pt x="1474" y="357"/>
                  </a:cubicBezTo>
                  <a:cubicBezTo>
                    <a:pt x="1473" y="359"/>
                    <a:pt x="1471" y="362"/>
                    <a:pt x="1469" y="365"/>
                  </a:cubicBezTo>
                  <a:cubicBezTo>
                    <a:pt x="1468" y="365"/>
                    <a:pt x="1468" y="366"/>
                    <a:pt x="1468" y="367"/>
                  </a:cubicBezTo>
                  <a:cubicBezTo>
                    <a:pt x="1467" y="368"/>
                    <a:pt x="1467" y="368"/>
                    <a:pt x="1466" y="369"/>
                  </a:cubicBezTo>
                  <a:cubicBezTo>
                    <a:pt x="1466" y="371"/>
                    <a:pt x="1465" y="372"/>
                    <a:pt x="1464" y="374"/>
                  </a:cubicBezTo>
                  <a:cubicBezTo>
                    <a:pt x="1463" y="377"/>
                    <a:pt x="1463" y="380"/>
                    <a:pt x="1462" y="384"/>
                  </a:cubicBezTo>
                  <a:cubicBezTo>
                    <a:pt x="1462" y="386"/>
                    <a:pt x="1461" y="388"/>
                    <a:pt x="1461" y="390"/>
                  </a:cubicBezTo>
                  <a:cubicBezTo>
                    <a:pt x="1461" y="389"/>
                    <a:pt x="1461" y="389"/>
                    <a:pt x="1461" y="387"/>
                  </a:cubicBezTo>
                  <a:cubicBezTo>
                    <a:pt x="1461" y="387"/>
                    <a:pt x="1461" y="387"/>
                    <a:pt x="1461" y="386"/>
                  </a:cubicBezTo>
                  <a:cubicBezTo>
                    <a:pt x="1461" y="386"/>
                    <a:pt x="1461" y="385"/>
                    <a:pt x="1461" y="385"/>
                  </a:cubicBezTo>
                  <a:cubicBezTo>
                    <a:pt x="1460" y="384"/>
                    <a:pt x="1460" y="384"/>
                    <a:pt x="1460" y="383"/>
                  </a:cubicBezTo>
                  <a:cubicBezTo>
                    <a:pt x="1460" y="383"/>
                    <a:pt x="1460" y="382"/>
                    <a:pt x="1459" y="382"/>
                  </a:cubicBezTo>
                  <a:cubicBezTo>
                    <a:pt x="1458" y="380"/>
                    <a:pt x="1457" y="377"/>
                    <a:pt x="1455" y="376"/>
                  </a:cubicBezTo>
                  <a:cubicBezTo>
                    <a:pt x="1455" y="376"/>
                    <a:pt x="1455" y="375"/>
                    <a:pt x="1454" y="375"/>
                  </a:cubicBezTo>
                  <a:cubicBezTo>
                    <a:pt x="1454" y="375"/>
                    <a:pt x="1454" y="375"/>
                    <a:pt x="1453" y="375"/>
                  </a:cubicBezTo>
                  <a:cubicBezTo>
                    <a:pt x="1453" y="374"/>
                    <a:pt x="1453" y="374"/>
                    <a:pt x="1453" y="374"/>
                  </a:cubicBezTo>
                  <a:cubicBezTo>
                    <a:pt x="1453" y="374"/>
                    <a:pt x="1453" y="374"/>
                    <a:pt x="1453" y="374"/>
                  </a:cubicBezTo>
                  <a:cubicBezTo>
                    <a:pt x="1452" y="374"/>
                    <a:pt x="1452" y="374"/>
                    <a:pt x="1452" y="374"/>
                  </a:cubicBezTo>
                  <a:cubicBezTo>
                    <a:pt x="1450" y="373"/>
                    <a:pt x="1449" y="373"/>
                    <a:pt x="1448" y="372"/>
                  </a:cubicBezTo>
                  <a:cubicBezTo>
                    <a:pt x="1447" y="372"/>
                    <a:pt x="1446" y="372"/>
                    <a:pt x="1446" y="372"/>
                  </a:cubicBezTo>
                  <a:cubicBezTo>
                    <a:pt x="1445" y="372"/>
                    <a:pt x="1445" y="372"/>
                    <a:pt x="1444" y="371"/>
                  </a:cubicBezTo>
                  <a:cubicBezTo>
                    <a:pt x="1443" y="371"/>
                    <a:pt x="1443" y="371"/>
                    <a:pt x="1442" y="371"/>
                  </a:cubicBezTo>
                  <a:cubicBezTo>
                    <a:pt x="1441" y="370"/>
                    <a:pt x="1441" y="370"/>
                    <a:pt x="1440" y="370"/>
                  </a:cubicBezTo>
                  <a:cubicBezTo>
                    <a:pt x="1440" y="370"/>
                    <a:pt x="1439" y="370"/>
                    <a:pt x="1439" y="369"/>
                  </a:cubicBezTo>
                  <a:cubicBezTo>
                    <a:pt x="1439" y="369"/>
                    <a:pt x="1439" y="369"/>
                    <a:pt x="1439" y="369"/>
                  </a:cubicBezTo>
                  <a:cubicBezTo>
                    <a:pt x="1439" y="369"/>
                    <a:pt x="1439" y="369"/>
                    <a:pt x="1439" y="368"/>
                  </a:cubicBezTo>
                  <a:cubicBezTo>
                    <a:pt x="1439" y="368"/>
                    <a:pt x="1439" y="368"/>
                    <a:pt x="1439" y="368"/>
                  </a:cubicBezTo>
                  <a:cubicBezTo>
                    <a:pt x="1439" y="368"/>
                    <a:pt x="1438" y="367"/>
                    <a:pt x="1438" y="367"/>
                  </a:cubicBezTo>
                  <a:cubicBezTo>
                    <a:pt x="1438" y="367"/>
                    <a:pt x="1438" y="367"/>
                    <a:pt x="1438" y="366"/>
                  </a:cubicBezTo>
                  <a:cubicBezTo>
                    <a:pt x="1438" y="366"/>
                    <a:pt x="1438" y="366"/>
                    <a:pt x="1438" y="365"/>
                  </a:cubicBezTo>
                  <a:cubicBezTo>
                    <a:pt x="1438" y="365"/>
                    <a:pt x="1438" y="365"/>
                    <a:pt x="1438" y="365"/>
                  </a:cubicBezTo>
                  <a:cubicBezTo>
                    <a:pt x="1438" y="365"/>
                    <a:pt x="1438" y="364"/>
                    <a:pt x="1438" y="364"/>
                  </a:cubicBezTo>
                  <a:cubicBezTo>
                    <a:pt x="1438" y="364"/>
                    <a:pt x="1437" y="363"/>
                    <a:pt x="1437" y="363"/>
                  </a:cubicBezTo>
                  <a:cubicBezTo>
                    <a:pt x="1437" y="362"/>
                    <a:pt x="1437" y="361"/>
                    <a:pt x="1437" y="360"/>
                  </a:cubicBezTo>
                  <a:cubicBezTo>
                    <a:pt x="1437" y="359"/>
                    <a:pt x="1437" y="359"/>
                    <a:pt x="1437" y="358"/>
                  </a:cubicBezTo>
                  <a:cubicBezTo>
                    <a:pt x="1437" y="358"/>
                    <a:pt x="1437" y="358"/>
                    <a:pt x="1437" y="357"/>
                  </a:cubicBezTo>
                  <a:cubicBezTo>
                    <a:pt x="1437" y="358"/>
                    <a:pt x="1438" y="358"/>
                    <a:pt x="1438" y="358"/>
                  </a:cubicBezTo>
                  <a:cubicBezTo>
                    <a:pt x="1438" y="357"/>
                    <a:pt x="1438" y="357"/>
                    <a:pt x="1438" y="356"/>
                  </a:cubicBezTo>
                  <a:cubicBezTo>
                    <a:pt x="1439" y="357"/>
                    <a:pt x="1439" y="357"/>
                    <a:pt x="1439" y="357"/>
                  </a:cubicBezTo>
                  <a:cubicBezTo>
                    <a:pt x="1453" y="355"/>
                    <a:pt x="1444" y="341"/>
                    <a:pt x="1445" y="334"/>
                  </a:cubicBezTo>
                  <a:cubicBezTo>
                    <a:pt x="1440" y="338"/>
                    <a:pt x="1428" y="350"/>
                    <a:pt x="1436" y="357"/>
                  </a:cubicBezTo>
                  <a:cubicBezTo>
                    <a:pt x="1436" y="357"/>
                    <a:pt x="1436" y="357"/>
                    <a:pt x="1436" y="358"/>
                  </a:cubicBezTo>
                  <a:cubicBezTo>
                    <a:pt x="1436" y="359"/>
                    <a:pt x="1436" y="359"/>
                    <a:pt x="1436" y="360"/>
                  </a:cubicBezTo>
                  <a:cubicBezTo>
                    <a:pt x="1436" y="361"/>
                    <a:pt x="1436" y="362"/>
                    <a:pt x="1436" y="363"/>
                  </a:cubicBezTo>
                  <a:cubicBezTo>
                    <a:pt x="1436" y="364"/>
                    <a:pt x="1436" y="364"/>
                    <a:pt x="1436" y="364"/>
                  </a:cubicBezTo>
                  <a:cubicBezTo>
                    <a:pt x="1436" y="365"/>
                    <a:pt x="1436" y="365"/>
                    <a:pt x="1436" y="365"/>
                  </a:cubicBezTo>
                  <a:cubicBezTo>
                    <a:pt x="1436" y="365"/>
                    <a:pt x="1437" y="365"/>
                    <a:pt x="1437" y="366"/>
                  </a:cubicBezTo>
                  <a:cubicBezTo>
                    <a:pt x="1437" y="366"/>
                    <a:pt x="1437" y="366"/>
                    <a:pt x="1437" y="367"/>
                  </a:cubicBezTo>
                  <a:cubicBezTo>
                    <a:pt x="1437" y="367"/>
                    <a:pt x="1437" y="367"/>
                    <a:pt x="1437" y="368"/>
                  </a:cubicBezTo>
                  <a:cubicBezTo>
                    <a:pt x="1437" y="368"/>
                    <a:pt x="1437" y="368"/>
                    <a:pt x="1437" y="368"/>
                  </a:cubicBezTo>
                  <a:cubicBezTo>
                    <a:pt x="1437" y="368"/>
                    <a:pt x="1437" y="369"/>
                    <a:pt x="1438" y="369"/>
                  </a:cubicBezTo>
                  <a:cubicBezTo>
                    <a:pt x="1436" y="368"/>
                    <a:pt x="1434" y="367"/>
                    <a:pt x="1433" y="366"/>
                  </a:cubicBezTo>
                  <a:cubicBezTo>
                    <a:pt x="1433" y="366"/>
                    <a:pt x="1432" y="366"/>
                    <a:pt x="1432" y="365"/>
                  </a:cubicBezTo>
                  <a:cubicBezTo>
                    <a:pt x="1431" y="365"/>
                    <a:pt x="1431" y="365"/>
                    <a:pt x="1431" y="365"/>
                  </a:cubicBezTo>
                  <a:cubicBezTo>
                    <a:pt x="1431" y="364"/>
                    <a:pt x="1430" y="364"/>
                    <a:pt x="1430" y="364"/>
                  </a:cubicBezTo>
                  <a:cubicBezTo>
                    <a:pt x="1429" y="363"/>
                    <a:pt x="1429" y="363"/>
                    <a:pt x="1428" y="362"/>
                  </a:cubicBezTo>
                  <a:cubicBezTo>
                    <a:pt x="1428" y="362"/>
                    <a:pt x="1427" y="361"/>
                    <a:pt x="1427" y="361"/>
                  </a:cubicBezTo>
                  <a:cubicBezTo>
                    <a:pt x="1425" y="359"/>
                    <a:pt x="1423" y="357"/>
                    <a:pt x="1421" y="355"/>
                  </a:cubicBezTo>
                  <a:cubicBezTo>
                    <a:pt x="1421" y="354"/>
                    <a:pt x="1420" y="353"/>
                    <a:pt x="1419" y="353"/>
                  </a:cubicBezTo>
                  <a:cubicBezTo>
                    <a:pt x="1420" y="353"/>
                    <a:pt x="1420" y="353"/>
                    <a:pt x="1420" y="353"/>
                  </a:cubicBezTo>
                  <a:cubicBezTo>
                    <a:pt x="1420" y="353"/>
                    <a:pt x="1419" y="352"/>
                    <a:pt x="1419" y="352"/>
                  </a:cubicBezTo>
                  <a:cubicBezTo>
                    <a:pt x="1419" y="351"/>
                    <a:pt x="1418" y="351"/>
                    <a:pt x="1418" y="351"/>
                  </a:cubicBezTo>
                  <a:cubicBezTo>
                    <a:pt x="1418" y="350"/>
                    <a:pt x="1418" y="350"/>
                    <a:pt x="1418" y="350"/>
                  </a:cubicBezTo>
                  <a:cubicBezTo>
                    <a:pt x="1418" y="349"/>
                    <a:pt x="1417" y="349"/>
                    <a:pt x="1417" y="349"/>
                  </a:cubicBezTo>
                  <a:cubicBezTo>
                    <a:pt x="1417" y="348"/>
                    <a:pt x="1416" y="347"/>
                    <a:pt x="1416" y="346"/>
                  </a:cubicBezTo>
                  <a:cubicBezTo>
                    <a:pt x="1415" y="345"/>
                    <a:pt x="1415" y="345"/>
                    <a:pt x="1415" y="344"/>
                  </a:cubicBezTo>
                  <a:cubicBezTo>
                    <a:pt x="1415" y="344"/>
                    <a:pt x="1415" y="344"/>
                    <a:pt x="1415" y="344"/>
                  </a:cubicBezTo>
                  <a:cubicBezTo>
                    <a:pt x="1415" y="343"/>
                    <a:pt x="1414" y="343"/>
                    <a:pt x="1414" y="343"/>
                  </a:cubicBezTo>
                  <a:cubicBezTo>
                    <a:pt x="1414" y="341"/>
                    <a:pt x="1413" y="339"/>
                    <a:pt x="1412" y="338"/>
                  </a:cubicBezTo>
                  <a:cubicBezTo>
                    <a:pt x="1412" y="337"/>
                    <a:pt x="1412" y="336"/>
                    <a:pt x="1412" y="335"/>
                  </a:cubicBezTo>
                  <a:cubicBezTo>
                    <a:pt x="1411" y="335"/>
                    <a:pt x="1411" y="334"/>
                    <a:pt x="1411" y="334"/>
                  </a:cubicBezTo>
                  <a:cubicBezTo>
                    <a:pt x="1410" y="331"/>
                    <a:pt x="1410" y="330"/>
                    <a:pt x="1410" y="330"/>
                  </a:cubicBezTo>
                  <a:cubicBezTo>
                    <a:pt x="1410" y="330"/>
                    <a:pt x="1410" y="330"/>
                    <a:pt x="1410" y="331"/>
                  </a:cubicBezTo>
                  <a:cubicBezTo>
                    <a:pt x="1410" y="331"/>
                    <a:pt x="1410" y="332"/>
                    <a:pt x="1410" y="334"/>
                  </a:cubicBezTo>
                  <a:cubicBezTo>
                    <a:pt x="1410" y="334"/>
                    <a:pt x="1410" y="335"/>
                    <a:pt x="1410" y="336"/>
                  </a:cubicBezTo>
                  <a:cubicBezTo>
                    <a:pt x="1410" y="337"/>
                    <a:pt x="1410" y="337"/>
                    <a:pt x="1410" y="338"/>
                  </a:cubicBezTo>
                  <a:cubicBezTo>
                    <a:pt x="1411" y="339"/>
                    <a:pt x="1411" y="340"/>
                    <a:pt x="1411" y="341"/>
                  </a:cubicBezTo>
                  <a:cubicBezTo>
                    <a:pt x="1411" y="341"/>
                    <a:pt x="1411" y="342"/>
                    <a:pt x="1411" y="342"/>
                  </a:cubicBezTo>
                  <a:cubicBezTo>
                    <a:pt x="1412" y="343"/>
                    <a:pt x="1412" y="343"/>
                    <a:pt x="1412" y="344"/>
                  </a:cubicBezTo>
                  <a:cubicBezTo>
                    <a:pt x="1412" y="344"/>
                    <a:pt x="1412" y="344"/>
                    <a:pt x="1412" y="345"/>
                  </a:cubicBezTo>
                  <a:cubicBezTo>
                    <a:pt x="1412" y="345"/>
                    <a:pt x="1413" y="345"/>
                    <a:pt x="1413" y="345"/>
                  </a:cubicBezTo>
                  <a:cubicBezTo>
                    <a:pt x="1413" y="346"/>
                    <a:pt x="1413" y="346"/>
                    <a:pt x="1413" y="347"/>
                  </a:cubicBezTo>
                  <a:cubicBezTo>
                    <a:pt x="1414" y="348"/>
                    <a:pt x="1414" y="348"/>
                    <a:pt x="1414" y="349"/>
                  </a:cubicBezTo>
                  <a:cubicBezTo>
                    <a:pt x="1414" y="349"/>
                    <a:pt x="1413" y="348"/>
                    <a:pt x="1413" y="348"/>
                  </a:cubicBezTo>
                  <a:cubicBezTo>
                    <a:pt x="1412" y="348"/>
                    <a:pt x="1411" y="348"/>
                    <a:pt x="1410" y="347"/>
                  </a:cubicBezTo>
                  <a:cubicBezTo>
                    <a:pt x="1410" y="347"/>
                    <a:pt x="1409" y="347"/>
                    <a:pt x="1408" y="347"/>
                  </a:cubicBezTo>
                  <a:cubicBezTo>
                    <a:pt x="1407" y="347"/>
                    <a:pt x="1407" y="346"/>
                    <a:pt x="1406" y="346"/>
                  </a:cubicBezTo>
                  <a:cubicBezTo>
                    <a:pt x="1406" y="346"/>
                    <a:pt x="1406" y="346"/>
                    <a:pt x="1406" y="346"/>
                  </a:cubicBezTo>
                  <a:cubicBezTo>
                    <a:pt x="1405" y="346"/>
                    <a:pt x="1405" y="346"/>
                    <a:pt x="1405" y="346"/>
                  </a:cubicBezTo>
                  <a:cubicBezTo>
                    <a:pt x="1401" y="334"/>
                    <a:pt x="1391" y="339"/>
                    <a:pt x="1382" y="341"/>
                  </a:cubicBezTo>
                  <a:cubicBezTo>
                    <a:pt x="1387" y="355"/>
                    <a:pt x="1395" y="360"/>
                    <a:pt x="1405" y="348"/>
                  </a:cubicBezTo>
                  <a:cubicBezTo>
                    <a:pt x="1405" y="348"/>
                    <a:pt x="1405" y="348"/>
                    <a:pt x="1405" y="348"/>
                  </a:cubicBezTo>
                  <a:cubicBezTo>
                    <a:pt x="1406" y="348"/>
                    <a:pt x="1407" y="349"/>
                    <a:pt x="1407" y="349"/>
                  </a:cubicBezTo>
                  <a:cubicBezTo>
                    <a:pt x="1408" y="349"/>
                    <a:pt x="1409" y="349"/>
                    <a:pt x="1410" y="349"/>
                  </a:cubicBezTo>
                  <a:cubicBezTo>
                    <a:pt x="1411" y="350"/>
                    <a:pt x="1411" y="350"/>
                    <a:pt x="1412" y="350"/>
                  </a:cubicBezTo>
                  <a:cubicBezTo>
                    <a:pt x="1413" y="350"/>
                    <a:pt x="1413" y="351"/>
                    <a:pt x="1414" y="351"/>
                  </a:cubicBezTo>
                  <a:cubicBezTo>
                    <a:pt x="1415" y="351"/>
                    <a:pt x="1415" y="351"/>
                    <a:pt x="1416" y="352"/>
                  </a:cubicBezTo>
                  <a:cubicBezTo>
                    <a:pt x="1416" y="352"/>
                    <a:pt x="1416" y="352"/>
                    <a:pt x="1416" y="352"/>
                  </a:cubicBezTo>
                  <a:cubicBezTo>
                    <a:pt x="1416" y="352"/>
                    <a:pt x="1416" y="352"/>
                    <a:pt x="1416" y="352"/>
                  </a:cubicBezTo>
                  <a:cubicBezTo>
                    <a:pt x="1416" y="352"/>
                    <a:pt x="1417" y="353"/>
                    <a:pt x="1417" y="353"/>
                  </a:cubicBezTo>
                  <a:cubicBezTo>
                    <a:pt x="1418" y="355"/>
                    <a:pt x="1418" y="356"/>
                    <a:pt x="1419" y="357"/>
                  </a:cubicBezTo>
                  <a:cubicBezTo>
                    <a:pt x="1421" y="359"/>
                    <a:pt x="1423" y="361"/>
                    <a:pt x="1425" y="363"/>
                  </a:cubicBezTo>
                  <a:cubicBezTo>
                    <a:pt x="1425" y="363"/>
                    <a:pt x="1426" y="364"/>
                    <a:pt x="1426" y="364"/>
                  </a:cubicBezTo>
                  <a:cubicBezTo>
                    <a:pt x="1427" y="365"/>
                    <a:pt x="1428" y="365"/>
                    <a:pt x="1428" y="366"/>
                  </a:cubicBezTo>
                  <a:cubicBezTo>
                    <a:pt x="1429" y="366"/>
                    <a:pt x="1429" y="367"/>
                    <a:pt x="1430" y="367"/>
                  </a:cubicBezTo>
                  <a:cubicBezTo>
                    <a:pt x="1431" y="368"/>
                    <a:pt x="1431" y="368"/>
                    <a:pt x="1431" y="368"/>
                  </a:cubicBezTo>
                  <a:cubicBezTo>
                    <a:pt x="1431" y="368"/>
                    <a:pt x="1431" y="368"/>
                    <a:pt x="1432" y="368"/>
                  </a:cubicBezTo>
                  <a:cubicBezTo>
                    <a:pt x="1434" y="370"/>
                    <a:pt x="1437" y="371"/>
                    <a:pt x="1439" y="372"/>
                  </a:cubicBezTo>
                  <a:cubicBezTo>
                    <a:pt x="1440" y="373"/>
                    <a:pt x="1441" y="373"/>
                    <a:pt x="1441" y="373"/>
                  </a:cubicBezTo>
                  <a:cubicBezTo>
                    <a:pt x="1442" y="373"/>
                    <a:pt x="1443" y="374"/>
                    <a:pt x="1443" y="374"/>
                  </a:cubicBezTo>
                  <a:cubicBezTo>
                    <a:pt x="1444" y="374"/>
                    <a:pt x="1445" y="374"/>
                    <a:pt x="1445" y="374"/>
                  </a:cubicBezTo>
                  <a:cubicBezTo>
                    <a:pt x="1446" y="375"/>
                    <a:pt x="1446" y="375"/>
                    <a:pt x="1447" y="375"/>
                  </a:cubicBezTo>
                  <a:cubicBezTo>
                    <a:pt x="1448" y="375"/>
                    <a:pt x="1450" y="376"/>
                    <a:pt x="1451" y="376"/>
                  </a:cubicBezTo>
                  <a:cubicBezTo>
                    <a:pt x="1451" y="376"/>
                    <a:pt x="1451" y="376"/>
                    <a:pt x="1451" y="376"/>
                  </a:cubicBezTo>
                  <a:cubicBezTo>
                    <a:pt x="1452" y="377"/>
                    <a:pt x="1452" y="377"/>
                    <a:pt x="1452" y="377"/>
                  </a:cubicBezTo>
                  <a:cubicBezTo>
                    <a:pt x="1452" y="377"/>
                    <a:pt x="1452" y="377"/>
                    <a:pt x="1452" y="377"/>
                  </a:cubicBezTo>
                  <a:cubicBezTo>
                    <a:pt x="1452" y="377"/>
                    <a:pt x="1453" y="377"/>
                    <a:pt x="1453" y="377"/>
                  </a:cubicBezTo>
                  <a:cubicBezTo>
                    <a:pt x="1453" y="377"/>
                    <a:pt x="1453" y="378"/>
                    <a:pt x="1453" y="378"/>
                  </a:cubicBezTo>
                  <a:cubicBezTo>
                    <a:pt x="1455" y="379"/>
                    <a:pt x="1456" y="381"/>
                    <a:pt x="1457" y="383"/>
                  </a:cubicBezTo>
                  <a:cubicBezTo>
                    <a:pt x="1458" y="384"/>
                    <a:pt x="1458" y="385"/>
                    <a:pt x="1458" y="385"/>
                  </a:cubicBezTo>
                  <a:cubicBezTo>
                    <a:pt x="1458" y="386"/>
                    <a:pt x="1458" y="386"/>
                    <a:pt x="1459" y="387"/>
                  </a:cubicBezTo>
                  <a:cubicBezTo>
                    <a:pt x="1459" y="387"/>
                    <a:pt x="1459" y="387"/>
                    <a:pt x="1459" y="388"/>
                  </a:cubicBezTo>
                  <a:cubicBezTo>
                    <a:pt x="1460" y="389"/>
                    <a:pt x="1460" y="391"/>
                    <a:pt x="1460" y="392"/>
                  </a:cubicBezTo>
                  <a:cubicBezTo>
                    <a:pt x="1460" y="393"/>
                    <a:pt x="1461" y="394"/>
                    <a:pt x="1461" y="394"/>
                  </a:cubicBezTo>
                  <a:cubicBezTo>
                    <a:pt x="1460" y="400"/>
                    <a:pt x="1459" y="406"/>
                    <a:pt x="1458" y="412"/>
                  </a:cubicBezTo>
                  <a:cubicBezTo>
                    <a:pt x="1457" y="424"/>
                    <a:pt x="1455" y="435"/>
                    <a:pt x="1454" y="445"/>
                  </a:cubicBezTo>
                  <a:cubicBezTo>
                    <a:pt x="1454" y="446"/>
                    <a:pt x="1454" y="448"/>
                    <a:pt x="1454" y="449"/>
                  </a:cubicBezTo>
                  <a:cubicBezTo>
                    <a:pt x="1453" y="450"/>
                    <a:pt x="1453" y="451"/>
                    <a:pt x="1453" y="452"/>
                  </a:cubicBezTo>
                  <a:cubicBezTo>
                    <a:pt x="1453" y="453"/>
                    <a:pt x="1453" y="455"/>
                    <a:pt x="1453" y="456"/>
                  </a:cubicBezTo>
                  <a:cubicBezTo>
                    <a:pt x="1449" y="461"/>
                    <a:pt x="1445" y="466"/>
                    <a:pt x="1441" y="472"/>
                  </a:cubicBezTo>
                  <a:cubicBezTo>
                    <a:pt x="1412" y="514"/>
                    <a:pt x="1384" y="570"/>
                    <a:pt x="1351" y="614"/>
                  </a:cubicBezTo>
                  <a:cubicBezTo>
                    <a:pt x="1359" y="581"/>
                    <a:pt x="1350" y="542"/>
                    <a:pt x="1354" y="508"/>
                  </a:cubicBezTo>
                  <a:cubicBezTo>
                    <a:pt x="1360" y="511"/>
                    <a:pt x="1366" y="511"/>
                    <a:pt x="1373" y="507"/>
                  </a:cubicBezTo>
                  <a:cubicBezTo>
                    <a:pt x="1368" y="502"/>
                    <a:pt x="1363" y="498"/>
                    <a:pt x="1357" y="495"/>
                  </a:cubicBezTo>
                  <a:cubicBezTo>
                    <a:pt x="1357" y="494"/>
                    <a:pt x="1357" y="494"/>
                    <a:pt x="1357" y="494"/>
                  </a:cubicBezTo>
                  <a:cubicBezTo>
                    <a:pt x="1368" y="458"/>
                    <a:pt x="1391" y="445"/>
                    <a:pt x="1418" y="428"/>
                  </a:cubicBezTo>
                  <a:cubicBezTo>
                    <a:pt x="1397" y="434"/>
                    <a:pt x="1369" y="447"/>
                    <a:pt x="1351" y="476"/>
                  </a:cubicBezTo>
                  <a:cubicBezTo>
                    <a:pt x="1350" y="468"/>
                    <a:pt x="1349" y="460"/>
                    <a:pt x="1347" y="452"/>
                  </a:cubicBezTo>
                  <a:cubicBezTo>
                    <a:pt x="1349" y="444"/>
                    <a:pt x="1346" y="434"/>
                    <a:pt x="1342" y="423"/>
                  </a:cubicBezTo>
                  <a:cubicBezTo>
                    <a:pt x="1341" y="425"/>
                    <a:pt x="1341" y="427"/>
                    <a:pt x="1340" y="428"/>
                  </a:cubicBezTo>
                  <a:cubicBezTo>
                    <a:pt x="1333" y="410"/>
                    <a:pt x="1326" y="391"/>
                    <a:pt x="1323" y="374"/>
                  </a:cubicBezTo>
                  <a:cubicBezTo>
                    <a:pt x="1314" y="319"/>
                    <a:pt x="1330" y="296"/>
                    <a:pt x="1338" y="270"/>
                  </a:cubicBezTo>
                  <a:cubicBezTo>
                    <a:pt x="1338" y="270"/>
                    <a:pt x="1338" y="270"/>
                    <a:pt x="1338" y="270"/>
                  </a:cubicBezTo>
                  <a:cubicBezTo>
                    <a:pt x="1338" y="270"/>
                    <a:pt x="1338" y="270"/>
                    <a:pt x="1338" y="270"/>
                  </a:cubicBezTo>
                  <a:cubicBezTo>
                    <a:pt x="1338" y="269"/>
                    <a:pt x="1339" y="269"/>
                    <a:pt x="1339" y="269"/>
                  </a:cubicBezTo>
                  <a:cubicBezTo>
                    <a:pt x="1340" y="268"/>
                    <a:pt x="1340" y="268"/>
                    <a:pt x="1341" y="268"/>
                  </a:cubicBezTo>
                  <a:cubicBezTo>
                    <a:pt x="1341" y="267"/>
                    <a:pt x="1342" y="267"/>
                    <a:pt x="1342" y="267"/>
                  </a:cubicBezTo>
                  <a:cubicBezTo>
                    <a:pt x="1343" y="266"/>
                    <a:pt x="1344" y="266"/>
                    <a:pt x="1344" y="266"/>
                  </a:cubicBezTo>
                  <a:cubicBezTo>
                    <a:pt x="1345" y="265"/>
                    <a:pt x="1347" y="264"/>
                    <a:pt x="1348" y="264"/>
                  </a:cubicBezTo>
                  <a:cubicBezTo>
                    <a:pt x="1349" y="263"/>
                    <a:pt x="1351" y="263"/>
                    <a:pt x="1352" y="262"/>
                  </a:cubicBezTo>
                  <a:cubicBezTo>
                    <a:pt x="1354" y="262"/>
                    <a:pt x="1355" y="261"/>
                    <a:pt x="1356" y="261"/>
                  </a:cubicBezTo>
                  <a:cubicBezTo>
                    <a:pt x="1358" y="261"/>
                    <a:pt x="1359" y="260"/>
                    <a:pt x="1361" y="260"/>
                  </a:cubicBezTo>
                  <a:cubicBezTo>
                    <a:pt x="1361" y="260"/>
                    <a:pt x="1361" y="260"/>
                    <a:pt x="1361" y="260"/>
                  </a:cubicBezTo>
                  <a:cubicBezTo>
                    <a:pt x="1375" y="276"/>
                    <a:pt x="1386" y="265"/>
                    <a:pt x="1394" y="249"/>
                  </a:cubicBezTo>
                  <a:cubicBezTo>
                    <a:pt x="1379" y="254"/>
                    <a:pt x="1371" y="242"/>
                    <a:pt x="1359" y="258"/>
                  </a:cubicBezTo>
                  <a:cubicBezTo>
                    <a:pt x="1358" y="258"/>
                    <a:pt x="1357" y="258"/>
                    <a:pt x="1356" y="258"/>
                  </a:cubicBezTo>
                  <a:cubicBezTo>
                    <a:pt x="1354" y="259"/>
                    <a:pt x="1353" y="259"/>
                    <a:pt x="1351" y="260"/>
                  </a:cubicBezTo>
                  <a:cubicBezTo>
                    <a:pt x="1350" y="260"/>
                    <a:pt x="1348" y="261"/>
                    <a:pt x="1347" y="261"/>
                  </a:cubicBezTo>
                  <a:cubicBezTo>
                    <a:pt x="1346" y="262"/>
                    <a:pt x="1344" y="263"/>
                    <a:pt x="1343" y="263"/>
                  </a:cubicBezTo>
                  <a:cubicBezTo>
                    <a:pt x="1342" y="264"/>
                    <a:pt x="1342" y="264"/>
                    <a:pt x="1341" y="265"/>
                  </a:cubicBezTo>
                  <a:cubicBezTo>
                    <a:pt x="1341" y="265"/>
                    <a:pt x="1341" y="265"/>
                    <a:pt x="1341" y="265"/>
                  </a:cubicBezTo>
                  <a:cubicBezTo>
                    <a:pt x="1343" y="261"/>
                    <a:pt x="1345" y="258"/>
                    <a:pt x="1347" y="255"/>
                  </a:cubicBezTo>
                  <a:cubicBezTo>
                    <a:pt x="1352" y="247"/>
                    <a:pt x="1358" y="240"/>
                    <a:pt x="1363" y="232"/>
                  </a:cubicBezTo>
                  <a:cubicBezTo>
                    <a:pt x="1368" y="223"/>
                    <a:pt x="1374" y="215"/>
                    <a:pt x="1378" y="206"/>
                  </a:cubicBezTo>
                  <a:cubicBezTo>
                    <a:pt x="1381" y="201"/>
                    <a:pt x="1383" y="196"/>
                    <a:pt x="1385" y="191"/>
                  </a:cubicBezTo>
                  <a:cubicBezTo>
                    <a:pt x="1385" y="190"/>
                    <a:pt x="1385" y="189"/>
                    <a:pt x="1386" y="188"/>
                  </a:cubicBezTo>
                  <a:cubicBezTo>
                    <a:pt x="1386" y="186"/>
                    <a:pt x="1386" y="186"/>
                    <a:pt x="1386" y="186"/>
                  </a:cubicBezTo>
                  <a:cubicBezTo>
                    <a:pt x="1387" y="184"/>
                    <a:pt x="1387" y="184"/>
                    <a:pt x="1387" y="184"/>
                  </a:cubicBezTo>
                  <a:cubicBezTo>
                    <a:pt x="1387" y="183"/>
                    <a:pt x="1387" y="183"/>
                    <a:pt x="1387" y="183"/>
                  </a:cubicBezTo>
                  <a:cubicBezTo>
                    <a:pt x="1387" y="183"/>
                    <a:pt x="1387" y="183"/>
                    <a:pt x="1387" y="183"/>
                  </a:cubicBezTo>
                  <a:cubicBezTo>
                    <a:pt x="1388" y="182"/>
                    <a:pt x="1388" y="182"/>
                    <a:pt x="1388" y="182"/>
                  </a:cubicBezTo>
                  <a:cubicBezTo>
                    <a:pt x="1389" y="182"/>
                    <a:pt x="1389" y="181"/>
                    <a:pt x="1389" y="181"/>
                  </a:cubicBezTo>
                  <a:cubicBezTo>
                    <a:pt x="1390" y="181"/>
                    <a:pt x="1390" y="180"/>
                    <a:pt x="1391" y="180"/>
                  </a:cubicBezTo>
                  <a:cubicBezTo>
                    <a:pt x="1391" y="180"/>
                    <a:pt x="1392" y="179"/>
                    <a:pt x="1392" y="179"/>
                  </a:cubicBezTo>
                  <a:cubicBezTo>
                    <a:pt x="1393" y="179"/>
                    <a:pt x="1394" y="178"/>
                    <a:pt x="1394" y="178"/>
                  </a:cubicBezTo>
                  <a:cubicBezTo>
                    <a:pt x="1395" y="178"/>
                    <a:pt x="1395" y="178"/>
                    <a:pt x="1395" y="178"/>
                  </a:cubicBezTo>
                  <a:cubicBezTo>
                    <a:pt x="1396" y="177"/>
                    <a:pt x="1396" y="177"/>
                    <a:pt x="1397" y="177"/>
                  </a:cubicBezTo>
                  <a:cubicBezTo>
                    <a:pt x="1400" y="175"/>
                    <a:pt x="1403" y="174"/>
                    <a:pt x="1408" y="173"/>
                  </a:cubicBezTo>
                  <a:cubicBezTo>
                    <a:pt x="1410" y="172"/>
                    <a:pt x="1412" y="172"/>
                    <a:pt x="1414" y="171"/>
                  </a:cubicBezTo>
                  <a:cubicBezTo>
                    <a:pt x="1417" y="171"/>
                    <a:pt x="1419" y="170"/>
                    <a:pt x="1421" y="169"/>
                  </a:cubicBezTo>
                  <a:cubicBezTo>
                    <a:pt x="1422" y="169"/>
                    <a:pt x="1422" y="169"/>
                    <a:pt x="1422" y="169"/>
                  </a:cubicBezTo>
                  <a:cubicBezTo>
                    <a:pt x="1422" y="169"/>
                    <a:pt x="1422" y="169"/>
                    <a:pt x="1422" y="169"/>
                  </a:cubicBezTo>
                  <a:cubicBezTo>
                    <a:pt x="1423" y="170"/>
                    <a:pt x="1423" y="170"/>
                    <a:pt x="1424" y="171"/>
                  </a:cubicBezTo>
                  <a:cubicBezTo>
                    <a:pt x="1424" y="171"/>
                    <a:pt x="1424" y="171"/>
                    <a:pt x="1424" y="171"/>
                  </a:cubicBezTo>
                  <a:cubicBezTo>
                    <a:pt x="1424" y="171"/>
                    <a:pt x="1425" y="172"/>
                    <a:pt x="1425" y="172"/>
                  </a:cubicBezTo>
                  <a:cubicBezTo>
                    <a:pt x="1425" y="172"/>
                    <a:pt x="1425" y="172"/>
                    <a:pt x="1425" y="172"/>
                  </a:cubicBezTo>
                  <a:cubicBezTo>
                    <a:pt x="1426" y="172"/>
                    <a:pt x="1427" y="173"/>
                    <a:pt x="1427" y="173"/>
                  </a:cubicBezTo>
                  <a:cubicBezTo>
                    <a:pt x="1428" y="174"/>
                    <a:pt x="1429" y="174"/>
                    <a:pt x="1430" y="175"/>
                  </a:cubicBezTo>
                  <a:cubicBezTo>
                    <a:pt x="1430" y="176"/>
                    <a:pt x="1431" y="176"/>
                    <a:pt x="1432" y="177"/>
                  </a:cubicBezTo>
                  <a:cubicBezTo>
                    <a:pt x="1433" y="178"/>
                    <a:pt x="1433" y="178"/>
                    <a:pt x="1434" y="179"/>
                  </a:cubicBezTo>
                  <a:cubicBezTo>
                    <a:pt x="1435" y="180"/>
                    <a:pt x="1435" y="181"/>
                    <a:pt x="1436" y="182"/>
                  </a:cubicBezTo>
                  <a:cubicBezTo>
                    <a:pt x="1436" y="182"/>
                    <a:pt x="1436" y="182"/>
                    <a:pt x="1437" y="182"/>
                  </a:cubicBezTo>
                  <a:cubicBezTo>
                    <a:pt x="1431" y="201"/>
                    <a:pt x="1441" y="207"/>
                    <a:pt x="1460" y="202"/>
                  </a:cubicBezTo>
                  <a:cubicBezTo>
                    <a:pt x="1456" y="192"/>
                    <a:pt x="1454" y="176"/>
                    <a:pt x="1438" y="180"/>
                  </a:cubicBezTo>
                  <a:cubicBezTo>
                    <a:pt x="1438" y="179"/>
                    <a:pt x="1438" y="179"/>
                    <a:pt x="1438" y="179"/>
                  </a:cubicBezTo>
                  <a:cubicBezTo>
                    <a:pt x="1438" y="179"/>
                    <a:pt x="1438" y="179"/>
                    <a:pt x="1438" y="179"/>
                  </a:cubicBezTo>
                  <a:cubicBezTo>
                    <a:pt x="1437" y="179"/>
                    <a:pt x="1436" y="178"/>
                    <a:pt x="1436" y="177"/>
                  </a:cubicBezTo>
                  <a:cubicBezTo>
                    <a:pt x="1435" y="177"/>
                    <a:pt x="1434" y="176"/>
                    <a:pt x="1434" y="175"/>
                  </a:cubicBezTo>
                  <a:cubicBezTo>
                    <a:pt x="1433" y="174"/>
                    <a:pt x="1432" y="174"/>
                    <a:pt x="1431" y="173"/>
                  </a:cubicBezTo>
                  <a:cubicBezTo>
                    <a:pt x="1430" y="172"/>
                    <a:pt x="1430" y="172"/>
                    <a:pt x="1429" y="171"/>
                  </a:cubicBezTo>
                  <a:cubicBezTo>
                    <a:pt x="1428" y="171"/>
                    <a:pt x="1427" y="170"/>
                    <a:pt x="1427" y="170"/>
                  </a:cubicBezTo>
                  <a:cubicBezTo>
                    <a:pt x="1426" y="170"/>
                    <a:pt x="1426" y="170"/>
                    <a:pt x="1426" y="169"/>
                  </a:cubicBezTo>
                  <a:cubicBezTo>
                    <a:pt x="1426" y="169"/>
                    <a:pt x="1426" y="169"/>
                    <a:pt x="1426" y="169"/>
                  </a:cubicBezTo>
                  <a:cubicBezTo>
                    <a:pt x="1425" y="169"/>
                    <a:pt x="1425" y="169"/>
                    <a:pt x="1425" y="169"/>
                  </a:cubicBezTo>
                  <a:cubicBezTo>
                    <a:pt x="1425" y="169"/>
                    <a:pt x="1424" y="169"/>
                    <a:pt x="1424" y="169"/>
                  </a:cubicBezTo>
                  <a:cubicBezTo>
                    <a:pt x="1433" y="167"/>
                    <a:pt x="1441" y="165"/>
                    <a:pt x="1447" y="163"/>
                  </a:cubicBezTo>
                  <a:cubicBezTo>
                    <a:pt x="1447" y="163"/>
                    <a:pt x="1448" y="163"/>
                    <a:pt x="1448" y="163"/>
                  </a:cubicBezTo>
                  <a:cubicBezTo>
                    <a:pt x="1449" y="163"/>
                    <a:pt x="1449" y="163"/>
                    <a:pt x="1449" y="162"/>
                  </a:cubicBezTo>
                  <a:cubicBezTo>
                    <a:pt x="1450" y="162"/>
                    <a:pt x="1451" y="162"/>
                    <a:pt x="1452" y="162"/>
                  </a:cubicBezTo>
                  <a:cubicBezTo>
                    <a:pt x="1453" y="161"/>
                    <a:pt x="1454" y="160"/>
                    <a:pt x="1455" y="160"/>
                  </a:cubicBezTo>
                  <a:cubicBezTo>
                    <a:pt x="1457" y="159"/>
                    <a:pt x="1458" y="159"/>
                    <a:pt x="1458" y="159"/>
                  </a:cubicBezTo>
                  <a:cubicBezTo>
                    <a:pt x="1458" y="159"/>
                    <a:pt x="1457" y="159"/>
                    <a:pt x="1455" y="159"/>
                  </a:cubicBezTo>
                  <a:cubicBezTo>
                    <a:pt x="1454" y="159"/>
                    <a:pt x="1452" y="159"/>
                    <a:pt x="1451" y="159"/>
                  </a:cubicBezTo>
                  <a:cubicBezTo>
                    <a:pt x="1450" y="159"/>
                    <a:pt x="1450" y="159"/>
                    <a:pt x="1449" y="159"/>
                  </a:cubicBezTo>
                  <a:cubicBezTo>
                    <a:pt x="1448" y="159"/>
                    <a:pt x="1448" y="160"/>
                    <a:pt x="1447" y="160"/>
                  </a:cubicBezTo>
                  <a:cubicBezTo>
                    <a:pt x="1447" y="160"/>
                    <a:pt x="1447" y="160"/>
                    <a:pt x="1446" y="160"/>
                  </a:cubicBezTo>
                  <a:cubicBezTo>
                    <a:pt x="1444" y="161"/>
                    <a:pt x="1442" y="161"/>
                    <a:pt x="1439" y="162"/>
                  </a:cubicBezTo>
                  <a:cubicBezTo>
                    <a:pt x="1439" y="162"/>
                    <a:pt x="1440" y="161"/>
                    <a:pt x="1440" y="161"/>
                  </a:cubicBezTo>
                  <a:cubicBezTo>
                    <a:pt x="1440" y="161"/>
                    <a:pt x="1440" y="161"/>
                    <a:pt x="1441" y="161"/>
                  </a:cubicBezTo>
                  <a:cubicBezTo>
                    <a:pt x="1441" y="160"/>
                    <a:pt x="1441" y="160"/>
                    <a:pt x="1441" y="160"/>
                  </a:cubicBezTo>
                  <a:cubicBezTo>
                    <a:pt x="1442" y="160"/>
                    <a:pt x="1442" y="159"/>
                    <a:pt x="1442" y="159"/>
                  </a:cubicBezTo>
                  <a:cubicBezTo>
                    <a:pt x="1443" y="158"/>
                    <a:pt x="1444" y="158"/>
                    <a:pt x="1445" y="157"/>
                  </a:cubicBezTo>
                  <a:cubicBezTo>
                    <a:pt x="1446" y="157"/>
                    <a:pt x="1447" y="156"/>
                    <a:pt x="1448" y="156"/>
                  </a:cubicBezTo>
                  <a:cubicBezTo>
                    <a:pt x="1449" y="155"/>
                    <a:pt x="1450" y="155"/>
                    <a:pt x="1452" y="154"/>
                  </a:cubicBezTo>
                  <a:cubicBezTo>
                    <a:pt x="1452" y="154"/>
                    <a:pt x="1453" y="154"/>
                    <a:pt x="1454" y="153"/>
                  </a:cubicBezTo>
                  <a:cubicBezTo>
                    <a:pt x="1458" y="157"/>
                    <a:pt x="1463" y="161"/>
                    <a:pt x="1468" y="160"/>
                  </a:cubicBezTo>
                  <a:cubicBezTo>
                    <a:pt x="1475" y="160"/>
                    <a:pt x="1477" y="152"/>
                    <a:pt x="1480" y="147"/>
                  </a:cubicBezTo>
                  <a:cubicBezTo>
                    <a:pt x="1470" y="145"/>
                    <a:pt x="1455" y="135"/>
                    <a:pt x="1453" y="152"/>
                  </a:cubicBezTo>
                  <a:cubicBezTo>
                    <a:pt x="1453" y="152"/>
                    <a:pt x="1453" y="152"/>
                    <a:pt x="1453" y="152"/>
                  </a:cubicBezTo>
                  <a:cubicBezTo>
                    <a:pt x="1452" y="152"/>
                    <a:pt x="1451" y="152"/>
                    <a:pt x="1451" y="152"/>
                  </a:cubicBezTo>
                  <a:cubicBezTo>
                    <a:pt x="1450" y="153"/>
                    <a:pt x="1449" y="153"/>
                    <a:pt x="1447" y="154"/>
                  </a:cubicBezTo>
                  <a:cubicBezTo>
                    <a:pt x="1446" y="154"/>
                    <a:pt x="1445" y="155"/>
                    <a:pt x="1444" y="156"/>
                  </a:cubicBezTo>
                  <a:cubicBezTo>
                    <a:pt x="1443" y="156"/>
                    <a:pt x="1442" y="157"/>
                    <a:pt x="1441" y="157"/>
                  </a:cubicBezTo>
                  <a:cubicBezTo>
                    <a:pt x="1441" y="158"/>
                    <a:pt x="1440" y="158"/>
                    <a:pt x="1440" y="159"/>
                  </a:cubicBezTo>
                  <a:cubicBezTo>
                    <a:pt x="1440" y="159"/>
                    <a:pt x="1440" y="159"/>
                    <a:pt x="1439" y="159"/>
                  </a:cubicBezTo>
                  <a:cubicBezTo>
                    <a:pt x="1439" y="159"/>
                    <a:pt x="1439" y="159"/>
                    <a:pt x="1439" y="160"/>
                  </a:cubicBezTo>
                  <a:cubicBezTo>
                    <a:pt x="1438" y="160"/>
                    <a:pt x="1438" y="160"/>
                    <a:pt x="1438" y="161"/>
                  </a:cubicBezTo>
                  <a:cubicBezTo>
                    <a:pt x="1437" y="161"/>
                    <a:pt x="1437" y="161"/>
                    <a:pt x="1436" y="162"/>
                  </a:cubicBezTo>
                  <a:cubicBezTo>
                    <a:pt x="1436" y="162"/>
                    <a:pt x="1436" y="162"/>
                    <a:pt x="1436" y="162"/>
                  </a:cubicBezTo>
                  <a:cubicBezTo>
                    <a:pt x="1436" y="162"/>
                    <a:pt x="1436" y="162"/>
                    <a:pt x="1436" y="162"/>
                  </a:cubicBezTo>
                  <a:cubicBezTo>
                    <a:pt x="1436" y="163"/>
                    <a:pt x="1435" y="163"/>
                    <a:pt x="1435" y="163"/>
                  </a:cubicBezTo>
                  <a:cubicBezTo>
                    <a:pt x="1431" y="164"/>
                    <a:pt x="1426" y="165"/>
                    <a:pt x="1421" y="166"/>
                  </a:cubicBezTo>
                  <a:cubicBezTo>
                    <a:pt x="1418" y="167"/>
                    <a:pt x="1416" y="168"/>
                    <a:pt x="1414" y="168"/>
                  </a:cubicBezTo>
                  <a:cubicBezTo>
                    <a:pt x="1411" y="169"/>
                    <a:pt x="1409" y="169"/>
                    <a:pt x="1407" y="170"/>
                  </a:cubicBezTo>
                  <a:cubicBezTo>
                    <a:pt x="1403" y="171"/>
                    <a:pt x="1398" y="172"/>
                    <a:pt x="1395" y="174"/>
                  </a:cubicBezTo>
                  <a:cubicBezTo>
                    <a:pt x="1395" y="174"/>
                    <a:pt x="1394" y="175"/>
                    <a:pt x="1394" y="175"/>
                  </a:cubicBezTo>
                  <a:cubicBezTo>
                    <a:pt x="1393" y="175"/>
                    <a:pt x="1393" y="175"/>
                    <a:pt x="1393" y="175"/>
                  </a:cubicBezTo>
                  <a:cubicBezTo>
                    <a:pt x="1392" y="176"/>
                    <a:pt x="1392" y="177"/>
                    <a:pt x="1391" y="177"/>
                  </a:cubicBezTo>
                  <a:cubicBezTo>
                    <a:pt x="1390" y="178"/>
                    <a:pt x="1390" y="178"/>
                    <a:pt x="1389" y="179"/>
                  </a:cubicBezTo>
                  <a:cubicBezTo>
                    <a:pt x="1389" y="179"/>
                    <a:pt x="1389" y="180"/>
                    <a:pt x="1388" y="180"/>
                  </a:cubicBezTo>
                  <a:cubicBezTo>
                    <a:pt x="1388" y="181"/>
                    <a:pt x="1388" y="181"/>
                    <a:pt x="1388" y="181"/>
                  </a:cubicBezTo>
                  <a:cubicBezTo>
                    <a:pt x="1388" y="181"/>
                    <a:pt x="1388" y="181"/>
                    <a:pt x="1388" y="181"/>
                  </a:cubicBezTo>
                  <a:cubicBezTo>
                    <a:pt x="1388" y="181"/>
                    <a:pt x="1388" y="181"/>
                    <a:pt x="1388" y="181"/>
                  </a:cubicBezTo>
                  <a:cubicBezTo>
                    <a:pt x="1388" y="181"/>
                    <a:pt x="1388" y="181"/>
                    <a:pt x="1388" y="181"/>
                  </a:cubicBezTo>
                  <a:cubicBezTo>
                    <a:pt x="1388" y="180"/>
                    <a:pt x="1388" y="180"/>
                    <a:pt x="1388" y="180"/>
                  </a:cubicBezTo>
                  <a:cubicBezTo>
                    <a:pt x="1388" y="179"/>
                    <a:pt x="1389" y="178"/>
                    <a:pt x="1389" y="176"/>
                  </a:cubicBezTo>
                  <a:cubicBezTo>
                    <a:pt x="1391" y="166"/>
                    <a:pt x="1392" y="155"/>
                    <a:pt x="1393" y="145"/>
                  </a:cubicBezTo>
                  <a:cubicBezTo>
                    <a:pt x="1393" y="140"/>
                    <a:pt x="1394" y="136"/>
                    <a:pt x="1394" y="131"/>
                  </a:cubicBezTo>
                  <a:cubicBezTo>
                    <a:pt x="1395" y="129"/>
                    <a:pt x="1395" y="128"/>
                    <a:pt x="1395" y="127"/>
                  </a:cubicBezTo>
                  <a:cubicBezTo>
                    <a:pt x="1395" y="127"/>
                    <a:pt x="1395" y="127"/>
                    <a:pt x="1395" y="127"/>
                  </a:cubicBezTo>
                  <a:cubicBezTo>
                    <a:pt x="1396" y="126"/>
                    <a:pt x="1396" y="126"/>
                    <a:pt x="1396" y="126"/>
                  </a:cubicBezTo>
                  <a:cubicBezTo>
                    <a:pt x="1397" y="125"/>
                    <a:pt x="1397" y="125"/>
                    <a:pt x="1398" y="124"/>
                  </a:cubicBezTo>
                  <a:cubicBezTo>
                    <a:pt x="1399" y="123"/>
                    <a:pt x="1399" y="123"/>
                    <a:pt x="1400" y="123"/>
                  </a:cubicBezTo>
                  <a:cubicBezTo>
                    <a:pt x="1400" y="123"/>
                    <a:pt x="1400" y="122"/>
                    <a:pt x="1401" y="122"/>
                  </a:cubicBezTo>
                  <a:cubicBezTo>
                    <a:pt x="1401" y="122"/>
                    <a:pt x="1401" y="122"/>
                    <a:pt x="1401" y="122"/>
                  </a:cubicBezTo>
                  <a:cubicBezTo>
                    <a:pt x="1404" y="120"/>
                    <a:pt x="1407" y="118"/>
                    <a:pt x="1410" y="117"/>
                  </a:cubicBezTo>
                  <a:cubicBezTo>
                    <a:pt x="1411" y="117"/>
                    <a:pt x="1412" y="117"/>
                    <a:pt x="1412" y="116"/>
                  </a:cubicBezTo>
                  <a:cubicBezTo>
                    <a:pt x="1413" y="116"/>
                    <a:pt x="1414" y="116"/>
                    <a:pt x="1415" y="115"/>
                  </a:cubicBezTo>
                  <a:cubicBezTo>
                    <a:pt x="1417" y="115"/>
                    <a:pt x="1419" y="114"/>
                    <a:pt x="1421" y="114"/>
                  </a:cubicBezTo>
                  <a:cubicBezTo>
                    <a:pt x="1421" y="114"/>
                    <a:pt x="1421" y="113"/>
                    <a:pt x="1422" y="113"/>
                  </a:cubicBezTo>
                  <a:cubicBezTo>
                    <a:pt x="1441" y="127"/>
                    <a:pt x="1450" y="111"/>
                    <a:pt x="1469" y="108"/>
                  </a:cubicBezTo>
                  <a:cubicBezTo>
                    <a:pt x="1451" y="89"/>
                    <a:pt x="1435" y="94"/>
                    <a:pt x="1420" y="112"/>
                  </a:cubicBezTo>
                  <a:cubicBezTo>
                    <a:pt x="1420" y="112"/>
                    <a:pt x="1420" y="112"/>
                    <a:pt x="1420" y="112"/>
                  </a:cubicBezTo>
                  <a:cubicBezTo>
                    <a:pt x="1418" y="112"/>
                    <a:pt x="1416" y="113"/>
                    <a:pt x="1414" y="113"/>
                  </a:cubicBezTo>
                  <a:cubicBezTo>
                    <a:pt x="1414" y="114"/>
                    <a:pt x="1413" y="114"/>
                    <a:pt x="1412" y="114"/>
                  </a:cubicBezTo>
                  <a:cubicBezTo>
                    <a:pt x="1411" y="115"/>
                    <a:pt x="1410" y="115"/>
                    <a:pt x="1409" y="115"/>
                  </a:cubicBezTo>
                  <a:cubicBezTo>
                    <a:pt x="1406" y="117"/>
                    <a:pt x="1403" y="118"/>
                    <a:pt x="1400" y="120"/>
                  </a:cubicBezTo>
                  <a:cubicBezTo>
                    <a:pt x="1400" y="120"/>
                    <a:pt x="1400" y="120"/>
                    <a:pt x="1399" y="121"/>
                  </a:cubicBezTo>
                  <a:cubicBezTo>
                    <a:pt x="1399" y="121"/>
                    <a:pt x="1399" y="121"/>
                    <a:pt x="1398" y="121"/>
                  </a:cubicBezTo>
                  <a:cubicBezTo>
                    <a:pt x="1398" y="122"/>
                    <a:pt x="1398" y="122"/>
                    <a:pt x="1397" y="123"/>
                  </a:cubicBezTo>
                  <a:cubicBezTo>
                    <a:pt x="1397" y="124"/>
                    <a:pt x="1396" y="124"/>
                    <a:pt x="1396" y="125"/>
                  </a:cubicBezTo>
                  <a:cubicBezTo>
                    <a:pt x="1396" y="125"/>
                    <a:pt x="1396" y="124"/>
                    <a:pt x="1396" y="124"/>
                  </a:cubicBezTo>
                  <a:cubicBezTo>
                    <a:pt x="1396" y="123"/>
                    <a:pt x="1397" y="121"/>
                    <a:pt x="1397" y="120"/>
                  </a:cubicBezTo>
                  <a:cubicBezTo>
                    <a:pt x="1397" y="119"/>
                    <a:pt x="1397" y="119"/>
                    <a:pt x="1397" y="119"/>
                  </a:cubicBezTo>
                  <a:cubicBezTo>
                    <a:pt x="1397" y="119"/>
                    <a:pt x="1397" y="119"/>
                    <a:pt x="1397" y="119"/>
                  </a:cubicBezTo>
                  <a:cubicBezTo>
                    <a:pt x="1397" y="119"/>
                    <a:pt x="1397" y="119"/>
                    <a:pt x="1397" y="119"/>
                  </a:cubicBezTo>
                  <a:cubicBezTo>
                    <a:pt x="1397" y="119"/>
                    <a:pt x="1397" y="119"/>
                    <a:pt x="1397" y="119"/>
                  </a:cubicBezTo>
                  <a:cubicBezTo>
                    <a:pt x="1397" y="118"/>
                    <a:pt x="1397" y="118"/>
                    <a:pt x="1397" y="118"/>
                  </a:cubicBezTo>
                  <a:cubicBezTo>
                    <a:pt x="1398" y="117"/>
                    <a:pt x="1398" y="117"/>
                    <a:pt x="1398" y="117"/>
                  </a:cubicBezTo>
                  <a:cubicBezTo>
                    <a:pt x="1401" y="108"/>
                    <a:pt x="1406" y="100"/>
                    <a:pt x="1411" y="93"/>
                  </a:cubicBezTo>
                  <a:cubicBezTo>
                    <a:pt x="1416" y="86"/>
                    <a:pt x="1422" y="80"/>
                    <a:pt x="1427" y="75"/>
                  </a:cubicBezTo>
                  <a:cubicBezTo>
                    <a:pt x="1429" y="74"/>
                    <a:pt x="1430" y="72"/>
                    <a:pt x="1431" y="71"/>
                  </a:cubicBezTo>
                  <a:cubicBezTo>
                    <a:pt x="1433" y="70"/>
                    <a:pt x="1434" y="69"/>
                    <a:pt x="1435" y="68"/>
                  </a:cubicBezTo>
                  <a:cubicBezTo>
                    <a:pt x="1438" y="65"/>
                    <a:pt x="1441" y="63"/>
                    <a:pt x="1443" y="61"/>
                  </a:cubicBezTo>
                  <a:cubicBezTo>
                    <a:pt x="1448" y="57"/>
                    <a:pt x="1452" y="54"/>
                    <a:pt x="1456" y="51"/>
                  </a:cubicBezTo>
                  <a:cubicBezTo>
                    <a:pt x="1463" y="45"/>
                    <a:pt x="1467" y="42"/>
                    <a:pt x="1467" y="42"/>
                  </a:cubicBezTo>
                  <a:cubicBezTo>
                    <a:pt x="1467" y="42"/>
                    <a:pt x="1466" y="43"/>
                    <a:pt x="1463" y="44"/>
                  </a:cubicBezTo>
                  <a:cubicBezTo>
                    <a:pt x="1461" y="45"/>
                    <a:pt x="1458" y="47"/>
                    <a:pt x="1454" y="49"/>
                  </a:cubicBezTo>
                  <a:cubicBezTo>
                    <a:pt x="1451" y="52"/>
                    <a:pt x="1446" y="55"/>
                    <a:pt x="1441" y="58"/>
                  </a:cubicBezTo>
                  <a:cubicBezTo>
                    <a:pt x="1438" y="60"/>
                    <a:pt x="1435" y="62"/>
                    <a:pt x="1432" y="64"/>
                  </a:cubicBezTo>
                  <a:cubicBezTo>
                    <a:pt x="1431" y="65"/>
                    <a:pt x="1430" y="66"/>
                    <a:pt x="1428" y="68"/>
                  </a:cubicBezTo>
                  <a:cubicBezTo>
                    <a:pt x="1428" y="68"/>
                    <a:pt x="1428" y="68"/>
                    <a:pt x="1427" y="68"/>
                  </a:cubicBezTo>
                  <a:cubicBezTo>
                    <a:pt x="1427" y="69"/>
                    <a:pt x="1426" y="69"/>
                    <a:pt x="1426" y="69"/>
                  </a:cubicBezTo>
                  <a:cubicBezTo>
                    <a:pt x="1425" y="70"/>
                    <a:pt x="1425" y="71"/>
                    <a:pt x="1424" y="71"/>
                  </a:cubicBezTo>
                  <a:cubicBezTo>
                    <a:pt x="1418" y="77"/>
                    <a:pt x="1412" y="83"/>
                    <a:pt x="1407" y="90"/>
                  </a:cubicBezTo>
                  <a:cubicBezTo>
                    <a:pt x="1405" y="93"/>
                    <a:pt x="1403" y="96"/>
                    <a:pt x="1401" y="99"/>
                  </a:cubicBezTo>
                  <a:cubicBezTo>
                    <a:pt x="1401" y="98"/>
                    <a:pt x="1401" y="97"/>
                    <a:pt x="1400" y="96"/>
                  </a:cubicBezTo>
                  <a:cubicBezTo>
                    <a:pt x="1400" y="94"/>
                    <a:pt x="1400" y="93"/>
                    <a:pt x="1400" y="92"/>
                  </a:cubicBezTo>
                  <a:cubicBezTo>
                    <a:pt x="1399" y="92"/>
                    <a:pt x="1399" y="91"/>
                    <a:pt x="1399" y="90"/>
                  </a:cubicBezTo>
                  <a:cubicBezTo>
                    <a:pt x="1399" y="90"/>
                    <a:pt x="1398" y="89"/>
                    <a:pt x="1398" y="89"/>
                  </a:cubicBezTo>
                  <a:cubicBezTo>
                    <a:pt x="1396" y="84"/>
                    <a:pt x="1392" y="79"/>
                    <a:pt x="1389" y="74"/>
                  </a:cubicBezTo>
                  <a:cubicBezTo>
                    <a:pt x="1388" y="72"/>
                    <a:pt x="1387" y="71"/>
                    <a:pt x="1386" y="69"/>
                  </a:cubicBezTo>
                  <a:cubicBezTo>
                    <a:pt x="1386" y="68"/>
                    <a:pt x="1385" y="67"/>
                    <a:pt x="1384" y="65"/>
                  </a:cubicBezTo>
                  <a:cubicBezTo>
                    <a:pt x="1384" y="64"/>
                    <a:pt x="1384" y="64"/>
                    <a:pt x="1383" y="63"/>
                  </a:cubicBezTo>
                  <a:cubicBezTo>
                    <a:pt x="1383" y="63"/>
                    <a:pt x="1383" y="62"/>
                    <a:pt x="1383" y="62"/>
                  </a:cubicBezTo>
                  <a:cubicBezTo>
                    <a:pt x="1382" y="61"/>
                    <a:pt x="1382" y="61"/>
                    <a:pt x="1382" y="61"/>
                  </a:cubicBezTo>
                  <a:cubicBezTo>
                    <a:pt x="1381" y="58"/>
                    <a:pt x="1381" y="58"/>
                    <a:pt x="1381" y="58"/>
                  </a:cubicBezTo>
                  <a:cubicBezTo>
                    <a:pt x="1381" y="58"/>
                    <a:pt x="1381" y="57"/>
                    <a:pt x="1381" y="56"/>
                  </a:cubicBezTo>
                  <a:cubicBezTo>
                    <a:pt x="1380" y="54"/>
                    <a:pt x="1380" y="53"/>
                    <a:pt x="1380" y="51"/>
                  </a:cubicBezTo>
                  <a:cubicBezTo>
                    <a:pt x="1379" y="50"/>
                    <a:pt x="1379" y="49"/>
                    <a:pt x="1379" y="49"/>
                  </a:cubicBezTo>
                  <a:cubicBezTo>
                    <a:pt x="1379" y="48"/>
                    <a:pt x="1379" y="47"/>
                    <a:pt x="1379" y="46"/>
                  </a:cubicBezTo>
                  <a:cubicBezTo>
                    <a:pt x="1379" y="46"/>
                    <a:pt x="1379" y="46"/>
                    <a:pt x="1379" y="46"/>
                  </a:cubicBezTo>
                  <a:cubicBezTo>
                    <a:pt x="1379" y="46"/>
                    <a:pt x="1379" y="45"/>
                    <a:pt x="1380" y="45"/>
                  </a:cubicBezTo>
                  <a:cubicBezTo>
                    <a:pt x="1380" y="44"/>
                    <a:pt x="1381" y="44"/>
                    <a:pt x="1381" y="43"/>
                  </a:cubicBezTo>
                  <a:cubicBezTo>
                    <a:pt x="1381" y="43"/>
                    <a:pt x="1382" y="42"/>
                    <a:pt x="1382" y="42"/>
                  </a:cubicBezTo>
                  <a:cubicBezTo>
                    <a:pt x="1382" y="42"/>
                    <a:pt x="1382" y="41"/>
                    <a:pt x="1382" y="41"/>
                  </a:cubicBezTo>
                  <a:cubicBezTo>
                    <a:pt x="1383" y="41"/>
                    <a:pt x="1383" y="41"/>
                    <a:pt x="1383" y="40"/>
                  </a:cubicBezTo>
                  <a:cubicBezTo>
                    <a:pt x="1383" y="40"/>
                    <a:pt x="1383" y="39"/>
                    <a:pt x="1384" y="39"/>
                  </a:cubicBezTo>
                  <a:cubicBezTo>
                    <a:pt x="1384" y="38"/>
                    <a:pt x="1385" y="38"/>
                    <a:pt x="1385" y="37"/>
                  </a:cubicBezTo>
                  <a:cubicBezTo>
                    <a:pt x="1385" y="37"/>
                    <a:pt x="1386" y="36"/>
                    <a:pt x="1386" y="36"/>
                  </a:cubicBezTo>
                  <a:cubicBezTo>
                    <a:pt x="1386" y="35"/>
                    <a:pt x="1387" y="35"/>
                    <a:pt x="1387" y="34"/>
                  </a:cubicBezTo>
                  <a:cubicBezTo>
                    <a:pt x="1388" y="33"/>
                    <a:pt x="1389" y="32"/>
                    <a:pt x="1390" y="31"/>
                  </a:cubicBezTo>
                  <a:cubicBezTo>
                    <a:pt x="1391" y="30"/>
                    <a:pt x="1392" y="29"/>
                    <a:pt x="1393" y="28"/>
                  </a:cubicBezTo>
                  <a:cubicBezTo>
                    <a:pt x="1395" y="27"/>
                    <a:pt x="1396" y="26"/>
                    <a:pt x="1397" y="25"/>
                  </a:cubicBezTo>
                  <a:cubicBezTo>
                    <a:pt x="1398" y="24"/>
                    <a:pt x="1399" y="24"/>
                    <a:pt x="1401" y="23"/>
                  </a:cubicBezTo>
                  <a:cubicBezTo>
                    <a:pt x="1401" y="23"/>
                    <a:pt x="1401" y="23"/>
                    <a:pt x="1401" y="23"/>
                  </a:cubicBezTo>
                  <a:cubicBezTo>
                    <a:pt x="1420" y="33"/>
                    <a:pt x="1426" y="18"/>
                    <a:pt x="1427" y="0"/>
                  </a:cubicBezTo>
                  <a:cubicBezTo>
                    <a:pt x="1416" y="11"/>
                    <a:pt x="1403" y="3"/>
                    <a:pt x="1398" y="21"/>
                  </a:cubicBezTo>
                  <a:cubicBezTo>
                    <a:pt x="1397" y="22"/>
                    <a:pt x="1396" y="23"/>
                    <a:pt x="1395" y="23"/>
                  </a:cubicBezTo>
                  <a:cubicBezTo>
                    <a:pt x="1394" y="24"/>
                    <a:pt x="1393" y="25"/>
                    <a:pt x="1392" y="26"/>
                  </a:cubicBezTo>
                  <a:cubicBezTo>
                    <a:pt x="1391" y="27"/>
                    <a:pt x="1389" y="28"/>
                    <a:pt x="1388" y="29"/>
                  </a:cubicBezTo>
                  <a:cubicBezTo>
                    <a:pt x="1387" y="30"/>
                    <a:pt x="1386" y="32"/>
                    <a:pt x="1385" y="33"/>
                  </a:cubicBezTo>
                  <a:cubicBezTo>
                    <a:pt x="1385" y="33"/>
                    <a:pt x="1385" y="34"/>
                    <a:pt x="1384" y="34"/>
                  </a:cubicBezTo>
                  <a:cubicBezTo>
                    <a:pt x="1384" y="35"/>
                    <a:pt x="1383" y="35"/>
                    <a:pt x="1383" y="36"/>
                  </a:cubicBezTo>
                  <a:cubicBezTo>
                    <a:pt x="1382" y="36"/>
                    <a:pt x="1382" y="37"/>
                    <a:pt x="1382" y="38"/>
                  </a:cubicBezTo>
                  <a:cubicBezTo>
                    <a:pt x="1381" y="38"/>
                    <a:pt x="1381" y="39"/>
                    <a:pt x="1381" y="39"/>
                  </a:cubicBezTo>
                  <a:cubicBezTo>
                    <a:pt x="1381" y="39"/>
                    <a:pt x="1380" y="40"/>
                    <a:pt x="1380" y="40"/>
                  </a:cubicBezTo>
                  <a:cubicBezTo>
                    <a:pt x="1380" y="40"/>
                    <a:pt x="1380" y="40"/>
                    <a:pt x="1380" y="41"/>
                  </a:cubicBezTo>
                  <a:cubicBezTo>
                    <a:pt x="1380" y="41"/>
                    <a:pt x="1380" y="42"/>
                    <a:pt x="1379" y="42"/>
                  </a:cubicBezTo>
                  <a:cubicBezTo>
                    <a:pt x="1379" y="42"/>
                    <a:pt x="1379" y="43"/>
                    <a:pt x="1379" y="43"/>
                  </a:cubicBezTo>
                  <a:cubicBezTo>
                    <a:pt x="1379" y="44"/>
                    <a:pt x="1379" y="44"/>
                    <a:pt x="1379" y="44"/>
                  </a:cubicBezTo>
                  <a:cubicBezTo>
                    <a:pt x="1379" y="44"/>
                    <a:pt x="1379" y="44"/>
                    <a:pt x="1379" y="44"/>
                  </a:cubicBezTo>
                  <a:cubicBezTo>
                    <a:pt x="1379" y="44"/>
                    <a:pt x="1379" y="44"/>
                    <a:pt x="1379" y="44"/>
                  </a:cubicBezTo>
                  <a:cubicBezTo>
                    <a:pt x="1379" y="43"/>
                    <a:pt x="1379" y="43"/>
                    <a:pt x="1379" y="43"/>
                  </a:cubicBezTo>
                  <a:cubicBezTo>
                    <a:pt x="1379" y="41"/>
                    <a:pt x="1379" y="41"/>
                    <a:pt x="1379" y="41"/>
                  </a:cubicBezTo>
                  <a:cubicBezTo>
                    <a:pt x="1379" y="41"/>
                    <a:pt x="1379" y="40"/>
                    <a:pt x="1379" y="39"/>
                  </a:cubicBezTo>
                  <a:cubicBezTo>
                    <a:pt x="1379" y="38"/>
                    <a:pt x="1379" y="37"/>
                    <a:pt x="1379" y="37"/>
                  </a:cubicBezTo>
                  <a:cubicBezTo>
                    <a:pt x="1379" y="36"/>
                    <a:pt x="1379" y="35"/>
                    <a:pt x="1379" y="34"/>
                  </a:cubicBezTo>
                  <a:cubicBezTo>
                    <a:pt x="1379" y="34"/>
                    <a:pt x="1379" y="33"/>
                    <a:pt x="1379" y="32"/>
                  </a:cubicBezTo>
                  <a:cubicBezTo>
                    <a:pt x="1379" y="31"/>
                    <a:pt x="1380" y="29"/>
                    <a:pt x="1380" y="28"/>
                  </a:cubicBezTo>
                  <a:cubicBezTo>
                    <a:pt x="1380" y="27"/>
                    <a:pt x="1380" y="26"/>
                    <a:pt x="1380" y="26"/>
                  </a:cubicBezTo>
                  <a:cubicBezTo>
                    <a:pt x="1381" y="25"/>
                    <a:pt x="1381" y="24"/>
                    <a:pt x="1381" y="24"/>
                  </a:cubicBezTo>
                  <a:cubicBezTo>
                    <a:pt x="1381" y="22"/>
                    <a:pt x="1382" y="21"/>
                    <a:pt x="1382" y="20"/>
                  </a:cubicBezTo>
                  <a:cubicBezTo>
                    <a:pt x="1382" y="19"/>
                    <a:pt x="1383" y="18"/>
                    <a:pt x="1383" y="17"/>
                  </a:cubicBezTo>
                  <a:cubicBezTo>
                    <a:pt x="1384" y="16"/>
                    <a:pt x="1384" y="15"/>
                    <a:pt x="1384" y="14"/>
                  </a:cubicBezTo>
                  <a:cubicBezTo>
                    <a:pt x="1385" y="12"/>
                    <a:pt x="1386" y="10"/>
                    <a:pt x="1387" y="9"/>
                  </a:cubicBezTo>
                  <a:cubicBezTo>
                    <a:pt x="1387" y="7"/>
                    <a:pt x="1388" y="6"/>
                    <a:pt x="1388" y="6"/>
                  </a:cubicBezTo>
                  <a:cubicBezTo>
                    <a:pt x="1388" y="5"/>
                    <a:pt x="1389" y="5"/>
                    <a:pt x="1389" y="5"/>
                  </a:cubicBezTo>
                  <a:cubicBezTo>
                    <a:pt x="1389" y="5"/>
                    <a:pt x="1388" y="5"/>
                    <a:pt x="1388" y="5"/>
                  </a:cubicBezTo>
                  <a:cubicBezTo>
                    <a:pt x="1388" y="6"/>
                    <a:pt x="1387" y="6"/>
                    <a:pt x="1387" y="7"/>
                  </a:cubicBezTo>
                  <a:cubicBezTo>
                    <a:pt x="1386" y="7"/>
                    <a:pt x="1386" y="7"/>
                    <a:pt x="1386" y="8"/>
                  </a:cubicBezTo>
                  <a:cubicBezTo>
                    <a:pt x="1385" y="9"/>
                    <a:pt x="1383" y="11"/>
                    <a:pt x="1382" y="13"/>
                  </a:cubicBezTo>
                  <a:cubicBezTo>
                    <a:pt x="1382" y="13"/>
                    <a:pt x="1381" y="14"/>
                    <a:pt x="1381" y="15"/>
                  </a:cubicBezTo>
                  <a:cubicBezTo>
                    <a:pt x="1380" y="16"/>
                    <a:pt x="1380" y="17"/>
                    <a:pt x="1380" y="17"/>
                  </a:cubicBezTo>
                  <a:cubicBezTo>
                    <a:pt x="1380" y="18"/>
                    <a:pt x="1379" y="18"/>
                    <a:pt x="1379" y="19"/>
                  </a:cubicBezTo>
                  <a:cubicBezTo>
                    <a:pt x="1379" y="20"/>
                    <a:pt x="1378" y="21"/>
                    <a:pt x="1378" y="23"/>
                  </a:cubicBezTo>
                  <a:cubicBezTo>
                    <a:pt x="1378" y="24"/>
                    <a:pt x="1378" y="24"/>
                    <a:pt x="1377" y="25"/>
                  </a:cubicBezTo>
                  <a:cubicBezTo>
                    <a:pt x="1377" y="26"/>
                    <a:pt x="1377" y="26"/>
                    <a:pt x="1377" y="27"/>
                  </a:cubicBezTo>
                  <a:cubicBezTo>
                    <a:pt x="1377" y="29"/>
                    <a:pt x="1376" y="30"/>
                    <a:pt x="1376" y="32"/>
                  </a:cubicBezTo>
                  <a:cubicBezTo>
                    <a:pt x="1376" y="32"/>
                    <a:pt x="1376" y="33"/>
                    <a:pt x="1376" y="34"/>
                  </a:cubicBezTo>
                  <a:cubicBezTo>
                    <a:pt x="1376" y="35"/>
                    <a:pt x="1376" y="36"/>
                    <a:pt x="1376" y="36"/>
                  </a:cubicBezTo>
                  <a:cubicBezTo>
                    <a:pt x="1376" y="37"/>
                    <a:pt x="1375" y="38"/>
                    <a:pt x="1375" y="39"/>
                  </a:cubicBezTo>
                  <a:cubicBezTo>
                    <a:pt x="1375" y="40"/>
                    <a:pt x="1375" y="41"/>
                    <a:pt x="1375" y="41"/>
                  </a:cubicBezTo>
                  <a:cubicBezTo>
                    <a:pt x="1375" y="43"/>
                    <a:pt x="1375" y="43"/>
                    <a:pt x="1375" y="43"/>
                  </a:cubicBezTo>
                  <a:cubicBezTo>
                    <a:pt x="1376" y="44"/>
                    <a:pt x="1376" y="44"/>
                    <a:pt x="1376" y="44"/>
                  </a:cubicBezTo>
                  <a:cubicBezTo>
                    <a:pt x="1376" y="45"/>
                    <a:pt x="1376" y="46"/>
                    <a:pt x="1376" y="47"/>
                  </a:cubicBezTo>
                  <a:cubicBezTo>
                    <a:pt x="1376" y="47"/>
                    <a:pt x="1376" y="48"/>
                    <a:pt x="1376" y="49"/>
                  </a:cubicBezTo>
                  <a:cubicBezTo>
                    <a:pt x="1376" y="50"/>
                    <a:pt x="1376" y="51"/>
                    <a:pt x="1376" y="52"/>
                  </a:cubicBezTo>
                  <a:cubicBezTo>
                    <a:pt x="1377" y="53"/>
                    <a:pt x="1377" y="55"/>
                    <a:pt x="1378" y="57"/>
                  </a:cubicBezTo>
                  <a:cubicBezTo>
                    <a:pt x="1378" y="58"/>
                    <a:pt x="1378" y="58"/>
                    <a:pt x="1378" y="59"/>
                  </a:cubicBezTo>
                  <a:cubicBezTo>
                    <a:pt x="1379" y="62"/>
                    <a:pt x="1379" y="62"/>
                    <a:pt x="1379" y="62"/>
                  </a:cubicBezTo>
                  <a:cubicBezTo>
                    <a:pt x="1380" y="63"/>
                    <a:pt x="1380" y="63"/>
                    <a:pt x="1380" y="63"/>
                  </a:cubicBezTo>
                  <a:cubicBezTo>
                    <a:pt x="1380" y="63"/>
                    <a:pt x="1380" y="64"/>
                    <a:pt x="1380" y="64"/>
                  </a:cubicBezTo>
                  <a:cubicBezTo>
                    <a:pt x="1381" y="65"/>
                    <a:pt x="1381" y="66"/>
                    <a:pt x="1381" y="67"/>
                  </a:cubicBezTo>
                  <a:cubicBezTo>
                    <a:pt x="1383" y="70"/>
                    <a:pt x="1385" y="73"/>
                    <a:pt x="1386" y="75"/>
                  </a:cubicBezTo>
                  <a:cubicBezTo>
                    <a:pt x="1388" y="78"/>
                    <a:pt x="1390" y="81"/>
                    <a:pt x="1391" y="83"/>
                  </a:cubicBezTo>
                  <a:cubicBezTo>
                    <a:pt x="1393" y="86"/>
                    <a:pt x="1394" y="88"/>
                    <a:pt x="1395" y="90"/>
                  </a:cubicBezTo>
                  <a:cubicBezTo>
                    <a:pt x="1396" y="91"/>
                    <a:pt x="1396" y="92"/>
                    <a:pt x="1397" y="93"/>
                  </a:cubicBezTo>
                  <a:cubicBezTo>
                    <a:pt x="1397" y="94"/>
                    <a:pt x="1398" y="95"/>
                    <a:pt x="1398" y="96"/>
                  </a:cubicBezTo>
                  <a:cubicBezTo>
                    <a:pt x="1398" y="97"/>
                    <a:pt x="1399" y="98"/>
                    <a:pt x="1399" y="99"/>
                  </a:cubicBezTo>
                  <a:cubicBezTo>
                    <a:pt x="1399" y="100"/>
                    <a:pt x="1400" y="101"/>
                    <a:pt x="1400" y="101"/>
                  </a:cubicBezTo>
                  <a:cubicBezTo>
                    <a:pt x="1400" y="101"/>
                    <a:pt x="1400" y="101"/>
                    <a:pt x="1400" y="101"/>
                  </a:cubicBezTo>
                  <a:cubicBezTo>
                    <a:pt x="1397" y="106"/>
                    <a:pt x="1395" y="110"/>
                    <a:pt x="1394" y="115"/>
                  </a:cubicBezTo>
                  <a:cubicBezTo>
                    <a:pt x="1393" y="117"/>
                    <a:pt x="1393" y="117"/>
                    <a:pt x="1393" y="117"/>
                  </a:cubicBezTo>
                  <a:cubicBezTo>
                    <a:pt x="1393" y="117"/>
                    <a:pt x="1393" y="117"/>
                    <a:pt x="1393" y="117"/>
                  </a:cubicBezTo>
                  <a:cubicBezTo>
                    <a:pt x="1393" y="117"/>
                    <a:pt x="1393" y="117"/>
                    <a:pt x="1393" y="117"/>
                  </a:cubicBezTo>
                  <a:cubicBezTo>
                    <a:pt x="1393" y="118"/>
                    <a:pt x="1393" y="118"/>
                    <a:pt x="1393" y="118"/>
                  </a:cubicBezTo>
                  <a:cubicBezTo>
                    <a:pt x="1393" y="118"/>
                    <a:pt x="1393" y="118"/>
                    <a:pt x="1393" y="118"/>
                  </a:cubicBezTo>
                  <a:cubicBezTo>
                    <a:pt x="1392" y="119"/>
                    <a:pt x="1392" y="119"/>
                    <a:pt x="1392" y="119"/>
                  </a:cubicBezTo>
                  <a:cubicBezTo>
                    <a:pt x="1392" y="120"/>
                    <a:pt x="1392" y="121"/>
                    <a:pt x="1391" y="122"/>
                  </a:cubicBezTo>
                  <a:cubicBezTo>
                    <a:pt x="1391" y="125"/>
                    <a:pt x="1390" y="127"/>
                    <a:pt x="1390" y="130"/>
                  </a:cubicBezTo>
                  <a:cubicBezTo>
                    <a:pt x="1389" y="135"/>
                    <a:pt x="1388" y="140"/>
                    <a:pt x="1388" y="145"/>
                  </a:cubicBezTo>
                  <a:cubicBezTo>
                    <a:pt x="1388" y="146"/>
                    <a:pt x="1388" y="146"/>
                    <a:pt x="1388" y="147"/>
                  </a:cubicBezTo>
                  <a:cubicBezTo>
                    <a:pt x="1387" y="146"/>
                    <a:pt x="1386" y="144"/>
                    <a:pt x="1386" y="143"/>
                  </a:cubicBezTo>
                  <a:cubicBezTo>
                    <a:pt x="1385" y="142"/>
                    <a:pt x="1385" y="141"/>
                    <a:pt x="1384" y="140"/>
                  </a:cubicBezTo>
                  <a:cubicBezTo>
                    <a:pt x="1384" y="139"/>
                    <a:pt x="1383" y="138"/>
                    <a:pt x="1383" y="137"/>
                  </a:cubicBezTo>
                  <a:cubicBezTo>
                    <a:pt x="1382" y="135"/>
                    <a:pt x="1381" y="133"/>
                    <a:pt x="1379" y="131"/>
                  </a:cubicBezTo>
                  <a:cubicBezTo>
                    <a:pt x="1380" y="131"/>
                    <a:pt x="1380" y="131"/>
                    <a:pt x="1380" y="131"/>
                  </a:cubicBezTo>
                  <a:cubicBezTo>
                    <a:pt x="1382" y="105"/>
                    <a:pt x="1372" y="87"/>
                    <a:pt x="1339" y="90"/>
                  </a:cubicBezTo>
                  <a:cubicBezTo>
                    <a:pt x="1353" y="108"/>
                    <a:pt x="1347" y="129"/>
                    <a:pt x="1376" y="131"/>
                  </a:cubicBezTo>
                  <a:cubicBezTo>
                    <a:pt x="1377" y="132"/>
                    <a:pt x="1377" y="132"/>
                    <a:pt x="1377" y="133"/>
                  </a:cubicBezTo>
                  <a:cubicBezTo>
                    <a:pt x="1378" y="134"/>
                    <a:pt x="1379" y="136"/>
                    <a:pt x="1380" y="138"/>
                  </a:cubicBezTo>
                  <a:cubicBezTo>
                    <a:pt x="1381" y="139"/>
                    <a:pt x="1381" y="140"/>
                    <a:pt x="1382" y="141"/>
                  </a:cubicBezTo>
                  <a:cubicBezTo>
                    <a:pt x="1382" y="142"/>
                    <a:pt x="1383" y="143"/>
                    <a:pt x="1383" y="144"/>
                  </a:cubicBezTo>
                  <a:cubicBezTo>
                    <a:pt x="1385" y="147"/>
                    <a:pt x="1386" y="151"/>
                    <a:pt x="1387" y="154"/>
                  </a:cubicBezTo>
                  <a:cubicBezTo>
                    <a:pt x="1387" y="154"/>
                    <a:pt x="1387" y="155"/>
                    <a:pt x="1387" y="155"/>
                  </a:cubicBezTo>
                  <a:cubicBezTo>
                    <a:pt x="1386" y="162"/>
                    <a:pt x="1386" y="169"/>
                    <a:pt x="1384" y="175"/>
                  </a:cubicBezTo>
                  <a:cubicBezTo>
                    <a:pt x="1384" y="177"/>
                    <a:pt x="1384" y="178"/>
                    <a:pt x="1383" y="179"/>
                  </a:cubicBezTo>
                  <a:cubicBezTo>
                    <a:pt x="1383" y="179"/>
                    <a:pt x="1383" y="179"/>
                    <a:pt x="1383" y="179"/>
                  </a:cubicBezTo>
                  <a:cubicBezTo>
                    <a:pt x="1383" y="180"/>
                    <a:pt x="1383" y="180"/>
                    <a:pt x="1383" y="180"/>
                  </a:cubicBezTo>
                  <a:cubicBezTo>
                    <a:pt x="1383" y="180"/>
                    <a:pt x="1383" y="180"/>
                    <a:pt x="1383" y="180"/>
                  </a:cubicBezTo>
                  <a:cubicBezTo>
                    <a:pt x="1383" y="180"/>
                    <a:pt x="1383" y="180"/>
                    <a:pt x="1383" y="180"/>
                  </a:cubicBezTo>
                  <a:cubicBezTo>
                    <a:pt x="1383" y="180"/>
                    <a:pt x="1383" y="180"/>
                    <a:pt x="1383" y="180"/>
                  </a:cubicBezTo>
                  <a:cubicBezTo>
                    <a:pt x="1383" y="181"/>
                    <a:pt x="1383" y="181"/>
                    <a:pt x="1383" y="181"/>
                  </a:cubicBezTo>
                  <a:cubicBezTo>
                    <a:pt x="1382" y="183"/>
                    <a:pt x="1382" y="183"/>
                    <a:pt x="1382" y="183"/>
                  </a:cubicBezTo>
                  <a:cubicBezTo>
                    <a:pt x="1382" y="184"/>
                    <a:pt x="1382" y="184"/>
                    <a:pt x="1382" y="184"/>
                  </a:cubicBezTo>
                  <a:cubicBezTo>
                    <a:pt x="1381" y="186"/>
                    <a:pt x="1381" y="186"/>
                    <a:pt x="1381" y="186"/>
                  </a:cubicBezTo>
                  <a:cubicBezTo>
                    <a:pt x="1381" y="187"/>
                    <a:pt x="1381" y="189"/>
                    <a:pt x="1380" y="190"/>
                  </a:cubicBezTo>
                  <a:cubicBezTo>
                    <a:pt x="1378" y="195"/>
                    <a:pt x="1376" y="199"/>
                    <a:pt x="1374" y="204"/>
                  </a:cubicBezTo>
                  <a:cubicBezTo>
                    <a:pt x="1370" y="212"/>
                    <a:pt x="1364" y="221"/>
                    <a:pt x="1359" y="229"/>
                  </a:cubicBezTo>
                  <a:cubicBezTo>
                    <a:pt x="1358" y="230"/>
                    <a:pt x="1357" y="231"/>
                    <a:pt x="1357" y="232"/>
                  </a:cubicBezTo>
                  <a:cubicBezTo>
                    <a:pt x="1357" y="232"/>
                    <a:pt x="1357" y="231"/>
                    <a:pt x="1357" y="231"/>
                  </a:cubicBezTo>
                  <a:cubicBezTo>
                    <a:pt x="1357" y="230"/>
                    <a:pt x="1357" y="230"/>
                    <a:pt x="1357" y="229"/>
                  </a:cubicBezTo>
                  <a:cubicBezTo>
                    <a:pt x="1357" y="228"/>
                    <a:pt x="1357" y="228"/>
                    <a:pt x="1357" y="227"/>
                  </a:cubicBezTo>
                  <a:cubicBezTo>
                    <a:pt x="1356" y="227"/>
                    <a:pt x="1356" y="226"/>
                    <a:pt x="1356" y="226"/>
                  </a:cubicBezTo>
                  <a:cubicBezTo>
                    <a:pt x="1356" y="225"/>
                    <a:pt x="1356" y="223"/>
                    <a:pt x="1356" y="222"/>
                  </a:cubicBezTo>
                  <a:cubicBezTo>
                    <a:pt x="1355" y="221"/>
                    <a:pt x="1355" y="219"/>
                    <a:pt x="1354" y="218"/>
                  </a:cubicBezTo>
                  <a:cubicBezTo>
                    <a:pt x="1354" y="217"/>
                    <a:pt x="1354" y="216"/>
                    <a:pt x="1353" y="216"/>
                  </a:cubicBezTo>
                  <a:cubicBezTo>
                    <a:pt x="1353" y="215"/>
                    <a:pt x="1353" y="214"/>
                    <a:pt x="1352" y="213"/>
                  </a:cubicBezTo>
                  <a:cubicBezTo>
                    <a:pt x="1352" y="212"/>
                    <a:pt x="1352" y="212"/>
                    <a:pt x="1351" y="211"/>
                  </a:cubicBezTo>
                  <a:cubicBezTo>
                    <a:pt x="1351" y="210"/>
                    <a:pt x="1350" y="209"/>
                    <a:pt x="1350" y="209"/>
                  </a:cubicBezTo>
                  <a:cubicBezTo>
                    <a:pt x="1348" y="205"/>
                    <a:pt x="1345" y="202"/>
                    <a:pt x="1342" y="199"/>
                  </a:cubicBezTo>
                  <a:cubicBezTo>
                    <a:pt x="1339" y="195"/>
                    <a:pt x="1336" y="192"/>
                    <a:pt x="1333" y="188"/>
                  </a:cubicBezTo>
                  <a:cubicBezTo>
                    <a:pt x="1330" y="185"/>
                    <a:pt x="1326" y="182"/>
                    <a:pt x="1323" y="178"/>
                  </a:cubicBezTo>
                  <a:cubicBezTo>
                    <a:pt x="1320" y="174"/>
                    <a:pt x="1317" y="170"/>
                    <a:pt x="1314" y="166"/>
                  </a:cubicBezTo>
                  <a:cubicBezTo>
                    <a:pt x="1313" y="165"/>
                    <a:pt x="1313" y="165"/>
                    <a:pt x="1313" y="165"/>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3"/>
                    <a:pt x="1312" y="163"/>
                    <a:pt x="1312" y="163"/>
                  </a:cubicBezTo>
                  <a:cubicBezTo>
                    <a:pt x="1312" y="162"/>
                    <a:pt x="1312" y="162"/>
                    <a:pt x="1312" y="162"/>
                  </a:cubicBezTo>
                  <a:cubicBezTo>
                    <a:pt x="1311" y="162"/>
                    <a:pt x="1311" y="162"/>
                    <a:pt x="1311" y="162"/>
                  </a:cubicBezTo>
                  <a:cubicBezTo>
                    <a:pt x="1310" y="160"/>
                    <a:pt x="1310" y="160"/>
                    <a:pt x="1310" y="160"/>
                  </a:cubicBezTo>
                  <a:cubicBezTo>
                    <a:pt x="1310" y="159"/>
                    <a:pt x="1310" y="159"/>
                    <a:pt x="1309" y="158"/>
                  </a:cubicBezTo>
                  <a:cubicBezTo>
                    <a:pt x="1309" y="157"/>
                    <a:pt x="1309" y="157"/>
                    <a:pt x="1309" y="157"/>
                  </a:cubicBezTo>
                  <a:cubicBezTo>
                    <a:pt x="1308" y="155"/>
                    <a:pt x="1308" y="154"/>
                    <a:pt x="1307" y="153"/>
                  </a:cubicBezTo>
                  <a:cubicBezTo>
                    <a:pt x="1307" y="152"/>
                    <a:pt x="1307" y="151"/>
                    <a:pt x="1306" y="150"/>
                  </a:cubicBezTo>
                  <a:cubicBezTo>
                    <a:pt x="1306" y="149"/>
                    <a:pt x="1306" y="148"/>
                    <a:pt x="1305" y="146"/>
                  </a:cubicBezTo>
                  <a:cubicBezTo>
                    <a:pt x="1305" y="145"/>
                    <a:pt x="1305" y="144"/>
                    <a:pt x="1305" y="143"/>
                  </a:cubicBezTo>
                  <a:cubicBezTo>
                    <a:pt x="1304" y="142"/>
                    <a:pt x="1304" y="141"/>
                    <a:pt x="1304" y="139"/>
                  </a:cubicBezTo>
                  <a:cubicBezTo>
                    <a:pt x="1304" y="138"/>
                    <a:pt x="1304" y="137"/>
                    <a:pt x="1304" y="136"/>
                  </a:cubicBezTo>
                  <a:cubicBezTo>
                    <a:pt x="1304" y="135"/>
                    <a:pt x="1304" y="134"/>
                    <a:pt x="1304" y="133"/>
                  </a:cubicBezTo>
                  <a:cubicBezTo>
                    <a:pt x="1303" y="132"/>
                    <a:pt x="1304" y="131"/>
                    <a:pt x="1304" y="129"/>
                  </a:cubicBezTo>
                  <a:cubicBezTo>
                    <a:pt x="1304" y="128"/>
                    <a:pt x="1304" y="127"/>
                    <a:pt x="1304" y="126"/>
                  </a:cubicBezTo>
                  <a:cubicBezTo>
                    <a:pt x="1304" y="124"/>
                    <a:pt x="1304" y="122"/>
                    <a:pt x="1304" y="120"/>
                  </a:cubicBezTo>
                  <a:cubicBezTo>
                    <a:pt x="1305" y="119"/>
                    <a:pt x="1305" y="118"/>
                    <a:pt x="1305" y="117"/>
                  </a:cubicBezTo>
                  <a:cubicBezTo>
                    <a:pt x="1305" y="116"/>
                    <a:pt x="1305" y="115"/>
                    <a:pt x="1306" y="114"/>
                  </a:cubicBezTo>
                  <a:cubicBezTo>
                    <a:pt x="1306" y="113"/>
                    <a:pt x="1307" y="111"/>
                    <a:pt x="1307" y="109"/>
                  </a:cubicBezTo>
                  <a:cubicBezTo>
                    <a:pt x="1307" y="109"/>
                    <a:pt x="1308" y="108"/>
                    <a:pt x="1308" y="107"/>
                  </a:cubicBezTo>
                  <a:cubicBezTo>
                    <a:pt x="1308" y="106"/>
                    <a:pt x="1308" y="106"/>
                    <a:pt x="1309" y="105"/>
                  </a:cubicBezTo>
                  <a:cubicBezTo>
                    <a:pt x="1310" y="102"/>
                    <a:pt x="1311" y="100"/>
                    <a:pt x="1312" y="98"/>
                  </a:cubicBezTo>
                  <a:cubicBezTo>
                    <a:pt x="1313" y="96"/>
                    <a:pt x="1313" y="94"/>
                    <a:pt x="1314" y="93"/>
                  </a:cubicBezTo>
                  <a:cubicBezTo>
                    <a:pt x="1315" y="92"/>
                    <a:pt x="1315" y="92"/>
                    <a:pt x="1315" y="92"/>
                  </a:cubicBezTo>
                  <a:cubicBezTo>
                    <a:pt x="1315" y="92"/>
                    <a:pt x="1315" y="92"/>
                    <a:pt x="1314" y="93"/>
                  </a:cubicBezTo>
                  <a:cubicBezTo>
                    <a:pt x="1313" y="94"/>
                    <a:pt x="1312" y="95"/>
                    <a:pt x="1311" y="97"/>
                  </a:cubicBezTo>
                  <a:cubicBezTo>
                    <a:pt x="1309" y="99"/>
                    <a:pt x="1308" y="101"/>
                    <a:pt x="1306" y="104"/>
                  </a:cubicBezTo>
                  <a:cubicBezTo>
                    <a:pt x="1306" y="105"/>
                    <a:pt x="1306" y="105"/>
                    <a:pt x="1305" y="106"/>
                  </a:cubicBezTo>
                  <a:cubicBezTo>
                    <a:pt x="1305" y="106"/>
                    <a:pt x="1305" y="107"/>
                    <a:pt x="1305" y="107"/>
                  </a:cubicBezTo>
                  <a:cubicBezTo>
                    <a:pt x="1305" y="106"/>
                    <a:pt x="1305" y="105"/>
                    <a:pt x="1305" y="104"/>
                  </a:cubicBezTo>
                  <a:cubicBezTo>
                    <a:pt x="1305" y="103"/>
                    <a:pt x="1304" y="102"/>
                    <a:pt x="1304" y="101"/>
                  </a:cubicBezTo>
                  <a:cubicBezTo>
                    <a:pt x="1304" y="100"/>
                    <a:pt x="1304" y="99"/>
                    <a:pt x="1304" y="97"/>
                  </a:cubicBezTo>
                  <a:cubicBezTo>
                    <a:pt x="1304" y="97"/>
                    <a:pt x="1303" y="96"/>
                    <a:pt x="1303" y="95"/>
                  </a:cubicBezTo>
                  <a:cubicBezTo>
                    <a:pt x="1316" y="80"/>
                    <a:pt x="1293" y="64"/>
                    <a:pt x="1280" y="61"/>
                  </a:cubicBezTo>
                  <a:cubicBezTo>
                    <a:pt x="1285" y="68"/>
                    <a:pt x="1288" y="70"/>
                    <a:pt x="1289" y="77"/>
                  </a:cubicBezTo>
                  <a:cubicBezTo>
                    <a:pt x="1290" y="83"/>
                    <a:pt x="1290" y="95"/>
                    <a:pt x="1299" y="92"/>
                  </a:cubicBezTo>
                  <a:cubicBezTo>
                    <a:pt x="1299" y="93"/>
                    <a:pt x="1299" y="93"/>
                    <a:pt x="1299" y="93"/>
                  </a:cubicBezTo>
                  <a:cubicBezTo>
                    <a:pt x="1299" y="94"/>
                    <a:pt x="1301" y="95"/>
                    <a:pt x="1302" y="97"/>
                  </a:cubicBezTo>
                  <a:cubicBezTo>
                    <a:pt x="1302" y="97"/>
                    <a:pt x="1302" y="97"/>
                    <a:pt x="1302" y="97"/>
                  </a:cubicBezTo>
                  <a:cubicBezTo>
                    <a:pt x="1302" y="97"/>
                    <a:pt x="1302" y="97"/>
                    <a:pt x="1302" y="98"/>
                  </a:cubicBezTo>
                  <a:cubicBezTo>
                    <a:pt x="1302" y="99"/>
                    <a:pt x="1302" y="100"/>
                    <a:pt x="1302" y="101"/>
                  </a:cubicBezTo>
                  <a:cubicBezTo>
                    <a:pt x="1303" y="102"/>
                    <a:pt x="1303" y="103"/>
                    <a:pt x="1303" y="104"/>
                  </a:cubicBezTo>
                  <a:cubicBezTo>
                    <a:pt x="1303" y="105"/>
                    <a:pt x="1303" y="106"/>
                    <a:pt x="1303" y="107"/>
                  </a:cubicBezTo>
                  <a:cubicBezTo>
                    <a:pt x="1303" y="108"/>
                    <a:pt x="1303" y="109"/>
                    <a:pt x="1303" y="110"/>
                  </a:cubicBezTo>
                  <a:cubicBezTo>
                    <a:pt x="1303" y="110"/>
                    <a:pt x="1303" y="111"/>
                    <a:pt x="1303" y="111"/>
                  </a:cubicBezTo>
                  <a:cubicBezTo>
                    <a:pt x="1303" y="111"/>
                    <a:pt x="1303" y="111"/>
                    <a:pt x="1303" y="111"/>
                  </a:cubicBezTo>
                  <a:cubicBezTo>
                    <a:pt x="1303" y="112"/>
                    <a:pt x="1303" y="112"/>
                    <a:pt x="1303" y="112"/>
                  </a:cubicBezTo>
                  <a:cubicBezTo>
                    <a:pt x="1303" y="112"/>
                    <a:pt x="1303" y="112"/>
                    <a:pt x="1303" y="112"/>
                  </a:cubicBezTo>
                  <a:cubicBezTo>
                    <a:pt x="1303" y="113"/>
                    <a:pt x="1303" y="113"/>
                    <a:pt x="1303" y="114"/>
                  </a:cubicBezTo>
                  <a:cubicBezTo>
                    <a:pt x="1302" y="115"/>
                    <a:pt x="1302" y="116"/>
                    <a:pt x="1302" y="117"/>
                  </a:cubicBezTo>
                  <a:cubicBezTo>
                    <a:pt x="1302" y="118"/>
                    <a:pt x="1302" y="119"/>
                    <a:pt x="1301" y="120"/>
                  </a:cubicBezTo>
                  <a:cubicBezTo>
                    <a:pt x="1301" y="122"/>
                    <a:pt x="1301" y="124"/>
                    <a:pt x="1301" y="126"/>
                  </a:cubicBezTo>
                  <a:cubicBezTo>
                    <a:pt x="1300" y="127"/>
                    <a:pt x="1300" y="128"/>
                    <a:pt x="1300" y="129"/>
                  </a:cubicBezTo>
                  <a:cubicBezTo>
                    <a:pt x="1300" y="130"/>
                    <a:pt x="1300" y="132"/>
                    <a:pt x="1300" y="133"/>
                  </a:cubicBezTo>
                  <a:cubicBezTo>
                    <a:pt x="1300" y="134"/>
                    <a:pt x="1300" y="135"/>
                    <a:pt x="1301" y="136"/>
                  </a:cubicBezTo>
                  <a:cubicBezTo>
                    <a:pt x="1301" y="137"/>
                    <a:pt x="1301" y="139"/>
                    <a:pt x="1301" y="140"/>
                  </a:cubicBezTo>
                  <a:cubicBezTo>
                    <a:pt x="1301" y="141"/>
                    <a:pt x="1301" y="142"/>
                    <a:pt x="1301" y="143"/>
                  </a:cubicBezTo>
                  <a:cubicBezTo>
                    <a:pt x="1302" y="145"/>
                    <a:pt x="1302" y="146"/>
                    <a:pt x="1302" y="147"/>
                  </a:cubicBezTo>
                  <a:cubicBezTo>
                    <a:pt x="1303" y="148"/>
                    <a:pt x="1303" y="150"/>
                    <a:pt x="1303" y="151"/>
                  </a:cubicBezTo>
                  <a:cubicBezTo>
                    <a:pt x="1304" y="152"/>
                    <a:pt x="1304" y="153"/>
                    <a:pt x="1304" y="154"/>
                  </a:cubicBezTo>
                  <a:cubicBezTo>
                    <a:pt x="1305" y="155"/>
                    <a:pt x="1305" y="156"/>
                    <a:pt x="1306" y="158"/>
                  </a:cubicBezTo>
                  <a:cubicBezTo>
                    <a:pt x="1305" y="157"/>
                    <a:pt x="1305" y="157"/>
                    <a:pt x="1305" y="157"/>
                  </a:cubicBezTo>
                  <a:cubicBezTo>
                    <a:pt x="1304" y="157"/>
                    <a:pt x="1304" y="156"/>
                    <a:pt x="1303" y="156"/>
                  </a:cubicBezTo>
                  <a:cubicBezTo>
                    <a:pt x="1302" y="155"/>
                    <a:pt x="1301" y="155"/>
                    <a:pt x="1301" y="154"/>
                  </a:cubicBezTo>
                  <a:cubicBezTo>
                    <a:pt x="1300" y="154"/>
                    <a:pt x="1300" y="154"/>
                    <a:pt x="1300" y="154"/>
                  </a:cubicBezTo>
                  <a:cubicBezTo>
                    <a:pt x="1299" y="154"/>
                    <a:pt x="1299" y="153"/>
                    <a:pt x="1298" y="153"/>
                  </a:cubicBezTo>
                  <a:cubicBezTo>
                    <a:pt x="1298" y="153"/>
                    <a:pt x="1297" y="153"/>
                    <a:pt x="1296" y="152"/>
                  </a:cubicBezTo>
                  <a:cubicBezTo>
                    <a:pt x="1294" y="151"/>
                    <a:pt x="1292" y="151"/>
                    <a:pt x="1291" y="150"/>
                  </a:cubicBezTo>
                  <a:cubicBezTo>
                    <a:pt x="1289" y="150"/>
                    <a:pt x="1287" y="149"/>
                    <a:pt x="1285" y="149"/>
                  </a:cubicBezTo>
                  <a:cubicBezTo>
                    <a:pt x="1284" y="149"/>
                    <a:pt x="1283" y="149"/>
                    <a:pt x="1283" y="148"/>
                  </a:cubicBezTo>
                  <a:cubicBezTo>
                    <a:pt x="1274" y="128"/>
                    <a:pt x="1243" y="146"/>
                    <a:pt x="1231" y="154"/>
                  </a:cubicBezTo>
                  <a:cubicBezTo>
                    <a:pt x="1247" y="156"/>
                    <a:pt x="1271" y="183"/>
                    <a:pt x="1282" y="154"/>
                  </a:cubicBezTo>
                  <a:cubicBezTo>
                    <a:pt x="1280" y="152"/>
                    <a:pt x="1280" y="152"/>
                    <a:pt x="1280" y="152"/>
                  </a:cubicBezTo>
                  <a:cubicBezTo>
                    <a:pt x="1281" y="153"/>
                    <a:pt x="1283" y="153"/>
                    <a:pt x="1284" y="153"/>
                  </a:cubicBezTo>
                  <a:cubicBezTo>
                    <a:pt x="1284" y="152"/>
                    <a:pt x="1284" y="152"/>
                    <a:pt x="1284" y="151"/>
                  </a:cubicBezTo>
                  <a:cubicBezTo>
                    <a:pt x="1284" y="151"/>
                    <a:pt x="1284" y="151"/>
                    <a:pt x="1284" y="151"/>
                  </a:cubicBezTo>
                  <a:cubicBezTo>
                    <a:pt x="1286" y="152"/>
                    <a:pt x="1288" y="152"/>
                    <a:pt x="1290" y="153"/>
                  </a:cubicBezTo>
                  <a:cubicBezTo>
                    <a:pt x="1292" y="153"/>
                    <a:pt x="1293" y="154"/>
                    <a:pt x="1295" y="155"/>
                  </a:cubicBezTo>
                  <a:cubicBezTo>
                    <a:pt x="1296" y="155"/>
                    <a:pt x="1296" y="155"/>
                    <a:pt x="1297" y="156"/>
                  </a:cubicBezTo>
                  <a:cubicBezTo>
                    <a:pt x="1298" y="156"/>
                    <a:pt x="1298" y="156"/>
                    <a:pt x="1298" y="156"/>
                  </a:cubicBezTo>
                  <a:cubicBezTo>
                    <a:pt x="1299" y="156"/>
                    <a:pt x="1299" y="157"/>
                    <a:pt x="1299" y="157"/>
                  </a:cubicBezTo>
                  <a:cubicBezTo>
                    <a:pt x="1300" y="157"/>
                    <a:pt x="1301" y="158"/>
                    <a:pt x="1301" y="158"/>
                  </a:cubicBezTo>
                  <a:cubicBezTo>
                    <a:pt x="1302" y="158"/>
                    <a:pt x="1303" y="159"/>
                    <a:pt x="1303" y="159"/>
                  </a:cubicBezTo>
                  <a:cubicBezTo>
                    <a:pt x="1304" y="159"/>
                    <a:pt x="1304" y="160"/>
                    <a:pt x="1304" y="160"/>
                  </a:cubicBezTo>
                  <a:cubicBezTo>
                    <a:pt x="1304" y="160"/>
                    <a:pt x="1305" y="160"/>
                    <a:pt x="1305" y="160"/>
                  </a:cubicBezTo>
                  <a:cubicBezTo>
                    <a:pt x="1306" y="161"/>
                    <a:pt x="1306" y="161"/>
                    <a:pt x="1307" y="161"/>
                  </a:cubicBezTo>
                  <a:cubicBezTo>
                    <a:pt x="1307" y="161"/>
                    <a:pt x="1307" y="162"/>
                    <a:pt x="1308" y="162"/>
                  </a:cubicBezTo>
                  <a:cubicBezTo>
                    <a:pt x="1308" y="163"/>
                    <a:pt x="1308" y="163"/>
                    <a:pt x="1308" y="163"/>
                  </a:cubicBezTo>
                  <a:cubicBezTo>
                    <a:pt x="1309" y="164"/>
                    <a:pt x="1309" y="164"/>
                    <a:pt x="1309" y="164"/>
                  </a:cubicBezTo>
                  <a:cubicBezTo>
                    <a:pt x="1309" y="164"/>
                    <a:pt x="1309" y="164"/>
                    <a:pt x="1309" y="164"/>
                  </a:cubicBezTo>
                  <a:cubicBezTo>
                    <a:pt x="1309" y="164"/>
                    <a:pt x="1309" y="164"/>
                    <a:pt x="1309" y="164"/>
                  </a:cubicBezTo>
                  <a:cubicBezTo>
                    <a:pt x="1309" y="164"/>
                    <a:pt x="1309" y="164"/>
                    <a:pt x="1309" y="164"/>
                  </a:cubicBezTo>
                  <a:cubicBezTo>
                    <a:pt x="1309" y="165"/>
                    <a:pt x="1309" y="165"/>
                    <a:pt x="1309" y="165"/>
                  </a:cubicBezTo>
                  <a:cubicBezTo>
                    <a:pt x="1310" y="166"/>
                    <a:pt x="1310" y="166"/>
                    <a:pt x="1310" y="166"/>
                  </a:cubicBezTo>
                  <a:cubicBezTo>
                    <a:pt x="1311" y="168"/>
                    <a:pt x="1311" y="168"/>
                    <a:pt x="1311" y="168"/>
                  </a:cubicBezTo>
                  <a:cubicBezTo>
                    <a:pt x="1314" y="172"/>
                    <a:pt x="1317" y="176"/>
                    <a:pt x="1321" y="180"/>
                  </a:cubicBezTo>
                  <a:cubicBezTo>
                    <a:pt x="1324" y="184"/>
                    <a:pt x="1327" y="187"/>
                    <a:pt x="1331" y="191"/>
                  </a:cubicBezTo>
                  <a:cubicBezTo>
                    <a:pt x="1334" y="194"/>
                    <a:pt x="1337" y="197"/>
                    <a:pt x="1340" y="201"/>
                  </a:cubicBezTo>
                  <a:cubicBezTo>
                    <a:pt x="1343" y="204"/>
                    <a:pt x="1345" y="207"/>
                    <a:pt x="1347" y="210"/>
                  </a:cubicBezTo>
                  <a:cubicBezTo>
                    <a:pt x="1348" y="212"/>
                    <a:pt x="1349" y="213"/>
                    <a:pt x="1350" y="215"/>
                  </a:cubicBezTo>
                  <a:cubicBezTo>
                    <a:pt x="1350" y="215"/>
                    <a:pt x="1351" y="216"/>
                    <a:pt x="1351" y="217"/>
                  </a:cubicBezTo>
                  <a:cubicBezTo>
                    <a:pt x="1351" y="218"/>
                    <a:pt x="1352" y="218"/>
                    <a:pt x="1352" y="219"/>
                  </a:cubicBezTo>
                  <a:cubicBezTo>
                    <a:pt x="1353" y="222"/>
                    <a:pt x="1354" y="224"/>
                    <a:pt x="1355" y="226"/>
                  </a:cubicBezTo>
                  <a:cubicBezTo>
                    <a:pt x="1355" y="227"/>
                    <a:pt x="1355" y="227"/>
                    <a:pt x="1356" y="228"/>
                  </a:cubicBezTo>
                  <a:cubicBezTo>
                    <a:pt x="1356" y="228"/>
                    <a:pt x="1356" y="228"/>
                    <a:pt x="1356" y="229"/>
                  </a:cubicBezTo>
                  <a:cubicBezTo>
                    <a:pt x="1356" y="230"/>
                    <a:pt x="1356" y="230"/>
                    <a:pt x="1356" y="231"/>
                  </a:cubicBezTo>
                  <a:cubicBezTo>
                    <a:pt x="1357" y="232"/>
                    <a:pt x="1357" y="232"/>
                    <a:pt x="1357" y="232"/>
                  </a:cubicBezTo>
                  <a:cubicBezTo>
                    <a:pt x="1352" y="239"/>
                    <a:pt x="1348" y="246"/>
                    <a:pt x="1343" y="252"/>
                  </a:cubicBezTo>
                  <a:cubicBezTo>
                    <a:pt x="1342" y="253"/>
                    <a:pt x="1342" y="255"/>
                    <a:pt x="1341" y="256"/>
                  </a:cubicBezTo>
                  <a:cubicBezTo>
                    <a:pt x="1342" y="250"/>
                    <a:pt x="1342" y="245"/>
                    <a:pt x="1342" y="238"/>
                  </a:cubicBezTo>
                  <a:cubicBezTo>
                    <a:pt x="1332" y="278"/>
                    <a:pt x="1314" y="294"/>
                    <a:pt x="1301" y="305"/>
                  </a:cubicBezTo>
                  <a:cubicBezTo>
                    <a:pt x="1284" y="256"/>
                    <a:pt x="1246" y="223"/>
                    <a:pt x="1259" y="169"/>
                  </a:cubicBezTo>
                  <a:cubicBezTo>
                    <a:pt x="1221" y="217"/>
                    <a:pt x="1280" y="279"/>
                    <a:pt x="1279" y="304"/>
                  </a:cubicBezTo>
                  <a:cubicBezTo>
                    <a:pt x="1236" y="294"/>
                    <a:pt x="1231" y="272"/>
                    <a:pt x="1197" y="249"/>
                  </a:cubicBezTo>
                  <a:cubicBezTo>
                    <a:pt x="1230" y="281"/>
                    <a:pt x="1214" y="287"/>
                    <a:pt x="1270" y="320"/>
                  </a:cubicBezTo>
                  <a:cubicBezTo>
                    <a:pt x="1289" y="332"/>
                    <a:pt x="1287" y="344"/>
                    <a:pt x="1295" y="383"/>
                  </a:cubicBezTo>
                  <a:cubicBezTo>
                    <a:pt x="1263" y="371"/>
                    <a:pt x="1233" y="344"/>
                    <a:pt x="1200" y="337"/>
                  </a:cubicBezTo>
                  <a:cubicBezTo>
                    <a:pt x="1220" y="361"/>
                    <a:pt x="1244" y="374"/>
                    <a:pt x="1268" y="391"/>
                  </a:cubicBezTo>
                  <a:cubicBezTo>
                    <a:pt x="1261" y="397"/>
                    <a:pt x="1261" y="405"/>
                    <a:pt x="1272" y="414"/>
                  </a:cubicBezTo>
                  <a:cubicBezTo>
                    <a:pt x="1272" y="414"/>
                    <a:pt x="1272" y="414"/>
                    <a:pt x="1272" y="415"/>
                  </a:cubicBezTo>
                  <a:cubicBezTo>
                    <a:pt x="1272" y="416"/>
                    <a:pt x="1272" y="417"/>
                    <a:pt x="1271" y="418"/>
                  </a:cubicBezTo>
                  <a:cubicBezTo>
                    <a:pt x="1271" y="419"/>
                    <a:pt x="1271" y="420"/>
                    <a:pt x="1271" y="421"/>
                  </a:cubicBezTo>
                  <a:cubicBezTo>
                    <a:pt x="1270" y="422"/>
                    <a:pt x="1270" y="423"/>
                    <a:pt x="1270" y="424"/>
                  </a:cubicBezTo>
                  <a:cubicBezTo>
                    <a:pt x="1269" y="424"/>
                    <a:pt x="1269" y="425"/>
                    <a:pt x="1269" y="426"/>
                  </a:cubicBezTo>
                  <a:cubicBezTo>
                    <a:pt x="1268" y="427"/>
                    <a:pt x="1268" y="428"/>
                    <a:pt x="1268" y="428"/>
                  </a:cubicBezTo>
                  <a:cubicBezTo>
                    <a:pt x="1268" y="429"/>
                    <a:pt x="1268" y="429"/>
                    <a:pt x="1268" y="429"/>
                  </a:cubicBezTo>
                  <a:cubicBezTo>
                    <a:pt x="1267" y="429"/>
                    <a:pt x="1267" y="429"/>
                    <a:pt x="1267" y="429"/>
                  </a:cubicBezTo>
                  <a:cubicBezTo>
                    <a:pt x="1267" y="430"/>
                    <a:pt x="1267" y="430"/>
                    <a:pt x="1267" y="430"/>
                  </a:cubicBezTo>
                  <a:cubicBezTo>
                    <a:pt x="1267" y="431"/>
                    <a:pt x="1266" y="431"/>
                    <a:pt x="1265" y="432"/>
                  </a:cubicBezTo>
                  <a:cubicBezTo>
                    <a:pt x="1265" y="433"/>
                    <a:pt x="1265" y="433"/>
                    <a:pt x="1264" y="434"/>
                  </a:cubicBezTo>
                  <a:cubicBezTo>
                    <a:pt x="1264" y="435"/>
                    <a:pt x="1264" y="435"/>
                    <a:pt x="1263" y="436"/>
                  </a:cubicBezTo>
                  <a:cubicBezTo>
                    <a:pt x="1263" y="437"/>
                    <a:pt x="1263" y="438"/>
                    <a:pt x="1262" y="439"/>
                  </a:cubicBezTo>
                  <a:cubicBezTo>
                    <a:pt x="1262" y="439"/>
                    <a:pt x="1261" y="439"/>
                    <a:pt x="1261" y="439"/>
                  </a:cubicBezTo>
                  <a:cubicBezTo>
                    <a:pt x="1260" y="439"/>
                    <a:pt x="1260" y="439"/>
                    <a:pt x="1259" y="438"/>
                  </a:cubicBezTo>
                  <a:cubicBezTo>
                    <a:pt x="1259" y="438"/>
                    <a:pt x="1258" y="438"/>
                    <a:pt x="1257" y="438"/>
                  </a:cubicBezTo>
                  <a:cubicBezTo>
                    <a:pt x="1257" y="437"/>
                    <a:pt x="1256" y="437"/>
                    <a:pt x="1255" y="437"/>
                  </a:cubicBezTo>
                  <a:cubicBezTo>
                    <a:pt x="1255" y="437"/>
                    <a:pt x="1255" y="437"/>
                    <a:pt x="1254" y="437"/>
                  </a:cubicBezTo>
                  <a:cubicBezTo>
                    <a:pt x="1254" y="436"/>
                    <a:pt x="1253" y="436"/>
                    <a:pt x="1253" y="436"/>
                  </a:cubicBezTo>
                  <a:cubicBezTo>
                    <a:pt x="1252" y="436"/>
                    <a:pt x="1251" y="436"/>
                    <a:pt x="1250" y="435"/>
                  </a:cubicBezTo>
                  <a:cubicBezTo>
                    <a:pt x="1250" y="435"/>
                    <a:pt x="1249" y="435"/>
                    <a:pt x="1248" y="435"/>
                  </a:cubicBezTo>
                  <a:cubicBezTo>
                    <a:pt x="1247" y="434"/>
                    <a:pt x="1247" y="434"/>
                    <a:pt x="1247" y="434"/>
                  </a:cubicBezTo>
                  <a:cubicBezTo>
                    <a:pt x="1246" y="434"/>
                    <a:pt x="1246" y="434"/>
                    <a:pt x="1245" y="433"/>
                  </a:cubicBezTo>
                  <a:cubicBezTo>
                    <a:pt x="1244" y="433"/>
                    <a:pt x="1243" y="432"/>
                    <a:pt x="1242" y="432"/>
                  </a:cubicBezTo>
                  <a:cubicBezTo>
                    <a:pt x="1241" y="431"/>
                    <a:pt x="1239" y="430"/>
                    <a:pt x="1237" y="429"/>
                  </a:cubicBezTo>
                  <a:cubicBezTo>
                    <a:pt x="1238" y="428"/>
                    <a:pt x="1238" y="428"/>
                    <a:pt x="1239" y="427"/>
                  </a:cubicBezTo>
                  <a:cubicBezTo>
                    <a:pt x="1237" y="429"/>
                    <a:pt x="1237" y="429"/>
                    <a:pt x="1237" y="429"/>
                  </a:cubicBezTo>
                  <a:cubicBezTo>
                    <a:pt x="1236" y="428"/>
                    <a:pt x="1236" y="428"/>
                    <a:pt x="1235" y="427"/>
                  </a:cubicBezTo>
                  <a:cubicBezTo>
                    <a:pt x="1234" y="420"/>
                    <a:pt x="1234" y="410"/>
                    <a:pt x="1231" y="403"/>
                  </a:cubicBezTo>
                  <a:cubicBezTo>
                    <a:pt x="1226" y="392"/>
                    <a:pt x="1213" y="387"/>
                    <a:pt x="1209" y="375"/>
                  </a:cubicBezTo>
                  <a:cubicBezTo>
                    <a:pt x="1196" y="392"/>
                    <a:pt x="1204" y="433"/>
                    <a:pt x="1232" y="431"/>
                  </a:cubicBezTo>
                  <a:cubicBezTo>
                    <a:pt x="1234" y="430"/>
                    <a:pt x="1234" y="430"/>
                    <a:pt x="1234" y="430"/>
                  </a:cubicBezTo>
                  <a:cubicBezTo>
                    <a:pt x="1234" y="431"/>
                    <a:pt x="1235" y="431"/>
                    <a:pt x="1235" y="431"/>
                  </a:cubicBezTo>
                  <a:cubicBezTo>
                    <a:pt x="1237" y="433"/>
                    <a:pt x="1239" y="434"/>
                    <a:pt x="1241" y="435"/>
                  </a:cubicBezTo>
                  <a:cubicBezTo>
                    <a:pt x="1242" y="435"/>
                    <a:pt x="1243" y="436"/>
                    <a:pt x="1244" y="436"/>
                  </a:cubicBezTo>
                  <a:cubicBezTo>
                    <a:pt x="1244" y="436"/>
                    <a:pt x="1245" y="437"/>
                    <a:pt x="1245" y="437"/>
                  </a:cubicBezTo>
                  <a:cubicBezTo>
                    <a:pt x="1246" y="437"/>
                    <a:pt x="1246" y="437"/>
                    <a:pt x="1247" y="437"/>
                  </a:cubicBezTo>
                  <a:cubicBezTo>
                    <a:pt x="1248" y="438"/>
                    <a:pt x="1249" y="438"/>
                    <a:pt x="1249" y="438"/>
                  </a:cubicBezTo>
                  <a:cubicBezTo>
                    <a:pt x="1250" y="439"/>
                    <a:pt x="1251" y="439"/>
                    <a:pt x="1252" y="439"/>
                  </a:cubicBezTo>
                  <a:cubicBezTo>
                    <a:pt x="1253" y="439"/>
                    <a:pt x="1253" y="440"/>
                    <a:pt x="1253" y="440"/>
                  </a:cubicBezTo>
                  <a:cubicBezTo>
                    <a:pt x="1254" y="440"/>
                    <a:pt x="1254" y="440"/>
                    <a:pt x="1255" y="440"/>
                  </a:cubicBezTo>
                  <a:cubicBezTo>
                    <a:pt x="1255" y="440"/>
                    <a:pt x="1256" y="440"/>
                    <a:pt x="1257" y="440"/>
                  </a:cubicBezTo>
                  <a:cubicBezTo>
                    <a:pt x="1258" y="440"/>
                    <a:pt x="1258" y="440"/>
                    <a:pt x="1259" y="440"/>
                  </a:cubicBezTo>
                  <a:cubicBezTo>
                    <a:pt x="1259" y="440"/>
                    <a:pt x="1260" y="440"/>
                    <a:pt x="1261" y="440"/>
                  </a:cubicBezTo>
                  <a:cubicBezTo>
                    <a:pt x="1261" y="440"/>
                    <a:pt x="1262" y="440"/>
                    <a:pt x="1262" y="440"/>
                  </a:cubicBezTo>
                  <a:cubicBezTo>
                    <a:pt x="1262" y="440"/>
                    <a:pt x="1262" y="440"/>
                    <a:pt x="1262" y="440"/>
                  </a:cubicBezTo>
                  <a:cubicBezTo>
                    <a:pt x="1262" y="441"/>
                    <a:pt x="1262" y="442"/>
                    <a:pt x="1262" y="442"/>
                  </a:cubicBezTo>
                  <a:cubicBezTo>
                    <a:pt x="1262" y="443"/>
                    <a:pt x="1261" y="443"/>
                    <a:pt x="1261" y="444"/>
                  </a:cubicBezTo>
                  <a:cubicBezTo>
                    <a:pt x="1261" y="444"/>
                    <a:pt x="1261" y="444"/>
                    <a:pt x="1261" y="445"/>
                  </a:cubicBezTo>
                  <a:cubicBezTo>
                    <a:pt x="1261" y="448"/>
                    <a:pt x="1262" y="452"/>
                    <a:pt x="1263" y="455"/>
                  </a:cubicBezTo>
                  <a:cubicBezTo>
                    <a:pt x="1265" y="458"/>
                    <a:pt x="1266" y="461"/>
                    <a:pt x="1267" y="465"/>
                  </a:cubicBezTo>
                  <a:cubicBezTo>
                    <a:pt x="1268" y="468"/>
                    <a:pt x="1270" y="471"/>
                    <a:pt x="1271" y="475"/>
                  </a:cubicBezTo>
                  <a:cubicBezTo>
                    <a:pt x="1273" y="481"/>
                    <a:pt x="1276" y="488"/>
                    <a:pt x="1278" y="494"/>
                  </a:cubicBezTo>
                  <a:cubicBezTo>
                    <a:pt x="1272" y="494"/>
                    <a:pt x="1266" y="497"/>
                    <a:pt x="1261" y="500"/>
                  </a:cubicBezTo>
                  <a:cubicBezTo>
                    <a:pt x="1257" y="492"/>
                    <a:pt x="1250" y="485"/>
                    <a:pt x="1244" y="480"/>
                  </a:cubicBezTo>
                  <a:cubicBezTo>
                    <a:pt x="1244" y="486"/>
                    <a:pt x="1241" y="498"/>
                    <a:pt x="1240" y="509"/>
                  </a:cubicBezTo>
                  <a:cubicBezTo>
                    <a:pt x="1233" y="488"/>
                    <a:pt x="1216" y="472"/>
                    <a:pt x="1209" y="451"/>
                  </a:cubicBezTo>
                  <a:cubicBezTo>
                    <a:pt x="1201" y="427"/>
                    <a:pt x="1205" y="409"/>
                    <a:pt x="1188" y="388"/>
                  </a:cubicBezTo>
                  <a:cubicBezTo>
                    <a:pt x="1186" y="386"/>
                    <a:pt x="1184" y="384"/>
                    <a:pt x="1182" y="382"/>
                  </a:cubicBezTo>
                  <a:cubicBezTo>
                    <a:pt x="1178" y="368"/>
                    <a:pt x="1173" y="351"/>
                    <a:pt x="1168" y="334"/>
                  </a:cubicBezTo>
                  <a:cubicBezTo>
                    <a:pt x="1167" y="331"/>
                    <a:pt x="1166" y="327"/>
                    <a:pt x="1165" y="323"/>
                  </a:cubicBezTo>
                  <a:cubicBezTo>
                    <a:pt x="1165" y="323"/>
                    <a:pt x="1165" y="323"/>
                    <a:pt x="1165" y="323"/>
                  </a:cubicBezTo>
                  <a:cubicBezTo>
                    <a:pt x="1166" y="322"/>
                    <a:pt x="1166" y="321"/>
                    <a:pt x="1166" y="321"/>
                  </a:cubicBezTo>
                  <a:cubicBezTo>
                    <a:pt x="1167" y="320"/>
                    <a:pt x="1167" y="320"/>
                    <a:pt x="1167" y="319"/>
                  </a:cubicBezTo>
                  <a:cubicBezTo>
                    <a:pt x="1167" y="319"/>
                    <a:pt x="1168" y="319"/>
                    <a:pt x="1168" y="319"/>
                  </a:cubicBezTo>
                  <a:cubicBezTo>
                    <a:pt x="1168" y="319"/>
                    <a:pt x="1168" y="318"/>
                    <a:pt x="1168" y="318"/>
                  </a:cubicBezTo>
                  <a:cubicBezTo>
                    <a:pt x="1169" y="317"/>
                    <a:pt x="1169" y="316"/>
                    <a:pt x="1170" y="316"/>
                  </a:cubicBezTo>
                  <a:cubicBezTo>
                    <a:pt x="1171" y="315"/>
                    <a:pt x="1172" y="314"/>
                    <a:pt x="1173" y="313"/>
                  </a:cubicBezTo>
                  <a:cubicBezTo>
                    <a:pt x="1174" y="312"/>
                    <a:pt x="1175" y="311"/>
                    <a:pt x="1176" y="310"/>
                  </a:cubicBezTo>
                  <a:cubicBezTo>
                    <a:pt x="1178" y="309"/>
                    <a:pt x="1179" y="308"/>
                    <a:pt x="1180" y="308"/>
                  </a:cubicBezTo>
                  <a:cubicBezTo>
                    <a:pt x="1181" y="306"/>
                    <a:pt x="1183" y="305"/>
                    <a:pt x="1184" y="304"/>
                  </a:cubicBezTo>
                  <a:cubicBezTo>
                    <a:pt x="1194" y="310"/>
                    <a:pt x="1206" y="299"/>
                    <a:pt x="1209" y="290"/>
                  </a:cubicBezTo>
                  <a:cubicBezTo>
                    <a:pt x="1213" y="278"/>
                    <a:pt x="1208" y="268"/>
                    <a:pt x="1198" y="261"/>
                  </a:cubicBezTo>
                  <a:cubicBezTo>
                    <a:pt x="1206" y="283"/>
                    <a:pt x="1179" y="280"/>
                    <a:pt x="1183" y="302"/>
                  </a:cubicBezTo>
                  <a:cubicBezTo>
                    <a:pt x="1182" y="303"/>
                    <a:pt x="1180" y="304"/>
                    <a:pt x="1179" y="306"/>
                  </a:cubicBezTo>
                  <a:cubicBezTo>
                    <a:pt x="1177" y="307"/>
                    <a:pt x="1176" y="307"/>
                    <a:pt x="1175" y="308"/>
                  </a:cubicBezTo>
                  <a:cubicBezTo>
                    <a:pt x="1174" y="309"/>
                    <a:pt x="1173" y="310"/>
                    <a:pt x="1172" y="311"/>
                  </a:cubicBezTo>
                  <a:cubicBezTo>
                    <a:pt x="1170" y="312"/>
                    <a:pt x="1169" y="313"/>
                    <a:pt x="1168" y="314"/>
                  </a:cubicBezTo>
                  <a:cubicBezTo>
                    <a:pt x="1168" y="315"/>
                    <a:pt x="1167" y="316"/>
                    <a:pt x="1166" y="317"/>
                  </a:cubicBezTo>
                  <a:cubicBezTo>
                    <a:pt x="1166" y="317"/>
                    <a:pt x="1166" y="317"/>
                    <a:pt x="1166" y="318"/>
                  </a:cubicBezTo>
                  <a:cubicBezTo>
                    <a:pt x="1165" y="318"/>
                    <a:pt x="1165" y="318"/>
                    <a:pt x="1165" y="318"/>
                  </a:cubicBezTo>
                  <a:cubicBezTo>
                    <a:pt x="1165" y="319"/>
                    <a:pt x="1165" y="319"/>
                    <a:pt x="1165" y="320"/>
                  </a:cubicBezTo>
                  <a:cubicBezTo>
                    <a:pt x="1165" y="320"/>
                    <a:pt x="1165" y="321"/>
                    <a:pt x="1165" y="321"/>
                  </a:cubicBezTo>
                  <a:cubicBezTo>
                    <a:pt x="1163" y="316"/>
                    <a:pt x="1161" y="311"/>
                    <a:pt x="1160" y="306"/>
                  </a:cubicBezTo>
                  <a:cubicBezTo>
                    <a:pt x="1157" y="296"/>
                    <a:pt x="1154" y="287"/>
                    <a:pt x="1153" y="277"/>
                  </a:cubicBezTo>
                  <a:cubicBezTo>
                    <a:pt x="1153" y="275"/>
                    <a:pt x="1153" y="272"/>
                    <a:pt x="1153" y="270"/>
                  </a:cubicBezTo>
                  <a:cubicBezTo>
                    <a:pt x="1153" y="269"/>
                    <a:pt x="1153" y="268"/>
                    <a:pt x="1153" y="266"/>
                  </a:cubicBezTo>
                  <a:cubicBezTo>
                    <a:pt x="1153" y="265"/>
                    <a:pt x="1153" y="264"/>
                    <a:pt x="1154" y="263"/>
                  </a:cubicBezTo>
                  <a:cubicBezTo>
                    <a:pt x="1154" y="258"/>
                    <a:pt x="1155" y="253"/>
                    <a:pt x="1156" y="248"/>
                  </a:cubicBezTo>
                  <a:cubicBezTo>
                    <a:pt x="1157" y="244"/>
                    <a:pt x="1158" y="241"/>
                    <a:pt x="1158" y="237"/>
                  </a:cubicBezTo>
                  <a:cubicBezTo>
                    <a:pt x="1159" y="237"/>
                    <a:pt x="1159" y="236"/>
                    <a:pt x="1159" y="236"/>
                  </a:cubicBezTo>
                  <a:cubicBezTo>
                    <a:pt x="1160" y="236"/>
                    <a:pt x="1161" y="236"/>
                    <a:pt x="1162" y="236"/>
                  </a:cubicBezTo>
                  <a:cubicBezTo>
                    <a:pt x="1162" y="236"/>
                    <a:pt x="1163" y="235"/>
                    <a:pt x="1164" y="235"/>
                  </a:cubicBezTo>
                  <a:cubicBezTo>
                    <a:pt x="1164" y="235"/>
                    <a:pt x="1165" y="235"/>
                    <a:pt x="1165" y="235"/>
                  </a:cubicBezTo>
                  <a:cubicBezTo>
                    <a:pt x="1165" y="235"/>
                    <a:pt x="1166" y="234"/>
                    <a:pt x="1166" y="234"/>
                  </a:cubicBezTo>
                  <a:cubicBezTo>
                    <a:pt x="1168" y="234"/>
                    <a:pt x="1170" y="233"/>
                    <a:pt x="1172" y="232"/>
                  </a:cubicBezTo>
                  <a:cubicBezTo>
                    <a:pt x="1174" y="232"/>
                    <a:pt x="1176" y="231"/>
                    <a:pt x="1178" y="231"/>
                  </a:cubicBezTo>
                  <a:cubicBezTo>
                    <a:pt x="1183" y="229"/>
                    <a:pt x="1188" y="228"/>
                    <a:pt x="1193" y="227"/>
                  </a:cubicBezTo>
                  <a:cubicBezTo>
                    <a:pt x="1195" y="226"/>
                    <a:pt x="1196" y="225"/>
                    <a:pt x="1198" y="225"/>
                  </a:cubicBezTo>
                  <a:cubicBezTo>
                    <a:pt x="1200" y="225"/>
                    <a:pt x="1201" y="225"/>
                    <a:pt x="1203" y="225"/>
                  </a:cubicBezTo>
                  <a:cubicBezTo>
                    <a:pt x="1204" y="225"/>
                    <a:pt x="1205" y="225"/>
                    <a:pt x="1205" y="225"/>
                  </a:cubicBezTo>
                  <a:cubicBezTo>
                    <a:pt x="1206" y="225"/>
                    <a:pt x="1207" y="225"/>
                    <a:pt x="1208" y="225"/>
                  </a:cubicBezTo>
                  <a:cubicBezTo>
                    <a:pt x="1209" y="226"/>
                    <a:pt x="1211" y="226"/>
                    <a:pt x="1212" y="226"/>
                  </a:cubicBezTo>
                  <a:cubicBezTo>
                    <a:pt x="1213" y="226"/>
                    <a:pt x="1213" y="226"/>
                    <a:pt x="1213" y="226"/>
                  </a:cubicBezTo>
                  <a:cubicBezTo>
                    <a:pt x="1222" y="244"/>
                    <a:pt x="1235" y="236"/>
                    <a:pt x="1250" y="240"/>
                  </a:cubicBezTo>
                  <a:cubicBezTo>
                    <a:pt x="1244" y="220"/>
                    <a:pt x="1230" y="217"/>
                    <a:pt x="1212" y="224"/>
                  </a:cubicBezTo>
                  <a:cubicBezTo>
                    <a:pt x="1212" y="224"/>
                    <a:pt x="1213" y="225"/>
                    <a:pt x="1213" y="225"/>
                  </a:cubicBezTo>
                  <a:cubicBezTo>
                    <a:pt x="1211" y="224"/>
                    <a:pt x="1210" y="224"/>
                    <a:pt x="1208" y="224"/>
                  </a:cubicBezTo>
                  <a:cubicBezTo>
                    <a:pt x="1207" y="224"/>
                    <a:pt x="1206" y="224"/>
                    <a:pt x="1206" y="223"/>
                  </a:cubicBezTo>
                  <a:cubicBezTo>
                    <a:pt x="1205" y="223"/>
                    <a:pt x="1204" y="223"/>
                    <a:pt x="1203" y="223"/>
                  </a:cubicBezTo>
                  <a:cubicBezTo>
                    <a:pt x="1203" y="223"/>
                    <a:pt x="1202" y="223"/>
                    <a:pt x="1202" y="223"/>
                  </a:cubicBezTo>
                  <a:cubicBezTo>
                    <a:pt x="1204" y="222"/>
                    <a:pt x="1205" y="221"/>
                    <a:pt x="1207" y="221"/>
                  </a:cubicBezTo>
                  <a:cubicBezTo>
                    <a:pt x="1211" y="218"/>
                    <a:pt x="1215" y="216"/>
                    <a:pt x="1218" y="214"/>
                  </a:cubicBezTo>
                  <a:cubicBezTo>
                    <a:pt x="1218" y="213"/>
                    <a:pt x="1219" y="213"/>
                    <a:pt x="1219" y="213"/>
                  </a:cubicBezTo>
                  <a:cubicBezTo>
                    <a:pt x="1219" y="212"/>
                    <a:pt x="1220" y="212"/>
                    <a:pt x="1220" y="212"/>
                  </a:cubicBezTo>
                  <a:cubicBezTo>
                    <a:pt x="1221" y="211"/>
                    <a:pt x="1221" y="210"/>
                    <a:pt x="1222" y="210"/>
                  </a:cubicBezTo>
                  <a:cubicBezTo>
                    <a:pt x="1223" y="209"/>
                    <a:pt x="1223" y="208"/>
                    <a:pt x="1224" y="207"/>
                  </a:cubicBezTo>
                  <a:cubicBezTo>
                    <a:pt x="1225" y="206"/>
                    <a:pt x="1225" y="205"/>
                    <a:pt x="1226" y="204"/>
                  </a:cubicBezTo>
                  <a:cubicBezTo>
                    <a:pt x="1226" y="204"/>
                    <a:pt x="1226" y="204"/>
                    <a:pt x="1226" y="204"/>
                  </a:cubicBezTo>
                  <a:cubicBezTo>
                    <a:pt x="1226" y="204"/>
                    <a:pt x="1225" y="204"/>
                    <a:pt x="1223" y="206"/>
                  </a:cubicBezTo>
                  <a:cubicBezTo>
                    <a:pt x="1222" y="206"/>
                    <a:pt x="1221" y="207"/>
                    <a:pt x="1220" y="208"/>
                  </a:cubicBezTo>
                  <a:cubicBezTo>
                    <a:pt x="1219" y="208"/>
                    <a:pt x="1218" y="208"/>
                    <a:pt x="1217" y="209"/>
                  </a:cubicBezTo>
                  <a:cubicBezTo>
                    <a:pt x="1217" y="209"/>
                    <a:pt x="1217" y="209"/>
                    <a:pt x="1216" y="210"/>
                  </a:cubicBezTo>
                  <a:cubicBezTo>
                    <a:pt x="1216" y="210"/>
                    <a:pt x="1216" y="210"/>
                    <a:pt x="1215" y="210"/>
                  </a:cubicBezTo>
                  <a:cubicBezTo>
                    <a:pt x="1215" y="211"/>
                    <a:pt x="1214" y="211"/>
                    <a:pt x="1213" y="212"/>
                  </a:cubicBezTo>
                  <a:cubicBezTo>
                    <a:pt x="1213" y="212"/>
                    <a:pt x="1214" y="212"/>
                    <a:pt x="1214" y="212"/>
                  </a:cubicBezTo>
                  <a:cubicBezTo>
                    <a:pt x="1214" y="211"/>
                    <a:pt x="1214" y="211"/>
                    <a:pt x="1214" y="211"/>
                  </a:cubicBezTo>
                  <a:cubicBezTo>
                    <a:pt x="1214" y="211"/>
                    <a:pt x="1214" y="211"/>
                    <a:pt x="1214" y="210"/>
                  </a:cubicBezTo>
                  <a:cubicBezTo>
                    <a:pt x="1215" y="209"/>
                    <a:pt x="1215" y="208"/>
                    <a:pt x="1216" y="207"/>
                  </a:cubicBezTo>
                  <a:cubicBezTo>
                    <a:pt x="1216" y="206"/>
                    <a:pt x="1217" y="205"/>
                    <a:pt x="1217" y="204"/>
                  </a:cubicBezTo>
                  <a:cubicBezTo>
                    <a:pt x="1218" y="203"/>
                    <a:pt x="1219" y="201"/>
                    <a:pt x="1219" y="200"/>
                  </a:cubicBezTo>
                  <a:cubicBezTo>
                    <a:pt x="1219" y="199"/>
                    <a:pt x="1220" y="198"/>
                    <a:pt x="1220" y="198"/>
                  </a:cubicBezTo>
                  <a:cubicBezTo>
                    <a:pt x="1220" y="198"/>
                    <a:pt x="1220" y="198"/>
                    <a:pt x="1220" y="198"/>
                  </a:cubicBezTo>
                  <a:cubicBezTo>
                    <a:pt x="1220" y="198"/>
                    <a:pt x="1220" y="198"/>
                    <a:pt x="1220" y="198"/>
                  </a:cubicBezTo>
                  <a:cubicBezTo>
                    <a:pt x="1220" y="197"/>
                    <a:pt x="1220" y="197"/>
                    <a:pt x="1220" y="197"/>
                  </a:cubicBezTo>
                  <a:cubicBezTo>
                    <a:pt x="1225" y="197"/>
                    <a:pt x="1233" y="188"/>
                    <a:pt x="1234" y="181"/>
                  </a:cubicBezTo>
                  <a:cubicBezTo>
                    <a:pt x="1235" y="173"/>
                    <a:pt x="1229" y="164"/>
                    <a:pt x="1225" y="156"/>
                  </a:cubicBezTo>
                  <a:cubicBezTo>
                    <a:pt x="1223" y="172"/>
                    <a:pt x="1207" y="180"/>
                    <a:pt x="1218" y="195"/>
                  </a:cubicBezTo>
                  <a:cubicBezTo>
                    <a:pt x="1218" y="197"/>
                    <a:pt x="1217" y="198"/>
                    <a:pt x="1217" y="199"/>
                  </a:cubicBezTo>
                  <a:cubicBezTo>
                    <a:pt x="1216" y="200"/>
                    <a:pt x="1216" y="202"/>
                    <a:pt x="1215" y="203"/>
                  </a:cubicBezTo>
                  <a:cubicBezTo>
                    <a:pt x="1215" y="204"/>
                    <a:pt x="1214" y="205"/>
                    <a:pt x="1214" y="206"/>
                  </a:cubicBezTo>
                  <a:cubicBezTo>
                    <a:pt x="1213" y="207"/>
                    <a:pt x="1213" y="208"/>
                    <a:pt x="1212" y="209"/>
                  </a:cubicBezTo>
                  <a:cubicBezTo>
                    <a:pt x="1212" y="209"/>
                    <a:pt x="1212" y="210"/>
                    <a:pt x="1212" y="210"/>
                  </a:cubicBezTo>
                  <a:cubicBezTo>
                    <a:pt x="1212" y="210"/>
                    <a:pt x="1211" y="210"/>
                    <a:pt x="1211" y="210"/>
                  </a:cubicBezTo>
                  <a:cubicBezTo>
                    <a:pt x="1211" y="211"/>
                    <a:pt x="1211" y="211"/>
                    <a:pt x="1211" y="212"/>
                  </a:cubicBezTo>
                  <a:cubicBezTo>
                    <a:pt x="1211" y="213"/>
                    <a:pt x="1210" y="213"/>
                    <a:pt x="1210" y="214"/>
                  </a:cubicBezTo>
                  <a:cubicBezTo>
                    <a:pt x="1210" y="214"/>
                    <a:pt x="1210" y="214"/>
                    <a:pt x="1210" y="214"/>
                  </a:cubicBezTo>
                  <a:cubicBezTo>
                    <a:pt x="1209" y="215"/>
                    <a:pt x="1207" y="216"/>
                    <a:pt x="1205" y="217"/>
                  </a:cubicBezTo>
                  <a:cubicBezTo>
                    <a:pt x="1203" y="218"/>
                    <a:pt x="1201" y="219"/>
                    <a:pt x="1198" y="220"/>
                  </a:cubicBezTo>
                  <a:cubicBezTo>
                    <a:pt x="1196" y="221"/>
                    <a:pt x="1194" y="222"/>
                    <a:pt x="1192" y="223"/>
                  </a:cubicBezTo>
                  <a:cubicBezTo>
                    <a:pt x="1187" y="224"/>
                    <a:pt x="1182" y="226"/>
                    <a:pt x="1177" y="227"/>
                  </a:cubicBezTo>
                  <a:cubicBezTo>
                    <a:pt x="1175" y="227"/>
                    <a:pt x="1173" y="228"/>
                    <a:pt x="1171" y="229"/>
                  </a:cubicBezTo>
                  <a:cubicBezTo>
                    <a:pt x="1169" y="229"/>
                    <a:pt x="1167" y="230"/>
                    <a:pt x="1165" y="231"/>
                  </a:cubicBezTo>
                  <a:cubicBezTo>
                    <a:pt x="1164" y="231"/>
                    <a:pt x="1164" y="231"/>
                    <a:pt x="1164" y="231"/>
                  </a:cubicBezTo>
                  <a:cubicBezTo>
                    <a:pt x="1163" y="231"/>
                    <a:pt x="1163" y="231"/>
                    <a:pt x="1162" y="232"/>
                  </a:cubicBezTo>
                  <a:cubicBezTo>
                    <a:pt x="1162" y="232"/>
                    <a:pt x="1161" y="233"/>
                    <a:pt x="1160" y="233"/>
                  </a:cubicBezTo>
                  <a:cubicBezTo>
                    <a:pt x="1160" y="233"/>
                    <a:pt x="1159" y="234"/>
                    <a:pt x="1158" y="234"/>
                  </a:cubicBezTo>
                  <a:cubicBezTo>
                    <a:pt x="1158" y="234"/>
                    <a:pt x="1158" y="234"/>
                    <a:pt x="1158" y="234"/>
                  </a:cubicBezTo>
                  <a:cubicBezTo>
                    <a:pt x="1159" y="229"/>
                    <a:pt x="1159" y="224"/>
                    <a:pt x="1159" y="218"/>
                  </a:cubicBezTo>
                  <a:cubicBezTo>
                    <a:pt x="1159" y="214"/>
                    <a:pt x="1159" y="209"/>
                    <a:pt x="1159" y="204"/>
                  </a:cubicBezTo>
                  <a:cubicBezTo>
                    <a:pt x="1159" y="200"/>
                    <a:pt x="1158" y="195"/>
                    <a:pt x="1158" y="191"/>
                  </a:cubicBezTo>
                  <a:cubicBezTo>
                    <a:pt x="1158" y="187"/>
                    <a:pt x="1158" y="183"/>
                    <a:pt x="1158" y="179"/>
                  </a:cubicBezTo>
                  <a:cubicBezTo>
                    <a:pt x="1158" y="178"/>
                    <a:pt x="1159" y="177"/>
                    <a:pt x="1159" y="176"/>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5"/>
                    <a:pt x="1159" y="175"/>
                    <a:pt x="1159" y="175"/>
                  </a:cubicBezTo>
                  <a:cubicBezTo>
                    <a:pt x="1159" y="174"/>
                    <a:pt x="1159" y="174"/>
                    <a:pt x="1159" y="173"/>
                  </a:cubicBezTo>
                  <a:cubicBezTo>
                    <a:pt x="1159" y="173"/>
                    <a:pt x="1160" y="172"/>
                    <a:pt x="1160" y="172"/>
                  </a:cubicBezTo>
                  <a:cubicBezTo>
                    <a:pt x="1160" y="171"/>
                    <a:pt x="1160" y="171"/>
                    <a:pt x="1160" y="171"/>
                  </a:cubicBezTo>
                  <a:cubicBezTo>
                    <a:pt x="1160" y="170"/>
                    <a:pt x="1161" y="169"/>
                    <a:pt x="1161" y="168"/>
                  </a:cubicBezTo>
                  <a:cubicBezTo>
                    <a:pt x="1162" y="167"/>
                    <a:pt x="1163" y="165"/>
                    <a:pt x="1164" y="163"/>
                  </a:cubicBezTo>
                  <a:cubicBezTo>
                    <a:pt x="1164" y="162"/>
                    <a:pt x="1165" y="160"/>
                    <a:pt x="1166" y="159"/>
                  </a:cubicBezTo>
                  <a:cubicBezTo>
                    <a:pt x="1167" y="155"/>
                    <a:pt x="1169" y="152"/>
                    <a:pt x="1170" y="150"/>
                  </a:cubicBezTo>
                  <a:cubicBezTo>
                    <a:pt x="1170" y="149"/>
                    <a:pt x="1170" y="149"/>
                    <a:pt x="1170" y="149"/>
                  </a:cubicBezTo>
                  <a:cubicBezTo>
                    <a:pt x="1171" y="148"/>
                    <a:pt x="1171" y="148"/>
                    <a:pt x="1171" y="148"/>
                  </a:cubicBezTo>
                  <a:cubicBezTo>
                    <a:pt x="1172" y="147"/>
                    <a:pt x="1172" y="146"/>
                    <a:pt x="1173" y="146"/>
                  </a:cubicBezTo>
                  <a:cubicBezTo>
                    <a:pt x="1173" y="145"/>
                    <a:pt x="1174" y="144"/>
                    <a:pt x="1174" y="144"/>
                  </a:cubicBezTo>
                  <a:cubicBezTo>
                    <a:pt x="1176" y="143"/>
                    <a:pt x="1177" y="141"/>
                    <a:pt x="1178" y="140"/>
                  </a:cubicBezTo>
                  <a:cubicBezTo>
                    <a:pt x="1180" y="139"/>
                    <a:pt x="1181" y="138"/>
                    <a:pt x="1182" y="136"/>
                  </a:cubicBezTo>
                  <a:cubicBezTo>
                    <a:pt x="1184" y="135"/>
                    <a:pt x="1185" y="134"/>
                    <a:pt x="1187" y="133"/>
                  </a:cubicBezTo>
                  <a:cubicBezTo>
                    <a:pt x="1188" y="132"/>
                    <a:pt x="1190" y="131"/>
                    <a:pt x="1192" y="130"/>
                  </a:cubicBezTo>
                  <a:cubicBezTo>
                    <a:pt x="1192" y="130"/>
                    <a:pt x="1192" y="130"/>
                    <a:pt x="1192" y="130"/>
                  </a:cubicBezTo>
                  <a:cubicBezTo>
                    <a:pt x="1215" y="144"/>
                    <a:pt x="1223" y="126"/>
                    <a:pt x="1226" y="103"/>
                  </a:cubicBezTo>
                  <a:cubicBezTo>
                    <a:pt x="1211" y="116"/>
                    <a:pt x="1196" y="105"/>
                    <a:pt x="1189" y="128"/>
                  </a:cubicBezTo>
                  <a:cubicBezTo>
                    <a:pt x="1188" y="129"/>
                    <a:pt x="1186" y="130"/>
                    <a:pt x="1185" y="131"/>
                  </a:cubicBezTo>
                  <a:cubicBezTo>
                    <a:pt x="1184" y="132"/>
                    <a:pt x="1182" y="133"/>
                    <a:pt x="1181" y="134"/>
                  </a:cubicBezTo>
                  <a:cubicBezTo>
                    <a:pt x="1179" y="135"/>
                    <a:pt x="1177" y="136"/>
                    <a:pt x="1176" y="138"/>
                  </a:cubicBezTo>
                  <a:cubicBezTo>
                    <a:pt x="1175" y="138"/>
                    <a:pt x="1175" y="139"/>
                    <a:pt x="1174" y="140"/>
                  </a:cubicBezTo>
                  <a:cubicBezTo>
                    <a:pt x="1175" y="138"/>
                    <a:pt x="1175" y="136"/>
                    <a:pt x="1176" y="134"/>
                  </a:cubicBezTo>
                  <a:cubicBezTo>
                    <a:pt x="1176" y="132"/>
                    <a:pt x="1177" y="130"/>
                    <a:pt x="1177" y="129"/>
                  </a:cubicBezTo>
                  <a:cubicBezTo>
                    <a:pt x="1177" y="127"/>
                    <a:pt x="1178" y="125"/>
                    <a:pt x="1178" y="124"/>
                  </a:cubicBezTo>
                  <a:cubicBezTo>
                    <a:pt x="1178" y="122"/>
                    <a:pt x="1178" y="120"/>
                    <a:pt x="1178" y="120"/>
                  </a:cubicBezTo>
                  <a:cubicBezTo>
                    <a:pt x="1178" y="120"/>
                    <a:pt x="1178" y="122"/>
                    <a:pt x="1177" y="124"/>
                  </a:cubicBezTo>
                  <a:cubicBezTo>
                    <a:pt x="1177" y="125"/>
                    <a:pt x="1176" y="127"/>
                    <a:pt x="1176" y="128"/>
                  </a:cubicBezTo>
                  <a:cubicBezTo>
                    <a:pt x="1175" y="130"/>
                    <a:pt x="1175" y="132"/>
                    <a:pt x="1174" y="134"/>
                  </a:cubicBezTo>
                  <a:cubicBezTo>
                    <a:pt x="1172" y="138"/>
                    <a:pt x="1169" y="142"/>
                    <a:pt x="1166" y="148"/>
                  </a:cubicBezTo>
                  <a:cubicBezTo>
                    <a:pt x="1165" y="150"/>
                    <a:pt x="1163" y="153"/>
                    <a:pt x="1161" y="156"/>
                  </a:cubicBezTo>
                  <a:cubicBezTo>
                    <a:pt x="1160" y="158"/>
                    <a:pt x="1159" y="159"/>
                    <a:pt x="1159" y="161"/>
                  </a:cubicBezTo>
                  <a:cubicBezTo>
                    <a:pt x="1158" y="162"/>
                    <a:pt x="1157" y="164"/>
                    <a:pt x="1156" y="166"/>
                  </a:cubicBezTo>
                  <a:cubicBezTo>
                    <a:pt x="1156" y="167"/>
                    <a:pt x="1155" y="168"/>
                    <a:pt x="1155" y="169"/>
                  </a:cubicBezTo>
                  <a:cubicBezTo>
                    <a:pt x="1155" y="169"/>
                    <a:pt x="1155" y="170"/>
                    <a:pt x="1154" y="170"/>
                  </a:cubicBezTo>
                  <a:cubicBezTo>
                    <a:pt x="1154" y="171"/>
                    <a:pt x="1154" y="171"/>
                    <a:pt x="1154" y="172"/>
                  </a:cubicBezTo>
                  <a:cubicBezTo>
                    <a:pt x="1154" y="172"/>
                    <a:pt x="1154" y="173"/>
                    <a:pt x="1154" y="173"/>
                  </a:cubicBezTo>
                  <a:cubicBezTo>
                    <a:pt x="1154" y="174"/>
                    <a:pt x="1154" y="174"/>
                    <a:pt x="1154" y="174"/>
                  </a:cubicBezTo>
                  <a:cubicBezTo>
                    <a:pt x="1153" y="174"/>
                    <a:pt x="1153" y="174"/>
                    <a:pt x="1153" y="174"/>
                  </a:cubicBezTo>
                  <a:cubicBezTo>
                    <a:pt x="1153" y="174"/>
                    <a:pt x="1153" y="174"/>
                    <a:pt x="1153" y="174"/>
                  </a:cubicBezTo>
                  <a:cubicBezTo>
                    <a:pt x="1153" y="174"/>
                    <a:pt x="1153" y="174"/>
                    <a:pt x="1153" y="174"/>
                  </a:cubicBezTo>
                  <a:cubicBezTo>
                    <a:pt x="1153" y="175"/>
                    <a:pt x="1153" y="175"/>
                    <a:pt x="1153" y="175"/>
                  </a:cubicBezTo>
                  <a:cubicBezTo>
                    <a:pt x="1153" y="176"/>
                    <a:pt x="1153" y="177"/>
                    <a:pt x="1153" y="178"/>
                  </a:cubicBezTo>
                  <a:cubicBezTo>
                    <a:pt x="1153" y="179"/>
                    <a:pt x="1153" y="181"/>
                    <a:pt x="1153" y="182"/>
                  </a:cubicBezTo>
                  <a:cubicBezTo>
                    <a:pt x="1152" y="182"/>
                    <a:pt x="1152" y="181"/>
                    <a:pt x="1152" y="181"/>
                  </a:cubicBezTo>
                  <a:cubicBezTo>
                    <a:pt x="1151" y="180"/>
                    <a:pt x="1150" y="178"/>
                    <a:pt x="1149" y="176"/>
                  </a:cubicBezTo>
                  <a:cubicBezTo>
                    <a:pt x="1148" y="176"/>
                    <a:pt x="1148" y="175"/>
                    <a:pt x="1147" y="175"/>
                  </a:cubicBezTo>
                  <a:cubicBezTo>
                    <a:pt x="1147" y="174"/>
                    <a:pt x="1146" y="174"/>
                    <a:pt x="1146" y="173"/>
                  </a:cubicBezTo>
                  <a:cubicBezTo>
                    <a:pt x="1145" y="173"/>
                    <a:pt x="1145" y="172"/>
                    <a:pt x="1144" y="172"/>
                  </a:cubicBezTo>
                  <a:cubicBezTo>
                    <a:pt x="1144" y="172"/>
                    <a:pt x="1143" y="171"/>
                    <a:pt x="1142" y="171"/>
                  </a:cubicBezTo>
                  <a:cubicBezTo>
                    <a:pt x="1141" y="170"/>
                    <a:pt x="1139" y="169"/>
                    <a:pt x="1138" y="169"/>
                  </a:cubicBezTo>
                  <a:cubicBezTo>
                    <a:pt x="1137" y="169"/>
                    <a:pt x="1137" y="168"/>
                    <a:pt x="1136" y="168"/>
                  </a:cubicBezTo>
                  <a:cubicBezTo>
                    <a:pt x="1136" y="168"/>
                    <a:pt x="1136" y="168"/>
                    <a:pt x="1135" y="168"/>
                  </a:cubicBezTo>
                  <a:cubicBezTo>
                    <a:pt x="1135" y="168"/>
                    <a:pt x="1134" y="168"/>
                    <a:pt x="1134" y="168"/>
                  </a:cubicBezTo>
                  <a:cubicBezTo>
                    <a:pt x="1133" y="168"/>
                    <a:pt x="1133" y="168"/>
                    <a:pt x="1133" y="168"/>
                  </a:cubicBezTo>
                  <a:cubicBezTo>
                    <a:pt x="1129" y="167"/>
                    <a:pt x="1125" y="168"/>
                    <a:pt x="1122" y="168"/>
                  </a:cubicBezTo>
                  <a:cubicBezTo>
                    <a:pt x="1120" y="168"/>
                    <a:pt x="1118" y="168"/>
                    <a:pt x="1117" y="168"/>
                  </a:cubicBezTo>
                  <a:cubicBezTo>
                    <a:pt x="1116" y="167"/>
                    <a:pt x="1115" y="167"/>
                    <a:pt x="1114" y="167"/>
                  </a:cubicBezTo>
                  <a:cubicBezTo>
                    <a:pt x="1114" y="167"/>
                    <a:pt x="1114" y="167"/>
                    <a:pt x="1114" y="167"/>
                  </a:cubicBezTo>
                  <a:cubicBezTo>
                    <a:pt x="1114" y="167"/>
                    <a:pt x="1113" y="167"/>
                    <a:pt x="1113" y="167"/>
                  </a:cubicBezTo>
                  <a:cubicBezTo>
                    <a:pt x="1113" y="166"/>
                    <a:pt x="1113" y="166"/>
                    <a:pt x="1113" y="166"/>
                  </a:cubicBezTo>
                  <a:cubicBezTo>
                    <a:pt x="1112" y="166"/>
                    <a:pt x="1112" y="166"/>
                    <a:pt x="1112" y="166"/>
                  </a:cubicBezTo>
                  <a:cubicBezTo>
                    <a:pt x="1109" y="164"/>
                    <a:pt x="1107" y="162"/>
                    <a:pt x="1104" y="159"/>
                  </a:cubicBezTo>
                  <a:cubicBezTo>
                    <a:pt x="1102" y="156"/>
                    <a:pt x="1100" y="152"/>
                    <a:pt x="1097" y="149"/>
                  </a:cubicBezTo>
                  <a:cubicBezTo>
                    <a:pt x="1095" y="146"/>
                    <a:pt x="1092" y="144"/>
                    <a:pt x="1090" y="141"/>
                  </a:cubicBezTo>
                  <a:cubicBezTo>
                    <a:pt x="1088" y="139"/>
                    <a:pt x="1086" y="137"/>
                    <a:pt x="1085" y="136"/>
                  </a:cubicBezTo>
                  <a:cubicBezTo>
                    <a:pt x="1084" y="135"/>
                    <a:pt x="1084" y="135"/>
                    <a:pt x="1084" y="134"/>
                  </a:cubicBezTo>
                  <a:cubicBezTo>
                    <a:pt x="1084" y="134"/>
                    <a:pt x="1084" y="134"/>
                    <a:pt x="1084" y="133"/>
                  </a:cubicBezTo>
                  <a:cubicBezTo>
                    <a:pt x="1084" y="133"/>
                    <a:pt x="1084" y="133"/>
                    <a:pt x="1084" y="132"/>
                  </a:cubicBezTo>
                  <a:cubicBezTo>
                    <a:pt x="1083" y="132"/>
                    <a:pt x="1083" y="132"/>
                    <a:pt x="1083" y="132"/>
                  </a:cubicBezTo>
                  <a:cubicBezTo>
                    <a:pt x="1083" y="131"/>
                    <a:pt x="1083" y="130"/>
                    <a:pt x="1083" y="130"/>
                  </a:cubicBezTo>
                  <a:cubicBezTo>
                    <a:pt x="1082" y="129"/>
                    <a:pt x="1082" y="129"/>
                    <a:pt x="1082" y="128"/>
                  </a:cubicBezTo>
                  <a:cubicBezTo>
                    <a:pt x="1082" y="127"/>
                    <a:pt x="1081" y="127"/>
                    <a:pt x="1081" y="126"/>
                  </a:cubicBezTo>
                  <a:cubicBezTo>
                    <a:pt x="1081" y="126"/>
                    <a:pt x="1081" y="125"/>
                    <a:pt x="1081" y="124"/>
                  </a:cubicBezTo>
                  <a:cubicBezTo>
                    <a:pt x="1080" y="123"/>
                    <a:pt x="1080" y="121"/>
                    <a:pt x="1080" y="120"/>
                  </a:cubicBezTo>
                  <a:cubicBezTo>
                    <a:pt x="1079" y="118"/>
                    <a:pt x="1079" y="117"/>
                    <a:pt x="1079" y="115"/>
                  </a:cubicBezTo>
                  <a:cubicBezTo>
                    <a:pt x="1079" y="114"/>
                    <a:pt x="1079" y="113"/>
                    <a:pt x="1078" y="111"/>
                  </a:cubicBezTo>
                  <a:cubicBezTo>
                    <a:pt x="1079" y="111"/>
                    <a:pt x="1079" y="111"/>
                    <a:pt x="1079" y="111"/>
                  </a:cubicBezTo>
                  <a:cubicBezTo>
                    <a:pt x="1079" y="112"/>
                    <a:pt x="1079" y="113"/>
                    <a:pt x="1079" y="114"/>
                  </a:cubicBezTo>
                  <a:cubicBezTo>
                    <a:pt x="1103" y="108"/>
                    <a:pt x="1089" y="79"/>
                    <a:pt x="1078" y="66"/>
                  </a:cubicBezTo>
                  <a:cubicBezTo>
                    <a:pt x="1077" y="76"/>
                    <a:pt x="1055" y="111"/>
                    <a:pt x="1076" y="114"/>
                  </a:cubicBezTo>
                  <a:cubicBezTo>
                    <a:pt x="1076" y="115"/>
                    <a:pt x="1076" y="115"/>
                    <a:pt x="1076" y="116"/>
                  </a:cubicBezTo>
                  <a:cubicBezTo>
                    <a:pt x="1076" y="117"/>
                    <a:pt x="1077" y="119"/>
                    <a:pt x="1077" y="120"/>
                  </a:cubicBezTo>
                  <a:cubicBezTo>
                    <a:pt x="1077" y="122"/>
                    <a:pt x="1078" y="123"/>
                    <a:pt x="1078" y="125"/>
                  </a:cubicBezTo>
                  <a:cubicBezTo>
                    <a:pt x="1078" y="126"/>
                    <a:pt x="1079" y="126"/>
                    <a:pt x="1079" y="127"/>
                  </a:cubicBezTo>
                  <a:cubicBezTo>
                    <a:pt x="1079" y="128"/>
                    <a:pt x="1079" y="128"/>
                    <a:pt x="1079" y="129"/>
                  </a:cubicBezTo>
                  <a:cubicBezTo>
                    <a:pt x="1080" y="130"/>
                    <a:pt x="1080" y="130"/>
                    <a:pt x="1080" y="131"/>
                  </a:cubicBezTo>
                  <a:cubicBezTo>
                    <a:pt x="1080" y="131"/>
                    <a:pt x="1080" y="131"/>
                    <a:pt x="1080" y="131"/>
                  </a:cubicBezTo>
                  <a:cubicBezTo>
                    <a:pt x="1079" y="130"/>
                    <a:pt x="1077" y="128"/>
                    <a:pt x="1076" y="127"/>
                  </a:cubicBezTo>
                  <a:cubicBezTo>
                    <a:pt x="1075" y="127"/>
                    <a:pt x="1075" y="126"/>
                    <a:pt x="1074" y="126"/>
                  </a:cubicBezTo>
                  <a:cubicBezTo>
                    <a:pt x="1074" y="125"/>
                    <a:pt x="1073" y="125"/>
                    <a:pt x="1073" y="124"/>
                  </a:cubicBezTo>
                  <a:cubicBezTo>
                    <a:pt x="1072" y="123"/>
                    <a:pt x="1071" y="123"/>
                    <a:pt x="1070" y="122"/>
                  </a:cubicBezTo>
                  <a:cubicBezTo>
                    <a:pt x="1068" y="121"/>
                    <a:pt x="1066" y="119"/>
                    <a:pt x="1065" y="118"/>
                  </a:cubicBezTo>
                  <a:cubicBezTo>
                    <a:pt x="1064" y="118"/>
                    <a:pt x="1063" y="117"/>
                    <a:pt x="1063" y="117"/>
                  </a:cubicBezTo>
                  <a:cubicBezTo>
                    <a:pt x="1062" y="117"/>
                    <a:pt x="1062" y="117"/>
                    <a:pt x="1061" y="117"/>
                  </a:cubicBezTo>
                  <a:cubicBezTo>
                    <a:pt x="1061" y="117"/>
                    <a:pt x="1061" y="117"/>
                    <a:pt x="1061" y="117"/>
                  </a:cubicBezTo>
                  <a:cubicBezTo>
                    <a:pt x="1061" y="117"/>
                    <a:pt x="1061" y="117"/>
                    <a:pt x="1061" y="117"/>
                  </a:cubicBezTo>
                  <a:cubicBezTo>
                    <a:pt x="1061" y="117"/>
                    <a:pt x="1061" y="117"/>
                    <a:pt x="1061" y="117"/>
                  </a:cubicBezTo>
                  <a:cubicBezTo>
                    <a:pt x="1061" y="117"/>
                    <a:pt x="1061" y="118"/>
                    <a:pt x="1061" y="118"/>
                  </a:cubicBezTo>
                  <a:cubicBezTo>
                    <a:pt x="1061" y="118"/>
                    <a:pt x="1061" y="118"/>
                    <a:pt x="1061" y="118"/>
                  </a:cubicBezTo>
                  <a:cubicBezTo>
                    <a:pt x="1061" y="119"/>
                    <a:pt x="1061" y="119"/>
                    <a:pt x="1062" y="119"/>
                  </a:cubicBezTo>
                  <a:cubicBezTo>
                    <a:pt x="1062" y="119"/>
                    <a:pt x="1062" y="119"/>
                    <a:pt x="1062" y="119"/>
                  </a:cubicBezTo>
                  <a:cubicBezTo>
                    <a:pt x="1062" y="119"/>
                    <a:pt x="1062" y="119"/>
                    <a:pt x="1062" y="119"/>
                  </a:cubicBezTo>
                  <a:cubicBezTo>
                    <a:pt x="1062" y="119"/>
                    <a:pt x="1061" y="118"/>
                    <a:pt x="1061" y="118"/>
                  </a:cubicBezTo>
                  <a:cubicBezTo>
                    <a:pt x="1061" y="118"/>
                    <a:pt x="1061" y="118"/>
                    <a:pt x="1061" y="118"/>
                  </a:cubicBezTo>
                  <a:cubicBezTo>
                    <a:pt x="1061" y="118"/>
                    <a:pt x="1062" y="118"/>
                    <a:pt x="1062" y="118"/>
                  </a:cubicBezTo>
                  <a:cubicBezTo>
                    <a:pt x="1062" y="118"/>
                    <a:pt x="1062" y="118"/>
                    <a:pt x="1062" y="118"/>
                  </a:cubicBezTo>
                  <a:cubicBezTo>
                    <a:pt x="1062" y="118"/>
                    <a:pt x="1062" y="118"/>
                    <a:pt x="1062" y="118"/>
                  </a:cubicBezTo>
                  <a:cubicBezTo>
                    <a:pt x="1062" y="118"/>
                    <a:pt x="1062" y="118"/>
                    <a:pt x="1062" y="118"/>
                  </a:cubicBezTo>
                  <a:cubicBezTo>
                    <a:pt x="1062" y="118"/>
                    <a:pt x="1062" y="118"/>
                    <a:pt x="1062" y="118"/>
                  </a:cubicBezTo>
                  <a:cubicBezTo>
                    <a:pt x="1063" y="118"/>
                    <a:pt x="1063" y="119"/>
                    <a:pt x="1064" y="119"/>
                  </a:cubicBezTo>
                  <a:cubicBezTo>
                    <a:pt x="1065" y="121"/>
                    <a:pt x="1066" y="122"/>
                    <a:pt x="1068" y="124"/>
                  </a:cubicBezTo>
                  <a:cubicBezTo>
                    <a:pt x="1068" y="125"/>
                    <a:pt x="1069" y="126"/>
                    <a:pt x="1070" y="127"/>
                  </a:cubicBezTo>
                  <a:cubicBezTo>
                    <a:pt x="1070" y="128"/>
                    <a:pt x="1071" y="128"/>
                    <a:pt x="1071" y="128"/>
                  </a:cubicBezTo>
                  <a:cubicBezTo>
                    <a:pt x="1072" y="129"/>
                    <a:pt x="1072" y="129"/>
                    <a:pt x="1073" y="130"/>
                  </a:cubicBezTo>
                  <a:cubicBezTo>
                    <a:pt x="1077" y="134"/>
                    <a:pt x="1082" y="139"/>
                    <a:pt x="1087" y="144"/>
                  </a:cubicBezTo>
                  <a:cubicBezTo>
                    <a:pt x="1089" y="146"/>
                    <a:pt x="1092" y="149"/>
                    <a:pt x="1094" y="152"/>
                  </a:cubicBezTo>
                  <a:cubicBezTo>
                    <a:pt x="1095" y="153"/>
                    <a:pt x="1096" y="154"/>
                    <a:pt x="1097" y="155"/>
                  </a:cubicBezTo>
                  <a:cubicBezTo>
                    <a:pt x="1096" y="155"/>
                    <a:pt x="1096" y="155"/>
                    <a:pt x="1096" y="155"/>
                  </a:cubicBezTo>
                  <a:cubicBezTo>
                    <a:pt x="1095" y="154"/>
                    <a:pt x="1093" y="154"/>
                    <a:pt x="1092" y="154"/>
                  </a:cubicBezTo>
                  <a:cubicBezTo>
                    <a:pt x="1091" y="153"/>
                    <a:pt x="1090" y="153"/>
                    <a:pt x="1089" y="153"/>
                  </a:cubicBezTo>
                  <a:cubicBezTo>
                    <a:pt x="1087" y="152"/>
                    <a:pt x="1086" y="152"/>
                    <a:pt x="1085" y="152"/>
                  </a:cubicBezTo>
                  <a:cubicBezTo>
                    <a:pt x="1085" y="152"/>
                    <a:pt x="1085" y="152"/>
                    <a:pt x="1084" y="152"/>
                  </a:cubicBezTo>
                  <a:cubicBezTo>
                    <a:pt x="1085" y="151"/>
                    <a:pt x="1085" y="151"/>
                    <a:pt x="1085" y="151"/>
                  </a:cubicBezTo>
                  <a:cubicBezTo>
                    <a:pt x="1069" y="141"/>
                    <a:pt x="1055" y="146"/>
                    <a:pt x="1039" y="152"/>
                  </a:cubicBezTo>
                  <a:cubicBezTo>
                    <a:pt x="1051" y="164"/>
                    <a:pt x="1067" y="162"/>
                    <a:pt x="1081" y="155"/>
                  </a:cubicBezTo>
                  <a:cubicBezTo>
                    <a:pt x="1082" y="155"/>
                    <a:pt x="1083" y="155"/>
                    <a:pt x="1084" y="155"/>
                  </a:cubicBezTo>
                  <a:cubicBezTo>
                    <a:pt x="1086" y="155"/>
                    <a:pt x="1087" y="156"/>
                    <a:pt x="1088" y="156"/>
                  </a:cubicBezTo>
                  <a:cubicBezTo>
                    <a:pt x="1089" y="156"/>
                    <a:pt x="1090" y="156"/>
                    <a:pt x="1091" y="157"/>
                  </a:cubicBezTo>
                  <a:cubicBezTo>
                    <a:pt x="1093" y="157"/>
                    <a:pt x="1094" y="157"/>
                    <a:pt x="1095" y="158"/>
                  </a:cubicBezTo>
                  <a:cubicBezTo>
                    <a:pt x="1096" y="158"/>
                    <a:pt x="1097" y="158"/>
                    <a:pt x="1097" y="159"/>
                  </a:cubicBezTo>
                  <a:cubicBezTo>
                    <a:pt x="1098" y="159"/>
                    <a:pt x="1098" y="159"/>
                    <a:pt x="1098" y="159"/>
                  </a:cubicBezTo>
                  <a:cubicBezTo>
                    <a:pt x="1098" y="159"/>
                    <a:pt x="1098" y="159"/>
                    <a:pt x="1099" y="159"/>
                  </a:cubicBezTo>
                  <a:cubicBezTo>
                    <a:pt x="1099" y="159"/>
                    <a:pt x="1099" y="159"/>
                    <a:pt x="1100" y="159"/>
                  </a:cubicBezTo>
                  <a:cubicBezTo>
                    <a:pt x="1100" y="160"/>
                    <a:pt x="1101" y="160"/>
                    <a:pt x="1101" y="161"/>
                  </a:cubicBezTo>
                  <a:cubicBezTo>
                    <a:pt x="1104" y="164"/>
                    <a:pt x="1107" y="167"/>
                    <a:pt x="1110" y="169"/>
                  </a:cubicBezTo>
                  <a:cubicBezTo>
                    <a:pt x="1110" y="170"/>
                    <a:pt x="1111" y="170"/>
                    <a:pt x="1111" y="170"/>
                  </a:cubicBezTo>
                  <a:cubicBezTo>
                    <a:pt x="1112" y="170"/>
                    <a:pt x="1112" y="170"/>
                    <a:pt x="1112" y="170"/>
                  </a:cubicBezTo>
                  <a:cubicBezTo>
                    <a:pt x="1112" y="170"/>
                    <a:pt x="1112" y="170"/>
                    <a:pt x="1112" y="170"/>
                  </a:cubicBezTo>
                  <a:cubicBezTo>
                    <a:pt x="1113" y="171"/>
                    <a:pt x="1113" y="171"/>
                    <a:pt x="1113" y="171"/>
                  </a:cubicBezTo>
                  <a:cubicBezTo>
                    <a:pt x="1114" y="171"/>
                    <a:pt x="1115" y="171"/>
                    <a:pt x="1116" y="172"/>
                  </a:cubicBezTo>
                  <a:cubicBezTo>
                    <a:pt x="1118" y="172"/>
                    <a:pt x="1120" y="172"/>
                    <a:pt x="1122" y="172"/>
                  </a:cubicBezTo>
                  <a:cubicBezTo>
                    <a:pt x="1126" y="172"/>
                    <a:pt x="1129" y="171"/>
                    <a:pt x="1132" y="172"/>
                  </a:cubicBezTo>
                  <a:cubicBezTo>
                    <a:pt x="1133" y="172"/>
                    <a:pt x="1133" y="172"/>
                    <a:pt x="1133" y="172"/>
                  </a:cubicBezTo>
                  <a:cubicBezTo>
                    <a:pt x="1134" y="172"/>
                    <a:pt x="1134" y="172"/>
                    <a:pt x="1135" y="172"/>
                  </a:cubicBezTo>
                  <a:cubicBezTo>
                    <a:pt x="1135" y="172"/>
                    <a:pt x="1135" y="172"/>
                    <a:pt x="1136" y="172"/>
                  </a:cubicBezTo>
                  <a:cubicBezTo>
                    <a:pt x="1136" y="172"/>
                    <a:pt x="1136" y="172"/>
                    <a:pt x="1137" y="173"/>
                  </a:cubicBezTo>
                  <a:cubicBezTo>
                    <a:pt x="1138" y="173"/>
                    <a:pt x="1139" y="174"/>
                    <a:pt x="1140" y="174"/>
                  </a:cubicBezTo>
                  <a:cubicBezTo>
                    <a:pt x="1141" y="175"/>
                    <a:pt x="1142" y="176"/>
                    <a:pt x="1143" y="176"/>
                  </a:cubicBezTo>
                  <a:cubicBezTo>
                    <a:pt x="1144" y="177"/>
                    <a:pt x="1145" y="177"/>
                    <a:pt x="1145" y="177"/>
                  </a:cubicBezTo>
                  <a:cubicBezTo>
                    <a:pt x="1146" y="178"/>
                    <a:pt x="1146" y="178"/>
                    <a:pt x="1146" y="178"/>
                  </a:cubicBezTo>
                  <a:cubicBezTo>
                    <a:pt x="1148" y="180"/>
                    <a:pt x="1150" y="181"/>
                    <a:pt x="1151" y="182"/>
                  </a:cubicBezTo>
                  <a:cubicBezTo>
                    <a:pt x="1152" y="183"/>
                    <a:pt x="1152" y="183"/>
                    <a:pt x="1153" y="183"/>
                  </a:cubicBezTo>
                  <a:cubicBezTo>
                    <a:pt x="1152" y="186"/>
                    <a:pt x="1152" y="189"/>
                    <a:pt x="1153" y="191"/>
                  </a:cubicBezTo>
                  <a:cubicBezTo>
                    <a:pt x="1153" y="196"/>
                    <a:pt x="1153" y="200"/>
                    <a:pt x="1153" y="205"/>
                  </a:cubicBezTo>
                  <a:cubicBezTo>
                    <a:pt x="1154" y="209"/>
                    <a:pt x="1154" y="214"/>
                    <a:pt x="1154" y="218"/>
                  </a:cubicBezTo>
                  <a:cubicBezTo>
                    <a:pt x="1154" y="228"/>
                    <a:pt x="1153" y="237"/>
                    <a:pt x="1151" y="247"/>
                  </a:cubicBezTo>
                  <a:cubicBezTo>
                    <a:pt x="1150" y="252"/>
                    <a:pt x="1149" y="257"/>
                    <a:pt x="1148" y="262"/>
                  </a:cubicBezTo>
                  <a:cubicBezTo>
                    <a:pt x="1148" y="263"/>
                    <a:pt x="1148" y="264"/>
                    <a:pt x="1148" y="266"/>
                  </a:cubicBezTo>
                  <a:cubicBezTo>
                    <a:pt x="1147" y="267"/>
                    <a:pt x="1147" y="269"/>
                    <a:pt x="1147" y="270"/>
                  </a:cubicBezTo>
                  <a:cubicBezTo>
                    <a:pt x="1147" y="272"/>
                    <a:pt x="1147" y="275"/>
                    <a:pt x="1148" y="278"/>
                  </a:cubicBezTo>
                  <a:cubicBezTo>
                    <a:pt x="1148" y="283"/>
                    <a:pt x="1149" y="288"/>
                    <a:pt x="1150" y="293"/>
                  </a:cubicBezTo>
                  <a:cubicBezTo>
                    <a:pt x="1151" y="296"/>
                    <a:pt x="1152" y="300"/>
                    <a:pt x="1153" y="303"/>
                  </a:cubicBezTo>
                  <a:cubicBezTo>
                    <a:pt x="1153" y="302"/>
                    <a:pt x="1152" y="301"/>
                    <a:pt x="1151" y="299"/>
                  </a:cubicBezTo>
                  <a:cubicBezTo>
                    <a:pt x="1151" y="299"/>
                    <a:pt x="1151" y="298"/>
                    <a:pt x="1150" y="297"/>
                  </a:cubicBezTo>
                  <a:cubicBezTo>
                    <a:pt x="1150" y="297"/>
                    <a:pt x="1149" y="296"/>
                    <a:pt x="1149" y="296"/>
                  </a:cubicBezTo>
                  <a:cubicBezTo>
                    <a:pt x="1148" y="295"/>
                    <a:pt x="1148" y="294"/>
                    <a:pt x="1147" y="294"/>
                  </a:cubicBezTo>
                  <a:cubicBezTo>
                    <a:pt x="1147" y="294"/>
                    <a:pt x="1147" y="293"/>
                    <a:pt x="1147" y="293"/>
                  </a:cubicBezTo>
                  <a:cubicBezTo>
                    <a:pt x="1147" y="292"/>
                    <a:pt x="1148" y="291"/>
                    <a:pt x="1148" y="290"/>
                  </a:cubicBezTo>
                  <a:cubicBezTo>
                    <a:pt x="1147" y="291"/>
                    <a:pt x="1147" y="292"/>
                    <a:pt x="1146" y="292"/>
                  </a:cubicBezTo>
                  <a:cubicBezTo>
                    <a:pt x="1146" y="292"/>
                    <a:pt x="1146" y="292"/>
                    <a:pt x="1145" y="292"/>
                  </a:cubicBezTo>
                  <a:cubicBezTo>
                    <a:pt x="1143" y="290"/>
                    <a:pt x="1140" y="287"/>
                    <a:pt x="1136" y="286"/>
                  </a:cubicBezTo>
                  <a:cubicBezTo>
                    <a:pt x="1135" y="286"/>
                    <a:pt x="1135" y="286"/>
                    <a:pt x="1134" y="286"/>
                  </a:cubicBezTo>
                  <a:cubicBezTo>
                    <a:pt x="1134" y="286"/>
                    <a:pt x="1133" y="286"/>
                    <a:pt x="1133" y="286"/>
                  </a:cubicBezTo>
                  <a:cubicBezTo>
                    <a:pt x="1132" y="286"/>
                    <a:pt x="1132" y="286"/>
                    <a:pt x="1132" y="286"/>
                  </a:cubicBezTo>
                  <a:cubicBezTo>
                    <a:pt x="1131" y="286"/>
                    <a:pt x="1131" y="286"/>
                    <a:pt x="1131" y="286"/>
                  </a:cubicBezTo>
                  <a:cubicBezTo>
                    <a:pt x="1130" y="286"/>
                    <a:pt x="1130" y="286"/>
                    <a:pt x="1129" y="286"/>
                  </a:cubicBezTo>
                  <a:cubicBezTo>
                    <a:pt x="1127" y="286"/>
                    <a:pt x="1125" y="286"/>
                    <a:pt x="1123" y="286"/>
                  </a:cubicBezTo>
                  <a:cubicBezTo>
                    <a:pt x="1122" y="286"/>
                    <a:pt x="1121" y="287"/>
                    <a:pt x="1120" y="287"/>
                  </a:cubicBezTo>
                  <a:cubicBezTo>
                    <a:pt x="1119" y="287"/>
                    <a:pt x="1118" y="287"/>
                    <a:pt x="1117" y="287"/>
                  </a:cubicBezTo>
                  <a:cubicBezTo>
                    <a:pt x="1116" y="287"/>
                    <a:pt x="1115" y="287"/>
                    <a:pt x="1114" y="287"/>
                  </a:cubicBezTo>
                  <a:cubicBezTo>
                    <a:pt x="1113" y="287"/>
                    <a:pt x="1112" y="287"/>
                    <a:pt x="1111" y="287"/>
                  </a:cubicBezTo>
                  <a:cubicBezTo>
                    <a:pt x="1110" y="287"/>
                    <a:pt x="1109" y="287"/>
                    <a:pt x="1109" y="287"/>
                  </a:cubicBezTo>
                  <a:cubicBezTo>
                    <a:pt x="1109" y="287"/>
                    <a:pt x="1109" y="287"/>
                    <a:pt x="1108" y="287"/>
                  </a:cubicBezTo>
                  <a:cubicBezTo>
                    <a:pt x="1108" y="287"/>
                    <a:pt x="1108" y="286"/>
                    <a:pt x="1108" y="286"/>
                  </a:cubicBezTo>
                  <a:cubicBezTo>
                    <a:pt x="1107" y="286"/>
                    <a:pt x="1107" y="286"/>
                    <a:pt x="1107" y="285"/>
                  </a:cubicBezTo>
                  <a:cubicBezTo>
                    <a:pt x="1107" y="285"/>
                    <a:pt x="1107" y="285"/>
                    <a:pt x="1107" y="285"/>
                  </a:cubicBezTo>
                  <a:cubicBezTo>
                    <a:pt x="1106" y="284"/>
                    <a:pt x="1106" y="284"/>
                    <a:pt x="1106" y="284"/>
                  </a:cubicBezTo>
                  <a:cubicBezTo>
                    <a:pt x="1105" y="283"/>
                    <a:pt x="1105" y="283"/>
                    <a:pt x="1104" y="282"/>
                  </a:cubicBezTo>
                  <a:cubicBezTo>
                    <a:pt x="1104" y="282"/>
                    <a:pt x="1104" y="282"/>
                    <a:pt x="1104" y="282"/>
                  </a:cubicBezTo>
                  <a:cubicBezTo>
                    <a:pt x="1104" y="281"/>
                    <a:pt x="1104" y="281"/>
                    <a:pt x="1103" y="281"/>
                  </a:cubicBezTo>
                  <a:cubicBezTo>
                    <a:pt x="1103" y="280"/>
                    <a:pt x="1103" y="280"/>
                    <a:pt x="1102" y="279"/>
                  </a:cubicBezTo>
                  <a:cubicBezTo>
                    <a:pt x="1102" y="278"/>
                    <a:pt x="1101" y="277"/>
                    <a:pt x="1100" y="276"/>
                  </a:cubicBezTo>
                  <a:cubicBezTo>
                    <a:pt x="1100" y="275"/>
                    <a:pt x="1099" y="273"/>
                    <a:pt x="1099" y="272"/>
                  </a:cubicBezTo>
                  <a:cubicBezTo>
                    <a:pt x="1099" y="272"/>
                    <a:pt x="1099" y="272"/>
                    <a:pt x="1099" y="272"/>
                  </a:cubicBezTo>
                  <a:cubicBezTo>
                    <a:pt x="1099" y="272"/>
                    <a:pt x="1100" y="272"/>
                    <a:pt x="1100" y="272"/>
                  </a:cubicBezTo>
                  <a:cubicBezTo>
                    <a:pt x="1100" y="271"/>
                    <a:pt x="1099" y="270"/>
                    <a:pt x="1099" y="269"/>
                  </a:cubicBezTo>
                  <a:cubicBezTo>
                    <a:pt x="1101" y="270"/>
                    <a:pt x="1101" y="270"/>
                    <a:pt x="1101" y="270"/>
                  </a:cubicBezTo>
                  <a:cubicBezTo>
                    <a:pt x="1120" y="258"/>
                    <a:pt x="1098" y="244"/>
                    <a:pt x="1095" y="233"/>
                  </a:cubicBezTo>
                  <a:cubicBezTo>
                    <a:pt x="1090" y="242"/>
                    <a:pt x="1081" y="267"/>
                    <a:pt x="1097" y="271"/>
                  </a:cubicBezTo>
                  <a:cubicBezTo>
                    <a:pt x="1097" y="272"/>
                    <a:pt x="1097" y="272"/>
                    <a:pt x="1097" y="273"/>
                  </a:cubicBezTo>
                  <a:cubicBezTo>
                    <a:pt x="1098" y="274"/>
                    <a:pt x="1098" y="275"/>
                    <a:pt x="1099" y="277"/>
                  </a:cubicBezTo>
                  <a:cubicBezTo>
                    <a:pt x="1099" y="278"/>
                    <a:pt x="1100" y="279"/>
                    <a:pt x="1101" y="280"/>
                  </a:cubicBezTo>
                  <a:cubicBezTo>
                    <a:pt x="1101" y="281"/>
                    <a:pt x="1101" y="281"/>
                    <a:pt x="1102" y="282"/>
                  </a:cubicBezTo>
                  <a:cubicBezTo>
                    <a:pt x="1102" y="282"/>
                    <a:pt x="1102" y="282"/>
                    <a:pt x="1102" y="283"/>
                  </a:cubicBezTo>
                  <a:cubicBezTo>
                    <a:pt x="1103" y="283"/>
                    <a:pt x="1103" y="283"/>
                    <a:pt x="1103" y="283"/>
                  </a:cubicBezTo>
                  <a:cubicBezTo>
                    <a:pt x="1103" y="284"/>
                    <a:pt x="1104" y="284"/>
                    <a:pt x="1104" y="285"/>
                  </a:cubicBezTo>
                  <a:cubicBezTo>
                    <a:pt x="1104" y="285"/>
                    <a:pt x="1105" y="286"/>
                    <a:pt x="1105" y="286"/>
                  </a:cubicBezTo>
                  <a:cubicBezTo>
                    <a:pt x="1105" y="286"/>
                    <a:pt x="1106" y="287"/>
                    <a:pt x="1106" y="287"/>
                  </a:cubicBezTo>
                  <a:cubicBezTo>
                    <a:pt x="1106" y="287"/>
                    <a:pt x="1106" y="287"/>
                    <a:pt x="1106" y="287"/>
                  </a:cubicBezTo>
                  <a:cubicBezTo>
                    <a:pt x="1104" y="287"/>
                    <a:pt x="1101" y="287"/>
                    <a:pt x="1098" y="286"/>
                  </a:cubicBezTo>
                  <a:cubicBezTo>
                    <a:pt x="1098" y="286"/>
                    <a:pt x="1097" y="286"/>
                    <a:pt x="1097" y="286"/>
                  </a:cubicBezTo>
                  <a:cubicBezTo>
                    <a:pt x="1095" y="286"/>
                    <a:pt x="1095" y="286"/>
                    <a:pt x="1095" y="286"/>
                  </a:cubicBezTo>
                  <a:cubicBezTo>
                    <a:pt x="1094" y="286"/>
                    <a:pt x="1093" y="285"/>
                    <a:pt x="1092" y="285"/>
                  </a:cubicBezTo>
                  <a:cubicBezTo>
                    <a:pt x="1091" y="285"/>
                    <a:pt x="1090" y="285"/>
                    <a:pt x="1089" y="284"/>
                  </a:cubicBezTo>
                  <a:cubicBezTo>
                    <a:pt x="1088" y="284"/>
                    <a:pt x="1087" y="284"/>
                    <a:pt x="1086" y="283"/>
                  </a:cubicBezTo>
                  <a:cubicBezTo>
                    <a:pt x="1082" y="282"/>
                    <a:pt x="1078" y="280"/>
                    <a:pt x="1075" y="278"/>
                  </a:cubicBezTo>
                  <a:cubicBezTo>
                    <a:pt x="1073" y="277"/>
                    <a:pt x="1072" y="277"/>
                    <a:pt x="1071" y="276"/>
                  </a:cubicBezTo>
                  <a:cubicBezTo>
                    <a:pt x="1071" y="276"/>
                    <a:pt x="1071" y="276"/>
                    <a:pt x="1071" y="276"/>
                  </a:cubicBezTo>
                  <a:cubicBezTo>
                    <a:pt x="1071" y="276"/>
                    <a:pt x="1070" y="276"/>
                    <a:pt x="1069" y="275"/>
                  </a:cubicBezTo>
                  <a:cubicBezTo>
                    <a:pt x="1069" y="275"/>
                    <a:pt x="1068" y="274"/>
                    <a:pt x="1067" y="274"/>
                  </a:cubicBezTo>
                  <a:cubicBezTo>
                    <a:pt x="1067" y="273"/>
                    <a:pt x="1066" y="273"/>
                    <a:pt x="1066" y="273"/>
                  </a:cubicBezTo>
                  <a:cubicBezTo>
                    <a:pt x="1066" y="273"/>
                    <a:pt x="1065" y="272"/>
                    <a:pt x="1065" y="272"/>
                  </a:cubicBezTo>
                  <a:cubicBezTo>
                    <a:pt x="1064" y="271"/>
                    <a:pt x="1062" y="270"/>
                    <a:pt x="1061" y="269"/>
                  </a:cubicBezTo>
                  <a:cubicBezTo>
                    <a:pt x="1060" y="268"/>
                    <a:pt x="1060" y="268"/>
                    <a:pt x="1059" y="267"/>
                  </a:cubicBezTo>
                  <a:cubicBezTo>
                    <a:pt x="1059" y="267"/>
                    <a:pt x="1058" y="267"/>
                    <a:pt x="1058" y="266"/>
                  </a:cubicBezTo>
                  <a:cubicBezTo>
                    <a:pt x="1058" y="266"/>
                    <a:pt x="1058" y="266"/>
                    <a:pt x="1057" y="265"/>
                  </a:cubicBezTo>
                  <a:cubicBezTo>
                    <a:pt x="1055" y="263"/>
                    <a:pt x="1053" y="261"/>
                    <a:pt x="1051" y="259"/>
                  </a:cubicBezTo>
                  <a:cubicBezTo>
                    <a:pt x="1050" y="258"/>
                    <a:pt x="1049" y="257"/>
                    <a:pt x="1049" y="256"/>
                  </a:cubicBezTo>
                  <a:cubicBezTo>
                    <a:pt x="1048" y="256"/>
                    <a:pt x="1047" y="255"/>
                    <a:pt x="1047" y="254"/>
                  </a:cubicBezTo>
                  <a:cubicBezTo>
                    <a:pt x="1044" y="251"/>
                    <a:pt x="1043" y="249"/>
                    <a:pt x="1043" y="249"/>
                  </a:cubicBezTo>
                  <a:cubicBezTo>
                    <a:pt x="1043" y="249"/>
                    <a:pt x="1043" y="250"/>
                    <a:pt x="1043" y="251"/>
                  </a:cubicBezTo>
                  <a:cubicBezTo>
                    <a:pt x="1044" y="252"/>
                    <a:pt x="1044" y="253"/>
                    <a:pt x="1045" y="255"/>
                  </a:cubicBezTo>
                  <a:cubicBezTo>
                    <a:pt x="1046" y="256"/>
                    <a:pt x="1046" y="257"/>
                    <a:pt x="1047" y="258"/>
                  </a:cubicBezTo>
                  <a:cubicBezTo>
                    <a:pt x="1047" y="259"/>
                    <a:pt x="1048" y="260"/>
                    <a:pt x="1049" y="261"/>
                  </a:cubicBezTo>
                  <a:cubicBezTo>
                    <a:pt x="1049" y="262"/>
                    <a:pt x="1050" y="263"/>
                    <a:pt x="1051" y="265"/>
                  </a:cubicBezTo>
                  <a:cubicBezTo>
                    <a:pt x="1052" y="265"/>
                    <a:pt x="1052" y="266"/>
                    <a:pt x="1053" y="266"/>
                  </a:cubicBezTo>
                  <a:cubicBezTo>
                    <a:pt x="1053" y="267"/>
                    <a:pt x="1054" y="268"/>
                    <a:pt x="1054" y="268"/>
                  </a:cubicBezTo>
                  <a:cubicBezTo>
                    <a:pt x="1055" y="268"/>
                    <a:pt x="1055" y="269"/>
                    <a:pt x="1055" y="269"/>
                  </a:cubicBezTo>
                  <a:cubicBezTo>
                    <a:pt x="1056" y="269"/>
                    <a:pt x="1056" y="270"/>
                    <a:pt x="1056" y="270"/>
                  </a:cubicBezTo>
                  <a:cubicBezTo>
                    <a:pt x="1057" y="271"/>
                    <a:pt x="1058" y="271"/>
                    <a:pt x="1058" y="272"/>
                  </a:cubicBezTo>
                  <a:cubicBezTo>
                    <a:pt x="1059" y="272"/>
                    <a:pt x="1060" y="273"/>
                    <a:pt x="1061" y="274"/>
                  </a:cubicBezTo>
                  <a:cubicBezTo>
                    <a:pt x="1060" y="274"/>
                    <a:pt x="1059" y="274"/>
                    <a:pt x="1058" y="274"/>
                  </a:cubicBezTo>
                  <a:cubicBezTo>
                    <a:pt x="1057" y="274"/>
                    <a:pt x="1056" y="274"/>
                    <a:pt x="1054" y="274"/>
                  </a:cubicBezTo>
                  <a:cubicBezTo>
                    <a:pt x="1053" y="274"/>
                    <a:pt x="1052" y="275"/>
                    <a:pt x="1050" y="275"/>
                  </a:cubicBezTo>
                  <a:cubicBezTo>
                    <a:pt x="1050" y="275"/>
                    <a:pt x="1049" y="275"/>
                    <a:pt x="1048" y="275"/>
                  </a:cubicBezTo>
                  <a:cubicBezTo>
                    <a:pt x="1048" y="275"/>
                    <a:pt x="1048" y="275"/>
                    <a:pt x="1048" y="275"/>
                  </a:cubicBezTo>
                  <a:cubicBezTo>
                    <a:pt x="1046" y="276"/>
                    <a:pt x="1046" y="276"/>
                    <a:pt x="1046" y="276"/>
                  </a:cubicBezTo>
                  <a:cubicBezTo>
                    <a:pt x="1033" y="261"/>
                    <a:pt x="1022" y="275"/>
                    <a:pt x="1010" y="282"/>
                  </a:cubicBezTo>
                  <a:cubicBezTo>
                    <a:pt x="1026" y="300"/>
                    <a:pt x="1040" y="301"/>
                    <a:pt x="1047" y="279"/>
                  </a:cubicBezTo>
                  <a:cubicBezTo>
                    <a:pt x="1047" y="279"/>
                    <a:pt x="1047" y="279"/>
                    <a:pt x="1047" y="279"/>
                  </a:cubicBezTo>
                  <a:cubicBezTo>
                    <a:pt x="1049" y="278"/>
                    <a:pt x="1050" y="278"/>
                    <a:pt x="1051" y="278"/>
                  </a:cubicBezTo>
                  <a:cubicBezTo>
                    <a:pt x="1052" y="278"/>
                    <a:pt x="1053" y="277"/>
                    <a:pt x="1055" y="277"/>
                  </a:cubicBezTo>
                  <a:cubicBezTo>
                    <a:pt x="1056" y="277"/>
                    <a:pt x="1057" y="277"/>
                    <a:pt x="1058" y="277"/>
                  </a:cubicBezTo>
                  <a:cubicBezTo>
                    <a:pt x="1059" y="277"/>
                    <a:pt x="1060" y="277"/>
                    <a:pt x="1062" y="277"/>
                  </a:cubicBezTo>
                  <a:cubicBezTo>
                    <a:pt x="1063" y="277"/>
                    <a:pt x="1064" y="277"/>
                    <a:pt x="1064" y="277"/>
                  </a:cubicBezTo>
                  <a:cubicBezTo>
                    <a:pt x="1065" y="277"/>
                    <a:pt x="1065" y="277"/>
                    <a:pt x="1065" y="277"/>
                  </a:cubicBezTo>
                  <a:cubicBezTo>
                    <a:pt x="1065" y="277"/>
                    <a:pt x="1065" y="277"/>
                    <a:pt x="1065" y="277"/>
                  </a:cubicBezTo>
                  <a:cubicBezTo>
                    <a:pt x="1066" y="278"/>
                    <a:pt x="1067" y="278"/>
                    <a:pt x="1067" y="279"/>
                  </a:cubicBezTo>
                  <a:cubicBezTo>
                    <a:pt x="1069" y="280"/>
                    <a:pt x="1071" y="281"/>
                    <a:pt x="1073" y="282"/>
                  </a:cubicBezTo>
                  <a:cubicBezTo>
                    <a:pt x="1076" y="284"/>
                    <a:pt x="1080" y="285"/>
                    <a:pt x="1085" y="287"/>
                  </a:cubicBezTo>
                  <a:cubicBezTo>
                    <a:pt x="1086" y="287"/>
                    <a:pt x="1087" y="288"/>
                    <a:pt x="1088" y="288"/>
                  </a:cubicBezTo>
                  <a:cubicBezTo>
                    <a:pt x="1089" y="288"/>
                    <a:pt x="1090" y="289"/>
                    <a:pt x="1091" y="289"/>
                  </a:cubicBezTo>
                  <a:cubicBezTo>
                    <a:pt x="1092" y="289"/>
                    <a:pt x="1093" y="289"/>
                    <a:pt x="1094" y="290"/>
                  </a:cubicBezTo>
                  <a:cubicBezTo>
                    <a:pt x="1096" y="290"/>
                    <a:pt x="1096" y="290"/>
                    <a:pt x="1096" y="290"/>
                  </a:cubicBezTo>
                  <a:cubicBezTo>
                    <a:pt x="1096" y="290"/>
                    <a:pt x="1097" y="290"/>
                    <a:pt x="1098" y="290"/>
                  </a:cubicBezTo>
                  <a:cubicBezTo>
                    <a:pt x="1099" y="291"/>
                    <a:pt x="1101" y="291"/>
                    <a:pt x="1103" y="291"/>
                  </a:cubicBezTo>
                  <a:cubicBezTo>
                    <a:pt x="1113" y="300"/>
                    <a:pt x="1123" y="307"/>
                    <a:pt x="1124" y="319"/>
                  </a:cubicBezTo>
                  <a:cubicBezTo>
                    <a:pt x="1125" y="324"/>
                    <a:pt x="1124" y="335"/>
                    <a:pt x="1133" y="348"/>
                  </a:cubicBezTo>
                  <a:cubicBezTo>
                    <a:pt x="1151" y="376"/>
                    <a:pt x="1186" y="404"/>
                    <a:pt x="1188" y="447"/>
                  </a:cubicBezTo>
                  <a:cubicBezTo>
                    <a:pt x="1147" y="447"/>
                    <a:pt x="1136" y="426"/>
                    <a:pt x="1118" y="392"/>
                  </a:cubicBezTo>
                  <a:cubicBezTo>
                    <a:pt x="1095" y="351"/>
                    <a:pt x="1071" y="353"/>
                    <a:pt x="1032" y="328"/>
                  </a:cubicBezTo>
                  <a:cubicBezTo>
                    <a:pt x="1008" y="312"/>
                    <a:pt x="988" y="297"/>
                    <a:pt x="963" y="283"/>
                  </a:cubicBezTo>
                  <a:cubicBezTo>
                    <a:pt x="946" y="274"/>
                    <a:pt x="936" y="259"/>
                    <a:pt x="924" y="246"/>
                  </a:cubicBezTo>
                  <a:cubicBezTo>
                    <a:pt x="918" y="238"/>
                    <a:pt x="912" y="229"/>
                    <a:pt x="906" y="220"/>
                  </a:cubicBezTo>
                  <a:cubicBezTo>
                    <a:pt x="903" y="214"/>
                    <a:pt x="899" y="209"/>
                    <a:pt x="895" y="203"/>
                  </a:cubicBezTo>
                  <a:cubicBezTo>
                    <a:pt x="895" y="203"/>
                    <a:pt x="895" y="202"/>
                    <a:pt x="895" y="201"/>
                  </a:cubicBezTo>
                  <a:cubicBezTo>
                    <a:pt x="894" y="200"/>
                    <a:pt x="894" y="198"/>
                    <a:pt x="894" y="197"/>
                  </a:cubicBezTo>
                  <a:cubicBezTo>
                    <a:pt x="893" y="196"/>
                    <a:pt x="893" y="196"/>
                    <a:pt x="893" y="195"/>
                  </a:cubicBezTo>
                  <a:cubicBezTo>
                    <a:pt x="893" y="195"/>
                    <a:pt x="893" y="194"/>
                    <a:pt x="893" y="194"/>
                  </a:cubicBezTo>
                  <a:cubicBezTo>
                    <a:pt x="893" y="193"/>
                    <a:pt x="893" y="192"/>
                    <a:pt x="892" y="191"/>
                  </a:cubicBezTo>
                  <a:cubicBezTo>
                    <a:pt x="892" y="189"/>
                    <a:pt x="892" y="186"/>
                    <a:pt x="893" y="184"/>
                  </a:cubicBezTo>
                  <a:cubicBezTo>
                    <a:pt x="893" y="184"/>
                    <a:pt x="893" y="184"/>
                    <a:pt x="893" y="184"/>
                  </a:cubicBezTo>
                  <a:cubicBezTo>
                    <a:pt x="893" y="183"/>
                    <a:pt x="893" y="183"/>
                    <a:pt x="894" y="183"/>
                  </a:cubicBezTo>
                  <a:cubicBezTo>
                    <a:pt x="894" y="183"/>
                    <a:pt x="894" y="183"/>
                    <a:pt x="894" y="183"/>
                  </a:cubicBezTo>
                  <a:cubicBezTo>
                    <a:pt x="894" y="182"/>
                    <a:pt x="894" y="182"/>
                    <a:pt x="894" y="182"/>
                  </a:cubicBezTo>
                  <a:cubicBezTo>
                    <a:pt x="894" y="182"/>
                    <a:pt x="894" y="182"/>
                    <a:pt x="894" y="182"/>
                  </a:cubicBezTo>
                  <a:cubicBezTo>
                    <a:pt x="895" y="181"/>
                    <a:pt x="896" y="180"/>
                    <a:pt x="897" y="179"/>
                  </a:cubicBezTo>
                  <a:cubicBezTo>
                    <a:pt x="897" y="179"/>
                    <a:pt x="897" y="178"/>
                    <a:pt x="898" y="178"/>
                  </a:cubicBezTo>
                  <a:cubicBezTo>
                    <a:pt x="898" y="177"/>
                    <a:pt x="899" y="177"/>
                    <a:pt x="899" y="176"/>
                  </a:cubicBezTo>
                  <a:cubicBezTo>
                    <a:pt x="900" y="176"/>
                    <a:pt x="900" y="175"/>
                    <a:pt x="900" y="175"/>
                  </a:cubicBezTo>
                  <a:cubicBezTo>
                    <a:pt x="901" y="174"/>
                    <a:pt x="901" y="174"/>
                    <a:pt x="902" y="173"/>
                  </a:cubicBezTo>
                  <a:cubicBezTo>
                    <a:pt x="903" y="171"/>
                    <a:pt x="905" y="169"/>
                    <a:pt x="906" y="166"/>
                  </a:cubicBezTo>
                  <a:cubicBezTo>
                    <a:pt x="906" y="166"/>
                    <a:pt x="906" y="165"/>
                    <a:pt x="906" y="165"/>
                  </a:cubicBezTo>
                  <a:cubicBezTo>
                    <a:pt x="907" y="164"/>
                    <a:pt x="907" y="164"/>
                    <a:pt x="907" y="164"/>
                  </a:cubicBezTo>
                  <a:cubicBezTo>
                    <a:pt x="907" y="163"/>
                    <a:pt x="907" y="163"/>
                    <a:pt x="907" y="162"/>
                  </a:cubicBezTo>
                  <a:cubicBezTo>
                    <a:pt x="908" y="161"/>
                    <a:pt x="908" y="161"/>
                    <a:pt x="908" y="160"/>
                  </a:cubicBezTo>
                  <a:cubicBezTo>
                    <a:pt x="908" y="159"/>
                    <a:pt x="908" y="159"/>
                    <a:pt x="909" y="158"/>
                  </a:cubicBezTo>
                  <a:cubicBezTo>
                    <a:pt x="909" y="155"/>
                    <a:pt x="910" y="153"/>
                    <a:pt x="910" y="150"/>
                  </a:cubicBezTo>
                  <a:cubicBezTo>
                    <a:pt x="910" y="148"/>
                    <a:pt x="910" y="147"/>
                    <a:pt x="910" y="146"/>
                  </a:cubicBezTo>
                  <a:cubicBezTo>
                    <a:pt x="910" y="145"/>
                    <a:pt x="910" y="144"/>
                    <a:pt x="910" y="144"/>
                  </a:cubicBezTo>
                  <a:cubicBezTo>
                    <a:pt x="910" y="144"/>
                    <a:pt x="910" y="144"/>
                    <a:pt x="910" y="144"/>
                  </a:cubicBezTo>
                  <a:cubicBezTo>
                    <a:pt x="910" y="144"/>
                    <a:pt x="910" y="143"/>
                    <a:pt x="910" y="143"/>
                  </a:cubicBezTo>
                  <a:cubicBezTo>
                    <a:pt x="911" y="143"/>
                    <a:pt x="911" y="142"/>
                    <a:pt x="911" y="142"/>
                  </a:cubicBezTo>
                  <a:cubicBezTo>
                    <a:pt x="912" y="141"/>
                    <a:pt x="912" y="141"/>
                    <a:pt x="913" y="140"/>
                  </a:cubicBezTo>
                  <a:cubicBezTo>
                    <a:pt x="913" y="140"/>
                    <a:pt x="913" y="139"/>
                    <a:pt x="914" y="139"/>
                  </a:cubicBezTo>
                  <a:cubicBezTo>
                    <a:pt x="914" y="138"/>
                    <a:pt x="915" y="138"/>
                    <a:pt x="915" y="137"/>
                  </a:cubicBezTo>
                  <a:cubicBezTo>
                    <a:pt x="916" y="137"/>
                    <a:pt x="917" y="136"/>
                    <a:pt x="917" y="136"/>
                  </a:cubicBezTo>
                  <a:cubicBezTo>
                    <a:pt x="917" y="136"/>
                    <a:pt x="917" y="136"/>
                    <a:pt x="917" y="135"/>
                  </a:cubicBezTo>
                  <a:cubicBezTo>
                    <a:pt x="931" y="142"/>
                    <a:pt x="935" y="135"/>
                    <a:pt x="932" y="119"/>
                  </a:cubicBezTo>
                  <a:cubicBezTo>
                    <a:pt x="924" y="121"/>
                    <a:pt x="913" y="121"/>
                    <a:pt x="916" y="134"/>
                  </a:cubicBezTo>
                  <a:cubicBezTo>
                    <a:pt x="915" y="134"/>
                    <a:pt x="915" y="134"/>
                    <a:pt x="915" y="134"/>
                  </a:cubicBezTo>
                  <a:cubicBezTo>
                    <a:pt x="915" y="134"/>
                    <a:pt x="915" y="134"/>
                    <a:pt x="915" y="134"/>
                  </a:cubicBezTo>
                  <a:cubicBezTo>
                    <a:pt x="915" y="135"/>
                    <a:pt x="915" y="135"/>
                    <a:pt x="914" y="135"/>
                  </a:cubicBezTo>
                  <a:cubicBezTo>
                    <a:pt x="914" y="136"/>
                    <a:pt x="913" y="137"/>
                    <a:pt x="912" y="137"/>
                  </a:cubicBezTo>
                  <a:cubicBezTo>
                    <a:pt x="912" y="138"/>
                    <a:pt x="911" y="138"/>
                    <a:pt x="911" y="139"/>
                  </a:cubicBezTo>
                  <a:cubicBezTo>
                    <a:pt x="911" y="139"/>
                    <a:pt x="910" y="140"/>
                    <a:pt x="910" y="140"/>
                  </a:cubicBezTo>
                  <a:cubicBezTo>
                    <a:pt x="910" y="139"/>
                    <a:pt x="910" y="139"/>
                    <a:pt x="910" y="138"/>
                  </a:cubicBezTo>
                  <a:cubicBezTo>
                    <a:pt x="910" y="137"/>
                    <a:pt x="910" y="137"/>
                    <a:pt x="910" y="136"/>
                  </a:cubicBezTo>
                  <a:cubicBezTo>
                    <a:pt x="910" y="136"/>
                    <a:pt x="910" y="136"/>
                    <a:pt x="910" y="135"/>
                  </a:cubicBezTo>
                  <a:cubicBezTo>
                    <a:pt x="910" y="135"/>
                    <a:pt x="909" y="135"/>
                    <a:pt x="909" y="134"/>
                  </a:cubicBezTo>
                  <a:cubicBezTo>
                    <a:pt x="909" y="134"/>
                    <a:pt x="909" y="133"/>
                    <a:pt x="909" y="133"/>
                  </a:cubicBezTo>
                  <a:cubicBezTo>
                    <a:pt x="909" y="132"/>
                    <a:pt x="909" y="132"/>
                    <a:pt x="909" y="131"/>
                  </a:cubicBezTo>
                  <a:cubicBezTo>
                    <a:pt x="908" y="130"/>
                    <a:pt x="908" y="129"/>
                    <a:pt x="908" y="128"/>
                  </a:cubicBezTo>
                  <a:cubicBezTo>
                    <a:pt x="907" y="127"/>
                    <a:pt x="907" y="127"/>
                    <a:pt x="907" y="126"/>
                  </a:cubicBezTo>
                  <a:cubicBezTo>
                    <a:pt x="906" y="125"/>
                    <a:pt x="906" y="124"/>
                    <a:pt x="906" y="124"/>
                  </a:cubicBezTo>
                  <a:cubicBezTo>
                    <a:pt x="905" y="122"/>
                    <a:pt x="905" y="122"/>
                    <a:pt x="904" y="121"/>
                  </a:cubicBezTo>
                  <a:cubicBezTo>
                    <a:pt x="904" y="120"/>
                    <a:pt x="904" y="120"/>
                    <a:pt x="904" y="120"/>
                  </a:cubicBezTo>
                  <a:cubicBezTo>
                    <a:pt x="904" y="120"/>
                    <a:pt x="904" y="121"/>
                    <a:pt x="905" y="124"/>
                  </a:cubicBezTo>
                  <a:cubicBezTo>
                    <a:pt x="905" y="125"/>
                    <a:pt x="905" y="125"/>
                    <a:pt x="906" y="126"/>
                  </a:cubicBezTo>
                  <a:cubicBezTo>
                    <a:pt x="906" y="127"/>
                    <a:pt x="906" y="128"/>
                    <a:pt x="906" y="129"/>
                  </a:cubicBezTo>
                  <a:cubicBezTo>
                    <a:pt x="906" y="130"/>
                    <a:pt x="907" y="132"/>
                    <a:pt x="907" y="134"/>
                  </a:cubicBezTo>
                  <a:cubicBezTo>
                    <a:pt x="907" y="135"/>
                    <a:pt x="907" y="135"/>
                    <a:pt x="907" y="135"/>
                  </a:cubicBezTo>
                  <a:cubicBezTo>
                    <a:pt x="907" y="136"/>
                    <a:pt x="907" y="136"/>
                    <a:pt x="907" y="136"/>
                  </a:cubicBezTo>
                  <a:cubicBezTo>
                    <a:pt x="907" y="137"/>
                    <a:pt x="907" y="137"/>
                    <a:pt x="907" y="138"/>
                  </a:cubicBezTo>
                  <a:cubicBezTo>
                    <a:pt x="908" y="139"/>
                    <a:pt x="908" y="140"/>
                    <a:pt x="908" y="141"/>
                  </a:cubicBezTo>
                  <a:cubicBezTo>
                    <a:pt x="908" y="142"/>
                    <a:pt x="908" y="142"/>
                    <a:pt x="908" y="142"/>
                  </a:cubicBezTo>
                  <a:cubicBezTo>
                    <a:pt x="908" y="143"/>
                    <a:pt x="908" y="143"/>
                    <a:pt x="908" y="143"/>
                  </a:cubicBezTo>
                  <a:cubicBezTo>
                    <a:pt x="908" y="144"/>
                    <a:pt x="908" y="144"/>
                    <a:pt x="908" y="145"/>
                  </a:cubicBezTo>
                  <a:cubicBezTo>
                    <a:pt x="908" y="146"/>
                    <a:pt x="908" y="146"/>
                    <a:pt x="908" y="146"/>
                  </a:cubicBezTo>
                  <a:cubicBezTo>
                    <a:pt x="908" y="146"/>
                    <a:pt x="908" y="146"/>
                    <a:pt x="908" y="146"/>
                  </a:cubicBezTo>
                  <a:cubicBezTo>
                    <a:pt x="908" y="147"/>
                    <a:pt x="908" y="148"/>
                    <a:pt x="908" y="149"/>
                  </a:cubicBezTo>
                  <a:cubicBezTo>
                    <a:pt x="907" y="152"/>
                    <a:pt x="907" y="154"/>
                    <a:pt x="906" y="157"/>
                  </a:cubicBezTo>
                  <a:cubicBezTo>
                    <a:pt x="906" y="158"/>
                    <a:pt x="906" y="158"/>
                    <a:pt x="906" y="159"/>
                  </a:cubicBezTo>
                  <a:cubicBezTo>
                    <a:pt x="905" y="160"/>
                    <a:pt x="905" y="160"/>
                    <a:pt x="905" y="161"/>
                  </a:cubicBezTo>
                  <a:cubicBezTo>
                    <a:pt x="905" y="162"/>
                    <a:pt x="905" y="162"/>
                    <a:pt x="904" y="163"/>
                  </a:cubicBezTo>
                  <a:cubicBezTo>
                    <a:pt x="904" y="164"/>
                    <a:pt x="904" y="164"/>
                    <a:pt x="904" y="164"/>
                  </a:cubicBezTo>
                  <a:cubicBezTo>
                    <a:pt x="904" y="164"/>
                    <a:pt x="904" y="164"/>
                    <a:pt x="904" y="165"/>
                  </a:cubicBezTo>
                  <a:cubicBezTo>
                    <a:pt x="903" y="166"/>
                    <a:pt x="902" y="168"/>
                    <a:pt x="901" y="169"/>
                  </a:cubicBezTo>
                  <a:cubicBezTo>
                    <a:pt x="901" y="169"/>
                    <a:pt x="901" y="169"/>
                    <a:pt x="901" y="169"/>
                  </a:cubicBezTo>
                  <a:cubicBezTo>
                    <a:pt x="901" y="168"/>
                    <a:pt x="901" y="168"/>
                    <a:pt x="901" y="168"/>
                  </a:cubicBezTo>
                  <a:cubicBezTo>
                    <a:pt x="901" y="168"/>
                    <a:pt x="901" y="167"/>
                    <a:pt x="901" y="167"/>
                  </a:cubicBezTo>
                  <a:cubicBezTo>
                    <a:pt x="901" y="166"/>
                    <a:pt x="901" y="166"/>
                    <a:pt x="900" y="166"/>
                  </a:cubicBezTo>
                  <a:cubicBezTo>
                    <a:pt x="900" y="165"/>
                    <a:pt x="900" y="165"/>
                    <a:pt x="900" y="165"/>
                  </a:cubicBezTo>
                  <a:cubicBezTo>
                    <a:pt x="900" y="165"/>
                    <a:pt x="900" y="165"/>
                    <a:pt x="900" y="164"/>
                  </a:cubicBezTo>
                  <a:cubicBezTo>
                    <a:pt x="900" y="164"/>
                    <a:pt x="900" y="163"/>
                    <a:pt x="900" y="163"/>
                  </a:cubicBezTo>
                  <a:cubicBezTo>
                    <a:pt x="899" y="162"/>
                    <a:pt x="899" y="161"/>
                    <a:pt x="898" y="160"/>
                  </a:cubicBezTo>
                  <a:cubicBezTo>
                    <a:pt x="898" y="159"/>
                    <a:pt x="897" y="159"/>
                    <a:pt x="897" y="158"/>
                  </a:cubicBezTo>
                  <a:cubicBezTo>
                    <a:pt x="897" y="157"/>
                    <a:pt x="897" y="157"/>
                    <a:pt x="896" y="157"/>
                  </a:cubicBezTo>
                  <a:cubicBezTo>
                    <a:pt x="900" y="147"/>
                    <a:pt x="884" y="140"/>
                    <a:pt x="878" y="138"/>
                  </a:cubicBezTo>
                  <a:cubicBezTo>
                    <a:pt x="882" y="145"/>
                    <a:pt x="882" y="163"/>
                    <a:pt x="895" y="158"/>
                  </a:cubicBezTo>
                  <a:cubicBezTo>
                    <a:pt x="894" y="157"/>
                    <a:pt x="894" y="157"/>
                    <a:pt x="894" y="157"/>
                  </a:cubicBezTo>
                  <a:cubicBezTo>
                    <a:pt x="895" y="158"/>
                    <a:pt x="895" y="158"/>
                    <a:pt x="895" y="159"/>
                  </a:cubicBezTo>
                  <a:cubicBezTo>
                    <a:pt x="896" y="158"/>
                    <a:pt x="896" y="158"/>
                    <a:pt x="896" y="158"/>
                  </a:cubicBezTo>
                  <a:cubicBezTo>
                    <a:pt x="896" y="158"/>
                    <a:pt x="896" y="158"/>
                    <a:pt x="896" y="158"/>
                  </a:cubicBezTo>
                  <a:cubicBezTo>
                    <a:pt x="896" y="159"/>
                    <a:pt x="897" y="160"/>
                    <a:pt x="897" y="161"/>
                  </a:cubicBezTo>
                  <a:cubicBezTo>
                    <a:pt x="898" y="162"/>
                    <a:pt x="898" y="163"/>
                    <a:pt x="898" y="163"/>
                  </a:cubicBezTo>
                  <a:cubicBezTo>
                    <a:pt x="899" y="164"/>
                    <a:pt x="899" y="164"/>
                    <a:pt x="899" y="165"/>
                  </a:cubicBezTo>
                  <a:cubicBezTo>
                    <a:pt x="899" y="165"/>
                    <a:pt x="899" y="165"/>
                    <a:pt x="899" y="165"/>
                  </a:cubicBezTo>
                  <a:cubicBezTo>
                    <a:pt x="899" y="165"/>
                    <a:pt x="899" y="166"/>
                    <a:pt x="899" y="166"/>
                  </a:cubicBezTo>
                  <a:cubicBezTo>
                    <a:pt x="899" y="166"/>
                    <a:pt x="899" y="167"/>
                    <a:pt x="900" y="167"/>
                  </a:cubicBezTo>
                  <a:cubicBezTo>
                    <a:pt x="900" y="167"/>
                    <a:pt x="900" y="168"/>
                    <a:pt x="900" y="168"/>
                  </a:cubicBezTo>
                  <a:cubicBezTo>
                    <a:pt x="900" y="168"/>
                    <a:pt x="900" y="168"/>
                    <a:pt x="900" y="169"/>
                  </a:cubicBezTo>
                  <a:cubicBezTo>
                    <a:pt x="900" y="169"/>
                    <a:pt x="900" y="169"/>
                    <a:pt x="900" y="169"/>
                  </a:cubicBezTo>
                  <a:cubicBezTo>
                    <a:pt x="900" y="169"/>
                    <a:pt x="900" y="170"/>
                    <a:pt x="900" y="170"/>
                  </a:cubicBezTo>
                  <a:cubicBezTo>
                    <a:pt x="900" y="170"/>
                    <a:pt x="900" y="170"/>
                    <a:pt x="900" y="170"/>
                  </a:cubicBezTo>
                  <a:cubicBezTo>
                    <a:pt x="900" y="171"/>
                    <a:pt x="900" y="171"/>
                    <a:pt x="900" y="171"/>
                  </a:cubicBezTo>
                  <a:cubicBezTo>
                    <a:pt x="899" y="172"/>
                    <a:pt x="899" y="172"/>
                    <a:pt x="899" y="173"/>
                  </a:cubicBezTo>
                  <a:cubicBezTo>
                    <a:pt x="898" y="173"/>
                    <a:pt x="898" y="174"/>
                    <a:pt x="897" y="174"/>
                  </a:cubicBezTo>
                  <a:cubicBezTo>
                    <a:pt x="897" y="175"/>
                    <a:pt x="897" y="175"/>
                    <a:pt x="896" y="176"/>
                  </a:cubicBezTo>
                  <a:cubicBezTo>
                    <a:pt x="896" y="176"/>
                    <a:pt x="895" y="176"/>
                    <a:pt x="895" y="177"/>
                  </a:cubicBezTo>
                  <a:cubicBezTo>
                    <a:pt x="894" y="178"/>
                    <a:pt x="893" y="179"/>
                    <a:pt x="892" y="180"/>
                  </a:cubicBezTo>
                  <a:cubicBezTo>
                    <a:pt x="892" y="180"/>
                    <a:pt x="892" y="180"/>
                    <a:pt x="892" y="181"/>
                  </a:cubicBezTo>
                  <a:cubicBezTo>
                    <a:pt x="892" y="181"/>
                    <a:pt x="892" y="181"/>
                    <a:pt x="892" y="181"/>
                  </a:cubicBezTo>
                  <a:cubicBezTo>
                    <a:pt x="891" y="181"/>
                    <a:pt x="891" y="181"/>
                    <a:pt x="891" y="181"/>
                  </a:cubicBezTo>
                  <a:cubicBezTo>
                    <a:pt x="891" y="182"/>
                    <a:pt x="891" y="182"/>
                    <a:pt x="891" y="182"/>
                  </a:cubicBezTo>
                  <a:cubicBezTo>
                    <a:pt x="891" y="183"/>
                    <a:pt x="891" y="183"/>
                    <a:pt x="891" y="183"/>
                  </a:cubicBezTo>
                  <a:cubicBezTo>
                    <a:pt x="890" y="186"/>
                    <a:pt x="890" y="188"/>
                    <a:pt x="890" y="191"/>
                  </a:cubicBezTo>
                  <a:cubicBezTo>
                    <a:pt x="890" y="191"/>
                    <a:pt x="890" y="192"/>
                    <a:pt x="890" y="192"/>
                  </a:cubicBezTo>
                  <a:cubicBezTo>
                    <a:pt x="890" y="193"/>
                    <a:pt x="891" y="194"/>
                    <a:pt x="891" y="194"/>
                  </a:cubicBezTo>
                  <a:cubicBezTo>
                    <a:pt x="891" y="195"/>
                    <a:pt x="891" y="195"/>
                    <a:pt x="891" y="196"/>
                  </a:cubicBezTo>
                  <a:cubicBezTo>
                    <a:pt x="891" y="196"/>
                    <a:pt x="892" y="197"/>
                    <a:pt x="892" y="197"/>
                  </a:cubicBezTo>
                  <a:cubicBezTo>
                    <a:pt x="892" y="198"/>
                    <a:pt x="893" y="199"/>
                    <a:pt x="893" y="200"/>
                  </a:cubicBezTo>
                  <a:cubicBezTo>
                    <a:pt x="892" y="198"/>
                    <a:pt x="890" y="196"/>
                    <a:pt x="889" y="194"/>
                  </a:cubicBezTo>
                  <a:cubicBezTo>
                    <a:pt x="887" y="191"/>
                    <a:pt x="885" y="188"/>
                    <a:pt x="882" y="185"/>
                  </a:cubicBezTo>
                  <a:cubicBezTo>
                    <a:pt x="881" y="184"/>
                    <a:pt x="880" y="183"/>
                    <a:pt x="878" y="181"/>
                  </a:cubicBezTo>
                  <a:cubicBezTo>
                    <a:pt x="878" y="181"/>
                    <a:pt x="877" y="180"/>
                    <a:pt x="876" y="180"/>
                  </a:cubicBezTo>
                  <a:cubicBezTo>
                    <a:pt x="875" y="179"/>
                    <a:pt x="875" y="179"/>
                    <a:pt x="874" y="178"/>
                  </a:cubicBezTo>
                  <a:cubicBezTo>
                    <a:pt x="871" y="176"/>
                    <a:pt x="868" y="174"/>
                    <a:pt x="865" y="173"/>
                  </a:cubicBezTo>
                  <a:cubicBezTo>
                    <a:pt x="860" y="169"/>
                    <a:pt x="855" y="165"/>
                    <a:pt x="850" y="161"/>
                  </a:cubicBezTo>
                  <a:cubicBezTo>
                    <a:pt x="848" y="159"/>
                    <a:pt x="845" y="157"/>
                    <a:pt x="843" y="154"/>
                  </a:cubicBezTo>
                  <a:cubicBezTo>
                    <a:pt x="841" y="152"/>
                    <a:pt x="839" y="150"/>
                    <a:pt x="837" y="148"/>
                  </a:cubicBezTo>
                  <a:cubicBezTo>
                    <a:pt x="835" y="147"/>
                    <a:pt x="834" y="145"/>
                    <a:pt x="833" y="144"/>
                  </a:cubicBezTo>
                  <a:cubicBezTo>
                    <a:pt x="833" y="144"/>
                    <a:pt x="833" y="143"/>
                    <a:pt x="833" y="143"/>
                  </a:cubicBezTo>
                  <a:cubicBezTo>
                    <a:pt x="832" y="142"/>
                    <a:pt x="832" y="140"/>
                    <a:pt x="832" y="139"/>
                  </a:cubicBezTo>
                  <a:cubicBezTo>
                    <a:pt x="832" y="138"/>
                    <a:pt x="832" y="138"/>
                    <a:pt x="832" y="138"/>
                  </a:cubicBezTo>
                  <a:cubicBezTo>
                    <a:pt x="832" y="137"/>
                    <a:pt x="832" y="137"/>
                    <a:pt x="832" y="136"/>
                  </a:cubicBezTo>
                  <a:cubicBezTo>
                    <a:pt x="832" y="136"/>
                    <a:pt x="832" y="135"/>
                    <a:pt x="832" y="134"/>
                  </a:cubicBezTo>
                  <a:cubicBezTo>
                    <a:pt x="832" y="133"/>
                    <a:pt x="832" y="132"/>
                    <a:pt x="833" y="131"/>
                  </a:cubicBezTo>
                  <a:cubicBezTo>
                    <a:pt x="833" y="131"/>
                    <a:pt x="833" y="131"/>
                    <a:pt x="833" y="131"/>
                  </a:cubicBezTo>
                  <a:cubicBezTo>
                    <a:pt x="833" y="130"/>
                    <a:pt x="833" y="130"/>
                    <a:pt x="833" y="130"/>
                  </a:cubicBezTo>
                  <a:cubicBezTo>
                    <a:pt x="833" y="130"/>
                    <a:pt x="833" y="129"/>
                    <a:pt x="833" y="129"/>
                  </a:cubicBezTo>
                  <a:cubicBezTo>
                    <a:pt x="834" y="129"/>
                    <a:pt x="834" y="129"/>
                    <a:pt x="834" y="129"/>
                  </a:cubicBezTo>
                  <a:cubicBezTo>
                    <a:pt x="835" y="127"/>
                    <a:pt x="836" y="125"/>
                    <a:pt x="837" y="124"/>
                  </a:cubicBezTo>
                  <a:cubicBezTo>
                    <a:pt x="838" y="123"/>
                    <a:pt x="839" y="122"/>
                    <a:pt x="839" y="121"/>
                  </a:cubicBezTo>
                  <a:cubicBezTo>
                    <a:pt x="840" y="120"/>
                    <a:pt x="840" y="119"/>
                    <a:pt x="840" y="119"/>
                  </a:cubicBezTo>
                  <a:cubicBezTo>
                    <a:pt x="840" y="118"/>
                    <a:pt x="840" y="118"/>
                    <a:pt x="840" y="118"/>
                  </a:cubicBezTo>
                  <a:cubicBezTo>
                    <a:pt x="840" y="118"/>
                    <a:pt x="840" y="118"/>
                    <a:pt x="840" y="118"/>
                  </a:cubicBezTo>
                  <a:cubicBezTo>
                    <a:pt x="840" y="117"/>
                    <a:pt x="840" y="117"/>
                    <a:pt x="840" y="117"/>
                  </a:cubicBezTo>
                  <a:cubicBezTo>
                    <a:pt x="840" y="117"/>
                    <a:pt x="840" y="117"/>
                    <a:pt x="840" y="117"/>
                  </a:cubicBezTo>
                  <a:cubicBezTo>
                    <a:pt x="840" y="114"/>
                    <a:pt x="840" y="111"/>
                    <a:pt x="839" y="108"/>
                  </a:cubicBezTo>
                  <a:cubicBezTo>
                    <a:pt x="839" y="108"/>
                    <a:pt x="839" y="107"/>
                    <a:pt x="839" y="107"/>
                  </a:cubicBezTo>
                  <a:cubicBezTo>
                    <a:pt x="839" y="106"/>
                    <a:pt x="839" y="106"/>
                    <a:pt x="839" y="106"/>
                  </a:cubicBezTo>
                  <a:cubicBezTo>
                    <a:pt x="839" y="106"/>
                    <a:pt x="839" y="106"/>
                    <a:pt x="839" y="106"/>
                  </a:cubicBezTo>
                  <a:cubicBezTo>
                    <a:pt x="839" y="106"/>
                    <a:pt x="839" y="105"/>
                    <a:pt x="839" y="105"/>
                  </a:cubicBezTo>
                  <a:cubicBezTo>
                    <a:pt x="839" y="105"/>
                    <a:pt x="839" y="104"/>
                    <a:pt x="840" y="103"/>
                  </a:cubicBezTo>
                  <a:cubicBezTo>
                    <a:pt x="840" y="103"/>
                    <a:pt x="840" y="102"/>
                    <a:pt x="840" y="101"/>
                  </a:cubicBezTo>
                  <a:cubicBezTo>
                    <a:pt x="841" y="101"/>
                    <a:pt x="841" y="100"/>
                    <a:pt x="841" y="99"/>
                  </a:cubicBezTo>
                  <a:cubicBezTo>
                    <a:pt x="841" y="99"/>
                    <a:pt x="842" y="98"/>
                    <a:pt x="842" y="97"/>
                  </a:cubicBezTo>
                  <a:cubicBezTo>
                    <a:pt x="842" y="97"/>
                    <a:pt x="843" y="96"/>
                    <a:pt x="843" y="95"/>
                  </a:cubicBezTo>
                  <a:cubicBezTo>
                    <a:pt x="851" y="91"/>
                    <a:pt x="858" y="85"/>
                    <a:pt x="856" y="73"/>
                  </a:cubicBezTo>
                  <a:cubicBezTo>
                    <a:pt x="848" y="78"/>
                    <a:pt x="840" y="83"/>
                    <a:pt x="840" y="96"/>
                  </a:cubicBezTo>
                  <a:cubicBezTo>
                    <a:pt x="840" y="96"/>
                    <a:pt x="840" y="96"/>
                    <a:pt x="840" y="96"/>
                  </a:cubicBezTo>
                  <a:cubicBezTo>
                    <a:pt x="840" y="96"/>
                    <a:pt x="840" y="96"/>
                    <a:pt x="840" y="96"/>
                  </a:cubicBezTo>
                  <a:cubicBezTo>
                    <a:pt x="840" y="97"/>
                    <a:pt x="840" y="97"/>
                    <a:pt x="839" y="98"/>
                  </a:cubicBezTo>
                  <a:cubicBezTo>
                    <a:pt x="839" y="99"/>
                    <a:pt x="839" y="100"/>
                    <a:pt x="838" y="100"/>
                  </a:cubicBezTo>
                  <a:cubicBezTo>
                    <a:pt x="838" y="101"/>
                    <a:pt x="838" y="102"/>
                    <a:pt x="838" y="103"/>
                  </a:cubicBezTo>
                  <a:cubicBezTo>
                    <a:pt x="838" y="103"/>
                    <a:pt x="838" y="103"/>
                    <a:pt x="838" y="103"/>
                  </a:cubicBezTo>
                  <a:cubicBezTo>
                    <a:pt x="837" y="102"/>
                    <a:pt x="837" y="101"/>
                    <a:pt x="837" y="101"/>
                  </a:cubicBezTo>
                  <a:cubicBezTo>
                    <a:pt x="836" y="98"/>
                    <a:pt x="836" y="96"/>
                    <a:pt x="835" y="93"/>
                  </a:cubicBezTo>
                  <a:cubicBezTo>
                    <a:pt x="834" y="88"/>
                    <a:pt x="834" y="84"/>
                    <a:pt x="833" y="80"/>
                  </a:cubicBezTo>
                  <a:cubicBezTo>
                    <a:pt x="833" y="79"/>
                    <a:pt x="833" y="79"/>
                    <a:pt x="833" y="78"/>
                  </a:cubicBezTo>
                  <a:cubicBezTo>
                    <a:pt x="833" y="78"/>
                    <a:pt x="833" y="77"/>
                    <a:pt x="833" y="77"/>
                  </a:cubicBezTo>
                  <a:cubicBezTo>
                    <a:pt x="832" y="76"/>
                    <a:pt x="832" y="75"/>
                    <a:pt x="832" y="74"/>
                  </a:cubicBezTo>
                  <a:cubicBezTo>
                    <a:pt x="832" y="73"/>
                    <a:pt x="831" y="71"/>
                    <a:pt x="831" y="70"/>
                  </a:cubicBezTo>
                  <a:cubicBezTo>
                    <a:pt x="831" y="70"/>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1" y="69"/>
                    <a:pt x="831" y="69"/>
                    <a:pt x="831" y="69"/>
                  </a:cubicBezTo>
                  <a:cubicBezTo>
                    <a:pt x="832" y="69"/>
                    <a:pt x="832" y="69"/>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1" y="68"/>
                    <a:pt x="831" y="68"/>
                  </a:cubicBezTo>
                  <a:cubicBezTo>
                    <a:pt x="831" y="68"/>
                    <a:pt x="830" y="68"/>
                    <a:pt x="830" y="69"/>
                  </a:cubicBezTo>
                  <a:cubicBezTo>
                    <a:pt x="830" y="69"/>
                    <a:pt x="830" y="70"/>
                    <a:pt x="830" y="70"/>
                  </a:cubicBezTo>
                  <a:cubicBezTo>
                    <a:pt x="830" y="72"/>
                    <a:pt x="830" y="73"/>
                    <a:pt x="830" y="75"/>
                  </a:cubicBezTo>
                  <a:cubicBezTo>
                    <a:pt x="830" y="75"/>
                    <a:pt x="830" y="76"/>
                    <a:pt x="830" y="77"/>
                  </a:cubicBezTo>
                  <a:cubicBezTo>
                    <a:pt x="830" y="77"/>
                    <a:pt x="830" y="78"/>
                    <a:pt x="831" y="78"/>
                  </a:cubicBezTo>
                  <a:cubicBezTo>
                    <a:pt x="831" y="79"/>
                    <a:pt x="831" y="79"/>
                    <a:pt x="831" y="80"/>
                  </a:cubicBezTo>
                  <a:cubicBezTo>
                    <a:pt x="831" y="81"/>
                    <a:pt x="831" y="83"/>
                    <a:pt x="831" y="84"/>
                  </a:cubicBezTo>
                  <a:cubicBezTo>
                    <a:pt x="831" y="84"/>
                    <a:pt x="831" y="84"/>
                    <a:pt x="831" y="84"/>
                  </a:cubicBezTo>
                  <a:cubicBezTo>
                    <a:pt x="831" y="83"/>
                    <a:pt x="831" y="83"/>
                    <a:pt x="830" y="83"/>
                  </a:cubicBezTo>
                  <a:cubicBezTo>
                    <a:pt x="830" y="82"/>
                    <a:pt x="830" y="82"/>
                    <a:pt x="830" y="81"/>
                  </a:cubicBezTo>
                  <a:cubicBezTo>
                    <a:pt x="829" y="81"/>
                    <a:pt x="829" y="80"/>
                    <a:pt x="829" y="80"/>
                  </a:cubicBezTo>
                  <a:cubicBezTo>
                    <a:pt x="828" y="79"/>
                    <a:pt x="828" y="78"/>
                    <a:pt x="827" y="77"/>
                  </a:cubicBezTo>
                  <a:cubicBezTo>
                    <a:pt x="826" y="77"/>
                    <a:pt x="826" y="76"/>
                    <a:pt x="825" y="75"/>
                  </a:cubicBezTo>
                  <a:cubicBezTo>
                    <a:pt x="825" y="75"/>
                    <a:pt x="824" y="74"/>
                    <a:pt x="824" y="74"/>
                  </a:cubicBezTo>
                  <a:cubicBezTo>
                    <a:pt x="830" y="62"/>
                    <a:pt x="805" y="57"/>
                    <a:pt x="799" y="53"/>
                  </a:cubicBezTo>
                  <a:cubicBezTo>
                    <a:pt x="802" y="64"/>
                    <a:pt x="812" y="84"/>
                    <a:pt x="823" y="76"/>
                  </a:cubicBezTo>
                  <a:cubicBezTo>
                    <a:pt x="822" y="75"/>
                    <a:pt x="822" y="74"/>
                    <a:pt x="821" y="74"/>
                  </a:cubicBezTo>
                  <a:cubicBezTo>
                    <a:pt x="822" y="74"/>
                    <a:pt x="822" y="74"/>
                    <a:pt x="822" y="74"/>
                  </a:cubicBezTo>
                  <a:cubicBezTo>
                    <a:pt x="822" y="75"/>
                    <a:pt x="823" y="75"/>
                    <a:pt x="824" y="76"/>
                  </a:cubicBezTo>
                  <a:cubicBezTo>
                    <a:pt x="824" y="77"/>
                    <a:pt x="825" y="78"/>
                    <a:pt x="826" y="79"/>
                  </a:cubicBezTo>
                  <a:cubicBezTo>
                    <a:pt x="826" y="79"/>
                    <a:pt x="827" y="80"/>
                    <a:pt x="828" y="81"/>
                  </a:cubicBezTo>
                  <a:cubicBezTo>
                    <a:pt x="828" y="81"/>
                    <a:pt x="828" y="82"/>
                    <a:pt x="828" y="82"/>
                  </a:cubicBezTo>
                  <a:cubicBezTo>
                    <a:pt x="829" y="83"/>
                    <a:pt x="829" y="83"/>
                    <a:pt x="829" y="83"/>
                  </a:cubicBezTo>
                  <a:cubicBezTo>
                    <a:pt x="829" y="84"/>
                    <a:pt x="830" y="84"/>
                    <a:pt x="830" y="85"/>
                  </a:cubicBezTo>
                  <a:cubicBezTo>
                    <a:pt x="830" y="85"/>
                    <a:pt x="830" y="85"/>
                    <a:pt x="830" y="86"/>
                  </a:cubicBezTo>
                  <a:cubicBezTo>
                    <a:pt x="830" y="86"/>
                    <a:pt x="831" y="86"/>
                    <a:pt x="831" y="86"/>
                  </a:cubicBezTo>
                  <a:cubicBezTo>
                    <a:pt x="831" y="86"/>
                    <a:pt x="831" y="87"/>
                    <a:pt x="831" y="87"/>
                  </a:cubicBezTo>
                  <a:cubicBezTo>
                    <a:pt x="831" y="87"/>
                    <a:pt x="831" y="87"/>
                    <a:pt x="832" y="88"/>
                  </a:cubicBezTo>
                  <a:cubicBezTo>
                    <a:pt x="832" y="88"/>
                    <a:pt x="832" y="88"/>
                    <a:pt x="832" y="88"/>
                  </a:cubicBezTo>
                  <a:cubicBezTo>
                    <a:pt x="832" y="90"/>
                    <a:pt x="833" y="92"/>
                    <a:pt x="833" y="93"/>
                  </a:cubicBezTo>
                  <a:cubicBezTo>
                    <a:pt x="833" y="96"/>
                    <a:pt x="834" y="98"/>
                    <a:pt x="835" y="101"/>
                  </a:cubicBezTo>
                  <a:cubicBezTo>
                    <a:pt x="835" y="104"/>
                    <a:pt x="836" y="106"/>
                    <a:pt x="837" y="109"/>
                  </a:cubicBezTo>
                  <a:cubicBezTo>
                    <a:pt x="838" y="111"/>
                    <a:pt x="838" y="114"/>
                    <a:pt x="838" y="116"/>
                  </a:cubicBezTo>
                  <a:cubicBezTo>
                    <a:pt x="838" y="116"/>
                    <a:pt x="838" y="116"/>
                    <a:pt x="838" y="116"/>
                  </a:cubicBezTo>
                  <a:cubicBezTo>
                    <a:pt x="838" y="117"/>
                    <a:pt x="838" y="117"/>
                    <a:pt x="838" y="117"/>
                  </a:cubicBezTo>
                  <a:cubicBezTo>
                    <a:pt x="838" y="117"/>
                    <a:pt x="838" y="117"/>
                    <a:pt x="838" y="117"/>
                  </a:cubicBezTo>
                  <a:cubicBezTo>
                    <a:pt x="838" y="118"/>
                    <a:pt x="838" y="118"/>
                    <a:pt x="838" y="118"/>
                  </a:cubicBezTo>
                  <a:cubicBezTo>
                    <a:pt x="837" y="118"/>
                    <a:pt x="837" y="119"/>
                    <a:pt x="837" y="119"/>
                  </a:cubicBezTo>
                  <a:cubicBezTo>
                    <a:pt x="837" y="120"/>
                    <a:pt x="836" y="121"/>
                    <a:pt x="835" y="122"/>
                  </a:cubicBezTo>
                  <a:cubicBezTo>
                    <a:pt x="834" y="123"/>
                    <a:pt x="833" y="125"/>
                    <a:pt x="832" y="127"/>
                  </a:cubicBezTo>
                  <a:cubicBezTo>
                    <a:pt x="832" y="127"/>
                    <a:pt x="831" y="127"/>
                    <a:pt x="831" y="128"/>
                  </a:cubicBezTo>
                  <a:cubicBezTo>
                    <a:pt x="831" y="128"/>
                    <a:pt x="831" y="128"/>
                    <a:pt x="831" y="128"/>
                  </a:cubicBezTo>
                  <a:cubicBezTo>
                    <a:pt x="831" y="129"/>
                    <a:pt x="831" y="129"/>
                    <a:pt x="831" y="129"/>
                  </a:cubicBezTo>
                  <a:cubicBezTo>
                    <a:pt x="831" y="129"/>
                    <a:pt x="830" y="130"/>
                    <a:pt x="830" y="130"/>
                  </a:cubicBezTo>
                  <a:cubicBezTo>
                    <a:pt x="830" y="131"/>
                    <a:pt x="830" y="132"/>
                    <a:pt x="830" y="133"/>
                  </a:cubicBezTo>
                  <a:cubicBezTo>
                    <a:pt x="830" y="134"/>
                    <a:pt x="830" y="134"/>
                    <a:pt x="830" y="135"/>
                  </a:cubicBezTo>
                  <a:cubicBezTo>
                    <a:pt x="830" y="135"/>
                    <a:pt x="830" y="136"/>
                    <a:pt x="830" y="136"/>
                  </a:cubicBezTo>
                  <a:cubicBezTo>
                    <a:pt x="830" y="137"/>
                    <a:pt x="830" y="137"/>
                    <a:pt x="830" y="138"/>
                  </a:cubicBezTo>
                  <a:cubicBezTo>
                    <a:pt x="830" y="138"/>
                    <a:pt x="830" y="138"/>
                    <a:pt x="830" y="139"/>
                  </a:cubicBezTo>
                  <a:cubicBezTo>
                    <a:pt x="831" y="140"/>
                    <a:pt x="831" y="142"/>
                    <a:pt x="832" y="143"/>
                  </a:cubicBezTo>
                  <a:cubicBezTo>
                    <a:pt x="832" y="143"/>
                    <a:pt x="832" y="143"/>
                    <a:pt x="832" y="143"/>
                  </a:cubicBezTo>
                  <a:cubicBezTo>
                    <a:pt x="831" y="143"/>
                    <a:pt x="831" y="142"/>
                    <a:pt x="830" y="142"/>
                  </a:cubicBezTo>
                  <a:cubicBezTo>
                    <a:pt x="829" y="141"/>
                    <a:pt x="829" y="141"/>
                    <a:pt x="828" y="141"/>
                  </a:cubicBezTo>
                  <a:cubicBezTo>
                    <a:pt x="828" y="140"/>
                    <a:pt x="828" y="140"/>
                    <a:pt x="828" y="140"/>
                  </a:cubicBezTo>
                  <a:cubicBezTo>
                    <a:pt x="828" y="140"/>
                    <a:pt x="828" y="140"/>
                    <a:pt x="828" y="140"/>
                  </a:cubicBezTo>
                  <a:cubicBezTo>
                    <a:pt x="828" y="140"/>
                    <a:pt x="828" y="140"/>
                    <a:pt x="828" y="140"/>
                  </a:cubicBezTo>
                  <a:cubicBezTo>
                    <a:pt x="828" y="140"/>
                    <a:pt x="828" y="140"/>
                    <a:pt x="827" y="140"/>
                  </a:cubicBezTo>
                  <a:cubicBezTo>
                    <a:pt x="827" y="140"/>
                    <a:pt x="827" y="140"/>
                    <a:pt x="827" y="140"/>
                  </a:cubicBezTo>
                  <a:cubicBezTo>
                    <a:pt x="827" y="140"/>
                    <a:pt x="827" y="140"/>
                    <a:pt x="826" y="140"/>
                  </a:cubicBezTo>
                  <a:cubicBezTo>
                    <a:pt x="826" y="139"/>
                    <a:pt x="826" y="139"/>
                    <a:pt x="825" y="139"/>
                  </a:cubicBezTo>
                  <a:cubicBezTo>
                    <a:pt x="825" y="139"/>
                    <a:pt x="825" y="139"/>
                    <a:pt x="824" y="139"/>
                  </a:cubicBezTo>
                  <a:cubicBezTo>
                    <a:pt x="824" y="138"/>
                    <a:pt x="823" y="138"/>
                    <a:pt x="823" y="138"/>
                  </a:cubicBezTo>
                  <a:cubicBezTo>
                    <a:pt x="821" y="137"/>
                    <a:pt x="820" y="137"/>
                    <a:pt x="819" y="137"/>
                  </a:cubicBezTo>
                  <a:cubicBezTo>
                    <a:pt x="818" y="136"/>
                    <a:pt x="817" y="136"/>
                    <a:pt x="816" y="136"/>
                  </a:cubicBezTo>
                  <a:cubicBezTo>
                    <a:pt x="814" y="135"/>
                    <a:pt x="812" y="135"/>
                    <a:pt x="810" y="134"/>
                  </a:cubicBezTo>
                  <a:cubicBezTo>
                    <a:pt x="806" y="134"/>
                    <a:pt x="803" y="133"/>
                    <a:pt x="800" y="132"/>
                  </a:cubicBezTo>
                  <a:cubicBezTo>
                    <a:pt x="799" y="131"/>
                    <a:pt x="798" y="131"/>
                    <a:pt x="797" y="130"/>
                  </a:cubicBezTo>
                  <a:cubicBezTo>
                    <a:pt x="796" y="130"/>
                    <a:pt x="795" y="129"/>
                    <a:pt x="794" y="129"/>
                  </a:cubicBezTo>
                  <a:cubicBezTo>
                    <a:pt x="793" y="128"/>
                    <a:pt x="792" y="128"/>
                    <a:pt x="792" y="128"/>
                  </a:cubicBezTo>
                  <a:cubicBezTo>
                    <a:pt x="792" y="128"/>
                    <a:pt x="793" y="128"/>
                    <a:pt x="794" y="129"/>
                  </a:cubicBezTo>
                  <a:cubicBezTo>
                    <a:pt x="795" y="130"/>
                    <a:pt x="796" y="130"/>
                    <a:pt x="797" y="131"/>
                  </a:cubicBezTo>
                  <a:cubicBezTo>
                    <a:pt x="798" y="132"/>
                    <a:pt x="799" y="132"/>
                    <a:pt x="800" y="133"/>
                  </a:cubicBezTo>
                  <a:cubicBezTo>
                    <a:pt x="801" y="134"/>
                    <a:pt x="802" y="134"/>
                    <a:pt x="803" y="135"/>
                  </a:cubicBezTo>
                  <a:cubicBezTo>
                    <a:pt x="803" y="135"/>
                    <a:pt x="802" y="135"/>
                    <a:pt x="802" y="135"/>
                  </a:cubicBezTo>
                  <a:cubicBezTo>
                    <a:pt x="800" y="135"/>
                    <a:pt x="799" y="135"/>
                    <a:pt x="798" y="135"/>
                  </a:cubicBezTo>
                  <a:cubicBezTo>
                    <a:pt x="797" y="136"/>
                    <a:pt x="796" y="136"/>
                    <a:pt x="795" y="136"/>
                  </a:cubicBezTo>
                  <a:cubicBezTo>
                    <a:pt x="794" y="136"/>
                    <a:pt x="793" y="137"/>
                    <a:pt x="792" y="137"/>
                  </a:cubicBezTo>
                  <a:cubicBezTo>
                    <a:pt x="778" y="130"/>
                    <a:pt x="778" y="142"/>
                    <a:pt x="767" y="144"/>
                  </a:cubicBezTo>
                  <a:cubicBezTo>
                    <a:pt x="779" y="153"/>
                    <a:pt x="791" y="157"/>
                    <a:pt x="792" y="139"/>
                  </a:cubicBezTo>
                  <a:cubicBezTo>
                    <a:pt x="792" y="139"/>
                    <a:pt x="793" y="139"/>
                    <a:pt x="793" y="139"/>
                  </a:cubicBezTo>
                  <a:cubicBezTo>
                    <a:pt x="793" y="139"/>
                    <a:pt x="794" y="138"/>
                    <a:pt x="796" y="138"/>
                  </a:cubicBezTo>
                  <a:cubicBezTo>
                    <a:pt x="797" y="138"/>
                    <a:pt x="798" y="138"/>
                    <a:pt x="799" y="137"/>
                  </a:cubicBezTo>
                  <a:cubicBezTo>
                    <a:pt x="800" y="137"/>
                    <a:pt x="801" y="137"/>
                    <a:pt x="802" y="137"/>
                  </a:cubicBezTo>
                  <a:cubicBezTo>
                    <a:pt x="803" y="137"/>
                    <a:pt x="804" y="137"/>
                    <a:pt x="805" y="137"/>
                  </a:cubicBezTo>
                  <a:cubicBezTo>
                    <a:pt x="806" y="137"/>
                    <a:pt x="806" y="137"/>
                    <a:pt x="807" y="137"/>
                  </a:cubicBezTo>
                  <a:cubicBezTo>
                    <a:pt x="807" y="137"/>
                    <a:pt x="808" y="137"/>
                    <a:pt x="808" y="137"/>
                  </a:cubicBezTo>
                  <a:cubicBezTo>
                    <a:pt x="809" y="137"/>
                    <a:pt x="809" y="137"/>
                    <a:pt x="809" y="137"/>
                  </a:cubicBezTo>
                  <a:cubicBezTo>
                    <a:pt x="809" y="137"/>
                    <a:pt x="809" y="137"/>
                    <a:pt x="810" y="137"/>
                  </a:cubicBezTo>
                  <a:cubicBezTo>
                    <a:pt x="811" y="138"/>
                    <a:pt x="813" y="139"/>
                    <a:pt x="816" y="139"/>
                  </a:cubicBezTo>
                  <a:cubicBezTo>
                    <a:pt x="817" y="140"/>
                    <a:pt x="818" y="140"/>
                    <a:pt x="819" y="140"/>
                  </a:cubicBezTo>
                  <a:cubicBezTo>
                    <a:pt x="820" y="141"/>
                    <a:pt x="821" y="141"/>
                    <a:pt x="822" y="141"/>
                  </a:cubicBezTo>
                  <a:cubicBezTo>
                    <a:pt x="823" y="142"/>
                    <a:pt x="823" y="142"/>
                    <a:pt x="824" y="142"/>
                  </a:cubicBezTo>
                  <a:cubicBezTo>
                    <a:pt x="824" y="142"/>
                    <a:pt x="824" y="142"/>
                    <a:pt x="824" y="142"/>
                  </a:cubicBezTo>
                  <a:cubicBezTo>
                    <a:pt x="825" y="143"/>
                    <a:pt x="825" y="143"/>
                    <a:pt x="825" y="143"/>
                  </a:cubicBezTo>
                  <a:cubicBezTo>
                    <a:pt x="825" y="143"/>
                    <a:pt x="826" y="143"/>
                    <a:pt x="826" y="143"/>
                  </a:cubicBezTo>
                  <a:cubicBezTo>
                    <a:pt x="826" y="143"/>
                    <a:pt x="826" y="143"/>
                    <a:pt x="826" y="143"/>
                  </a:cubicBezTo>
                  <a:cubicBezTo>
                    <a:pt x="826" y="143"/>
                    <a:pt x="826" y="143"/>
                    <a:pt x="826" y="143"/>
                  </a:cubicBezTo>
                  <a:cubicBezTo>
                    <a:pt x="826" y="143"/>
                    <a:pt x="826" y="143"/>
                    <a:pt x="826" y="143"/>
                  </a:cubicBezTo>
                  <a:cubicBezTo>
                    <a:pt x="826" y="143"/>
                    <a:pt x="826" y="143"/>
                    <a:pt x="826" y="143"/>
                  </a:cubicBezTo>
                  <a:cubicBezTo>
                    <a:pt x="827" y="144"/>
                    <a:pt x="827" y="144"/>
                    <a:pt x="827" y="144"/>
                  </a:cubicBezTo>
                  <a:cubicBezTo>
                    <a:pt x="827" y="144"/>
                    <a:pt x="828" y="145"/>
                    <a:pt x="828" y="145"/>
                  </a:cubicBezTo>
                  <a:cubicBezTo>
                    <a:pt x="830" y="146"/>
                    <a:pt x="833" y="148"/>
                    <a:pt x="835" y="150"/>
                  </a:cubicBezTo>
                  <a:cubicBezTo>
                    <a:pt x="837" y="152"/>
                    <a:pt x="839" y="155"/>
                    <a:pt x="841" y="157"/>
                  </a:cubicBezTo>
                  <a:cubicBezTo>
                    <a:pt x="843" y="159"/>
                    <a:pt x="846" y="162"/>
                    <a:pt x="848" y="164"/>
                  </a:cubicBezTo>
                  <a:cubicBezTo>
                    <a:pt x="851" y="166"/>
                    <a:pt x="854" y="168"/>
                    <a:pt x="856" y="171"/>
                  </a:cubicBezTo>
                  <a:cubicBezTo>
                    <a:pt x="856" y="171"/>
                    <a:pt x="856" y="171"/>
                    <a:pt x="856" y="171"/>
                  </a:cubicBezTo>
                  <a:cubicBezTo>
                    <a:pt x="856" y="171"/>
                    <a:pt x="856" y="171"/>
                    <a:pt x="855" y="171"/>
                  </a:cubicBezTo>
                  <a:cubicBezTo>
                    <a:pt x="855" y="171"/>
                    <a:pt x="854" y="171"/>
                    <a:pt x="854" y="171"/>
                  </a:cubicBezTo>
                  <a:cubicBezTo>
                    <a:pt x="853" y="171"/>
                    <a:pt x="853" y="172"/>
                    <a:pt x="853" y="172"/>
                  </a:cubicBezTo>
                  <a:cubicBezTo>
                    <a:pt x="853" y="172"/>
                    <a:pt x="853" y="172"/>
                    <a:pt x="852" y="172"/>
                  </a:cubicBezTo>
                  <a:cubicBezTo>
                    <a:pt x="851" y="173"/>
                    <a:pt x="850" y="173"/>
                    <a:pt x="849" y="174"/>
                  </a:cubicBezTo>
                  <a:cubicBezTo>
                    <a:pt x="848" y="175"/>
                    <a:pt x="847" y="176"/>
                    <a:pt x="846" y="177"/>
                  </a:cubicBezTo>
                  <a:cubicBezTo>
                    <a:pt x="844" y="178"/>
                    <a:pt x="842" y="180"/>
                    <a:pt x="839" y="182"/>
                  </a:cubicBezTo>
                  <a:cubicBezTo>
                    <a:pt x="838" y="183"/>
                    <a:pt x="837" y="183"/>
                    <a:pt x="836" y="184"/>
                  </a:cubicBezTo>
                  <a:cubicBezTo>
                    <a:pt x="834" y="185"/>
                    <a:pt x="833" y="185"/>
                    <a:pt x="832" y="186"/>
                  </a:cubicBezTo>
                  <a:cubicBezTo>
                    <a:pt x="831" y="186"/>
                    <a:pt x="829" y="187"/>
                    <a:pt x="828" y="187"/>
                  </a:cubicBezTo>
                  <a:cubicBezTo>
                    <a:pt x="828" y="187"/>
                    <a:pt x="828" y="187"/>
                    <a:pt x="828" y="187"/>
                  </a:cubicBezTo>
                  <a:cubicBezTo>
                    <a:pt x="828" y="187"/>
                    <a:pt x="827" y="187"/>
                    <a:pt x="827" y="186"/>
                  </a:cubicBezTo>
                  <a:cubicBezTo>
                    <a:pt x="827" y="186"/>
                    <a:pt x="826" y="186"/>
                    <a:pt x="826" y="186"/>
                  </a:cubicBezTo>
                  <a:cubicBezTo>
                    <a:pt x="826" y="186"/>
                    <a:pt x="826" y="186"/>
                    <a:pt x="826" y="186"/>
                  </a:cubicBezTo>
                  <a:cubicBezTo>
                    <a:pt x="826" y="186"/>
                    <a:pt x="825" y="186"/>
                    <a:pt x="825" y="186"/>
                  </a:cubicBezTo>
                  <a:cubicBezTo>
                    <a:pt x="825" y="186"/>
                    <a:pt x="824" y="185"/>
                    <a:pt x="823" y="185"/>
                  </a:cubicBezTo>
                  <a:cubicBezTo>
                    <a:pt x="822" y="185"/>
                    <a:pt x="822" y="185"/>
                    <a:pt x="821" y="184"/>
                  </a:cubicBezTo>
                  <a:cubicBezTo>
                    <a:pt x="820" y="184"/>
                    <a:pt x="819" y="184"/>
                    <a:pt x="819" y="183"/>
                  </a:cubicBezTo>
                  <a:cubicBezTo>
                    <a:pt x="818" y="183"/>
                    <a:pt x="817" y="183"/>
                    <a:pt x="816" y="182"/>
                  </a:cubicBezTo>
                  <a:cubicBezTo>
                    <a:pt x="812" y="170"/>
                    <a:pt x="803" y="174"/>
                    <a:pt x="794" y="167"/>
                  </a:cubicBezTo>
                  <a:cubicBezTo>
                    <a:pt x="797" y="173"/>
                    <a:pt x="799" y="181"/>
                    <a:pt x="804" y="184"/>
                  </a:cubicBezTo>
                  <a:cubicBezTo>
                    <a:pt x="807" y="186"/>
                    <a:pt x="814" y="187"/>
                    <a:pt x="816" y="184"/>
                  </a:cubicBezTo>
                  <a:cubicBezTo>
                    <a:pt x="817" y="184"/>
                    <a:pt x="817" y="184"/>
                    <a:pt x="817" y="184"/>
                  </a:cubicBezTo>
                  <a:cubicBezTo>
                    <a:pt x="817" y="184"/>
                    <a:pt x="817" y="184"/>
                    <a:pt x="817" y="184"/>
                  </a:cubicBezTo>
                  <a:cubicBezTo>
                    <a:pt x="817" y="184"/>
                    <a:pt x="817" y="184"/>
                    <a:pt x="817" y="184"/>
                  </a:cubicBezTo>
                  <a:cubicBezTo>
                    <a:pt x="817" y="185"/>
                    <a:pt x="818" y="185"/>
                    <a:pt x="818" y="185"/>
                  </a:cubicBezTo>
                  <a:cubicBezTo>
                    <a:pt x="819" y="185"/>
                    <a:pt x="820" y="186"/>
                    <a:pt x="821" y="186"/>
                  </a:cubicBezTo>
                  <a:cubicBezTo>
                    <a:pt x="821" y="186"/>
                    <a:pt x="822" y="186"/>
                    <a:pt x="823" y="187"/>
                  </a:cubicBezTo>
                  <a:cubicBezTo>
                    <a:pt x="824" y="187"/>
                    <a:pt x="824" y="187"/>
                    <a:pt x="825" y="187"/>
                  </a:cubicBezTo>
                  <a:cubicBezTo>
                    <a:pt x="825" y="187"/>
                    <a:pt x="825" y="187"/>
                    <a:pt x="826" y="187"/>
                  </a:cubicBezTo>
                  <a:cubicBezTo>
                    <a:pt x="826" y="188"/>
                    <a:pt x="826" y="188"/>
                    <a:pt x="826" y="188"/>
                  </a:cubicBezTo>
                  <a:cubicBezTo>
                    <a:pt x="826" y="188"/>
                    <a:pt x="826" y="188"/>
                    <a:pt x="826" y="188"/>
                  </a:cubicBezTo>
                  <a:cubicBezTo>
                    <a:pt x="826" y="188"/>
                    <a:pt x="825" y="188"/>
                    <a:pt x="825" y="188"/>
                  </a:cubicBezTo>
                  <a:cubicBezTo>
                    <a:pt x="824" y="188"/>
                    <a:pt x="824" y="188"/>
                    <a:pt x="824" y="188"/>
                  </a:cubicBezTo>
                  <a:cubicBezTo>
                    <a:pt x="824" y="188"/>
                    <a:pt x="823" y="188"/>
                    <a:pt x="823" y="188"/>
                  </a:cubicBezTo>
                  <a:cubicBezTo>
                    <a:pt x="823" y="188"/>
                    <a:pt x="822" y="189"/>
                    <a:pt x="822" y="189"/>
                  </a:cubicBezTo>
                  <a:cubicBezTo>
                    <a:pt x="821" y="189"/>
                    <a:pt x="820" y="189"/>
                    <a:pt x="820" y="189"/>
                  </a:cubicBezTo>
                  <a:cubicBezTo>
                    <a:pt x="818" y="190"/>
                    <a:pt x="818" y="190"/>
                    <a:pt x="818" y="190"/>
                  </a:cubicBezTo>
                  <a:cubicBezTo>
                    <a:pt x="818" y="190"/>
                    <a:pt x="818" y="190"/>
                    <a:pt x="818" y="190"/>
                  </a:cubicBezTo>
                  <a:cubicBezTo>
                    <a:pt x="819" y="190"/>
                    <a:pt x="819" y="190"/>
                    <a:pt x="820" y="190"/>
                  </a:cubicBezTo>
                  <a:cubicBezTo>
                    <a:pt x="821" y="191"/>
                    <a:pt x="821" y="191"/>
                    <a:pt x="822" y="191"/>
                  </a:cubicBezTo>
                  <a:cubicBezTo>
                    <a:pt x="823" y="191"/>
                    <a:pt x="823" y="191"/>
                    <a:pt x="824" y="191"/>
                  </a:cubicBezTo>
                  <a:cubicBezTo>
                    <a:pt x="824" y="191"/>
                    <a:pt x="824" y="191"/>
                    <a:pt x="825" y="191"/>
                  </a:cubicBezTo>
                  <a:cubicBezTo>
                    <a:pt x="825" y="191"/>
                    <a:pt x="825" y="191"/>
                    <a:pt x="825" y="191"/>
                  </a:cubicBezTo>
                  <a:cubicBezTo>
                    <a:pt x="828" y="190"/>
                    <a:pt x="830" y="189"/>
                    <a:pt x="833" y="188"/>
                  </a:cubicBezTo>
                  <a:cubicBezTo>
                    <a:pt x="834" y="188"/>
                    <a:pt x="835" y="188"/>
                    <a:pt x="836" y="187"/>
                  </a:cubicBezTo>
                  <a:cubicBezTo>
                    <a:pt x="836" y="187"/>
                    <a:pt x="835" y="188"/>
                    <a:pt x="835" y="188"/>
                  </a:cubicBezTo>
                  <a:cubicBezTo>
                    <a:pt x="835" y="188"/>
                    <a:pt x="835" y="189"/>
                    <a:pt x="835" y="189"/>
                  </a:cubicBezTo>
                  <a:cubicBezTo>
                    <a:pt x="834" y="190"/>
                    <a:pt x="834" y="190"/>
                    <a:pt x="834" y="190"/>
                  </a:cubicBezTo>
                  <a:cubicBezTo>
                    <a:pt x="834" y="191"/>
                    <a:pt x="833" y="192"/>
                    <a:pt x="833" y="193"/>
                  </a:cubicBezTo>
                  <a:cubicBezTo>
                    <a:pt x="833" y="193"/>
                    <a:pt x="833" y="193"/>
                    <a:pt x="833" y="193"/>
                  </a:cubicBezTo>
                  <a:cubicBezTo>
                    <a:pt x="823" y="198"/>
                    <a:pt x="820" y="207"/>
                    <a:pt x="828" y="219"/>
                  </a:cubicBezTo>
                  <a:cubicBezTo>
                    <a:pt x="831" y="209"/>
                    <a:pt x="839" y="207"/>
                    <a:pt x="834" y="194"/>
                  </a:cubicBezTo>
                  <a:cubicBezTo>
                    <a:pt x="834" y="194"/>
                    <a:pt x="834" y="194"/>
                    <a:pt x="834" y="194"/>
                  </a:cubicBezTo>
                  <a:cubicBezTo>
                    <a:pt x="834" y="193"/>
                    <a:pt x="835" y="192"/>
                    <a:pt x="835" y="191"/>
                  </a:cubicBezTo>
                  <a:cubicBezTo>
                    <a:pt x="835" y="191"/>
                    <a:pt x="835" y="190"/>
                    <a:pt x="836" y="190"/>
                  </a:cubicBezTo>
                  <a:cubicBezTo>
                    <a:pt x="836" y="189"/>
                    <a:pt x="836" y="189"/>
                    <a:pt x="836" y="189"/>
                  </a:cubicBezTo>
                  <a:cubicBezTo>
                    <a:pt x="837" y="188"/>
                    <a:pt x="837" y="187"/>
                    <a:pt x="838" y="186"/>
                  </a:cubicBezTo>
                  <a:cubicBezTo>
                    <a:pt x="839" y="185"/>
                    <a:pt x="840" y="185"/>
                    <a:pt x="841" y="184"/>
                  </a:cubicBezTo>
                  <a:cubicBezTo>
                    <a:pt x="843" y="182"/>
                    <a:pt x="845" y="181"/>
                    <a:pt x="848" y="179"/>
                  </a:cubicBezTo>
                  <a:cubicBezTo>
                    <a:pt x="849" y="178"/>
                    <a:pt x="850" y="177"/>
                    <a:pt x="851" y="176"/>
                  </a:cubicBezTo>
                  <a:cubicBezTo>
                    <a:pt x="852" y="176"/>
                    <a:pt x="853" y="175"/>
                    <a:pt x="854" y="175"/>
                  </a:cubicBezTo>
                  <a:cubicBezTo>
                    <a:pt x="854" y="174"/>
                    <a:pt x="854" y="174"/>
                    <a:pt x="854" y="174"/>
                  </a:cubicBezTo>
                  <a:cubicBezTo>
                    <a:pt x="855" y="174"/>
                    <a:pt x="855" y="174"/>
                    <a:pt x="855" y="174"/>
                  </a:cubicBezTo>
                  <a:cubicBezTo>
                    <a:pt x="855" y="173"/>
                    <a:pt x="856" y="173"/>
                    <a:pt x="856" y="173"/>
                  </a:cubicBezTo>
                  <a:cubicBezTo>
                    <a:pt x="856" y="173"/>
                    <a:pt x="857" y="172"/>
                    <a:pt x="857" y="172"/>
                  </a:cubicBezTo>
                  <a:cubicBezTo>
                    <a:pt x="857" y="172"/>
                    <a:pt x="858" y="172"/>
                    <a:pt x="858" y="172"/>
                  </a:cubicBezTo>
                  <a:cubicBezTo>
                    <a:pt x="860" y="173"/>
                    <a:pt x="862" y="174"/>
                    <a:pt x="864" y="176"/>
                  </a:cubicBezTo>
                  <a:cubicBezTo>
                    <a:pt x="867" y="178"/>
                    <a:pt x="870" y="179"/>
                    <a:pt x="872" y="181"/>
                  </a:cubicBezTo>
                  <a:cubicBezTo>
                    <a:pt x="873" y="182"/>
                    <a:pt x="874" y="182"/>
                    <a:pt x="874" y="183"/>
                  </a:cubicBezTo>
                  <a:cubicBezTo>
                    <a:pt x="875" y="183"/>
                    <a:pt x="876" y="184"/>
                    <a:pt x="876" y="184"/>
                  </a:cubicBezTo>
                  <a:cubicBezTo>
                    <a:pt x="878" y="185"/>
                    <a:pt x="879" y="187"/>
                    <a:pt x="880" y="188"/>
                  </a:cubicBezTo>
                  <a:cubicBezTo>
                    <a:pt x="885" y="193"/>
                    <a:pt x="888" y="199"/>
                    <a:pt x="892" y="204"/>
                  </a:cubicBezTo>
                  <a:cubicBezTo>
                    <a:pt x="894" y="208"/>
                    <a:pt x="896" y="211"/>
                    <a:pt x="898" y="214"/>
                  </a:cubicBezTo>
                  <a:cubicBezTo>
                    <a:pt x="898" y="214"/>
                    <a:pt x="898" y="213"/>
                    <a:pt x="897" y="213"/>
                  </a:cubicBezTo>
                  <a:cubicBezTo>
                    <a:pt x="897" y="213"/>
                    <a:pt x="897" y="213"/>
                    <a:pt x="897" y="213"/>
                  </a:cubicBezTo>
                  <a:cubicBezTo>
                    <a:pt x="896" y="213"/>
                    <a:pt x="896" y="213"/>
                    <a:pt x="896" y="213"/>
                  </a:cubicBezTo>
                  <a:cubicBezTo>
                    <a:pt x="896" y="213"/>
                    <a:pt x="896" y="212"/>
                    <a:pt x="896" y="212"/>
                  </a:cubicBezTo>
                  <a:cubicBezTo>
                    <a:pt x="895" y="212"/>
                    <a:pt x="894" y="212"/>
                    <a:pt x="893" y="212"/>
                  </a:cubicBezTo>
                  <a:cubicBezTo>
                    <a:pt x="892" y="212"/>
                    <a:pt x="892" y="212"/>
                    <a:pt x="891" y="213"/>
                  </a:cubicBezTo>
                  <a:cubicBezTo>
                    <a:pt x="890" y="213"/>
                    <a:pt x="889" y="213"/>
                    <a:pt x="888" y="213"/>
                  </a:cubicBezTo>
                  <a:cubicBezTo>
                    <a:pt x="887" y="213"/>
                    <a:pt x="886" y="213"/>
                    <a:pt x="886" y="214"/>
                  </a:cubicBezTo>
                  <a:cubicBezTo>
                    <a:pt x="884" y="214"/>
                    <a:pt x="883" y="214"/>
                    <a:pt x="882" y="214"/>
                  </a:cubicBezTo>
                  <a:cubicBezTo>
                    <a:pt x="872" y="202"/>
                    <a:pt x="865" y="217"/>
                    <a:pt x="856" y="203"/>
                  </a:cubicBezTo>
                  <a:cubicBezTo>
                    <a:pt x="857" y="211"/>
                    <a:pt x="860" y="218"/>
                    <a:pt x="867" y="222"/>
                  </a:cubicBezTo>
                  <a:cubicBezTo>
                    <a:pt x="872" y="224"/>
                    <a:pt x="883" y="223"/>
                    <a:pt x="883" y="216"/>
                  </a:cubicBezTo>
                  <a:cubicBezTo>
                    <a:pt x="884" y="216"/>
                    <a:pt x="885" y="215"/>
                    <a:pt x="886" y="215"/>
                  </a:cubicBezTo>
                  <a:cubicBezTo>
                    <a:pt x="887" y="215"/>
                    <a:pt x="888" y="215"/>
                    <a:pt x="889" y="215"/>
                  </a:cubicBezTo>
                  <a:cubicBezTo>
                    <a:pt x="889" y="214"/>
                    <a:pt x="890" y="214"/>
                    <a:pt x="891" y="214"/>
                  </a:cubicBezTo>
                  <a:cubicBezTo>
                    <a:pt x="892" y="214"/>
                    <a:pt x="893" y="214"/>
                    <a:pt x="893" y="214"/>
                  </a:cubicBezTo>
                  <a:cubicBezTo>
                    <a:pt x="894" y="214"/>
                    <a:pt x="895" y="214"/>
                    <a:pt x="896" y="214"/>
                  </a:cubicBezTo>
                  <a:cubicBezTo>
                    <a:pt x="896" y="214"/>
                    <a:pt x="896" y="214"/>
                    <a:pt x="896" y="214"/>
                  </a:cubicBezTo>
                  <a:cubicBezTo>
                    <a:pt x="896" y="214"/>
                    <a:pt x="896" y="214"/>
                    <a:pt x="896" y="214"/>
                  </a:cubicBezTo>
                  <a:cubicBezTo>
                    <a:pt x="897" y="214"/>
                    <a:pt x="897" y="214"/>
                    <a:pt x="897" y="214"/>
                  </a:cubicBezTo>
                  <a:cubicBezTo>
                    <a:pt x="898" y="214"/>
                    <a:pt x="898" y="215"/>
                    <a:pt x="899" y="215"/>
                  </a:cubicBezTo>
                  <a:cubicBezTo>
                    <a:pt x="899" y="215"/>
                    <a:pt x="899" y="215"/>
                    <a:pt x="899" y="215"/>
                  </a:cubicBezTo>
                  <a:cubicBezTo>
                    <a:pt x="901" y="217"/>
                    <a:pt x="902" y="219"/>
                    <a:pt x="903" y="222"/>
                  </a:cubicBezTo>
                  <a:cubicBezTo>
                    <a:pt x="907" y="226"/>
                    <a:pt x="910" y="231"/>
                    <a:pt x="913" y="235"/>
                  </a:cubicBezTo>
                  <a:cubicBezTo>
                    <a:pt x="908" y="232"/>
                    <a:pt x="904" y="229"/>
                    <a:pt x="898" y="226"/>
                  </a:cubicBezTo>
                  <a:cubicBezTo>
                    <a:pt x="908" y="233"/>
                    <a:pt x="917" y="242"/>
                    <a:pt x="914" y="253"/>
                  </a:cubicBezTo>
                  <a:cubicBezTo>
                    <a:pt x="876" y="241"/>
                    <a:pt x="873" y="248"/>
                    <a:pt x="837" y="263"/>
                  </a:cubicBezTo>
                  <a:cubicBezTo>
                    <a:pt x="875" y="253"/>
                    <a:pt x="884" y="251"/>
                    <a:pt x="916" y="269"/>
                  </a:cubicBezTo>
                  <a:cubicBezTo>
                    <a:pt x="928" y="276"/>
                    <a:pt x="934" y="281"/>
                    <a:pt x="943" y="288"/>
                  </a:cubicBezTo>
                  <a:cubicBezTo>
                    <a:pt x="946" y="290"/>
                    <a:pt x="944" y="297"/>
                    <a:pt x="949" y="301"/>
                  </a:cubicBezTo>
                  <a:cubicBezTo>
                    <a:pt x="955" y="306"/>
                    <a:pt x="966" y="303"/>
                    <a:pt x="973" y="307"/>
                  </a:cubicBezTo>
                  <a:cubicBezTo>
                    <a:pt x="986" y="316"/>
                    <a:pt x="991" y="325"/>
                    <a:pt x="1004" y="335"/>
                  </a:cubicBezTo>
                  <a:cubicBezTo>
                    <a:pt x="1019" y="347"/>
                    <a:pt x="1044" y="350"/>
                    <a:pt x="1059" y="362"/>
                  </a:cubicBezTo>
                  <a:cubicBezTo>
                    <a:pt x="1089" y="388"/>
                    <a:pt x="1121" y="442"/>
                    <a:pt x="1121" y="442"/>
                  </a:cubicBezTo>
                  <a:cubicBezTo>
                    <a:pt x="1121" y="442"/>
                    <a:pt x="1113" y="446"/>
                    <a:pt x="1108" y="444"/>
                  </a:cubicBezTo>
                  <a:cubicBezTo>
                    <a:pt x="1091" y="437"/>
                    <a:pt x="1075" y="429"/>
                    <a:pt x="1065" y="419"/>
                  </a:cubicBezTo>
                  <a:cubicBezTo>
                    <a:pt x="1045" y="399"/>
                    <a:pt x="1039" y="382"/>
                    <a:pt x="1015" y="369"/>
                  </a:cubicBezTo>
                  <a:cubicBezTo>
                    <a:pt x="995" y="357"/>
                    <a:pt x="965" y="353"/>
                    <a:pt x="945" y="354"/>
                  </a:cubicBezTo>
                  <a:cubicBezTo>
                    <a:pt x="917" y="355"/>
                    <a:pt x="925" y="332"/>
                    <a:pt x="905" y="325"/>
                  </a:cubicBezTo>
                  <a:cubicBezTo>
                    <a:pt x="915" y="338"/>
                    <a:pt x="918" y="354"/>
                    <a:pt x="918" y="354"/>
                  </a:cubicBezTo>
                  <a:cubicBezTo>
                    <a:pt x="910" y="365"/>
                    <a:pt x="867" y="375"/>
                    <a:pt x="855" y="376"/>
                  </a:cubicBezTo>
                  <a:cubicBezTo>
                    <a:pt x="879" y="382"/>
                    <a:pt x="900" y="376"/>
                    <a:pt x="924" y="372"/>
                  </a:cubicBezTo>
                  <a:cubicBezTo>
                    <a:pt x="951" y="368"/>
                    <a:pt x="968" y="369"/>
                    <a:pt x="991" y="379"/>
                  </a:cubicBezTo>
                  <a:cubicBezTo>
                    <a:pt x="1005" y="385"/>
                    <a:pt x="1018" y="394"/>
                    <a:pt x="1028" y="404"/>
                  </a:cubicBezTo>
                  <a:cubicBezTo>
                    <a:pt x="1037" y="414"/>
                    <a:pt x="1034" y="422"/>
                    <a:pt x="1041" y="432"/>
                  </a:cubicBezTo>
                  <a:cubicBezTo>
                    <a:pt x="1044" y="437"/>
                    <a:pt x="1048" y="441"/>
                    <a:pt x="1050" y="444"/>
                  </a:cubicBezTo>
                  <a:cubicBezTo>
                    <a:pt x="1050" y="444"/>
                    <a:pt x="1049" y="444"/>
                    <a:pt x="1048" y="444"/>
                  </a:cubicBezTo>
                  <a:cubicBezTo>
                    <a:pt x="1046" y="444"/>
                    <a:pt x="1044" y="444"/>
                    <a:pt x="1042" y="444"/>
                  </a:cubicBezTo>
                  <a:cubicBezTo>
                    <a:pt x="1036" y="445"/>
                    <a:pt x="1029" y="445"/>
                    <a:pt x="1023" y="446"/>
                  </a:cubicBezTo>
                  <a:cubicBezTo>
                    <a:pt x="1023" y="446"/>
                    <a:pt x="1023" y="446"/>
                    <a:pt x="1023" y="446"/>
                  </a:cubicBezTo>
                  <a:cubicBezTo>
                    <a:pt x="1022" y="445"/>
                    <a:pt x="1021" y="445"/>
                    <a:pt x="1020" y="444"/>
                  </a:cubicBezTo>
                  <a:cubicBezTo>
                    <a:pt x="1020" y="444"/>
                    <a:pt x="1019" y="443"/>
                    <a:pt x="1019" y="443"/>
                  </a:cubicBezTo>
                  <a:cubicBezTo>
                    <a:pt x="1018" y="442"/>
                    <a:pt x="1018" y="442"/>
                    <a:pt x="1017" y="442"/>
                  </a:cubicBezTo>
                  <a:cubicBezTo>
                    <a:pt x="1016" y="441"/>
                    <a:pt x="1015" y="440"/>
                    <a:pt x="1013" y="439"/>
                  </a:cubicBezTo>
                  <a:cubicBezTo>
                    <a:pt x="1012" y="439"/>
                    <a:pt x="1011" y="438"/>
                    <a:pt x="1009" y="437"/>
                  </a:cubicBezTo>
                  <a:cubicBezTo>
                    <a:pt x="1006" y="435"/>
                    <a:pt x="1003" y="433"/>
                    <a:pt x="1000" y="431"/>
                  </a:cubicBezTo>
                  <a:cubicBezTo>
                    <a:pt x="997" y="429"/>
                    <a:pt x="994" y="426"/>
                    <a:pt x="991" y="424"/>
                  </a:cubicBezTo>
                  <a:cubicBezTo>
                    <a:pt x="990" y="423"/>
                    <a:pt x="989" y="422"/>
                    <a:pt x="987" y="421"/>
                  </a:cubicBezTo>
                  <a:cubicBezTo>
                    <a:pt x="986" y="420"/>
                    <a:pt x="985" y="419"/>
                    <a:pt x="984" y="418"/>
                  </a:cubicBezTo>
                  <a:cubicBezTo>
                    <a:pt x="984" y="418"/>
                    <a:pt x="983" y="418"/>
                    <a:pt x="983" y="418"/>
                  </a:cubicBezTo>
                  <a:cubicBezTo>
                    <a:pt x="983" y="418"/>
                    <a:pt x="983" y="418"/>
                    <a:pt x="983" y="417"/>
                  </a:cubicBezTo>
                  <a:cubicBezTo>
                    <a:pt x="983" y="417"/>
                    <a:pt x="983" y="417"/>
                    <a:pt x="983" y="416"/>
                  </a:cubicBezTo>
                  <a:cubicBezTo>
                    <a:pt x="982" y="416"/>
                    <a:pt x="982" y="416"/>
                    <a:pt x="982" y="415"/>
                  </a:cubicBezTo>
                  <a:cubicBezTo>
                    <a:pt x="982" y="415"/>
                    <a:pt x="982" y="415"/>
                    <a:pt x="982" y="415"/>
                  </a:cubicBezTo>
                  <a:cubicBezTo>
                    <a:pt x="982" y="415"/>
                    <a:pt x="982" y="415"/>
                    <a:pt x="982" y="415"/>
                  </a:cubicBezTo>
                  <a:cubicBezTo>
                    <a:pt x="981" y="414"/>
                    <a:pt x="981" y="414"/>
                    <a:pt x="980" y="413"/>
                  </a:cubicBezTo>
                  <a:cubicBezTo>
                    <a:pt x="980" y="412"/>
                    <a:pt x="979" y="412"/>
                    <a:pt x="979" y="411"/>
                  </a:cubicBezTo>
                  <a:cubicBezTo>
                    <a:pt x="978" y="411"/>
                    <a:pt x="977" y="410"/>
                    <a:pt x="977" y="410"/>
                  </a:cubicBezTo>
                  <a:cubicBezTo>
                    <a:pt x="976" y="409"/>
                    <a:pt x="975" y="409"/>
                    <a:pt x="975" y="408"/>
                  </a:cubicBezTo>
                  <a:cubicBezTo>
                    <a:pt x="975" y="408"/>
                    <a:pt x="975" y="408"/>
                    <a:pt x="975" y="408"/>
                  </a:cubicBezTo>
                  <a:cubicBezTo>
                    <a:pt x="975" y="408"/>
                    <a:pt x="975" y="408"/>
                    <a:pt x="975" y="408"/>
                  </a:cubicBezTo>
                  <a:cubicBezTo>
                    <a:pt x="969" y="397"/>
                    <a:pt x="959" y="395"/>
                    <a:pt x="948" y="394"/>
                  </a:cubicBezTo>
                  <a:cubicBezTo>
                    <a:pt x="952" y="405"/>
                    <a:pt x="962" y="409"/>
                    <a:pt x="972" y="409"/>
                  </a:cubicBezTo>
                  <a:cubicBezTo>
                    <a:pt x="972" y="409"/>
                    <a:pt x="973" y="409"/>
                    <a:pt x="974" y="410"/>
                  </a:cubicBezTo>
                  <a:cubicBezTo>
                    <a:pt x="974" y="410"/>
                    <a:pt x="975" y="411"/>
                    <a:pt x="975" y="411"/>
                  </a:cubicBezTo>
                  <a:cubicBezTo>
                    <a:pt x="976" y="412"/>
                    <a:pt x="977" y="412"/>
                    <a:pt x="977" y="413"/>
                  </a:cubicBezTo>
                  <a:cubicBezTo>
                    <a:pt x="978" y="414"/>
                    <a:pt x="978" y="414"/>
                    <a:pt x="979" y="415"/>
                  </a:cubicBezTo>
                  <a:cubicBezTo>
                    <a:pt x="979" y="415"/>
                    <a:pt x="979" y="415"/>
                    <a:pt x="979" y="415"/>
                  </a:cubicBezTo>
                  <a:cubicBezTo>
                    <a:pt x="979" y="415"/>
                    <a:pt x="979" y="415"/>
                    <a:pt x="978" y="415"/>
                  </a:cubicBezTo>
                  <a:cubicBezTo>
                    <a:pt x="977" y="414"/>
                    <a:pt x="976" y="413"/>
                    <a:pt x="976" y="413"/>
                  </a:cubicBezTo>
                  <a:cubicBezTo>
                    <a:pt x="976" y="413"/>
                    <a:pt x="977" y="414"/>
                    <a:pt x="978" y="415"/>
                  </a:cubicBezTo>
                  <a:cubicBezTo>
                    <a:pt x="978" y="416"/>
                    <a:pt x="979" y="417"/>
                    <a:pt x="980" y="418"/>
                  </a:cubicBezTo>
                  <a:cubicBezTo>
                    <a:pt x="980" y="418"/>
                    <a:pt x="981" y="418"/>
                    <a:pt x="981" y="419"/>
                  </a:cubicBezTo>
                  <a:cubicBezTo>
                    <a:pt x="981" y="419"/>
                    <a:pt x="981" y="419"/>
                    <a:pt x="982" y="420"/>
                  </a:cubicBezTo>
                  <a:cubicBezTo>
                    <a:pt x="982" y="420"/>
                    <a:pt x="982" y="420"/>
                    <a:pt x="983" y="420"/>
                  </a:cubicBezTo>
                  <a:cubicBezTo>
                    <a:pt x="984" y="421"/>
                    <a:pt x="985" y="422"/>
                    <a:pt x="986" y="423"/>
                  </a:cubicBezTo>
                  <a:cubicBezTo>
                    <a:pt x="987" y="424"/>
                    <a:pt x="989" y="425"/>
                    <a:pt x="990" y="426"/>
                  </a:cubicBezTo>
                  <a:cubicBezTo>
                    <a:pt x="993" y="428"/>
                    <a:pt x="996" y="431"/>
                    <a:pt x="999" y="433"/>
                  </a:cubicBezTo>
                  <a:cubicBezTo>
                    <a:pt x="1002" y="435"/>
                    <a:pt x="1005" y="437"/>
                    <a:pt x="1008" y="439"/>
                  </a:cubicBezTo>
                  <a:cubicBezTo>
                    <a:pt x="1009" y="440"/>
                    <a:pt x="1011" y="441"/>
                    <a:pt x="1012" y="442"/>
                  </a:cubicBezTo>
                  <a:cubicBezTo>
                    <a:pt x="1014" y="442"/>
                    <a:pt x="1015" y="443"/>
                    <a:pt x="1016" y="444"/>
                  </a:cubicBezTo>
                  <a:cubicBezTo>
                    <a:pt x="1017" y="444"/>
                    <a:pt x="1017" y="445"/>
                    <a:pt x="1018" y="445"/>
                  </a:cubicBezTo>
                  <a:cubicBezTo>
                    <a:pt x="1018" y="445"/>
                    <a:pt x="1019" y="445"/>
                    <a:pt x="1019" y="446"/>
                  </a:cubicBezTo>
                  <a:cubicBezTo>
                    <a:pt x="1020" y="446"/>
                    <a:pt x="1020" y="446"/>
                    <a:pt x="1021" y="446"/>
                  </a:cubicBezTo>
                  <a:cubicBezTo>
                    <a:pt x="1011" y="447"/>
                    <a:pt x="1001" y="449"/>
                    <a:pt x="990" y="452"/>
                  </a:cubicBezTo>
                  <a:cubicBezTo>
                    <a:pt x="988" y="452"/>
                    <a:pt x="986" y="453"/>
                    <a:pt x="983" y="454"/>
                  </a:cubicBezTo>
                  <a:cubicBezTo>
                    <a:pt x="981" y="454"/>
                    <a:pt x="979" y="455"/>
                    <a:pt x="976" y="456"/>
                  </a:cubicBezTo>
                  <a:cubicBezTo>
                    <a:pt x="972" y="457"/>
                    <a:pt x="967" y="459"/>
                    <a:pt x="962" y="461"/>
                  </a:cubicBezTo>
                  <a:cubicBezTo>
                    <a:pt x="955" y="463"/>
                    <a:pt x="947" y="466"/>
                    <a:pt x="939" y="468"/>
                  </a:cubicBezTo>
                  <a:cubicBezTo>
                    <a:pt x="939" y="468"/>
                    <a:pt x="939" y="468"/>
                    <a:pt x="938" y="468"/>
                  </a:cubicBezTo>
                  <a:cubicBezTo>
                    <a:pt x="937" y="468"/>
                    <a:pt x="937" y="468"/>
                    <a:pt x="937" y="468"/>
                  </a:cubicBezTo>
                  <a:cubicBezTo>
                    <a:pt x="936" y="467"/>
                    <a:pt x="936" y="467"/>
                    <a:pt x="936" y="467"/>
                  </a:cubicBezTo>
                  <a:cubicBezTo>
                    <a:pt x="935" y="467"/>
                    <a:pt x="935" y="467"/>
                    <a:pt x="934" y="467"/>
                  </a:cubicBezTo>
                  <a:cubicBezTo>
                    <a:pt x="934" y="467"/>
                    <a:pt x="934" y="466"/>
                    <a:pt x="934" y="466"/>
                  </a:cubicBezTo>
                  <a:cubicBezTo>
                    <a:pt x="933" y="466"/>
                    <a:pt x="933" y="466"/>
                    <a:pt x="933" y="466"/>
                  </a:cubicBezTo>
                  <a:cubicBezTo>
                    <a:pt x="932" y="466"/>
                    <a:pt x="932" y="466"/>
                    <a:pt x="931" y="466"/>
                  </a:cubicBezTo>
                  <a:cubicBezTo>
                    <a:pt x="931" y="466"/>
                    <a:pt x="930" y="466"/>
                    <a:pt x="930" y="465"/>
                  </a:cubicBezTo>
                  <a:cubicBezTo>
                    <a:pt x="930" y="465"/>
                    <a:pt x="929" y="465"/>
                    <a:pt x="929" y="465"/>
                  </a:cubicBezTo>
                  <a:cubicBezTo>
                    <a:pt x="929" y="465"/>
                    <a:pt x="928" y="465"/>
                    <a:pt x="928" y="465"/>
                  </a:cubicBezTo>
                  <a:cubicBezTo>
                    <a:pt x="928" y="465"/>
                    <a:pt x="927" y="464"/>
                    <a:pt x="926" y="464"/>
                  </a:cubicBezTo>
                  <a:cubicBezTo>
                    <a:pt x="925" y="464"/>
                    <a:pt x="924" y="463"/>
                    <a:pt x="923" y="462"/>
                  </a:cubicBezTo>
                  <a:cubicBezTo>
                    <a:pt x="922" y="462"/>
                    <a:pt x="920" y="461"/>
                    <a:pt x="919" y="460"/>
                  </a:cubicBezTo>
                  <a:cubicBezTo>
                    <a:pt x="918" y="460"/>
                    <a:pt x="917" y="459"/>
                    <a:pt x="916" y="458"/>
                  </a:cubicBezTo>
                  <a:cubicBezTo>
                    <a:pt x="915" y="457"/>
                    <a:pt x="914" y="457"/>
                    <a:pt x="914" y="456"/>
                  </a:cubicBezTo>
                  <a:cubicBezTo>
                    <a:pt x="915" y="450"/>
                    <a:pt x="915" y="441"/>
                    <a:pt x="912" y="436"/>
                  </a:cubicBezTo>
                  <a:cubicBezTo>
                    <a:pt x="907" y="430"/>
                    <a:pt x="898" y="434"/>
                    <a:pt x="891" y="434"/>
                  </a:cubicBezTo>
                  <a:cubicBezTo>
                    <a:pt x="895" y="445"/>
                    <a:pt x="895" y="468"/>
                    <a:pt x="913" y="458"/>
                  </a:cubicBezTo>
                  <a:cubicBezTo>
                    <a:pt x="913" y="458"/>
                    <a:pt x="913" y="458"/>
                    <a:pt x="913" y="458"/>
                  </a:cubicBezTo>
                  <a:cubicBezTo>
                    <a:pt x="913" y="459"/>
                    <a:pt x="912" y="460"/>
                    <a:pt x="912" y="460"/>
                  </a:cubicBezTo>
                  <a:cubicBezTo>
                    <a:pt x="913" y="459"/>
                    <a:pt x="913" y="459"/>
                    <a:pt x="913" y="459"/>
                  </a:cubicBezTo>
                  <a:cubicBezTo>
                    <a:pt x="914" y="459"/>
                    <a:pt x="914" y="460"/>
                    <a:pt x="915" y="460"/>
                  </a:cubicBezTo>
                  <a:cubicBezTo>
                    <a:pt x="916" y="461"/>
                    <a:pt x="917" y="462"/>
                    <a:pt x="918" y="463"/>
                  </a:cubicBezTo>
                  <a:cubicBezTo>
                    <a:pt x="919" y="463"/>
                    <a:pt x="921" y="464"/>
                    <a:pt x="922" y="465"/>
                  </a:cubicBezTo>
                  <a:cubicBezTo>
                    <a:pt x="923" y="465"/>
                    <a:pt x="924" y="466"/>
                    <a:pt x="926" y="466"/>
                  </a:cubicBezTo>
                  <a:cubicBezTo>
                    <a:pt x="926" y="467"/>
                    <a:pt x="927" y="467"/>
                    <a:pt x="927" y="467"/>
                  </a:cubicBezTo>
                  <a:cubicBezTo>
                    <a:pt x="928" y="467"/>
                    <a:pt x="928" y="467"/>
                    <a:pt x="928" y="467"/>
                  </a:cubicBezTo>
                  <a:cubicBezTo>
                    <a:pt x="929" y="468"/>
                    <a:pt x="929" y="468"/>
                    <a:pt x="929" y="468"/>
                  </a:cubicBezTo>
                  <a:cubicBezTo>
                    <a:pt x="930" y="468"/>
                    <a:pt x="930" y="468"/>
                    <a:pt x="931" y="468"/>
                  </a:cubicBezTo>
                  <a:cubicBezTo>
                    <a:pt x="931" y="468"/>
                    <a:pt x="932" y="469"/>
                    <a:pt x="932" y="469"/>
                  </a:cubicBezTo>
                  <a:cubicBezTo>
                    <a:pt x="933" y="469"/>
                    <a:pt x="933" y="469"/>
                    <a:pt x="933" y="469"/>
                  </a:cubicBezTo>
                  <a:cubicBezTo>
                    <a:pt x="933" y="469"/>
                    <a:pt x="934" y="469"/>
                    <a:pt x="934" y="469"/>
                  </a:cubicBezTo>
                  <a:cubicBezTo>
                    <a:pt x="934" y="469"/>
                    <a:pt x="935" y="469"/>
                    <a:pt x="935" y="469"/>
                  </a:cubicBezTo>
                  <a:cubicBezTo>
                    <a:pt x="936" y="469"/>
                    <a:pt x="936" y="469"/>
                    <a:pt x="937" y="469"/>
                  </a:cubicBezTo>
                  <a:cubicBezTo>
                    <a:pt x="937" y="469"/>
                    <a:pt x="937" y="469"/>
                    <a:pt x="938" y="469"/>
                  </a:cubicBezTo>
                  <a:cubicBezTo>
                    <a:pt x="938" y="469"/>
                    <a:pt x="938" y="469"/>
                    <a:pt x="939" y="469"/>
                  </a:cubicBezTo>
                  <a:cubicBezTo>
                    <a:pt x="937" y="469"/>
                    <a:pt x="935" y="470"/>
                    <a:pt x="933" y="470"/>
                  </a:cubicBezTo>
                  <a:cubicBezTo>
                    <a:pt x="932" y="470"/>
                    <a:pt x="931" y="471"/>
                    <a:pt x="930" y="471"/>
                  </a:cubicBezTo>
                  <a:cubicBezTo>
                    <a:pt x="928" y="471"/>
                    <a:pt x="927" y="472"/>
                    <a:pt x="926" y="472"/>
                  </a:cubicBezTo>
                  <a:cubicBezTo>
                    <a:pt x="925" y="472"/>
                    <a:pt x="924" y="473"/>
                    <a:pt x="922" y="473"/>
                  </a:cubicBezTo>
                  <a:cubicBezTo>
                    <a:pt x="919" y="473"/>
                    <a:pt x="919" y="473"/>
                    <a:pt x="919" y="473"/>
                  </a:cubicBezTo>
                  <a:cubicBezTo>
                    <a:pt x="914" y="474"/>
                    <a:pt x="909" y="475"/>
                    <a:pt x="904" y="476"/>
                  </a:cubicBezTo>
                  <a:cubicBezTo>
                    <a:pt x="894" y="477"/>
                    <a:pt x="884" y="478"/>
                    <a:pt x="875" y="479"/>
                  </a:cubicBezTo>
                  <a:cubicBezTo>
                    <a:pt x="865" y="479"/>
                    <a:pt x="856" y="480"/>
                    <a:pt x="847" y="481"/>
                  </a:cubicBezTo>
                  <a:cubicBezTo>
                    <a:pt x="839" y="482"/>
                    <a:pt x="831" y="483"/>
                    <a:pt x="823" y="485"/>
                  </a:cubicBezTo>
                  <a:cubicBezTo>
                    <a:pt x="819" y="486"/>
                    <a:pt x="816" y="487"/>
                    <a:pt x="812" y="488"/>
                  </a:cubicBezTo>
                  <a:cubicBezTo>
                    <a:pt x="811" y="488"/>
                    <a:pt x="809" y="489"/>
                    <a:pt x="807" y="489"/>
                  </a:cubicBezTo>
                  <a:cubicBezTo>
                    <a:pt x="806" y="490"/>
                    <a:pt x="804" y="491"/>
                    <a:pt x="803" y="491"/>
                  </a:cubicBezTo>
                  <a:cubicBezTo>
                    <a:pt x="797" y="493"/>
                    <a:pt x="792" y="496"/>
                    <a:pt x="788" y="498"/>
                  </a:cubicBezTo>
                  <a:cubicBezTo>
                    <a:pt x="786" y="499"/>
                    <a:pt x="784" y="500"/>
                    <a:pt x="783" y="501"/>
                  </a:cubicBezTo>
                  <a:cubicBezTo>
                    <a:pt x="781" y="502"/>
                    <a:pt x="780" y="503"/>
                    <a:pt x="779" y="504"/>
                  </a:cubicBezTo>
                  <a:cubicBezTo>
                    <a:pt x="777" y="505"/>
                    <a:pt x="776" y="506"/>
                    <a:pt x="776" y="506"/>
                  </a:cubicBezTo>
                  <a:cubicBezTo>
                    <a:pt x="776" y="506"/>
                    <a:pt x="777" y="506"/>
                    <a:pt x="779" y="504"/>
                  </a:cubicBezTo>
                  <a:cubicBezTo>
                    <a:pt x="780" y="504"/>
                    <a:pt x="782" y="503"/>
                    <a:pt x="783" y="502"/>
                  </a:cubicBezTo>
                  <a:cubicBezTo>
                    <a:pt x="785" y="501"/>
                    <a:pt x="787" y="501"/>
                    <a:pt x="789" y="500"/>
                  </a:cubicBezTo>
                  <a:cubicBezTo>
                    <a:pt x="793" y="498"/>
                    <a:pt x="798" y="496"/>
                    <a:pt x="804" y="494"/>
                  </a:cubicBezTo>
                  <a:cubicBezTo>
                    <a:pt x="805" y="494"/>
                    <a:pt x="807" y="493"/>
                    <a:pt x="808" y="493"/>
                  </a:cubicBezTo>
                  <a:cubicBezTo>
                    <a:pt x="810" y="492"/>
                    <a:pt x="812" y="492"/>
                    <a:pt x="813" y="491"/>
                  </a:cubicBezTo>
                  <a:cubicBezTo>
                    <a:pt x="814" y="491"/>
                    <a:pt x="815" y="491"/>
                    <a:pt x="816" y="491"/>
                  </a:cubicBezTo>
                  <a:cubicBezTo>
                    <a:pt x="817" y="491"/>
                    <a:pt x="817" y="490"/>
                    <a:pt x="818" y="490"/>
                  </a:cubicBezTo>
                  <a:cubicBezTo>
                    <a:pt x="820" y="490"/>
                    <a:pt x="822" y="489"/>
                    <a:pt x="824" y="489"/>
                  </a:cubicBezTo>
                  <a:cubicBezTo>
                    <a:pt x="824" y="489"/>
                    <a:pt x="824" y="489"/>
                    <a:pt x="824" y="489"/>
                  </a:cubicBezTo>
                  <a:cubicBezTo>
                    <a:pt x="824" y="489"/>
                    <a:pt x="824" y="489"/>
                    <a:pt x="824" y="489"/>
                  </a:cubicBezTo>
                  <a:cubicBezTo>
                    <a:pt x="823" y="490"/>
                    <a:pt x="822" y="491"/>
                    <a:pt x="821" y="491"/>
                  </a:cubicBezTo>
                  <a:cubicBezTo>
                    <a:pt x="820" y="492"/>
                    <a:pt x="819" y="493"/>
                    <a:pt x="818" y="494"/>
                  </a:cubicBezTo>
                  <a:cubicBezTo>
                    <a:pt x="818" y="495"/>
                    <a:pt x="817" y="495"/>
                    <a:pt x="816" y="496"/>
                  </a:cubicBezTo>
                  <a:cubicBezTo>
                    <a:pt x="816" y="496"/>
                    <a:pt x="816" y="497"/>
                    <a:pt x="816" y="497"/>
                  </a:cubicBezTo>
                  <a:cubicBezTo>
                    <a:pt x="815" y="496"/>
                    <a:pt x="815" y="496"/>
                    <a:pt x="815" y="496"/>
                  </a:cubicBezTo>
                  <a:cubicBezTo>
                    <a:pt x="799" y="503"/>
                    <a:pt x="795" y="518"/>
                    <a:pt x="791" y="534"/>
                  </a:cubicBezTo>
                  <a:cubicBezTo>
                    <a:pt x="807" y="531"/>
                    <a:pt x="813" y="517"/>
                    <a:pt x="816" y="501"/>
                  </a:cubicBezTo>
                  <a:cubicBezTo>
                    <a:pt x="816" y="500"/>
                    <a:pt x="817" y="499"/>
                    <a:pt x="818" y="499"/>
                  </a:cubicBezTo>
                  <a:cubicBezTo>
                    <a:pt x="819" y="498"/>
                    <a:pt x="820" y="497"/>
                    <a:pt x="820" y="496"/>
                  </a:cubicBezTo>
                  <a:cubicBezTo>
                    <a:pt x="821" y="495"/>
                    <a:pt x="822" y="494"/>
                    <a:pt x="823" y="494"/>
                  </a:cubicBezTo>
                  <a:cubicBezTo>
                    <a:pt x="824" y="493"/>
                    <a:pt x="825" y="492"/>
                    <a:pt x="825" y="492"/>
                  </a:cubicBezTo>
                  <a:cubicBezTo>
                    <a:pt x="826" y="491"/>
                    <a:pt x="827" y="490"/>
                    <a:pt x="828" y="490"/>
                  </a:cubicBezTo>
                  <a:cubicBezTo>
                    <a:pt x="828" y="490"/>
                    <a:pt x="828" y="490"/>
                    <a:pt x="828" y="490"/>
                  </a:cubicBezTo>
                  <a:cubicBezTo>
                    <a:pt x="828" y="489"/>
                    <a:pt x="828" y="489"/>
                    <a:pt x="829" y="489"/>
                  </a:cubicBezTo>
                  <a:cubicBezTo>
                    <a:pt x="829" y="489"/>
                    <a:pt x="829" y="489"/>
                    <a:pt x="829" y="488"/>
                  </a:cubicBezTo>
                  <a:cubicBezTo>
                    <a:pt x="830" y="488"/>
                    <a:pt x="830" y="488"/>
                    <a:pt x="830" y="488"/>
                  </a:cubicBezTo>
                  <a:cubicBezTo>
                    <a:pt x="835" y="487"/>
                    <a:pt x="841" y="486"/>
                    <a:pt x="848" y="485"/>
                  </a:cubicBezTo>
                  <a:cubicBezTo>
                    <a:pt x="856" y="484"/>
                    <a:pt x="866" y="483"/>
                    <a:pt x="875" y="483"/>
                  </a:cubicBezTo>
                  <a:cubicBezTo>
                    <a:pt x="884" y="482"/>
                    <a:pt x="894" y="481"/>
                    <a:pt x="904" y="480"/>
                  </a:cubicBezTo>
                  <a:cubicBezTo>
                    <a:pt x="909" y="479"/>
                    <a:pt x="914" y="478"/>
                    <a:pt x="919" y="477"/>
                  </a:cubicBezTo>
                  <a:cubicBezTo>
                    <a:pt x="923" y="477"/>
                    <a:pt x="923" y="477"/>
                    <a:pt x="923" y="477"/>
                  </a:cubicBezTo>
                  <a:cubicBezTo>
                    <a:pt x="924" y="476"/>
                    <a:pt x="925" y="476"/>
                    <a:pt x="927" y="476"/>
                  </a:cubicBezTo>
                  <a:cubicBezTo>
                    <a:pt x="928" y="476"/>
                    <a:pt x="929" y="475"/>
                    <a:pt x="930" y="475"/>
                  </a:cubicBezTo>
                  <a:cubicBezTo>
                    <a:pt x="932" y="475"/>
                    <a:pt x="933" y="474"/>
                    <a:pt x="934" y="474"/>
                  </a:cubicBezTo>
                  <a:cubicBezTo>
                    <a:pt x="944" y="471"/>
                    <a:pt x="954" y="468"/>
                    <a:pt x="963" y="464"/>
                  </a:cubicBezTo>
                  <a:cubicBezTo>
                    <a:pt x="966" y="463"/>
                    <a:pt x="969" y="462"/>
                    <a:pt x="971" y="462"/>
                  </a:cubicBezTo>
                  <a:cubicBezTo>
                    <a:pt x="971" y="462"/>
                    <a:pt x="971" y="462"/>
                    <a:pt x="971" y="462"/>
                  </a:cubicBezTo>
                  <a:cubicBezTo>
                    <a:pt x="970" y="462"/>
                    <a:pt x="970" y="463"/>
                    <a:pt x="969" y="463"/>
                  </a:cubicBezTo>
                  <a:cubicBezTo>
                    <a:pt x="969" y="464"/>
                    <a:pt x="968" y="464"/>
                    <a:pt x="968" y="465"/>
                  </a:cubicBezTo>
                  <a:cubicBezTo>
                    <a:pt x="967" y="465"/>
                    <a:pt x="967" y="466"/>
                    <a:pt x="966" y="467"/>
                  </a:cubicBezTo>
                  <a:cubicBezTo>
                    <a:pt x="966" y="467"/>
                    <a:pt x="965" y="467"/>
                    <a:pt x="965" y="468"/>
                  </a:cubicBezTo>
                  <a:cubicBezTo>
                    <a:pt x="965" y="468"/>
                    <a:pt x="964" y="468"/>
                    <a:pt x="964" y="469"/>
                  </a:cubicBezTo>
                  <a:cubicBezTo>
                    <a:pt x="963" y="470"/>
                    <a:pt x="962" y="472"/>
                    <a:pt x="960" y="474"/>
                  </a:cubicBezTo>
                  <a:cubicBezTo>
                    <a:pt x="959" y="476"/>
                    <a:pt x="957" y="478"/>
                    <a:pt x="956" y="480"/>
                  </a:cubicBezTo>
                  <a:cubicBezTo>
                    <a:pt x="953" y="484"/>
                    <a:pt x="950" y="488"/>
                    <a:pt x="947" y="492"/>
                  </a:cubicBezTo>
                  <a:cubicBezTo>
                    <a:pt x="944" y="496"/>
                    <a:pt x="941" y="501"/>
                    <a:pt x="939" y="504"/>
                  </a:cubicBezTo>
                  <a:cubicBezTo>
                    <a:pt x="938" y="504"/>
                    <a:pt x="938" y="504"/>
                    <a:pt x="938" y="504"/>
                  </a:cubicBezTo>
                  <a:cubicBezTo>
                    <a:pt x="937" y="504"/>
                    <a:pt x="936" y="504"/>
                    <a:pt x="935" y="504"/>
                  </a:cubicBezTo>
                  <a:cubicBezTo>
                    <a:pt x="935" y="504"/>
                    <a:pt x="935" y="504"/>
                    <a:pt x="934" y="504"/>
                  </a:cubicBezTo>
                  <a:cubicBezTo>
                    <a:pt x="934" y="504"/>
                    <a:pt x="934" y="504"/>
                    <a:pt x="933" y="504"/>
                  </a:cubicBezTo>
                  <a:cubicBezTo>
                    <a:pt x="933" y="504"/>
                    <a:pt x="933" y="504"/>
                    <a:pt x="933" y="504"/>
                  </a:cubicBezTo>
                  <a:cubicBezTo>
                    <a:pt x="932" y="504"/>
                    <a:pt x="930" y="504"/>
                    <a:pt x="929" y="504"/>
                  </a:cubicBezTo>
                  <a:cubicBezTo>
                    <a:pt x="928" y="504"/>
                    <a:pt x="927" y="504"/>
                    <a:pt x="926" y="504"/>
                  </a:cubicBezTo>
                  <a:cubicBezTo>
                    <a:pt x="923" y="504"/>
                    <a:pt x="920" y="504"/>
                    <a:pt x="918" y="505"/>
                  </a:cubicBezTo>
                  <a:cubicBezTo>
                    <a:pt x="917" y="505"/>
                    <a:pt x="917" y="505"/>
                    <a:pt x="917" y="505"/>
                  </a:cubicBezTo>
                  <a:cubicBezTo>
                    <a:pt x="917" y="504"/>
                    <a:pt x="917" y="504"/>
                    <a:pt x="917" y="504"/>
                  </a:cubicBezTo>
                  <a:cubicBezTo>
                    <a:pt x="907" y="490"/>
                    <a:pt x="890" y="502"/>
                    <a:pt x="885" y="515"/>
                  </a:cubicBezTo>
                  <a:cubicBezTo>
                    <a:pt x="895" y="514"/>
                    <a:pt x="911" y="520"/>
                    <a:pt x="916" y="507"/>
                  </a:cubicBezTo>
                  <a:cubicBezTo>
                    <a:pt x="917" y="507"/>
                    <a:pt x="917" y="507"/>
                    <a:pt x="918" y="507"/>
                  </a:cubicBezTo>
                  <a:cubicBezTo>
                    <a:pt x="921" y="507"/>
                    <a:pt x="923" y="506"/>
                    <a:pt x="926" y="506"/>
                  </a:cubicBezTo>
                  <a:cubicBezTo>
                    <a:pt x="927" y="506"/>
                    <a:pt x="928" y="506"/>
                    <a:pt x="929" y="506"/>
                  </a:cubicBezTo>
                  <a:cubicBezTo>
                    <a:pt x="931" y="506"/>
                    <a:pt x="932" y="506"/>
                    <a:pt x="933" y="506"/>
                  </a:cubicBezTo>
                  <a:cubicBezTo>
                    <a:pt x="933" y="506"/>
                    <a:pt x="933" y="506"/>
                    <a:pt x="933" y="506"/>
                  </a:cubicBezTo>
                  <a:cubicBezTo>
                    <a:pt x="934" y="506"/>
                    <a:pt x="934" y="506"/>
                    <a:pt x="934" y="506"/>
                  </a:cubicBezTo>
                  <a:cubicBezTo>
                    <a:pt x="935" y="506"/>
                    <a:pt x="935" y="506"/>
                    <a:pt x="935" y="505"/>
                  </a:cubicBezTo>
                  <a:cubicBezTo>
                    <a:pt x="936" y="505"/>
                    <a:pt x="937" y="505"/>
                    <a:pt x="938" y="505"/>
                  </a:cubicBezTo>
                  <a:cubicBezTo>
                    <a:pt x="938" y="505"/>
                    <a:pt x="938" y="505"/>
                    <a:pt x="938" y="505"/>
                  </a:cubicBezTo>
                  <a:cubicBezTo>
                    <a:pt x="938" y="505"/>
                    <a:pt x="938" y="505"/>
                    <a:pt x="938" y="505"/>
                  </a:cubicBezTo>
                  <a:cubicBezTo>
                    <a:pt x="937" y="507"/>
                    <a:pt x="935" y="509"/>
                    <a:pt x="934" y="511"/>
                  </a:cubicBezTo>
                  <a:cubicBezTo>
                    <a:pt x="933" y="513"/>
                    <a:pt x="931" y="514"/>
                    <a:pt x="930" y="516"/>
                  </a:cubicBezTo>
                  <a:cubicBezTo>
                    <a:pt x="930" y="516"/>
                    <a:pt x="929" y="516"/>
                    <a:pt x="929" y="517"/>
                  </a:cubicBezTo>
                  <a:cubicBezTo>
                    <a:pt x="929" y="517"/>
                    <a:pt x="929" y="518"/>
                    <a:pt x="928" y="518"/>
                  </a:cubicBezTo>
                  <a:cubicBezTo>
                    <a:pt x="928" y="519"/>
                    <a:pt x="927" y="519"/>
                    <a:pt x="927" y="520"/>
                  </a:cubicBezTo>
                  <a:cubicBezTo>
                    <a:pt x="926" y="521"/>
                    <a:pt x="925" y="523"/>
                    <a:pt x="924" y="523"/>
                  </a:cubicBezTo>
                  <a:cubicBezTo>
                    <a:pt x="923" y="525"/>
                    <a:pt x="922" y="526"/>
                    <a:pt x="922" y="526"/>
                  </a:cubicBezTo>
                  <a:cubicBezTo>
                    <a:pt x="922" y="526"/>
                    <a:pt x="923" y="526"/>
                    <a:pt x="925" y="524"/>
                  </a:cubicBezTo>
                  <a:cubicBezTo>
                    <a:pt x="925" y="524"/>
                    <a:pt x="926" y="523"/>
                    <a:pt x="926" y="523"/>
                  </a:cubicBezTo>
                  <a:cubicBezTo>
                    <a:pt x="927" y="522"/>
                    <a:pt x="927" y="522"/>
                    <a:pt x="928" y="521"/>
                  </a:cubicBezTo>
                  <a:cubicBezTo>
                    <a:pt x="929" y="521"/>
                    <a:pt x="929" y="520"/>
                    <a:pt x="930" y="519"/>
                  </a:cubicBezTo>
                  <a:cubicBezTo>
                    <a:pt x="930" y="519"/>
                    <a:pt x="930" y="519"/>
                    <a:pt x="931" y="518"/>
                  </a:cubicBezTo>
                  <a:cubicBezTo>
                    <a:pt x="931" y="518"/>
                    <a:pt x="931" y="518"/>
                    <a:pt x="932" y="517"/>
                  </a:cubicBezTo>
                  <a:cubicBezTo>
                    <a:pt x="933" y="516"/>
                    <a:pt x="934" y="514"/>
                    <a:pt x="936" y="512"/>
                  </a:cubicBezTo>
                  <a:cubicBezTo>
                    <a:pt x="937" y="510"/>
                    <a:pt x="938" y="508"/>
                    <a:pt x="940" y="506"/>
                  </a:cubicBezTo>
                  <a:cubicBezTo>
                    <a:pt x="943" y="502"/>
                    <a:pt x="946" y="498"/>
                    <a:pt x="949" y="494"/>
                  </a:cubicBezTo>
                  <a:cubicBezTo>
                    <a:pt x="950" y="492"/>
                    <a:pt x="951" y="491"/>
                    <a:pt x="952" y="490"/>
                  </a:cubicBezTo>
                  <a:cubicBezTo>
                    <a:pt x="952" y="490"/>
                    <a:pt x="952" y="490"/>
                    <a:pt x="952" y="491"/>
                  </a:cubicBezTo>
                  <a:cubicBezTo>
                    <a:pt x="952" y="491"/>
                    <a:pt x="952" y="491"/>
                    <a:pt x="952" y="492"/>
                  </a:cubicBezTo>
                  <a:cubicBezTo>
                    <a:pt x="952" y="492"/>
                    <a:pt x="952" y="492"/>
                    <a:pt x="952" y="493"/>
                  </a:cubicBezTo>
                  <a:cubicBezTo>
                    <a:pt x="952" y="493"/>
                    <a:pt x="952" y="493"/>
                    <a:pt x="952" y="494"/>
                  </a:cubicBezTo>
                  <a:cubicBezTo>
                    <a:pt x="953" y="497"/>
                    <a:pt x="954" y="500"/>
                    <a:pt x="956" y="503"/>
                  </a:cubicBezTo>
                  <a:cubicBezTo>
                    <a:pt x="957" y="506"/>
                    <a:pt x="958" y="508"/>
                    <a:pt x="960" y="511"/>
                  </a:cubicBezTo>
                  <a:cubicBezTo>
                    <a:pt x="959" y="511"/>
                    <a:pt x="959" y="511"/>
                    <a:pt x="958" y="511"/>
                  </a:cubicBezTo>
                  <a:cubicBezTo>
                    <a:pt x="957" y="514"/>
                    <a:pt x="957" y="514"/>
                    <a:pt x="957" y="514"/>
                  </a:cubicBezTo>
                  <a:cubicBezTo>
                    <a:pt x="948" y="525"/>
                    <a:pt x="950" y="542"/>
                    <a:pt x="964" y="548"/>
                  </a:cubicBezTo>
                  <a:cubicBezTo>
                    <a:pt x="966" y="536"/>
                    <a:pt x="977" y="518"/>
                    <a:pt x="962" y="512"/>
                  </a:cubicBezTo>
                  <a:cubicBezTo>
                    <a:pt x="962" y="512"/>
                    <a:pt x="962" y="512"/>
                    <a:pt x="962" y="512"/>
                  </a:cubicBezTo>
                  <a:cubicBezTo>
                    <a:pt x="961" y="508"/>
                    <a:pt x="959" y="505"/>
                    <a:pt x="958" y="502"/>
                  </a:cubicBezTo>
                  <a:cubicBezTo>
                    <a:pt x="956" y="499"/>
                    <a:pt x="955" y="496"/>
                    <a:pt x="954" y="493"/>
                  </a:cubicBezTo>
                  <a:cubicBezTo>
                    <a:pt x="954" y="493"/>
                    <a:pt x="954" y="492"/>
                    <a:pt x="954" y="492"/>
                  </a:cubicBezTo>
                  <a:cubicBezTo>
                    <a:pt x="954" y="492"/>
                    <a:pt x="954" y="491"/>
                    <a:pt x="954" y="491"/>
                  </a:cubicBezTo>
                  <a:cubicBezTo>
                    <a:pt x="954" y="491"/>
                    <a:pt x="954" y="491"/>
                    <a:pt x="953" y="490"/>
                  </a:cubicBezTo>
                  <a:cubicBezTo>
                    <a:pt x="953" y="490"/>
                    <a:pt x="953" y="490"/>
                    <a:pt x="953" y="489"/>
                  </a:cubicBezTo>
                  <a:cubicBezTo>
                    <a:pt x="953" y="489"/>
                    <a:pt x="953" y="488"/>
                    <a:pt x="953" y="488"/>
                  </a:cubicBezTo>
                  <a:cubicBezTo>
                    <a:pt x="955" y="485"/>
                    <a:pt x="956" y="483"/>
                    <a:pt x="958" y="481"/>
                  </a:cubicBezTo>
                  <a:cubicBezTo>
                    <a:pt x="959" y="479"/>
                    <a:pt x="961" y="477"/>
                    <a:pt x="962" y="475"/>
                  </a:cubicBezTo>
                  <a:cubicBezTo>
                    <a:pt x="963" y="474"/>
                    <a:pt x="965" y="472"/>
                    <a:pt x="966" y="470"/>
                  </a:cubicBezTo>
                  <a:cubicBezTo>
                    <a:pt x="966" y="470"/>
                    <a:pt x="967" y="469"/>
                    <a:pt x="968" y="468"/>
                  </a:cubicBezTo>
                  <a:cubicBezTo>
                    <a:pt x="968" y="467"/>
                    <a:pt x="969" y="467"/>
                    <a:pt x="969" y="466"/>
                  </a:cubicBezTo>
                  <a:cubicBezTo>
                    <a:pt x="970" y="465"/>
                    <a:pt x="971" y="464"/>
                    <a:pt x="971" y="463"/>
                  </a:cubicBezTo>
                  <a:cubicBezTo>
                    <a:pt x="972" y="462"/>
                    <a:pt x="972" y="462"/>
                    <a:pt x="972" y="461"/>
                  </a:cubicBezTo>
                  <a:cubicBezTo>
                    <a:pt x="974" y="461"/>
                    <a:pt x="976" y="460"/>
                    <a:pt x="977" y="460"/>
                  </a:cubicBezTo>
                  <a:cubicBezTo>
                    <a:pt x="980" y="459"/>
                    <a:pt x="982" y="458"/>
                    <a:pt x="984" y="457"/>
                  </a:cubicBezTo>
                  <a:cubicBezTo>
                    <a:pt x="987" y="457"/>
                    <a:pt x="989" y="456"/>
                    <a:pt x="991" y="456"/>
                  </a:cubicBezTo>
                  <a:cubicBezTo>
                    <a:pt x="1004" y="452"/>
                    <a:pt x="1016" y="450"/>
                    <a:pt x="1028" y="449"/>
                  </a:cubicBezTo>
                  <a:cubicBezTo>
                    <a:pt x="1028" y="449"/>
                    <a:pt x="1028" y="450"/>
                    <a:pt x="1027" y="450"/>
                  </a:cubicBezTo>
                  <a:cubicBezTo>
                    <a:pt x="1027" y="451"/>
                    <a:pt x="1027" y="451"/>
                    <a:pt x="1026" y="452"/>
                  </a:cubicBezTo>
                  <a:cubicBezTo>
                    <a:pt x="1026" y="453"/>
                    <a:pt x="1025" y="454"/>
                    <a:pt x="1025" y="454"/>
                  </a:cubicBezTo>
                  <a:cubicBezTo>
                    <a:pt x="1025" y="455"/>
                    <a:pt x="1024" y="456"/>
                    <a:pt x="1024" y="457"/>
                  </a:cubicBezTo>
                  <a:cubicBezTo>
                    <a:pt x="1024" y="457"/>
                    <a:pt x="1024" y="457"/>
                    <a:pt x="1024" y="457"/>
                  </a:cubicBezTo>
                  <a:cubicBezTo>
                    <a:pt x="1024" y="457"/>
                    <a:pt x="1024" y="457"/>
                    <a:pt x="1024" y="457"/>
                  </a:cubicBezTo>
                  <a:cubicBezTo>
                    <a:pt x="1013" y="466"/>
                    <a:pt x="1016" y="478"/>
                    <a:pt x="1020" y="492"/>
                  </a:cubicBezTo>
                  <a:cubicBezTo>
                    <a:pt x="1032" y="486"/>
                    <a:pt x="1031" y="474"/>
                    <a:pt x="1026" y="461"/>
                  </a:cubicBezTo>
                  <a:cubicBezTo>
                    <a:pt x="1026" y="460"/>
                    <a:pt x="1027" y="459"/>
                    <a:pt x="1027" y="458"/>
                  </a:cubicBezTo>
                  <a:cubicBezTo>
                    <a:pt x="1027" y="458"/>
                    <a:pt x="1027" y="457"/>
                    <a:pt x="1028" y="456"/>
                  </a:cubicBezTo>
                  <a:cubicBezTo>
                    <a:pt x="1028" y="455"/>
                    <a:pt x="1029" y="454"/>
                    <a:pt x="1029" y="454"/>
                  </a:cubicBezTo>
                  <a:cubicBezTo>
                    <a:pt x="1029" y="453"/>
                    <a:pt x="1030" y="452"/>
                    <a:pt x="1030" y="452"/>
                  </a:cubicBezTo>
                  <a:cubicBezTo>
                    <a:pt x="1030" y="451"/>
                    <a:pt x="1031" y="450"/>
                    <a:pt x="1031" y="450"/>
                  </a:cubicBezTo>
                  <a:cubicBezTo>
                    <a:pt x="1031" y="450"/>
                    <a:pt x="1031" y="449"/>
                    <a:pt x="1031" y="449"/>
                  </a:cubicBezTo>
                  <a:cubicBezTo>
                    <a:pt x="1032" y="449"/>
                    <a:pt x="1032" y="449"/>
                    <a:pt x="1032" y="449"/>
                  </a:cubicBezTo>
                  <a:cubicBezTo>
                    <a:pt x="1035" y="449"/>
                    <a:pt x="1039" y="448"/>
                    <a:pt x="1042" y="448"/>
                  </a:cubicBezTo>
                  <a:cubicBezTo>
                    <a:pt x="1044" y="448"/>
                    <a:pt x="1046" y="448"/>
                    <a:pt x="1048" y="448"/>
                  </a:cubicBezTo>
                  <a:cubicBezTo>
                    <a:pt x="1049" y="448"/>
                    <a:pt x="1051" y="448"/>
                    <a:pt x="1053" y="448"/>
                  </a:cubicBezTo>
                  <a:cubicBezTo>
                    <a:pt x="1053" y="448"/>
                    <a:pt x="1054" y="448"/>
                    <a:pt x="1054" y="448"/>
                  </a:cubicBezTo>
                  <a:cubicBezTo>
                    <a:pt x="1071" y="467"/>
                    <a:pt x="1081" y="460"/>
                    <a:pt x="1112" y="472"/>
                  </a:cubicBezTo>
                  <a:cubicBezTo>
                    <a:pt x="1119" y="475"/>
                    <a:pt x="1128" y="479"/>
                    <a:pt x="1135" y="476"/>
                  </a:cubicBezTo>
                  <a:cubicBezTo>
                    <a:pt x="1145" y="472"/>
                    <a:pt x="1148" y="477"/>
                    <a:pt x="1162" y="482"/>
                  </a:cubicBezTo>
                  <a:cubicBezTo>
                    <a:pt x="1179" y="488"/>
                    <a:pt x="1191" y="499"/>
                    <a:pt x="1195" y="514"/>
                  </a:cubicBezTo>
                  <a:cubicBezTo>
                    <a:pt x="1187" y="516"/>
                    <a:pt x="1177" y="508"/>
                    <a:pt x="1164" y="505"/>
                  </a:cubicBezTo>
                  <a:cubicBezTo>
                    <a:pt x="1147" y="501"/>
                    <a:pt x="1138" y="500"/>
                    <a:pt x="1120" y="502"/>
                  </a:cubicBezTo>
                  <a:cubicBezTo>
                    <a:pt x="1110" y="503"/>
                    <a:pt x="1095" y="505"/>
                    <a:pt x="1086" y="502"/>
                  </a:cubicBezTo>
                  <a:cubicBezTo>
                    <a:pt x="1067" y="497"/>
                    <a:pt x="1063" y="477"/>
                    <a:pt x="1042" y="480"/>
                  </a:cubicBezTo>
                  <a:cubicBezTo>
                    <a:pt x="1054" y="485"/>
                    <a:pt x="1064" y="495"/>
                    <a:pt x="1069" y="508"/>
                  </a:cubicBezTo>
                  <a:cubicBezTo>
                    <a:pt x="1052" y="511"/>
                    <a:pt x="1041" y="516"/>
                    <a:pt x="1027" y="523"/>
                  </a:cubicBezTo>
                  <a:cubicBezTo>
                    <a:pt x="1013" y="529"/>
                    <a:pt x="1000" y="543"/>
                    <a:pt x="985" y="555"/>
                  </a:cubicBezTo>
                  <a:cubicBezTo>
                    <a:pt x="984" y="555"/>
                    <a:pt x="983" y="555"/>
                    <a:pt x="981" y="555"/>
                  </a:cubicBezTo>
                  <a:cubicBezTo>
                    <a:pt x="982" y="556"/>
                    <a:pt x="982" y="556"/>
                    <a:pt x="982" y="557"/>
                  </a:cubicBezTo>
                  <a:cubicBezTo>
                    <a:pt x="980" y="559"/>
                    <a:pt x="977" y="561"/>
                    <a:pt x="974" y="563"/>
                  </a:cubicBezTo>
                  <a:cubicBezTo>
                    <a:pt x="977" y="561"/>
                    <a:pt x="980" y="560"/>
                    <a:pt x="982" y="558"/>
                  </a:cubicBezTo>
                  <a:cubicBezTo>
                    <a:pt x="988" y="572"/>
                    <a:pt x="1002" y="577"/>
                    <a:pt x="1017" y="578"/>
                  </a:cubicBezTo>
                  <a:cubicBezTo>
                    <a:pt x="1018" y="578"/>
                    <a:pt x="1019" y="579"/>
                    <a:pt x="1020" y="580"/>
                  </a:cubicBezTo>
                  <a:cubicBezTo>
                    <a:pt x="1021" y="581"/>
                    <a:pt x="1021" y="581"/>
                    <a:pt x="1022" y="582"/>
                  </a:cubicBezTo>
                  <a:cubicBezTo>
                    <a:pt x="1023" y="583"/>
                    <a:pt x="1024" y="584"/>
                    <a:pt x="1025" y="585"/>
                  </a:cubicBezTo>
                  <a:cubicBezTo>
                    <a:pt x="1026" y="586"/>
                    <a:pt x="1027" y="586"/>
                    <a:pt x="1027" y="587"/>
                  </a:cubicBezTo>
                  <a:cubicBezTo>
                    <a:pt x="1028" y="588"/>
                    <a:pt x="1029" y="589"/>
                    <a:pt x="1029" y="589"/>
                  </a:cubicBezTo>
                  <a:cubicBezTo>
                    <a:pt x="1029" y="590"/>
                    <a:pt x="1029" y="590"/>
                    <a:pt x="1030" y="590"/>
                  </a:cubicBezTo>
                  <a:cubicBezTo>
                    <a:pt x="1030" y="590"/>
                    <a:pt x="1030" y="590"/>
                    <a:pt x="1030" y="590"/>
                  </a:cubicBezTo>
                  <a:cubicBezTo>
                    <a:pt x="1030" y="591"/>
                    <a:pt x="1031" y="591"/>
                    <a:pt x="1031" y="591"/>
                  </a:cubicBezTo>
                  <a:cubicBezTo>
                    <a:pt x="1031" y="591"/>
                    <a:pt x="1031" y="591"/>
                    <a:pt x="1032" y="592"/>
                  </a:cubicBezTo>
                  <a:cubicBezTo>
                    <a:pt x="1033" y="598"/>
                    <a:pt x="1035" y="604"/>
                    <a:pt x="1036" y="611"/>
                  </a:cubicBezTo>
                  <a:cubicBezTo>
                    <a:pt x="1038" y="620"/>
                    <a:pt x="1039" y="630"/>
                    <a:pt x="1041" y="640"/>
                  </a:cubicBezTo>
                  <a:cubicBezTo>
                    <a:pt x="1043" y="649"/>
                    <a:pt x="1044" y="659"/>
                    <a:pt x="1046" y="669"/>
                  </a:cubicBezTo>
                  <a:cubicBezTo>
                    <a:pt x="1041" y="670"/>
                    <a:pt x="1034" y="670"/>
                    <a:pt x="1028" y="671"/>
                  </a:cubicBezTo>
                  <a:cubicBezTo>
                    <a:pt x="1025" y="663"/>
                    <a:pt x="1017" y="656"/>
                    <a:pt x="1010" y="654"/>
                  </a:cubicBezTo>
                  <a:cubicBezTo>
                    <a:pt x="1011" y="659"/>
                    <a:pt x="1010" y="666"/>
                    <a:pt x="1011" y="672"/>
                  </a:cubicBezTo>
                  <a:cubicBezTo>
                    <a:pt x="992" y="674"/>
                    <a:pt x="974" y="677"/>
                    <a:pt x="960" y="681"/>
                  </a:cubicBezTo>
                  <a:cubicBezTo>
                    <a:pt x="916" y="692"/>
                    <a:pt x="878" y="705"/>
                    <a:pt x="878" y="705"/>
                  </a:cubicBezTo>
                  <a:cubicBezTo>
                    <a:pt x="878" y="705"/>
                    <a:pt x="873" y="704"/>
                    <a:pt x="865" y="702"/>
                  </a:cubicBezTo>
                  <a:cubicBezTo>
                    <a:pt x="865" y="702"/>
                    <a:pt x="864" y="702"/>
                    <a:pt x="864" y="701"/>
                  </a:cubicBezTo>
                  <a:cubicBezTo>
                    <a:pt x="863" y="700"/>
                    <a:pt x="861" y="699"/>
                    <a:pt x="860" y="697"/>
                  </a:cubicBezTo>
                  <a:cubicBezTo>
                    <a:pt x="859" y="697"/>
                    <a:pt x="858" y="696"/>
                    <a:pt x="857" y="695"/>
                  </a:cubicBezTo>
                  <a:cubicBezTo>
                    <a:pt x="856" y="695"/>
                    <a:pt x="856" y="694"/>
                    <a:pt x="855" y="693"/>
                  </a:cubicBezTo>
                  <a:cubicBezTo>
                    <a:pt x="848" y="688"/>
                    <a:pt x="839" y="681"/>
                    <a:pt x="831" y="674"/>
                  </a:cubicBezTo>
                  <a:cubicBezTo>
                    <a:pt x="826" y="670"/>
                    <a:pt x="822" y="667"/>
                    <a:pt x="818" y="663"/>
                  </a:cubicBezTo>
                  <a:cubicBezTo>
                    <a:pt x="817" y="663"/>
                    <a:pt x="817" y="662"/>
                    <a:pt x="817" y="662"/>
                  </a:cubicBezTo>
                  <a:cubicBezTo>
                    <a:pt x="816" y="661"/>
                    <a:pt x="815" y="659"/>
                    <a:pt x="815" y="658"/>
                  </a:cubicBezTo>
                  <a:cubicBezTo>
                    <a:pt x="815" y="658"/>
                    <a:pt x="814" y="657"/>
                    <a:pt x="814" y="657"/>
                  </a:cubicBezTo>
                  <a:cubicBezTo>
                    <a:pt x="814" y="657"/>
                    <a:pt x="814" y="656"/>
                    <a:pt x="814" y="656"/>
                  </a:cubicBezTo>
                  <a:cubicBezTo>
                    <a:pt x="814" y="655"/>
                    <a:pt x="813" y="654"/>
                    <a:pt x="813" y="653"/>
                  </a:cubicBezTo>
                  <a:cubicBezTo>
                    <a:pt x="812" y="652"/>
                    <a:pt x="812" y="650"/>
                    <a:pt x="812" y="648"/>
                  </a:cubicBezTo>
                  <a:cubicBezTo>
                    <a:pt x="812" y="647"/>
                    <a:pt x="812" y="647"/>
                    <a:pt x="812" y="647"/>
                  </a:cubicBezTo>
                  <a:cubicBezTo>
                    <a:pt x="812" y="647"/>
                    <a:pt x="812" y="646"/>
                    <a:pt x="812" y="646"/>
                  </a:cubicBezTo>
                  <a:cubicBezTo>
                    <a:pt x="812" y="646"/>
                    <a:pt x="812" y="646"/>
                    <a:pt x="812" y="646"/>
                  </a:cubicBezTo>
                  <a:cubicBezTo>
                    <a:pt x="812" y="645"/>
                    <a:pt x="812" y="645"/>
                    <a:pt x="812" y="645"/>
                  </a:cubicBezTo>
                  <a:cubicBezTo>
                    <a:pt x="813" y="645"/>
                    <a:pt x="813" y="645"/>
                    <a:pt x="813" y="645"/>
                  </a:cubicBezTo>
                  <a:cubicBezTo>
                    <a:pt x="813" y="644"/>
                    <a:pt x="814" y="643"/>
                    <a:pt x="814" y="642"/>
                  </a:cubicBezTo>
                  <a:cubicBezTo>
                    <a:pt x="815" y="641"/>
                    <a:pt x="815" y="641"/>
                    <a:pt x="815" y="640"/>
                  </a:cubicBezTo>
                  <a:cubicBezTo>
                    <a:pt x="816" y="640"/>
                    <a:pt x="816" y="639"/>
                    <a:pt x="816" y="639"/>
                  </a:cubicBezTo>
                  <a:cubicBezTo>
                    <a:pt x="817" y="638"/>
                    <a:pt x="817" y="637"/>
                    <a:pt x="817" y="637"/>
                  </a:cubicBezTo>
                  <a:cubicBezTo>
                    <a:pt x="817" y="636"/>
                    <a:pt x="818" y="636"/>
                    <a:pt x="818" y="635"/>
                  </a:cubicBezTo>
                  <a:cubicBezTo>
                    <a:pt x="819" y="633"/>
                    <a:pt x="820" y="630"/>
                    <a:pt x="820" y="627"/>
                  </a:cubicBezTo>
                  <a:cubicBezTo>
                    <a:pt x="820" y="627"/>
                    <a:pt x="821" y="627"/>
                    <a:pt x="821" y="627"/>
                  </a:cubicBezTo>
                  <a:cubicBezTo>
                    <a:pt x="821" y="626"/>
                    <a:pt x="821" y="626"/>
                    <a:pt x="821" y="626"/>
                  </a:cubicBezTo>
                  <a:cubicBezTo>
                    <a:pt x="821" y="625"/>
                    <a:pt x="821" y="624"/>
                    <a:pt x="821" y="624"/>
                  </a:cubicBezTo>
                  <a:cubicBezTo>
                    <a:pt x="821" y="623"/>
                    <a:pt x="821" y="622"/>
                    <a:pt x="821" y="622"/>
                  </a:cubicBezTo>
                  <a:cubicBezTo>
                    <a:pt x="821" y="621"/>
                    <a:pt x="821" y="620"/>
                    <a:pt x="821" y="620"/>
                  </a:cubicBezTo>
                  <a:cubicBezTo>
                    <a:pt x="822" y="617"/>
                    <a:pt x="822" y="614"/>
                    <a:pt x="821" y="612"/>
                  </a:cubicBezTo>
                  <a:cubicBezTo>
                    <a:pt x="821" y="611"/>
                    <a:pt x="821" y="610"/>
                    <a:pt x="821" y="608"/>
                  </a:cubicBezTo>
                  <a:cubicBezTo>
                    <a:pt x="821" y="608"/>
                    <a:pt x="820" y="607"/>
                    <a:pt x="820" y="607"/>
                  </a:cubicBezTo>
                  <a:cubicBezTo>
                    <a:pt x="820" y="607"/>
                    <a:pt x="820" y="607"/>
                    <a:pt x="820" y="606"/>
                  </a:cubicBezTo>
                  <a:cubicBezTo>
                    <a:pt x="820" y="606"/>
                    <a:pt x="820" y="606"/>
                    <a:pt x="820" y="606"/>
                  </a:cubicBezTo>
                  <a:cubicBezTo>
                    <a:pt x="821" y="606"/>
                    <a:pt x="821" y="605"/>
                    <a:pt x="821" y="605"/>
                  </a:cubicBezTo>
                  <a:cubicBezTo>
                    <a:pt x="821" y="604"/>
                    <a:pt x="822" y="603"/>
                    <a:pt x="822" y="603"/>
                  </a:cubicBezTo>
                  <a:cubicBezTo>
                    <a:pt x="822" y="602"/>
                    <a:pt x="822" y="602"/>
                    <a:pt x="823" y="601"/>
                  </a:cubicBezTo>
                  <a:cubicBezTo>
                    <a:pt x="823" y="600"/>
                    <a:pt x="824" y="600"/>
                    <a:pt x="824" y="599"/>
                  </a:cubicBezTo>
                  <a:cubicBezTo>
                    <a:pt x="824" y="599"/>
                    <a:pt x="825" y="598"/>
                    <a:pt x="825" y="597"/>
                  </a:cubicBezTo>
                  <a:cubicBezTo>
                    <a:pt x="825" y="597"/>
                    <a:pt x="825" y="597"/>
                    <a:pt x="825" y="597"/>
                  </a:cubicBezTo>
                  <a:cubicBezTo>
                    <a:pt x="839" y="598"/>
                    <a:pt x="842" y="590"/>
                    <a:pt x="836" y="578"/>
                  </a:cubicBezTo>
                  <a:cubicBezTo>
                    <a:pt x="829" y="582"/>
                    <a:pt x="819" y="586"/>
                    <a:pt x="824" y="596"/>
                  </a:cubicBezTo>
                  <a:cubicBezTo>
                    <a:pt x="823" y="597"/>
                    <a:pt x="823" y="597"/>
                    <a:pt x="823" y="597"/>
                  </a:cubicBezTo>
                  <a:cubicBezTo>
                    <a:pt x="823" y="597"/>
                    <a:pt x="823" y="597"/>
                    <a:pt x="823" y="597"/>
                  </a:cubicBezTo>
                  <a:cubicBezTo>
                    <a:pt x="823" y="597"/>
                    <a:pt x="823" y="598"/>
                    <a:pt x="822" y="598"/>
                  </a:cubicBezTo>
                  <a:cubicBezTo>
                    <a:pt x="822" y="599"/>
                    <a:pt x="822" y="599"/>
                    <a:pt x="821" y="600"/>
                  </a:cubicBezTo>
                  <a:cubicBezTo>
                    <a:pt x="821" y="601"/>
                    <a:pt x="820" y="601"/>
                    <a:pt x="820" y="602"/>
                  </a:cubicBezTo>
                  <a:cubicBezTo>
                    <a:pt x="820" y="602"/>
                    <a:pt x="820" y="603"/>
                    <a:pt x="820" y="603"/>
                  </a:cubicBezTo>
                  <a:cubicBezTo>
                    <a:pt x="819" y="603"/>
                    <a:pt x="819" y="602"/>
                    <a:pt x="819" y="602"/>
                  </a:cubicBezTo>
                  <a:cubicBezTo>
                    <a:pt x="819" y="601"/>
                    <a:pt x="819" y="601"/>
                    <a:pt x="818" y="600"/>
                  </a:cubicBezTo>
                  <a:cubicBezTo>
                    <a:pt x="818" y="600"/>
                    <a:pt x="818" y="600"/>
                    <a:pt x="818" y="599"/>
                  </a:cubicBezTo>
                  <a:cubicBezTo>
                    <a:pt x="818" y="599"/>
                    <a:pt x="818" y="599"/>
                    <a:pt x="818" y="599"/>
                  </a:cubicBezTo>
                  <a:cubicBezTo>
                    <a:pt x="818" y="598"/>
                    <a:pt x="817" y="598"/>
                    <a:pt x="817" y="597"/>
                  </a:cubicBezTo>
                  <a:cubicBezTo>
                    <a:pt x="817" y="597"/>
                    <a:pt x="817" y="597"/>
                    <a:pt x="817" y="596"/>
                  </a:cubicBezTo>
                  <a:cubicBezTo>
                    <a:pt x="816" y="595"/>
                    <a:pt x="816" y="595"/>
                    <a:pt x="815" y="594"/>
                  </a:cubicBezTo>
                  <a:cubicBezTo>
                    <a:pt x="815" y="593"/>
                    <a:pt x="814" y="593"/>
                    <a:pt x="814" y="592"/>
                  </a:cubicBezTo>
                  <a:cubicBezTo>
                    <a:pt x="813" y="592"/>
                    <a:pt x="813" y="591"/>
                    <a:pt x="813" y="591"/>
                  </a:cubicBezTo>
                  <a:cubicBezTo>
                    <a:pt x="812" y="590"/>
                    <a:pt x="811" y="589"/>
                    <a:pt x="811" y="589"/>
                  </a:cubicBezTo>
                  <a:cubicBezTo>
                    <a:pt x="810" y="588"/>
                    <a:pt x="810" y="588"/>
                    <a:pt x="810" y="588"/>
                  </a:cubicBezTo>
                  <a:cubicBezTo>
                    <a:pt x="810" y="588"/>
                    <a:pt x="811" y="589"/>
                    <a:pt x="812" y="591"/>
                  </a:cubicBezTo>
                  <a:cubicBezTo>
                    <a:pt x="812" y="592"/>
                    <a:pt x="812" y="592"/>
                    <a:pt x="813" y="593"/>
                  </a:cubicBezTo>
                  <a:cubicBezTo>
                    <a:pt x="813" y="593"/>
                    <a:pt x="813" y="594"/>
                    <a:pt x="814" y="595"/>
                  </a:cubicBezTo>
                  <a:cubicBezTo>
                    <a:pt x="814" y="596"/>
                    <a:pt x="815" y="598"/>
                    <a:pt x="816" y="600"/>
                  </a:cubicBezTo>
                  <a:cubicBezTo>
                    <a:pt x="816" y="600"/>
                    <a:pt x="816" y="600"/>
                    <a:pt x="816" y="600"/>
                  </a:cubicBezTo>
                  <a:cubicBezTo>
                    <a:pt x="816" y="601"/>
                    <a:pt x="816" y="601"/>
                    <a:pt x="816" y="601"/>
                  </a:cubicBezTo>
                  <a:cubicBezTo>
                    <a:pt x="816" y="601"/>
                    <a:pt x="817" y="602"/>
                    <a:pt x="817" y="602"/>
                  </a:cubicBezTo>
                  <a:cubicBezTo>
                    <a:pt x="817" y="603"/>
                    <a:pt x="817" y="604"/>
                    <a:pt x="818" y="605"/>
                  </a:cubicBezTo>
                  <a:cubicBezTo>
                    <a:pt x="818" y="606"/>
                    <a:pt x="818" y="606"/>
                    <a:pt x="818" y="606"/>
                  </a:cubicBezTo>
                  <a:cubicBezTo>
                    <a:pt x="818" y="607"/>
                    <a:pt x="818" y="607"/>
                    <a:pt x="818" y="607"/>
                  </a:cubicBezTo>
                  <a:cubicBezTo>
                    <a:pt x="818" y="608"/>
                    <a:pt x="818" y="608"/>
                    <a:pt x="818" y="609"/>
                  </a:cubicBezTo>
                  <a:cubicBezTo>
                    <a:pt x="818" y="609"/>
                    <a:pt x="818" y="610"/>
                    <a:pt x="818" y="610"/>
                  </a:cubicBezTo>
                  <a:cubicBezTo>
                    <a:pt x="818" y="610"/>
                    <a:pt x="818" y="609"/>
                    <a:pt x="818" y="609"/>
                  </a:cubicBezTo>
                  <a:cubicBezTo>
                    <a:pt x="819" y="610"/>
                    <a:pt x="819" y="611"/>
                    <a:pt x="819" y="612"/>
                  </a:cubicBezTo>
                  <a:cubicBezTo>
                    <a:pt x="819" y="615"/>
                    <a:pt x="819" y="617"/>
                    <a:pt x="819" y="619"/>
                  </a:cubicBezTo>
                  <a:cubicBezTo>
                    <a:pt x="819" y="620"/>
                    <a:pt x="819" y="621"/>
                    <a:pt x="819" y="621"/>
                  </a:cubicBezTo>
                  <a:cubicBezTo>
                    <a:pt x="819" y="622"/>
                    <a:pt x="819" y="623"/>
                    <a:pt x="819" y="623"/>
                  </a:cubicBezTo>
                  <a:cubicBezTo>
                    <a:pt x="819" y="624"/>
                    <a:pt x="819" y="624"/>
                    <a:pt x="818" y="625"/>
                  </a:cubicBezTo>
                  <a:cubicBezTo>
                    <a:pt x="818" y="626"/>
                    <a:pt x="818" y="626"/>
                    <a:pt x="818" y="626"/>
                  </a:cubicBezTo>
                  <a:cubicBezTo>
                    <a:pt x="818" y="626"/>
                    <a:pt x="818" y="627"/>
                    <a:pt x="818" y="627"/>
                  </a:cubicBezTo>
                  <a:cubicBezTo>
                    <a:pt x="818" y="628"/>
                    <a:pt x="817" y="630"/>
                    <a:pt x="817" y="632"/>
                  </a:cubicBezTo>
                  <a:cubicBezTo>
                    <a:pt x="817" y="631"/>
                    <a:pt x="817" y="631"/>
                    <a:pt x="817" y="631"/>
                  </a:cubicBezTo>
                  <a:cubicBezTo>
                    <a:pt x="817" y="631"/>
                    <a:pt x="816" y="631"/>
                    <a:pt x="816" y="631"/>
                  </a:cubicBezTo>
                  <a:cubicBezTo>
                    <a:pt x="816" y="630"/>
                    <a:pt x="816" y="630"/>
                    <a:pt x="816" y="630"/>
                  </a:cubicBezTo>
                  <a:cubicBezTo>
                    <a:pt x="816" y="629"/>
                    <a:pt x="816" y="629"/>
                    <a:pt x="815" y="629"/>
                  </a:cubicBezTo>
                  <a:cubicBezTo>
                    <a:pt x="815" y="629"/>
                    <a:pt x="815" y="629"/>
                    <a:pt x="815" y="628"/>
                  </a:cubicBezTo>
                  <a:cubicBezTo>
                    <a:pt x="815" y="628"/>
                    <a:pt x="815" y="628"/>
                    <a:pt x="815" y="628"/>
                  </a:cubicBezTo>
                  <a:cubicBezTo>
                    <a:pt x="815" y="628"/>
                    <a:pt x="814" y="627"/>
                    <a:pt x="814" y="627"/>
                  </a:cubicBezTo>
                  <a:cubicBezTo>
                    <a:pt x="814" y="626"/>
                    <a:pt x="813" y="626"/>
                    <a:pt x="813" y="625"/>
                  </a:cubicBezTo>
                  <a:cubicBezTo>
                    <a:pt x="812" y="624"/>
                    <a:pt x="811" y="624"/>
                    <a:pt x="811" y="623"/>
                  </a:cubicBezTo>
                  <a:cubicBezTo>
                    <a:pt x="811" y="623"/>
                    <a:pt x="810" y="623"/>
                    <a:pt x="810" y="623"/>
                  </a:cubicBezTo>
                  <a:cubicBezTo>
                    <a:pt x="812" y="613"/>
                    <a:pt x="796" y="612"/>
                    <a:pt x="789" y="613"/>
                  </a:cubicBezTo>
                  <a:cubicBezTo>
                    <a:pt x="795" y="617"/>
                    <a:pt x="798" y="633"/>
                    <a:pt x="809" y="625"/>
                  </a:cubicBezTo>
                  <a:cubicBezTo>
                    <a:pt x="808" y="623"/>
                    <a:pt x="808" y="623"/>
                    <a:pt x="808" y="623"/>
                  </a:cubicBezTo>
                  <a:cubicBezTo>
                    <a:pt x="809" y="624"/>
                    <a:pt x="809" y="624"/>
                    <a:pt x="810" y="624"/>
                  </a:cubicBezTo>
                  <a:cubicBezTo>
                    <a:pt x="810" y="624"/>
                    <a:pt x="810" y="624"/>
                    <a:pt x="810" y="624"/>
                  </a:cubicBezTo>
                  <a:cubicBezTo>
                    <a:pt x="810" y="624"/>
                    <a:pt x="810" y="624"/>
                    <a:pt x="810" y="624"/>
                  </a:cubicBezTo>
                  <a:cubicBezTo>
                    <a:pt x="811" y="625"/>
                    <a:pt x="811" y="625"/>
                    <a:pt x="812" y="626"/>
                  </a:cubicBezTo>
                  <a:cubicBezTo>
                    <a:pt x="812" y="626"/>
                    <a:pt x="813" y="627"/>
                    <a:pt x="813" y="628"/>
                  </a:cubicBezTo>
                  <a:cubicBezTo>
                    <a:pt x="813" y="628"/>
                    <a:pt x="814" y="628"/>
                    <a:pt x="814" y="629"/>
                  </a:cubicBezTo>
                  <a:cubicBezTo>
                    <a:pt x="814" y="629"/>
                    <a:pt x="814" y="629"/>
                    <a:pt x="814" y="629"/>
                  </a:cubicBezTo>
                  <a:cubicBezTo>
                    <a:pt x="814" y="629"/>
                    <a:pt x="814" y="629"/>
                    <a:pt x="814" y="629"/>
                  </a:cubicBezTo>
                  <a:cubicBezTo>
                    <a:pt x="815" y="630"/>
                    <a:pt x="815" y="630"/>
                    <a:pt x="815" y="630"/>
                  </a:cubicBezTo>
                  <a:cubicBezTo>
                    <a:pt x="815" y="631"/>
                    <a:pt x="815" y="631"/>
                    <a:pt x="815" y="631"/>
                  </a:cubicBezTo>
                  <a:cubicBezTo>
                    <a:pt x="815" y="631"/>
                    <a:pt x="815" y="631"/>
                    <a:pt x="816" y="632"/>
                  </a:cubicBezTo>
                  <a:cubicBezTo>
                    <a:pt x="816" y="632"/>
                    <a:pt x="816" y="632"/>
                    <a:pt x="816" y="632"/>
                  </a:cubicBezTo>
                  <a:cubicBezTo>
                    <a:pt x="816" y="632"/>
                    <a:pt x="816" y="632"/>
                    <a:pt x="816" y="633"/>
                  </a:cubicBezTo>
                  <a:cubicBezTo>
                    <a:pt x="816" y="633"/>
                    <a:pt x="816" y="633"/>
                    <a:pt x="816" y="633"/>
                  </a:cubicBezTo>
                  <a:cubicBezTo>
                    <a:pt x="816" y="633"/>
                    <a:pt x="816" y="634"/>
                    <a:pt x="816" y="634"/>
                  </a:cubicBezTo>
                  <a:cubicBezTo>
                    <a:pt x="816" y="635"/>
                    <a:pt x="815" y="635"/>
                    <a:pt x="815" y="636"/>
                  </a:cubicBezTo>
                  <a:cubicBezTo>
                    <a:pt x="815" y="636"/>
                    <a:pt x="814" y="637"/>
                    <a:pt x="814" y="637"/>
                  </a:cubicBezTo>
                  <a:cubicBezTo>
                    <a:pt x="814" y="638"/>
                    <a:pt x="814" y="638"/>
                    <a:pt x="813" y="639"/>
                  </a:cubicBezTo>
                  <a:cubicBezTo>
                    <a:pt x="813" y="639"/>
                    <a:pt x="813" y="640"/>
                    <a:pt x="812" y="641"/>
                  </a:cubicBezTo>
                  <a:cubicBezTo>
                    <a:pt x="812" y="642"/>
                    <a:pt x="811" y="643"/>
                    <a:pt x="811" y="644"/>
                  </a:cubicBezTo>
                  <a:cubicBezTo>
                    <a:pt x="810" y="644"/>
                    <a:pt x="810" y="644"/>
                    <a:pt x="810" y="645"/>
                  </a:cubicBezTo>
                  <a:cubicBezTo>
                    <a:pt x="810" y="645"/>
                    <a:pt x="810" y="645"/>
                    <a:pt x="810" y="645"/>
                  </a:cubicBezTo>
                  <a:cubicBezTo>
                    <a:pt x="810" y="646"/>
                    <a:pt x="810" y="646"/>
                    <a:pt x="810" y="646"/>
                  </a:cubicBezTo>
                  <a:cubicBezTo>
                    <a:pt x="810" y="646"/>
                    <a:pt x="810" y="646"/>
                    <a:pt x="810" y="646"/>
                  </a:cubicBezTo>
                  <a:cubicBezTo>
                    <a:pt x="810" y="647"/>
                    <a:pt x="810" y="647"/>
                    <a:pt x="810" y="647"/>
                  </a:cubicBezTo>
                  <a:cubicBezTo>
                    <a:pt x="809" y="650"/>
                    <a:pt x="810" y="652"/>
                    <a:pt x="811" y="654"/>
                  </a:cubicBezTo>
                  <a:cubicBezTo>
                    <a:pt x="811" y="655"/>
                    <a:pt x="811" y="655"/>
                    <a:pt x="811" y="656"/>
                  </a:cubicBezTo>
                  <a:cubicBezTo>
                    <a:pt x="811" y="656"/>
                    <a:pt x="811" y="656"/>
                    <a:pt x="812" y="657"/>
                  </a:cubicBezTo>
                  <a:cubicBezTo>
                    <a:pt x="812" y="657"/>
                    <a:pt x="812" y="658"/>
                    <a:pt x="813" y="658"/>
                  </a:cubicBezTo>
                  <a:cubicBezTo>
                    <a:pt x="813" y="658"/>
                    <a:pt x="813" y="659"/>
                    <a:pt x="813" y="659"/>
                  </a:cubicBezTo>
                  <a:cubicBezTo>
                    <a:pt x="814" y="660"/>
                    <a:pt x="814" y="660"/>
                    <a:pt x="815" y="661"/>
                  </a:cubicBezTo>
                  <a:cubicBezTo>
                    <a:pt x="813" y="660"/>
                    <a:pt x="812" y="658"/>
                    <a:pt x="810" y="657"/>
                  </a:cubicBezTo>
                  <a:cubicBezTo>
                    <a:pt x="808" y="655"/>
                    <a:pt x="805" y="654"/>
                    <a:pt x="802" y="652"/>
                  </a:cubicBezTo>
                  <a:cubicBezTo>
                    <a:pt x="801" y="651"/>
                    <a:pt x="799" y="651"/>
                    <a:pt x="798" y="650"/>
                  </a:cubicBezTo>
                  <a:cubicBezTo>
                    <a:pt x="797" y="650"/>
                    <a:pt x="796" y="649"/>
                    <a:pt x="796" y="649"/>
                  </a:cubicBezTo>
                  <a:cubicBezTo>
                    <a:pt x="795" y="649"/>
                    <a:pt x="794" y="649"/>
                    <a:pt x="793" y="649"/>
                  </a:cubicBezTo>
                  <a:cubicBezTo>
                    <a:pt x="790" y="648"/>
                    <a:pt x="787" y="647"/>
                    <a:pt x="785" y="647"/>
                  </a:cubicBezTo>
                  <a:cubicBezTo>
                    <a:pt x="779" y="646"/>
                    <a:pt x="773" y="644"/>
                    <a:pt x="768" y="642"/>
                  </a:cubicBezTo>
                  <a:cubicBezTo>
                    <a:pt x="766" y="641"/>
                    <a:pt x="763" y="640"/>
                    <a:pt x="761" y="638"/>
                  </a:cubicBezTo>
                  <a:cubicBezTo>
                    <a:pt x="758" y="637"/>
                    <a:pt x="756" y="636"/>
                    <a:pt x="754" y="635"/>
                  </a:cubicBezTo>
                  <a:cubicBezTo>
                    <a:pt x="752" y="634"/>
                    <a:pt x="751" y="634"/>
                    <a:pt x="749" y="633"/>
                  </a:cubicBezTo>
                  <a:cubicBezTo>
                    <a:pt x="749" y="633"/>
                    <a:pt x="749" y="632"/>
                    <a:pt x="749" y="632"/>
                  </a:cubicBezTo>
                  <a:cubicBezTo>
                    <a:pt x="749" y="631"/>
                    <a:pt x="748" y="630"/>
                    <a:pt x="748" y="628"/>
                  </a:cubicBezTo>
                  <a:cubicBezTo>
                    <a:pt x="748" y="628"/>
                    <a:pt x="748" y="628"/>
                    <a:pt x="748" y="627"/>
                  </a:cubicBezTo>
                  <a:cubicBezTo>
                    <a:pt x="748" y="627"/>
                    <a:pt x="747" y="627"/>
                    <a:pt x="747" y="626"/>
                  </a:cubicBezTo>
                  <a:cubicBezTo>
                    <a:pt x="747" y="626"/>
                    <a:pt x="747" y="625"/>
                    <a:pt x="747" y="624"/>
                  </a:cubicBezTo>
                  <a:cubicBezTo>
                    <a:pt x="747" y="623"/>
                    <a:pt x="747" y="623"/>
                    <a:pt x="747" y="622"/>
                  </a:cubicBezTo>
                  <a:cubicBezTo>
                    <a:pt x="747" y="622"/>
                    <a:pt x="747" y="621"/>
                    <a:pt x="747" y="621"/>
                  </a:cubicBezTo>
                  <a:cubicBezTo>
                    <a:pt x="747" y="621"/>
                    <a:pt x="747" y="621"/>
                    <a:pt x="747" y="620"/>
                  </a:cubicBezTo>
                  <a:cubicBezTo>
                    <a:pt x="747" y="620"/>
                    <a:pt x="747" y="620"/>
                    <a:pt x="747" y="620"/>
                  </a:cubicBezTo>
                  <a:cubicBezTo>
                    <a:pt x="747" y="620"/>
                    <a:pt x="747" y="619"/>
                    <a:pt x="747" y="619"/>
                  </a:cubicBezTo>
                  <a:cubicBezTo>
                    <a:pt x="748" y="617"/>
                    <a:pt x="749" y="616"/>
                    <a:pt x="750" y="614"/>
                  </a:cubicBezTo>
                  <a:cubicBezTo>
                    <a:pt x="750" y="613"/>
                    <a:pt x="751" y="612"/>
                    <a:pt x="751" y="610"/>
                  </a:cubicBezTo>
                  <a:cubicBezTo>
                    <a:pt x="751" y="610"/>
                    <a:pt x="751" y="609"/>
                    <a:pt x="751" y="608"/>
                  </a:cubicBezTo>
                  <a:cubicBezTo>
                    <a:pt x="751" y="608"/>
                    <a:pt x="751" y="608"/>
                    <a:pt x="751" y="608"/>
                  </a:cubicBezTo>
                  <a:cubicBezTo>
                    <a:pt x="751" y="608"/>
                    <a:pt x="751" y="608"/>
                    <a:pt x="751" y="608"/>
                  </a:cubicBezTo>
                  <a:cubicBezTo>
                    <a:pt x="751" y="607"/>
                    <a:pt x="751" y="607"/>
                    <a:pt x="751" y="607"/>
                  </a:cubicBezTo>
                  <a:cubicBezTo>
                    <a:pt x="751" y="607"/>
                    <a:pt x="751" y="607"/>
                    <a:pt x="751" y="607"/>
                  </a:cubicBezTo>
                  <a:cubicBezTo>
                    <a:pt x="751" y="604"/>
                    <a:pt x="750" y="602"/>
                    <a:pt x="748" y="600"/>
                  </a:cubicBezTo>
                  <a:cubicBezTo>
                    <a:pt x="748" y="599"/>
                    <a:pt x="748" y="599"/>
                    <a:pt x="748" y="599"/>
                  </a:cubicBezTo>
                  <a:cubicBezTo>
                    <a:pt x="748" y="598"/>
                    <a:pt x="748" y="598"/>
                    <a:pt x="748" y="598"/>
                  </a:cubicBezTo>
                  <a:cubicBezTo>
                    <a:pt x="748" y="598"/>
                    <a:pt x="748" y="598"/>
                    <a:pt x="748" y="598"/>
                  </a:cubicBezTo>
                  <a:cubicBezTo>
                    <a:pt x="748" y="597"/>
                    <a:pt x="748" y="597"/>
                    <a:pt x="748" y="597"/>
                  </a:cubicBezTo>
                  <a:cubicBezTo>
                    <a:pt x="748" y="597"/>
                    <a:pt x="748" y="596"/>
                    <a:pt x="748" y="595"/>
                  </a:cubicBezTo>
                  <a:cubicBezTo>
                    <a:pt x="748" y="595"/>
                    <a:pt x="748" y="594"/>
                    <a:pt x="748" y="593"/>
                  </a:cubicBezTo>
                  <a:cubicBezTo>
                    <a:pt x="748" y="593"/>
                    <a:pt x="748" y="592"/>
                    <a:pt x="749" y="591"/>
                  </a:cubicBezTo>
                  <a:cubicBezTo>
                    <a:pt x="749" y="591"/>
                    <a:pt x="749" y="590"/>
                    <a:pt x="749" y="589"/>
                  </a:cubicBezTo>
                  <a:cubicBezTo>
                    <a:pt x="749" y="589"/>
                    <a:pt x="749" y="588"/>
                    <a:pt x="749" y="587"/>
                  </a:cubicBezTo>
                  <a:cubicBezTo>
                    <a:pt x="757" y="581"/>
                    <a:pt x="761" y="573"/>
                    <a:pt x="758" y="564"/>
                  </a:cubicBezTo>
                  <a:cubicBezTo>
                    <a:pt x="751" y="571"/>
                    <a:pt x="745" y="578"/>
                    <a:pt x="747" y="588"/>
                  </a:cubicBezTo>
                  <a:cubicBezTo>
                    <a:pt x="747" y="588"/>
                    <a:pt x="747" y="588"/>
                    <a:pt x="747" y="588"/>
                  </a:cubicBezTo>
                  <a:cubicBezTo>
                    <a:pt x="747" y="589"/>
                    <a:pt x="747" y="589"/>
                    <a:pt x="747" y="589"/>
                  </a:cubicBezTo>
                  <a:cubicBezTo>
                    <a:pt x="747" y="589"/>
                    <a:pt x="747" y="590"/>
                    <a:pt x="747" y="591"/>
                  </a:cubicBezTo>
                  <a:cubicBezTo>
                    <a:pt x="747" y="592"/>
                    <a:pt x="746" y="592"/>
                    <a:pt x="746" y="593"/>
                  </a:cubicBezTo>
                  <a:cubicBezTo>
                    <a:pt x="746" y="594"/>
                    <a:pt x="746" y="595"/>
                    <a:pt x="746" y="595"/>
                  </a:cubicBezTo>
                  <a:cubicBezTo>
                    <a:pt x="746" y="595"/>
                    <a:pt x="746" y="596"/>
                    <a:pt x="746" y="596"/>
                  </a:cubicBezTo>
                  <a:cubicBezTo>
                    <a:pt x="746" y="595"/>
                    <a:pt x="745" y="595"/>
                    <a:pt x="745" y="594"/>
                  </a:cubicBezTo>
                  <a:cubicBezTo>
                    <a:pt x="744" y="592"/>
                    <a:pt x="743" y="590"/>
                    <a:pt x="742" y="588"/>
                  </a:cubicBezTo>
                  <a:cubicBezTo>
                    <a:pt x="740" y="584"/>
                    <a:pt x="739" y="580"/>
                    <a:pt x="738" y="577"/>
                  </a:cubicBezTo>
                  <a:cubicBezTo>
                    <a:pt x="738" y="577"/>
                    <a:pt x="737" y="576"/>
                    <a:pt x="737" y="576"/>
                  </a:cubicBezTo>
                  <a:cubicBezTo>
                    <a:pt x="737" y="576"/>
                    <a:pt x="737" y="575"/>
                    <a:pt x="737" y="575"/>
                  </a:cubicBezTo>
                  <a:cubicBezTo>
                    <a:pt x="736" y="574"/>
                    <a:pt x="736" y="573"/>
                    <a:pt x="736" y="573"/>
                  </a:cubicBezTo>
                  <a:cubicBezTo>
                    <a:pt x="735" y="572"/>
                    <a:pt x="734" y="570"/>
                    <a:pt x="734" y="570"/>
                  </a:cubicBezTo>
                  <a:cubicBezTo>
                    <a:pt x="734" y="569"/>
                    <a:pt x="734" y="569"/>
                    <a:pt x="733" y="568"/>
                  </a:cubicBezTo>
                  <a:cubicBezTo>
                    <a:pt x="733" y="568"/>
                    <a:pt x="733"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8"/>
                    <a:pt x="734" y="568"/>
                    <a:pt x="734" y="568"/>
                  </a:cubicBezTo>
                  <a:cubicBezTo>
                    <a:pt x="734" y="569"/>
                    <a:pt x="734" y="569"/>
                    <a:pt x="734" y="569"/>
                  </a:cubicBezTo>
                  <a:cubicBezTo>
                    <a:pt x="734" y="569"/>
                    <a:pt x="734" y="569"/>
                    <a:pt x="734" y="568"/>
                  </a:cubicBezTo>
                  <a:cubicBezTo>
                    <a:pt x="734" y="568"/>
                    <a:pt x="734" y="568"/>
                    <a:pt x="734" y="568"/>
                  </a:cubicBezTo>
                  <a:cubicBezTo>
                    <a:pt x="734" y="568"/>
                    <a:pt x="734" y="568"/>
                    <a:pt x="734" y="568"/>
                  </a:cubicBezTo>
                  <a:cubicBezTo>
                    <a:pt x="734" y="568"/>
                    <a:pt x="733" y="568"/>
                    <a:pt x="733" y="568"/>
                  </a:cubicBezTo>
                  <a:cubicBezTo>
                    <a:pt x="733" y="568"/>
                    <a:pt x="733" y="568"/>
                    <a:pt x="733" y="568"/>
                  </a:cubicBezTo>
                  <a:cubicBezTo>
                    <a:pt x="733" y="568"/>
                    <a:pt x="733" y="568"/>
                    <a:pt x="733" y="568"/>
                  </a:cubicBezTo>
                  <a:cubicBezTo>
                    <a:pt x="733" y="568"/>
                    <a:pt x="733" y="568"/>
                    <a:pt x="733" y="568"/>
                  </a:cubicBezTo>
                  <a:cubicBezTo>
                    <a:pt x="733" y="568"/>
                    <a:pt x="733" y="568"/>
                    <a:pt x="733" y="568"/>
                  </a:cubicBezTo>
                  <a:cubicBezTo>
                    <a:pt x="733" y="569"/>
                    <a:pt x="733" y="569"/>
                    <a:pt x="733" y="570"/>
                  </a:cubicBezTo>
                  <a:cubicBezTo>
                    <a:pt x="733" y="571"/>
                    <a:pt x="734" y="572"/>
                    <a:pt x="734" y="573"/>
                  </a:cubicBezTo>
                  <a:cubicBezTo>
                    <a:pt x="734" y="574"/>
                    <a:pt x="734" y="575"/>
                    <a:pt x="735" y="576"/>
                  </a:cubicBezTo>
                  <a:cubicBezTo>
                    <a:pt x="735" y="576"/>
                    <a:pt x="735" y="576"/>
                    <a:pt x="735" y="577"/>
                  </a:cubicBezTo>
                  <a:cubicBezTo>
                    <a:pt x="735" y="577"/>
                    <a:pt x="735" y="578"/>
                    <a:pt x="735" y="578"/>
                  </a:cubicBezTo>
                  <a:cubicBezTo>
                    <a:pt x="736" y="579"/>
                    <a:pt x="736" y="580"/>
                    <a:pt x="737" y="582"/>
                  </a:cubicBezTo>
                  <a:cubicBezTo>
                    <a:pt x="737" y="581"/>
                    <a:pt x="737" y="581"/>
                    <a:pt x="737" y="581"/>
                  </a:cubicBezTo>
                  <a:cubicBezTo>
                    <a:pt x="736" y="581"/>
                    <a:pt x="736" y="581"/>
                    <a:pt x="736" y="580"/>
                  </a:cubicBezTo>
                  <a:cubicBezTo>
                    <a:pt x="735" y="580"/>
                    <a:pt x="735" y="580"/>
                    <a:pt x="735" y="580"/>
                  </a:cubicBezTo>
                  <a:cubicBezTo>
                    <a:pt x="734" y="579"/>
                    <a:pt x="734" y="579"/>
                    <a:pt x="734" y="579"/>
                  </a:cubicBezTo>
                  <a:cubicBezTo>
                    <a:pt x="733" y="578"/>
                    <a:pt x="732" y="578"/>
                    <a:pt x="732" y="577"/>
                  </a:cubicBezTo>
                  <a:cubicBezTo>
                    <a:pt x="731" y="577"/>
                    <a:pt x="730" y="576"/>
                    <a:pt x="729" y="576"/>
                  </a:cubicBezTo>
                  <a:cubicBezTo>
                    <a:pt x="729" y="576"/>
                    <a:pt x="729" y="575"/>
                    <a:pt x="728" y="575"/>
                  </a:cubicBezTo>
                  <a:cubicBezTo>
                    <a:pt x="731" y="563"/>
                    <a:pt x="707" y="567"/>
                    <a:pt x="702" y="565"/>
                  </a:cubicBezTo>
                  <a:cubicBezTo>
                    <a:pt x="706" y="574"/>
                    <a:pt x="719" y="588"/>
                    <a:pt x="727" y="577"/>
                  </a:cubicBezTo>
                  <a:cubicBezTo>
                    <a:pt x="727" y="576"/>
                    <a:pt x="726" y="576"/>
                    <a:pt x="726" y="576"/>
                  </a:cubicBezTo>
                  <a:cubicBezTo>
                    <a:pt x="726" y="576"/>
                    <a:pt x="726" y="576"/>
                    <a:pt x="726" y="576"/>
                  </a:cubicBezTo>
                  <a:cubicBezTo>
                    <a:pt x="727" y="576"/>
                    <a:pt x="728" y="577"/>
                    <a:pt x="728" y="577"/>
                  </a:cubicBezTo>
                  <a:cubicBezTo>
                    <a:pt x="729" y="577"/>
                    <a:pt x="730" y="578"/>
                    <a:pt x="731" y="578"/>
                  </a:cubicBezTo>
                  <a:cubicBezTo>
                    <a:pt x="731" y="579"/>
                    <a:pt x="732" y="579"/>
                    <a:pt x="733" y="580"/>
                  </a:cubicBezTo>
                  <a:cubicBezTo>
                    <a:pt x="733" y="580"/>
                    <a:pt x="733" y="581"/>
                    <a:pt x="734" y="581"/>
                  </a:cubicBezTo>
                  <a:cubicBezTo>
                    <a:pt x="734" y="581"/>
                    <a:pt x="734" y="581"/>
                    <a:pt x="735" y="582"/>
                  </a:cubicBezTo>
                  <a:cubicBezTo>
                    <a:pt x="735" y="582"/>
                    <a:pt x="735" y="582"/>
                    <a:pt x="736" y="582"/>
                  </a:cubicBezTo>
                  <a:cubicBezTo>
                    <a:pt x="736" y="583"/>
                    <a:pt x="736" y="583"/>
                    <a:pt x="736" y="583"/>
                  </a:cubicBezTo>
                  <a:cubicBezTo>
                    <a:pt x="736" y="583"/>
                    <a:pt x="736" y="583"/>
                    <a:pt x="737" y="583"/>
                  </a:cubicBezTo>
                  <a:cubicBezTo>
                    <a:pt x="737" y="584"/>
                    <a:pt x="737" y="584"/>
                    <a:pt x="737" y="584"/>
                  </a:cubicBezTo>
                  <a:cubicBezTo>
                    <a:pt x="737" y="584"/>
                    <a:pt x="737" y="584"/>
                    <a:pt x="738" y="584"/>
                  </a:cubicBezTo>
                  <a:cubicBezTo>
                    <a:pt x="738" y="584"/>
                    <a:pt x="738" y="585"/>
                    <a:pt x="738" y="585"/>
                  </a:cubicBezTo>
                  <a:cubicBezTo>
                    <a:pt x="739" y="586"/>
                    <a:pt x="739" y="588"/>
                    <a:pt x="740" y="589"/>
                  </a:cubicBezTo>
                  <a:cubicBezTo>
                    <a:pt x="741" y="591"/>
                    <a:pt x="742" y="593"/>
                    <a:pt x="743" y="595"/>
                  </a:cubicBezTo>
                  <a:cubicBezTo>
                    <a:pt x="744" y="597"/>
                    <a:pt x="745" y="599"/>
                    <a:pt x="746" y="601"/>
                  </a:cubicBezTo>
                  <a:cubicBezTo>
                    <a:pt x="748" y="603"/>
                    <a:pt x="748" y="605"/>
                    <a:pt x="749" y="607"/>
                  </a:cubicBezTo>
                  <a:cubicBezTo>
                    <a:pt x="749" y="607"/>
                    <a:pt x="749" y="607"/>
                    <a:pt x="749" y="607"/>
                  </a:cubicBezTo>
                  <a:cubicBezTo>
                    <a:pt x="749" y="608"/>
                    <a:pt x="749" y="608"/>
                    <a:pt x="749" y="608"/>
                  </a:cubicBezTo>
                  <a:cubicBezTo>
                    <a:pt x="749" y="608"/>
                    <a:pt x="749" y="608"/>
                    <a:pt x="749" y="608"/>
                  </a:cubicBezTo>
                  <a:cubicBezTo>
                    <a:pt x="749" y="608"/>
                    <a:pt x="749" y="608"/>
                    <a:pt x="749" y="608"/>
                  </a:cubicBezTo>
                  <a:cubicBezTo>
                    <a:pt x="749" y="609"/>
                    <a:pt x="749" y="609"/>
                    <a:pt x="749" y="610"/>
                  </a:cubicBezTo>
                  <a:cubicBezTo>
                    <a:pt x="748" y="611"/>
                    <a:pt x="748" y="612"/>
                    <a:pt x="748" y="613"/>
                  </a:cubicBezTo>
                  <a:cubicBezTo>
                    <a:pt x="747" y="615"/>
                    <a:pt x="746" y="616"/>
                    <a:pt x="745" y="618"/>
                  </a:cubicBezTo>
                  <a:cubicBezTo>
                    <a:pt x="745" y="619"/>
                    <a:pt x="745" y="619"/>
                    <a:pt x="745" y="619"/>
                  </a:cubicBezTo>
                  <a:cubicBezTo>
                    <a:pt x="745" y="619"/>
                    <a:pt x="745" y="620"/>
                    <a:pt x="745" y="620"/>
                  </a:cubicBezTo>
                  <a:cubicBezTo>
                    <a:pt x="745" y="620"/>
                    <a:pt x="745" y="620"/>
                    <a:pt x="745" y="621"/>
                  </a:cubicBezTo>
                  <a:cubicBezTo>
                    <a:pt x="745" y="621"/>
                    <a:pt x="745" y="621"/>
                    <a:pt x="745" y="622"/>
                  </a:cubicBezTo>
                  <a:cubicBezTo>
                    <a:pt x="744" y="623"/>
                    <a:pt x="744" y="624"/>
                    <a:pt x="745" y="624"/>
                  </a:cubicBezTo>
                  <a:cubicBezTo>
                    <a:pt x="745" y="625"/>
                    <a:pt x="745" y="625"/>
                    <a:pt x="745" y="626"/>
                  </a:cubicBezTo>
                  <a:cubicBezTo>
                    <a:pt x="745" y="626"/>
                    <a:pt x="745" y="627"/>
                    <a:pt x="745" y="627"/>
                  </a:cubicBezTo>
                  <a:cubicBezTo>
                    <a:pt x="745" y="627"/>
                    <a:pt x="745" y="628"/>
                    <a:pt x="746" y="628"/>
                  </a:cubicBezTo>
                  <a:cubicBezTo>
                    <a:pt x="746" y="628"/>
                    <a:pt x="746" y="629"/>
                    <a:pt x="746" y="629"/>
                  </a:cubicBezTo>
                  <a:cubicBezTo>
                    <a:pt x="747" y="630"/>
                    <a:pt x="748" y="631"/>
                    <a:pt x="748" y="632"/>
                  </a:cubicBezTo>
                  <a:cubicBezTo>
                    <a:pt x="748" y="632"/>
                    <a:pt x="748" y="633"/>
                    <a:pt x="748" y="633"/>
                  </a:cubicBezTo>
                  <a:cubicBezTo>
                    <a:pt x="748" y="632"/>
                    <a:pt x="747" y="632"/>
                    <a:pt x="746" y="632"/>
                  </a:cubicBezTo>
                  <a:cubicBezTo>
                    <a:pt x="746" y="632"/>
                    <a:pt x="745" y="632"/>
                    <a:pt x="744" y="631"/>
                  </a:cubicBezTo>
                  <a:cubicBezTo>
                    <a:pt x="744" y="631"/>
                    <a:pt x="744" y="631"/>
                    <a:pt x="744" y="631"/>
                  </a:cubicBezTo>
                  <a:cubicBezTo>
                    <a:pt x="744" y="631"/>
                    <a:pt x="744" y="631"/>
                    <a:pt x="744" y="631"/>
                  </a:cubicBezTo>
                  <a:cubicBezTo>
                    <a:pt x="744" y="631"/>
                    <a:pt x="744" y="631"/>
                    <a:pt x="744" y="631"/>
                  </a:cubicBezTo>
                  <a:cubicBezTo>
                    <a:pt x="744" y="631"/>
                    <a:pt x="744" y="631"/>
                    <a:pt x="744" y="631"/>
                  </a:cubicBezTo>
                  <a:cubicBezTo>
                    <a:pt x="743" y="631"/>
                    <a:pt x="743" y="631"/>
                    <a:pt x="743" y="631"/>
                  </a:cubicBezTo>
                  <a:cubicBezTo>
                    <a:pt x="743" y="631"/>
                    <a:pt x="743" y="631"/>
                    <a:pt x="743" y="631"/>
                  </a:cubicBezTo>
                  <a:cubicBezTo>
                    <a:pt x="742" y="631"/>
                    <a:pt x="742" y="631"/>
                    <a:pt x="742" y="631"/>
                  </a:cubicBezTo>
                  <a:cubicBezTo>
                    <a:pt x="741" y="631"/>
                    <a:pt x="741" y="631"/>
                    <a:pt x="741" y="631"/>
                  </a:cubicBezTo>
                  <a:cubicBezTo>
                    <a:pt x="740" y="631"/>
                    <a:pt x="739" y="631"/>
                    <a:pt x="739" y="631"/>
                  </a:cubicBezTo>
                  <a:cubicBezTo>
                    <a:pt x="738" y="631"/>
                    <a:pt x="737" y="631"/>
                    <a:pt x="735" y="631"/>
                  </a:cubicBezTo>
                  <a:cubicBezTo>
                    <a:pt x="734" y="631"/>
                    <a:pt x="733" y="631"/>
                    <a:pt x="732" y="631"/>
                  </a:cubicBezTo>
                  <a:cubicBezTo>
                    <a:pt x="730" y="632"/>
                    <a:pt x="728" y="632"/>
                    <a:pt x="727" y="632"/>
                  </a:cubicBezTo>
                  <a:cubicBezTo>
                    <a:pt x="723" y="633"/>
                    <a:pt x="720" y="633"/>
                    <a:pt x="717" y="633"/>
                  </a:cubicBezTo>
                  <a:cubicBezTo>
                    <a:pt x="716" y="633"/>
                    <a:pt x="715" y="633"/>
                    <a:pt x="714" y="633"/>
                  </a:cubicBezTo>
                  <a:cubicBezTo>
                    <a:pt x="713" y="633"/>
                    <a:pt x="712" y="633"/>
                    <a:pt x="711" y="633"/>
                  </a:cubicBezTo>
                  <a:cubicBezTo>
                    <a:pt x="710" y="633"/>
                    <a:pt x="709" y="632"/>
                    <a:pt x="709" y="632"/>
                  </a:cubicBezTo>
                  <a:cubicBezTo>
                    <a:pt x="709" y="632"/>
                    <a:pt x="710" y="633"/>
                    <a:pt x="711" y="633"/>
                  </a:cubicBezTo>
                  <a:cubicBezTo>
                    <a:pt x="712" y="633"/>
                    <a:pt x="713" y="634"/>
                    <a:pt x="714" y="634"/>
                  </a:cubicBezTo>
                  <a:cubicBezTo>
                    <a:pt x="715" y="634"/>
                    <a:pt x="716" y="634"/>
                    <a:pt x="717" y="634"/>
                  </a:cubicBezTo>
                  <a:cubicBezTo>
                    <a:pt x="718" y="634"/>
                    <a:pt x="719" y="635"/>
                    <a:pt x="721" y="635"/>
                  </a:cubicBezTo>
                  <a:cubicBezTo>
                    <a:pt x="720" y="635"/>
                    <a:pt x="719" y="635"/>
                    <a:pt x="719" y="635"/>
                  </a:cubicBezTo>
                  <a:cubicBezTo>
                    <a:pt x="718" y="636"/>
                    <a:pt x="717" y="636"/>
                    <a:pt x="716" y="637"/>
                  </a:cubicBezTo>
                  <a:cubicBezTo>
                    <a:pt x="715" y="638"/>
                    <a:pt x="714" y="638"/>
                    <a:pt x="713" y="639"/>
                  </a:cubicBezTo>
                  <a:cubicBezTo>
                    <a:pt x="712" y="639"/>
                    <a:pt x="712" y="640"/>
                    <a:pt x="711" y="640"/>
                  </a:cubicBezTo>
                  <a:cubicBezTo>
                    <a:pt x="697" y="639"/>
                    <a:pt x="699" y="650"/>
                    <a:pt x="689" y="655"/>
                  </a:cubicBezTo>
                  <a:cubicBezTo>
                    <a:pt x="702" y="658"/>
                    <a:pt x="713" y="658"/>
                    <a:pt x="711" y="642"/>
                  </a:cubicBezTo>
                  <a:cubicBezTo>
                    <a:pt x="711" y="642"/>
                    <a:pt x="711" y="642"/>
                    <a:pt x="711" y="642"/>
                  </a:cubicBezTo>
                  <a:cubicBezTo>
                    <a:pt x="712" y="642"/>
                    <a:pt x="713" y="641"/>
                    <a:pt x="714" y="640"/>
                  </a:cubicBezTo>
                  <a:cubicBezTo>
                    <a:pt x="715" y="640"/>
                    <a:pt x="716" y="639"/>
                    <a:pt x="717" y="639"/>
                  </a:cubicBezTo>
                  <a:cubicBezTo>
                    <a:pt x="718" y="638"/>
                    <a:pt x="719" y="638"/>
                    <a:pt x="720" y="637"/>
                  </a:cubicBezTo>
                  <a:cubicBezTo>
                    <a:pt x="721" y="637"/>
                    <a:pt x="722" y="636"/>
                    <a:pt x="723" y="636"/>
                  </a:cubicBezTo>
                  <a:cubicBezTo>
                    <a:pt x="723" y="636"/>
                    <a:pt x="724" y="636"/>
                    <a:pt x="724" y="635"/>
                  </a:cubicBezTo>
                  <a:cubicBezTo>
                    <a:pt x="724" y="635"/>
                    <a:pt x="725" y="635"/>
                    <a:pt x="725" y="635"/>
                  </a:cubicBezTo>
                  <a:cubicBezTo>
                    <a:pt x="726" y="635"/>
                    <a:pt x="726" y="635"/>
                    <a:pt x="726" y="635"/>
                  </a:cubicBezTo>
                  <a:cubicBezTo>
                    <a:pt x="726" y="635"/>
                    <a:pt x="727" y="635"/>
                    <a:pt x="727" y="635"/>
                  </a:cubicBezTo>
                  <a:cubicBezTo>
                    <a:pt x="729" y="635"/>
                    <a:pt x="731" y="635"/>
                    <a:pt x="733" y="635"/>
                  </a:cubicBezTo>
                  <a:cubicBezTo>
                    <a:pt x="734" y="635"/>
                    <a:pt x="735" y="635"/>
                    <a:pt x="736" y="634"/>
                  </a:cubicBezTo>
                  <a:cubicBezTo>
                    <a:pt x="737" y="634"/>
                    <a:pt x="738" y="634"/>
                    <a:pt x="739" y="634"/>
                  </a:cubicBezTo>
                  <a:cubicBezTo>
                    <a:pt x="739" y="634"/>
                    <a:pt x="740" y="634"/>
                    <a:pt x="741" y="634"/>
                  </a:cubicBezTo>
                  <a:cubicBezTo>
                    <a:pt x="741" y="634"/>
                    <a:pt x="741" y="634"/>
                    <a:pt x="741" y="634"/>
                  </a:cubicBezTo>
                  <a:cubicBezTo>
                    <a:pt x="742" y="634"/>
                    <a:pt x="742" y="634"/>
                    <a:pt x="742" y="634"/>
                  </a:cubicBezTo>
                  <a:cubicBezTo>
                    <a:pt x="742" y="634"/>
                    <a:pt x="743" y="634"/>
                    <a:pt x="743" y="635"/>
                  </a:cubicBezTo>
                  <a:cubicBezTo>
                    <a:pt x="743" y="635"/>
                    <a:pt x="743" y="635"/>
                    <a:pt x="743" y="635"/>
                  </a:cubicBezTo>
                  <a:cubicBezTo>
                    <a:pt x="743" y="635"/>
                    <a:pt x="743" y="635"/>
                    <a:pt x="743" y="635"/>
                  </a:cubicBezTo>
                  <a:cubicBezTo>
                    <a:pt x="743" y="635"/>
                    <a:pt x="743" y="635"/>
                    <a:pt x="743" y="635"/>
                  </a:cubicBezTo>
                  <a:cubicBezTo>
                    <a:pt x="743" y="635"/>
                    <a:pt x="743" y="635"/>
                    <a:pt x="743" y="635"/>
                  </a:cubicBezTo>
                  <a:cubicBezTo>
                    <a:pt x="744" y="635"/>
                    <a:pt x="744" y="635"/>
                    <a:pt x="744" y="635"/>
                  </a:cubicBezTo>
                  <a:cubicBezTo>
                    <a:pt x="744" y="635"/>
                    <a:pt x="745" y="635"/>
                    <a:pt x="745" y="635"/>
                  </a:cubicBezTo>
                  <a:cubicBezTo>
                    <a:pt x="748" y="636"/>
                    <a:pt x="750" y="637"/>
                    <a:pt x="752" y="638"/>
                  </a:cubicBezTo>
                  <a:cubicBezTo>
                    <a:pt x="754" y="639"/>
                    <a:pt x="757" y="640"/>
                    <a:pt x="759" y="641"/>
                  </a:cubicBezTo>
                  <a:cubicBezTo>
                    <a:pt x="762" y="643"/>
                    <a:pt x="764" y="644"/>
                    <a:pt x="767" y="645"/>
                  </a:cubicBezTo>
                  <a:cubicBezTo>
                    <a:pt x="770" y="646"/>
                    <a:pt x="773" y="647"/>
                    <a:pt x="776" y="648"/>
                  </a:cubicBezTo>
                  <a:cubicBezTo>
                    <a:pt x="776" y="648"/>
                    <a:pt x="776" y="648"/>
                    <a:pt x="776" y="648"/>
                  </a:cubicBezTo>
                  <a:cubicBezTo>
                    <a:pt x="776" y="648"/>
                    <a:pt x="775" y="648"/>
                    <a:pt x="775" y="649"/>
                  </a:cubicBezTo>
                  <a:cubicBezTo>
                    <a:pt x="774" y="649"/>
                    <a:pt x="774" y="649"/>
                    <a:pt x="774" y="649"/>
                  </a:cubicBezTo>
                  <a:cubicBezTo>
                    <a:pt x="773" y="650"/>
                    <a:pt x="773" y="650"/>
                    <a:pt x="773" y="650"/>
                  </a:cubicBezTo>
                  <a:cubicBezTo>
                    <a:pt x="773" y="650"/>
                    <a:pt x="773" y="650"/>
                    <a:pt x="772" y="651"/>
                  </a:cubicBezTo>
                  <a:cubicBezTo>
                    <a:pt x="772" y="651"/>
                    <a:pt x="771" y="652"/>
                    <a:pt x="770" y="653"/>
                  </a:cubicBezTo>
                  <a:cubicBezTo>
                    <a:pt x="769" y="654"/>
                    <a:pt x="768" y="656"/>
                    <a:pt x="768" y="657"/>
                  </a:cubicBezTo>
                  <a:cubicBezTo>
                    <a:pt x="766" y="659"/>
                    <a:pt x="764" y="661"/>
                    <a:pt x="762" y="663"/>
                  </a:cubicBezTo>
                  <a:cubicBezTo>
                    <a:pt x="761" y="665"/>
                    <a:pt x="760" y="666"/>
                    <a:pt x="759" y="667"/>
                  </a:cubicBezTo>
                  <a:cubicBezTo>
                    <a:pt x="758" y="668"/>
                    <a:pt x="757" y="669"/>
                    <a:pt x="756" y="669"/>
                  </a:cubicBezTo>
                  <a:cubicBezTo>
                    <a:pt x="755" y="670"/>
                    <a:pt x="754" y="671"/>
                    <a:pt x="753" y="672"/>
                  </a:cubicBezTo>
                  <a:cubicBezTo>
                    <a:pt x="753" y="672"/>
                    <a:pt x="753" y="672"/>
                    <a:pt x="753" y="672"/>
                  </a:cubicBezTo>
                  <a:cubicBezTo>
                    <a:pt x="753" y="672"/>
                    <a:pt x="752" y="672"/>
                    <a:pt x="752" y="672"/>
                  </a:cubicBezTo>
                  <a:cubicBezTo>
                    <a:pt x="751" y="672"/>
                    <a:pt x="751" y="672"/>
                    <a:pt x="751" y="671"/>
                  </a:cubicBezTo>
                  <a:cubicBezTo>
                    <a:pt x="751" y="671"/>
                    <a:pt x="751" y="671"/>
                    <a:pt x="751" y="671"/>
                  </a:cubicBezTo>
                  <a:cubicBezTo>
                    <a:pt x="750" y="672"/>
                    <a:pt x="750" y="672"/>
                    <a:pt x="750" y="672"/>
                  </a:cubicBezTo>
                  <a:cubicBezTo>
                    <a:pt x="749" y="672"/>
                    <a:pt x="749" y="672"/>
                    <a:pt x="748" y="672"/>
                  </a:cubicBezTo>
                  <a:cubicBezTo>
                    <a:pt x="747" y="672"/>
                    <a:pt x="747" y="672"/>
                    <a:pt x="746" y="672"/>
                  </a:cubicBezTo>
                  <a:cubicBezTo>
                    <a:pt x="745" y="672"/>
                    <a:pt x="744" y="672"/>
                    <a:pt x="743" y="672"/>
                  </a:cubicBezTo>
                  <a:cubicBezTo>
                    <a:pt x="743" y="672"/>
                    <a:pt x="742" y="672"/>
                    <a:pt x="741" y="672"/>
                  </a:cubicBezTo>
                  <a:cubicBezTo>
                    <a:pt x="740" y="670"/>
                    <a:pt x="739" y="669"/>
                    <a:pt x="738" y="669"/>
                  </a:cubicBezTo>
                  <a:cubicBezTo>
                    <a:pt x="740" y="664"/>
                    <a:pt x="738" y="657"/>
                    <a:pt x="735" y="650"/>
                  </a:cubicBezTo>
                  <a:cubicBezTo>
                    <a:pt x="725" y="657"/>
                    <a:pt x="710" y="664"/>
                    <a:pt x="717" y="678"/>
                  </a:cubicBezTo>
                  <a:cubicBezTo>
                    <a:pt x="716" y="679"/>
                    <a:pt x="716" y="679"/>
                    <a:pt x="716" y="679"/>
                  </a:cubicBezTo>
                  <a:cubicBezTo>
                    <a:pt x="716" y="679"/>
                    <a:pt x="716" y="679"/>
                    <a:pt x="716" y="679"/>
                  </a:cubicBezTo>
                  <a:cubicBezTo>
                    <a:pt x="715" y="680"/>
                    <a:pt x="715" y="681"/>
                    <a:pt x="714" y="682"/>
                  </a:cubicBezTo>
                  <a:cubicBezTo>
                    <a:pt x="714" y="683"/>
                    <a:pt x="713" y="684"/>
                    <a:pt x="712" y="685"/>
                  </a:cubicBezTo>
                  <a:cubicBezTo>
                    <a:pt x="712" y="686"/>
                    <a:pt x="711" y="687"/>
                    <a:pt x="711" y="688"/>
                  </a:cubicBezTo>
                  <a:cubicBezTo>
                    <a:pt x="710" y="689"/>
                    <a:pt x="710" y="689"/>
                    <a:pt x="710" y="690"/>
                  </a:cubicBezTo>
                  <a:cubicBezTo>
                    <a:pt x="710" y="689"/>
                    <a:pt x="709" y="688"/>
                    <a:pt x="709" y="688"/>
                  </a:cubicBezTo>
                  <a:cubicBezTo>
                    <a:pt x="709" y="687"/>
                    <a:pt x="709" y="686"/>
                    <a:pt x="708" y="685"/>
                  </a:cubicBezTo>
                  <a:cubicBezTo>
                    <a:pt x="708" y="685"/>
                    <a:pt x="708" y="685"/>
                    <a:pt x="708" y="684"/>
                  </a:cubicBezTo>
                  <a:cubicBezTo>
                    <a:pt x="708" y="684"/>
                    <a:pt x="708" y="684"/>
                    <a:pt x="708" y="683"/>
                  </a:cubicBezTo>
                  <a:cubicBezTo>
                    <a:pt x="707" y="683"/>
                    <a:pt x="707" y="682"/>
                    <a:pt x="707" y="682"/>
                  </a:cubicBezTo>
                  <a:cubicBezTo>
                    <a:pt x="707" y="681"/>
                    <a:pt x="706" y="680"/>
                    <a:pt x="706" y="680"/>
                  </a:cubicBezTo>
                  <a:cubicBezTo>
                    <a:pt x="705" y="679"/>
                    <a:pt x="705" y="678"/>
                    <a:pt x="704" y="677"/>
                  </a:cubicBezTo>
                  <a:cubicBezTo>
                    <a:pt x="703" y="676"/>
                    <a:pt x="703" y="675"/>
                    <a:pt x="702" y="674"/>
                  </a:cubicBezTo>
                  <a:cubicBezTo>
                    <a:pt x="701" y="674"/>
                    <a:pt x="701" y="673"/>
                    <a:pt x="700" y="672"/>
                  </a:cubicBezTo>
                  <a:cubicBezTo>
                    <a:pt x="699" y="671"/>
                    <a:pt x="698" y="670"/>
                    <a:pt x="698" y="670"/>
                  </a:cubicBezTo>
                  <a:cubicBezTo>
                    <a:pt x="697" y="669"/>
                    <a:pt x="697" y="669"/>
                    <a:pt x="697" y="669"/>
                  </a:cubicBezTo>
                  <a:cubicBezTo>
                    <a:pt x="697" y="669"/>
                    <a:pt x="698" y="671"/>
                    <a:pt x="699" y="673"/>
                  </a:cubicBezTo>
                  <a:cubicBezTo>
                    <a:pt x="700" y="674"/>
                    <a:pt x="700" y="675"/>
                    <a:pt x="700" y="676"/>
                  </a:cubicBezTo>
                  <a:cubicBezTo>
                    <a:pt x="701" y="676"/>
                    <a:pt x="701" y="677"/>
                    <a:pt x="702" y="678"/>
                  </a:cubicBezTo>
                  <a:cubicBezTo>
                    <a:pt x="702" y="680"/>
                    <a:pt x="703" y="683"/>
                    <a:pt x="704" y="685"/>
                  </a:cubicBezTo>
                  <a:cubicBezTo>
                    <a:pt x="704" y="685"/>
                    <a:pt x="705" y="686"/>
                    <a:pt x="705" y="686"/>
                  </a:cubicBezTo>
                  <a:cubicBezTo>
                    <a:pt x="705" y="686"/>
                    <a:pt x="705" y="687"/>
                    <a:pt x="705" y="687"/>
                  </a:cubicBezTo>
                  <a:cubicBezTo>
                    <a:pt x="705" y="688"/>
                    <a:pt x="705" y="688"/>
                    <a:pt x="706" y="689"/>
                  </a:cubicBezTo>
                  <a:cubicBezTo>
                    <a:pt x="706" y="690"/>
                    <a:pt x="707" y="692"/>
                    <a:pt x="707" y="693"/>
                  </a:cubicBezTo>
                  <a:cubicBezTo>
                    <a:pt x="707" y="694"/>
                    <a:pt x="707" y="694"/>
                    <a:pt x="707" y="694"/>
                  </a:cubicBezTo>
                  <a:cubicBezTo>
                    <a:pt x="707" y="695"/>
                    <a:pt x="707" y="695"/>
                    <a:pt x="707" y="696"/>
                  </a:cubicBezTo>
                  <a:cubicBezTo>
                    <a:pt x="708" y="696"/>
                    <a:pt x="708" y="697"/>
                    <a:pt x="708" y="698"/>
                  </a:cubicBezTo>
                  <a:cubicBezTo>
                    <a:pt x="708" y="699"/>
                    <a:pt x="708" y="699"/>
                    <a:pt x="708" y="699"/>
                  </a:cubicBezTo>
                  <a:cubicBezTo>
                    <a:pt x="708" y="699"/>
                    <a:pt x="708" y="699"/>
                    <a:pt x="708" y="699"/>
                  </a:cubicBezTo>
                  <a:cubicBezTo>
                    <a:pt x="708" y="700"/>
                    <a:pt x="708" y="702"/>
                    <a:pt x="708" y="703"/>
                  </a:cubicBezTo>
                  <a:cubicBezTo>
                    <a:pt x="709" y="706"/>
                    <a:pt x="709" y="710"/>
                    <a:pt x="708" y="714"/>
                  </a:cubicBezTo>
                  <a:cubicBezTo>
                    <a:pt x="708" y="715"/>
                    <a:pt x="708" y="716"/>
                    <a:pt x="708" y="717"/>
                  </a:cubicBezTo>
                  <a:cubicBezTo>
                    <a:pt x="708" y="717"/>
                    <a:pt x="708" y="718"/>
                    <a:pt x="708" y="719"/>
                  </a:cubicBezTo>
                  <a:cubicBezTo>
                    <a:pt x="707" y="720"/>
                    <a:pt x="707" y="721"/>
                    <a:pt x="707" y="722"/>
                  </a:cubicBezTo>
                  <a:cubicBezTo>
                    <a:pt x="707" y="724"/>
                    <a:pt x="707" y="724"/>
                    <a:pt x="707" y="724"/>
                  </a:cubicBezTo>
                  <a:cubicBezTo>
                    <a:pt x="707" y="724"/>
                    <a:pt x="707" y="724"/>
                    <a:pt x="706" y="725"/>
                  </a:cubicBezTo>
                  <a:cubicBezTo>
                    <a:pt x="706" y="727"/>
                    <a:pt x="705" y="730"/>
                    <a:pt x="704" y="732"/>
                  </a:cubicBezTo>
                  <a:cubicBezTo>
                    <a:pt x="704" y="732"/>
                    <a:pt x="704" y="732"/>
                    <a:pt x="704" y="731"/>
                  </a:cubicBezTo>
                  <a:cubicBezTo>
                    <a:pt x="704" y="731"/>
                    <a:pt x="704" y="731"/>
                    <a:pt x="704" y="731"/>
                  </a:cubicBezTo>
                  <a:cubicBezTo>
                    <a:pt x="704" y="730"/>
                    <a:pt x="703" y="730"/>
                    <a:pt x="703" y="729"/>
                  </a:cubicBezTo>
                  <a:cubicBezTo>
                    <a:pt x="703" y="729"/>
                    <a:pt x="703" y="729"/>
                    <a:pt x="702" y="728"/>
                  </a:cubicBezTo>
                  <a:cubicBezTo>
                    <a:pt x="702" y="728"/>
                    <a:pt x="702" y="728"/>
                    <a:pt x="702" y="728"/>
                  </a:cubicBezTo>
                  <a:cubicBezTo>
                    <a:pt x="702" y="727"/>
                    <a:pt x="702" y="727"/>
                    <a:pt x="702" y="727"/>
                  </a:cubicBezTo>
                  <a:cubicBezTo>
                    <a:pt x="701" y="726"/>
                    <a:pt x="701" y="726"/>
                    <a:pt x="701" y="725"/>
                  </a:cubicBezTo>
                  <a:cubicBezTo>
                    <a:pt x="700" y="725"/>
                    <a:pt x="699" y="724"/>
                    <a:pt x="698" y="723"/>
                  </a:cubicBezTo>
                  <a:cubicBezTo>
                    <a:pt x="698" y="722"/>
                    <a:pt x="697" y="721"/>
                    <a:pt x="696" y="721"/>
                  </a:cubicBezTo>
                  <a:cubicBezTo>
                    <a:pt x="696" y="720"/>
                    <a:pt x="695" y="720"/>
                    <a:pt x="695" y="720"/>
                  </a:cubicBezTo>
                  <a:cubicBezTo>
                    <a:pt x="698" y="705"/>
                    <a:pt x="674" y="707"/>
                    <a:pt x="665" y="709"/>
                  </a:cubicBezTo>
                  <a:cubicBezTo>
                    <a:pt x="673" y="714"/>
                    <a:pt x="676" y="737"/>
                    <a:pt x="693" y="723"/>
                  </a:cubicBezTo>
                  <a:cubicBezTo>
                    <a:pt x="692" y="721"/>
                    <a:pt x="692" y="721"/>
                    <a:pt x="692" y="721"/>
                  </a:cubicBezTo>
                  <a:cubicBezTo>
                    <a:pt x="693" y="722"/>
                    <a:pt x="693" y="722"/>
                    <a:pt x="694" y="723"/>
                  </a:cubicBezTo>
                  <a:cubicBezTo>
                    <a:pt x="694" y="722"/>
                    <a:pt x="694" y="722"/>
                    <a:pt x="694" y="722"/>
                  </a:cubicBezTo>
                  <a:cubicBezTo>
                    <a:pt x="694" y="722"/>
                    <a:pt x="695" y="722"/>
                    <a:pt x="695" y="722"/>
                  </a:cubicBezTo>
                  <a:cubicBezTo>
                    <a:pt x="695" y="723"/>
                    <a:pt x="696" y="723"/>
                    <a:pt x="697" y="724"/>
                  </a:cubicBezTo>
                  <a:cubicBezTo>
                    <a:pt x="698" y="725"/>
                    <a:pt x="699" y="726"/>
                    <a:pt x="699" y="727"/>
                  </a:cubicBezTo>
                  <a:cubicBezTo>
                    <a:pt x="700" y="727"/>
                    <a:pt x="700" y="728"/>
                    <a:pt x="700" y="728"/>
                  </a:cubicBezTo>
                  <a:cubicBezTo>
                    <a:pt x="700" y="728"/>
                    <a:pt x="700" y="728"/>
                    <a:pt x="701" y="729"/>
                  </a:cubicBezTo>
                  <a:cubicBezTo>
                    <a:pt x="701" y="729"/>
                    <a:pt x="701" y="729"/>
                    <a:pt x="701" y="729"/>
                  </a:cubicBezTo>
                  <a:cubicBezTo>
                    <a:pt x="701" y="730"/>
                    <a:pt x="701" y="730"/>
                    <a:pt x="702" y="730"/>
                  </a:cubicBezTo>
                  <a:cubicBezTo>
                    <a:pt x="702" y="731"/>
                    <a:pt x="702" y="731"/>
                    <a:pt x="702" y="732"/>
                  </a:cubicBezTo>
                  <a:cubicBezTo>
                    <a:pt x="702" y="732"/>
                    <a:pt x="702" y="732"/>
                    <a:pt x="702" y="732"/>
                  </a:cubicBezTo>
                  <a:cubicBezTo>
                    <a:pt x="702" y="732"/>
                    <a:pt x="703" y="733"/>
                    <a:pt x="703" y="733"/>
                  </a:cubicBezTo>
                  <a:cubicBezTo>
                    <a:pt x="703" y="733"/>
                    <a:pt x="703" y="733"/>
                    <a:pt x="703" y="734"/>
                  </a:cubicBezTo>
                  <a:cubicBezTo>
                    <a:pt x="703" y="734"/>
                    <a:pt x="703" y="734"/>
                    <a:pt x="703" y="734"/>
                  </a:cubicBezTo>
                  <a:cubicBezTo>
                    <a:pt x="703" y="735"/>
                    <a:pt x="703" y="735"/>
                    <a:pt x="703" y="736"/>
                  </a:cubicBezTo>
                  <a:cubicBezTo>
                    <a:pt x="702" y="737"/>
                    <a:pt x="702" y="738"/>
                    <a:pt x="702" y="738"/>
                  </a:cubicBezTo>
                  <a:cubicBezTo>
                    <a:pt x="701" y="739"/>
                    <a:pt x="701" y="740"/>
                    <a:pt x="700" y="741"/>
                  </a:cubicBezTo>
                  <a:cubicBezTo>
                    <a:pt x="700" y="742"/>
                    <a:pt x="699" y="743"/>
                    <a:pt x="699" y="743"/>
                  </a:cubicBezTo>
                  <a:cubicBezTo>
                    <a:pt x="698" y="744"/>
                    <a:pt x="698" y="745"/>
                    <a:pt x="697" y="746"/>
                  </a:cubicBezTo>
                  <a:cubicBezTo>
                    <a:pt x="697" y="747"/>
                    <a:pt x="696" y="748"/>
                    <a:pt x="695" y="750"/>
                  </a:cubicBezTo>
                  <a:cubicBezTo>
                    <a:pt x="674" y="750"/>
                    <a:pt x="652" y="745"/>
                    <a:pt x="629" y="751"/>
                  </a:cubicBezTo>
                  <a:cubicBezTo>
                    <a:pt x="650" y="751"/>
                    <a:pt x="673" y="756"/>
                    <a:pt x="693" y="758"/>
                  </a:cubicBezTo>
                  <a:cubicBezTo>
                    <a:pt x="693" y="761"/>
                    <a:pt x="693" y="764"/>
                    <a:pt x="694" y="766"/>
                  </a:cubicBezTo>
                  <a:cubicBezTo>
                    <a:pt x="694" y="767"/>
                    <a:pt x="694" y="768"/>
                    <a:pt x="695" y="768"/>
                  </a:cubicBezTo>
                  <a:cubicBezTo>
                    <a:pt x="695" y="769"/>
                    <a:pt x="695" y="769"/>
                    <a:pt x="696" y="770"/>
                  </a:cubicBezTo>
                  <a:cubicBezTo>
                    <a:pt x="696" y="771"/>
                    <a:pt x="696" y="771"/>
                    <a:pt x="697" y="772"/>
                  </a:cubicBezTo>
                  <a:cubicBezTo>
                    <a:pt x="697" y="772"/>
                    <a:pt x="697" y="773"/>
                    <a:pt x="698" y="773"/>
                  </a:cubicBezTo>
                  <a:cubicBezTo>
                    <a:pt x="699" y="774"/>
                    <a:pt x="699" y="775"/>
                    <a:pt x="700" y="776"/>
                  </a:cubicBezTo>
                  <a:cubicBezTo>
                    <a:pt x="698" y="774"/>
                    <a:pt x="695" y="772"/>
                    <a:pt x="693" y="771"/>
                  </a:cubicBezTo>
                  <a:cubicBezTo>
                    <a:pt x="689" y="768"/>
                    <a:pt x="686" y="766"/>
                    <a:pt x="682" y="765"/>
                  </a:cubicBezTo>
                  <a:cubicBezTo>
                    <a:pt x="680" y="764"/>
                    <a:pt x="678" y="763"/>
                    <a:pt x="675" y="762"/>
                  </a:cubicBezTo>
                  <a:cubicBezTo>
                    <a:pt x="675" y="762"/>
                    <a:pt x="673" y="762"/>
                    <a:pt x="672" y="762"/>
                  </a:cubicBezTo>
                  <a:cubicBezTo>
                    <a:pt x="671" y="761"/>
                    <a:pt x="670" y="761"/>
                    <a:pt x="669" y="761"/>
                  </a:cubicBezTo>
                  <a:cubicBezTo>
                    <a:pt x="665" y="760"/>
                    <a:pt x="660" y="760"/>
                    <a:pt x="656" y="760"/>
                  </a:cubicBezTo>
                  <a:cubicBezTo>
                    <a:pt x="648" y="759"/>
                    <a:pt x="640" y="757"/>
                    <a:pt x="632" y="755"/>
                  </a:cubicBezTo>
                  <a:cubicBezTo>
                    <a:pt x="628" y="754"/>
                    <a:pt x="625" y="753"/>
                    <a:pt x="621" y="751"/>
                  </a:cubicBezTo>
                  <a:cubicBezTo>
                    <a:pt x="618" y="750"/>
                    <a:pt x="614" y="749"/>
                    <a:pt x="611" y="747"/>
                  </a:cubicBezTo>
                  <a:cubicBezTo>
                    <a:pt x="609" y="747"/>
                    <a:pt x="607" y="746"/>
                    <a:pt x="605" y="745"/>
                  </a:cubicBezTo>
                  <a:cubicBezTo>
                    <a:pt x="605" y="745"/>
                    <a:pt x="604" y="745"/>
                    <a:pt x="604" y="744"/>
                  </a:cubicBezTo>
                  <a:cubicBezTo>
                    <a:pt x="604" y="743"/>
                    <a:pt x="603" y="741"/>
                    <a:pt x="603" y="739"/>
                  </a:cubicBezTo>
                  <a:cubicBezTo>
                    <a:pt x="603" y="739"/>
                    <a:pt x="603" y="738"/>
                    <a:pt x="602" y="738"/>
                  </a:cubicBezTo>
                  <a:cubicBezTo>
                    <a:pt x="602" y="737"/>
                    <a:pt x="602" y="737"/>
                    <a:pt x="602" y="736"/>
                  </a:cubicBezTo>
                  <a:cubicBezTo>
                    <a:pt x="602" y="735"/>
                    <a:pt x="602" y="734"/>
                    <a:pt x="602" y="733"/>
                  </a:cubicBezTo>
                  <a:cubicBezTo>
                    <a:pt x="601" y="732"/>
                    <a:pt x="601" y="731"/>
                    <a:pt x="602" y="729"/>
                  </a:cubicBezTo>
                  <a:cubicBezTo>
                    <a:pt x="602" y="729"/>
                    <a:pt x="602" y="729"/>
                    <a:pt x="602" y="728"/>
                  </a:cubicBezTo>
                  <a:cubicBezTo>
                    <a:pt x="602" y="728"/>
                    <a:pt x="602" y="728"/>
                    <a:pt x="602" y="727"/>
                  </a:cubicBezTo>
                  <a:cubicBezTo>
                    <a:pt x="602" y="727"/>
                    <a:pt x="602" y="727"/>
                    <a:pt x="602" y="726"/>
                  </a:cubicBezTo>
                  <a:cubicBezTo>
                    <a:pt x="602" y="726"/>
                    <a:pt x="602" y="726"/>
                    <a:pt x="602" y="725"/>
                  </a:cubicBezTo>
                  <a:cubicBezTo>
                    <a:pt x="603" y="723"/>
                    <a:pt x="605" y="720"/>
                    <a:pt x="606" y="717"/>
                  </a:cubicBezTo>
                  <a:cubicBezTo>
                    <a:pt x="607" y="715"/>
                    <a:pt x="608" y="714"/>
                    <a:pt x="608" y="712"/>
                  </a:cubicBezTo>
                  <a:cubicBezTo>
                    <a:pt x="608" y="711"/>
                    <a:pt x="609" y="710"/>
                    <a:pt x="609" y="709"/>
                  </a:cubicBezTo>
                  <a:cubicBezTo>
                    <a:pt x="609" y="708"/>
                    <a:pt x="609" y="708"/>
                    <a:pt x="609" y="708"/>
                  </a:cubicBezTo>
                  <a:cubicBezTo>
                    <a:pt x="609" y="708"/>
                    <a:pt x="609" y="708"/>
                    <a:pt x="609" y="708"/>
                  </a:cubicBezTo>
                  <a:cubicBezTo>
                    <a:pt x="609" y="707"/>
                    <a:pt x="609" y="707"/>
                    <a:pt x="609" y="707"/>
                  </a:cubicBezTo>
                  <a:cubicBezTo>
                    <a:pt x="609" y="707"/>
                    <a:pt x="609" y="707"/>
                    <a:pt x="609" y="706"/>
                  </a:cubicBezTo>
                  <a:cubicBezTo>
                    <a:pt x="608" y="703"/>
                    <a:pt x="607" y="699"/>
                    <a:pt x="605" y="697"/>
                  </a:cubicBezTo>
                  <a:cubicBezTo>
                    <a:pt x="605" y="696"/>
                    <a:pt x="604" y="695"/>
                    <a:pt x="604" y="695"/>
                  </a:cubicBezTo>
                  <a:cubicBezTo>
                    <a:pt x="604" y="695"/>
                    <a:pt x="604" y="694"/>
                    <a:pt x="604" y="694"/>
                  </a:cubicBezTo>
                  <a:cubicBezTo>
                    <a:pt x="604" y="694"/>
                    <a:pt x="605" y="694"/>
                    <a:pt x="604" y="693"/>
                  </a:cubicBezTo>
                  <a:cubicBezTo>
                    <a:pt x="604" y="693"/>
                    <a:pt x="604" y="693"/>
                    <a:pt x="605" y="693"/>
                  </a:cubicBezTo>
                  <a:cubicBezTo>
                    <a:pt x="605" y="692"/>
                    <a:pt x="605" y="691"/>
                    <a:pt x="605" y="690"/>
                  </a:cubicBezTo>
                  <a:cubicBezTo>
                    <a:pt x="605" y="689"/>
                    <a:pt x="605" y="688"/>
                    <a:pt x="605" y="687"/>
                  </a:cubicBezTo>
                  <a:cubicBezTo>
                    <a:pt x="605" y="686"/>
                    <a:pt x="605" y="685"/>
                    <a:pt x="606" y="684"/>
                  </a:cubicBezTo>
                  <a:cubicBezTo>
                    <a:pt x="606" y="683"/>
                    <a:pt x="606" y="682"/>
                    <a:pt x="606" y="681"/>
                  </a:cubicBezTo>
                  <a:cubicBezTo>
                    <a:pt x="607" y="680"/>
                    <a:pt x="607" y="679"/>
                    <a:pt x="607" y="678"/>
                  </a:cubicBezTo>
                  <a:cubicBezTo>
                    <a:pt x="618" y="668"/>
                    <a:pt x="626" y="655"/>
                    <a:pt x="620" y="642"/>
                  </a:cubicBezTo>
                  <a:cubicBezTo>
                    <a:pt x="610" y="654"/>
                    <a:pt x="601" y="665"/>
                    <a:pt x="603" y="680"/>
                  </a:cubicBezTo>
                  <a:cubicBezTo>
                    <a:pt x="604" y="680"/>
                    <a:pt x="604" y="680"/>
                    <a:pt x="604" y="680"/>
                  </a:cubicBezTo>
                  <a:cubicBezTo>
                    <a:pt x="604" y="680"/>
                    <a:pt x="604" y="680"/>
                    <a:pt x="604" y="681"/>
                  </a:cubicBezTo>
                  <a:cubicBezTo>
                    <a:pt x="603" y="682"/>
                    <a:pt x="603" y="683"/>
                    <a:pt x="603" y="684"/>
                  </a:cubicBezTo>
                  <a:cubicBezTo>
                    <a:pt x="603" y="685"/>
                    <a:pt x="603" y="686"/>
                    <a:pt x="602" y="687"/>
                  </a:cubicBezTo>
                  <a:cubicBezTo>
                    <a:pt x="602" y="688"/>
                    <a:pt x="602" y="689"/>
                    <a:pt x="602" y="690"/>
                  </a:cubicBezTo>
                  <a:cubicBezTo>
                    <a:pt x="602" y="691"/>
                    <a:pt x="602" y="691"/>
                    <a:pt x="602" y="691"/>
                  </a:cubicBezTo>
                  <a:cubicBezTo>
                    <a:pt x="601" y="690"/>
                    <a:pt x="601" y="689"/>
                    <a:pt x="600" y="689"/>
                  </a:cubicBezTo>
                  <a:cubicBezTo>
                    <a:pt x="599" y="686"/>
                    <a:pt x="598" y="683"/>
                    <a:pt x="596" y="680"/>
                  </a:cubicBezTo>
                  <a:cubicBezTo>
                    <a:pt x="594" y="675"/>
                    <a:pt x="592" y="670"/>
                    <a:pt x="590" y="665"/>
                  </a:cubicBezTo>
                  <a:cubicBezTo>
                    <a:pt x="590" y="665"/>
                    <a:pt x="590" y="664"/>
                    <a:pt x="590" y="663"/>
                  </a:cubicBezTo>
                  <a:cubicBezTo>
                    <a:pt x="590" y="663"/>
                    <a:pt x="589" y="662"/>
                    <a:pt x="589" y="662"/>
                  </a:cubicBezTo>
                  <a:cubicBezTo>
                    <a:pt x="589" y="661"/>
                    <a:pt x="588" y="660"/>
                    <a:pt x="588" y="659"/>
                  </a:cubicBezTo>
                  <a:cubicBezTo>
                    <a:pt x="587" y="657"/>
                    <a:pt x="586" y="656"/>
                    <a:pt x="585" y="655"/>
                  </a:cubicBezTo>
                  <a:cubicBezTo>
                    <a:pt x="585" y="654"/>
                    <a:pt x="585" y="653"/>
                    <a:pt x="585" y="653"/>
                  </a:cubicBezTo>
                  <a:cubicBezTo>
                    <a:pt x="585" y="653"/>
                    <a:pt x="585" y="653"/>
                    <a:pt x="585" y="652"/>
                  </a:cubicBezTo>
                  <a:cubicBezTo>
                    <a:pt x="585" y="652"/>
                    <a:pt x="585" y="652"/>
                    <a:pt x="585" y="652"/>
                  </a:cubicBezTo>
                  <a:cubicBezTo>
                    <a:pt x="585" y="653"/>
                    <a:pt x="585" y="652"/>
                    <a:pt x="585" y="652"/>
                  </a:cubicBezTo>
                  <a:cubicBezTo>
                    <a:pt x="585" y="652"/>
                    <a:pt x="585" y="652"/>
                    <a:pt x="585" y="652"/>
                  </a:cubicBezTo>
                  <a:cubicBezTo>
                    <a:pt x="585" y="652"/>
                    <a:pt x="585" y="652"/>
                    <a:pt x="585" y="652"/>
                  </a:cubicBezTo>
                  <a:cubicBezTo>
                    <a:pt x="585" y="652"/>
                    <a:pt x="585" y="652"/>
                    <a:pt x="585" y="652"/>
                  </a:cubicBezTo>
                  <a:cubicBezTo>
                    <a:pt x="585" y="652"/>
                    <a:pt x="586" y="653"/>
                    <a:pt x="586" y="653"/>
                  </a:cubicBezTo>
                  <a:cubicBezTo>
                    <a:pt x="585" y="653"/>
                    <a:pt x="585" y="653"/>
                    <a:pt x="585" y="653"/>
                  </a:cubicBezTo>
                  <a:cubicBezTo>
                    <a:pt x="585" y="653"/>
                    <a:pt x="585" y="653"/>
                    <a:pt x="586" y="653"/>
                  </a:cubicBezTo>
                  <a:cubicBezTo>
                    <a:pt x="586" y="653"/>
                    <a:pt x="586" y="652"/>
                    <a:pt x="585" y="652"/>
                  </a:cubicBezTo>
                  <a:cubicBezTo>
                    <a:pt x="585" y="652"/>
                    <a:pt x="585" y="652"/>
                    <a:pt x="585" y="652"/>
                  </a:cubicBezTo>
                  <a:cubicBezTo>
                    <a:pt x="585" y="652"/>
                    <a:pt x="585" y="652"/>
                    <a:pt x="585" y="652"/>
                  </a:cubicBezTo>
                  <a:cubicBezTo>
                    <a:pt x="584" y="652"/>
                    <a:pt x="584" y="652"/>
                    <a:pt x="584" y="652"/>
                  </a:cubicBezTo>
                  <a:cubicBezTo>
                    <a:pt x="584" y="652"/>
                    <a:pt x="584" y="652"/>
                    <a:pt x="584" y="652"/>
                  </a:cubicBezTo>
                  <a:cubicBezTo>
                    <a:pt x="584" y="652"/>
                    <a:pt x="584" y="652"/>
                    <a:pt x="584" y="652"/>
                  </a:cubicBezTo>
                  <a:cubicBezTo>
                    <a:pt x="584" y="652"/>
                    <a:pt x="584" y="653"/>
                    <a:pt x="584" y="653"/>
                  </a:cubicBezTo>
                  <a:cubicBezTo>
                    <a:pt x="584" y="654"/>
                    <a:pt x="584" y="655"/>
                    <a:pt x="584" y="655"/>
                  </a:cubicBezTo>
                  <a:cubicBezTo>
                    <a:pt x="584" y="657"/>
                    <a:pt x="585" y="658"/>
                    <a:pt x="585" y="660"/>
                  </a:cubicBezTo>
                  <a:cubicBezTo>
                    <a:pt x="585" y="661"/>
                    <a:pt x="586" y="662"/>
                    <a:pt x="586" y="663"/>
                  </a:cubicBezTo>
                  <a:cubicBezTo>
                    <a:pt x="586" y="664"/>
                    <a:pt x="586" y="664"/>
                    <a:pt x="586" y="665"/>
                  </a:cubicBezTo>
                  <a:cubicBezTo>
                    <a:pt x="587" y="666"/>
                    <a:pt x="587" y="666"/>
                    <a:pt x="587" y="667"/>
                  </a:cubicBezTo>
                  <a:cubicBezTo>
                    <a:pt x="588" y="668"/>
                    <a:pt x="588" y="670"/>
                    <a:pt x="589" y="672"/>
                  </a:cubicBezTo>
                  <a:cubicBezTo>
                    <a:pt x="589" y="672"/>
                    <a:pt x="589" y="671"/>
                    <a:pt x="589" y="671"/>
                  </a:cubicBezTo>
                  <a:cubicBezTo>
                    <a:pt x="588" y="671"/>
                    <a:pt x="588" y="671"/>
                    <a:pt x="587" y="670"/>
                  </a:cubicBezTo>
                  <a:cubicBezTo>
                    <a:pt x="587" y="670"/>
                    <a:pt x="586" y="670"/>
                    <a:pt x="586" y="669"/>
                  </a:cubicBezTo>
                  <a:cubicBezTo>
                    <a:pt x="585" y="669"/>
                    <a:pt x="585" y="668"/>
                    <a:pt x="584" y="668"/>
                  </a:cubicBezTo>
                  <a:cubicBezTo>
                    <a:pt x="583" y="667"/>
                    <a:pt x="582" y="667"/>
                    <a:pt x="581" y="666"/>
                  </a:cubicBezTo>
                  <a:cubicBezTo>
                    <a:pt x="580" y="665"/>
                    <a:pt x="579" y="665"/>
                    <a:pt x="578" y="664"/>
                  </a:cubicBezTo>
                  <a:cubicBezTo>
                    <a:pt x="578" y="664"/>
                    <a:pt x="577" y="664"/>
                    <a:pt x="577" y="664"/>
                  </a:cubicBezTo>
                  <a:cubicBezTo>
                    <a:pt x="581" y="645"/>
                    <a:pt x="546" y="655"/>
                    <a:pt x="538" y="654"/>
                  </a:cubicBezTo>
                  <a:cubicBezTo>
                    <a:pt x="544" y="666"/>
                    <a:pt x="562" y="685"/>
                    <a:pt x="575" y="667"/>
                  </a:cubicBezTo>
                  <a:cubicBezTo>
                    <a:pt x="575" y="666"/>
                    <a:pt x="574" y="665"/>
                    <a:pt x="573" y="665"/>
                  </a:cubicBezTo>
                  <a:cubicBezTo>
                    <a:pt x="573" y="665"/>
                    <a:pt x="573" y="665"/>
                    <a:pt x="573" y="665"/>
                  </a:cubicBezTo>
                  <a:cubicBezTo>
                    <a:pt x="574" y="665"/>
                    <a:pt x="576" y="666"/>
                    <a:pt x="577" y="666"/>
                  </a:cubicBezTo>
                  <a:cubicBezTo>
                    <a:pt x="578" y="667"/>
                    <a:pt x="579" y="668"/>
                    <a:pt x="580" y="668"/>
                  </a:cubicBezTo>
                  <a:cubicBezTo>
                    <a:pt x="581" y="669"/>
                    <a:pt x="582" y="669"/>
                    <a:pt x="583" y="670"/>
                  </a:cubicBezTo>
                  <a:cubicBezTo>
                    <a:pt x="583" y="670"/>
                    <a:pt x="584" y="671"/>
                    <a:pt x="584" y="671"/>
                  </a:cubicBezTo>
                  <a:cubicBezTo>
                    <a:pt x="585" y="671"/>
                    <a:pt x="585" y="672"/>
                    <a:pt x="586" y="672"/>
                  </a:cubicBezTo>
                  <a:cubicBezTo>
                    <a:pt x="586" y="672"/>
                    <a:pt x="586" y="673"/>
                    <a:pt x="587" y="673"/>
                  </a:cubicBezTo>
                  <a:cubicBezTo>
                    <a:pt x="587" y="673"/>
                    <a:pt x="588" y="674"/>
                    <a:pt x="588" y="674"/>
                  </a:cubicBezTo>
                  <a:cubicBezTo>
                    <a:pt x="588" y="674"/>
                    <a:pt x="588" y="674"/>
                    <a:pt x="588" y="675"/>
                  </a:cubicBezTo>
                  <a:cubicBezTo>
                    <a:pt x="589" y="675"/>
                    <a:pt x="589" y="675"/>
                    <a:pt x="589" y="675"/>
                  </a:cubicBezTo>
                  <a:cubicBezTo>
                    <a:pt x="589" y="675"/>
                    <a:pt x="590" y="676"/>
                    <a:pt x="590" y="676"/>
                  </a:cubicBezTo>
                  <a:cubicBezTo>
                    <a:pt x="590" y="676"/>
                    <a:pt x="590" y="676"/>
                    <a:pt x="591" y="676"/>
                  </a:cubicBezTo>
                  <a:cubicBezTo>
                    <a:pt x="591" y="678"/>
                    <a:pt x="592" y="680"/>
                    <a:pt x="593" y="682"/>
                  </a:cubicBezTo>
                  <a:cubicBezTo>
                    <a:pt x="594" y="685"/>
                    <a:pt x="596" y="688"/>
                    <a:pt x="597" y="690"/>
                  </a:cubicBezTo>
                  <a:cubicBezTo>
                    <a:pt x="599" y="693"/>
                    <a:pt x="601" y="696"/>
                    <a:pt x="602" y="699"/>
                  </a:cubicBezTo>
                  <a:cubicBezTo>
                    <a:pt x="604" y="701"/>
                    <a:pt x="605" y="704"/>
                    <a:pt x="605" y="707"/>
                  </a:cubicBezTo>
                  <a:cubicBezTo>
                    <a:pt x="605" y="708"/>
                    <a:pt x="605" y="708"/>
                    <a:pt x="605" y="708"/>
                  </a:cubicBezTo>
                  <a:cubicBezTo>
                    <a:pt x="605" y="708"/>
                    <a:pt x="605" y="708"/>
                    <a:pt x="605" y="708"/>
                  </a:cubicBezTo>
                  <a:cubicBezTo>
                    <a:pt x="605" y="708"/>
                    <a:pt x="605" y="708"/>
                    <a:pt x="605" y="709"/>
                  </a:cubicBezTo>
                  <a:cubicBezTo>
                    <a:pt x="605" y="709"/>
                    <a:pt x="605" y="709"/>
                    <a:pt x="605" y="709"/>
                  </a:cubicBezTo>
                  <a:cubicBezTo>
                    <a:pt x="605" y="710"/>
                    <a:pt x="605" y="711"/>
                    <a:pt x="605" y="711"/>
                  </a:cubicBezTo>
                  <a:cubicBezTo>
                    <a:pt x="604" y="713"/>
                    <a:pt x="604" y="714"/>
                    <a:pt x="603" y="716"/>
                  </a:cubicBezTo>
                  <a:cubicBezTo>
                    <a:pt x="602" y="719"/>
                    <a:pt x="600" y="722"/>
                    <a:pt x="599" y="725"/>
                  </a:cubicBezTo>
                  <a:cubicBezTo>
                    <a:pt x="599" y="725"/>
                    <a:pt x="599" y="726"/>
                    <a:pt x="599" y="726"/>
                  </a:cubicBezTo>
                  <a:cubicBezTo>
                    <a:pt x="599" y="726"/>
                    <a:pt x="599" y="727"/>
                    <a:pt x="599" y="727"/>
                  </a:cubicBezTo>
                  <a:cubicBezTo>
                    <a:pt x="598" y="727"/>
                    <a:pt x="598" y="728"/>
                    <a:pt x="598" y="728"/>
                  </a:cubicBezTo>
                  <a:cubicBezTo>
                    <a:pt x="598" y="729"/>
                    <a:pt x="598" y="729"/>
                    <a:pt x="598" y="729"/>
                  </a:cubicBezTo>
                  <a:cubicBezTo>
                    <a:pt x="598" y="731"/>
                    <a:pt x="598" y="732"/>
                    <a:pt x="598" y="734"/>
                  </a:cubicBezTo>
                  <a:cubicBezTo>
                    <a:pt x="598" y="734"/>
                    <a:pt x="598" y="735"/>
                    <a:pt x="598" y="736"/>
                  </a:cubicBezTo>
                  <a:cubicBezTo>
                    <a:pt x="598" y="736"/>
                    <a:pt x="599" y="737"/>
                    <a:pt x="599" y="737"/>
                  </a:cubicBezTo>
                  <a:cubicBezTo>
                    <a:pt x="599" y="738"/>
                    <a:pt x="599" y="738"/>
                    <a:pt x="599" y="739"/>
                  </a:cubicBezTo>
                  <a:cubicBezTo>
                    <a:pt x="600" y="739"/>
                    <a:pt x="600" y="740"/>
                    <a:pt x="600" y="740"/>
                  </a:cubicBezTo>
                  <a:cubicBezTo>
                    <a:pt x="601" y="742"/>
                    <a:pt x="602" y="744"/>
                    <a:pt x="603" y="745"/>
                  </a:cubicBezTo>
                  <a:cubicBezTo>
                    <a:pt x="603" y="745"/>
                    <a:pt x="603" y="745"/>
                    <a:pt x="603" y="745"/>
                  </a:cubicBezTo>
                  <a:cubicBezTo>
                    <a:pt x="602" y="745"/>
                    <a:pt x="601" y="745"/>
                    <a:pt x="600" y="744"/>
                  </a:cubicBezTo>
                  <a:cubicBezTo>
                    <a:pt x="599" y="744"/>
                    <a:pt x="598" y="744"/>
                    <a:pt x="598" y="744"/>
                  </a:cubicBezTo>
                  <a:cubicBezTo>
                    <a:pt x="597" y="744"/>
                    <a:pt x="597" y="744"/>
                    <a:pt x="597" y="744"/>
                  </a:cubicBezTo>
                  <a:cubicBezTo>
                    <a:pt x="597" y="744"/>
                    <a:pt x="597" y="744"/>
                    <a:pt x="597" y="744"/>
                  </a:cubicBezTo>
                  <a:cubicBezTo>
                    <a:pt x="597" y="744"/>
                    <a:pt x="597" y="744"/>
                    <a:pt x="597" y="744"/>
                  </a:cubicBezTo>
                  <a:cubicBezTo>
                    <a:pt x="597" y="744"/>
                    <a:pt x="597" y="744"/>
                    <a:pt x="596" y="744"/>
                  </a:cubicBezTo>
                  <a:cubicBezTo>
                    <a:pt x="596" y="744"/>
                    <a:pt x="596" y="744"/>
                    <a:pt x="596" y="744"/>
                  </a:cubicBezTo>
                  <a:cubicBezTo>
                    <a:pt x="596" y="744"/>
                    <a:pt x="595" y="744"/>
                    <a:pt x="595" y="744"/>
                  </a:cubicBezTo>
                  <a:cubicBezTo>
                    <a:pt x="594" y="744"/>
                    <a:pt x="594" y="744"/>
                    <a:pt x="593" y="744"/>
                  </a:cubicBezTo>
                  <a:cubicBezTo>
                    <a:pt x="593" y="744"/>
                    <a:pt x="592" y="744"/>
                    <a:pt x="592" y="744"/>
                  </a:cubicBezTo>
                  <a:cubicBezTo>
                    <a:pt x="591" y="744"/>
                    <a:pt x="590" y="744"/>
                    <a:pt x="589" y="744"/>
                  </a:cubicBezTo>
                  <a:cubicBezTo>
                    <a:pt x="588" y="744"/>
                    <a:pt x="586" y="745"/>
                    <a:pt x="584" y="745"/>
                  </a:cubicBezTo>
                  <a:cubicBezTo>
                    <a:pt x="583" y="745"/>
                    <a:pt x="581" y="746"/>
                    <a:pt x="580" y="746"/>
                  </a:cubicBezTo>
                  <a:cubicBezTo>
                    <a:pt x="577" y="747"/>
                    <a:pt x="574" y="748"/>
                    <a:pt x="571" y="748"/>
                  </a:cubicBezTo>
                  <a:cubicBezTo>
                    <a:pt x="566" y="750"/>
                    <a:pt x="561" y="751"/>
                    <a:pt x="557" y="751"/>
                  </a:cubicBezTo>
                  <a:cubicBezTo>
                    <a:pt x="555" y="751"/>
                    <a:pt x="554" y="751"/>
                    <a:pt x="552" y="752"/>
                  </a:cubicBezTo>
                  <a:cubicBezTo>
                    <a:pt x="551" y="752"/>
                    <a:pt x="549" y="752"/>
                    <a:pt x="548" y="752"/>
                  </a:cubicBezTo>
                  <a:cubicBezTo>
                    <a:pt x="546" y="751"/>
                    <a:pt x="545" y="751"/>
                    <a:pt x="545" y="751"/>
                  </a:cubicBezTo>
                  <a:cubicBezTo>
                    <a:pt x="545" y="751"/>
                    <a:pt x="546" y="752"/>
                    <a:pt x="548" y="752"/>
                  </a:cubicBezTo>
                  <a:cubicBezTo>
                    <a:pt x="549" y="752"/>
                    <a:pt x="550" y="753"/>
                    <a:pt x="552" y="753"/>
                  </a:cubicBezTo>
                  <a:cubicBezTo>
                    <a:pt x="553" y="753"/>
                    <a:pt x="555" y="753"/>
                    <a:pt x="557" y="753"/>
                  </a:cubicBezTo>
                  <a:cubicBezTo>
                    <a:pt x="559" y="753"/>
                    <a:pt x="560" y="753"/>
                    <a:pt x="562" y="753"/>
                  </a:cubicBezTo>
                  <a:cubicBezTo>
                    <a:pt x="561" y="753"/>
                    <a:pt x="560" y="754"/>
                    <a:pt x="560" y="754"/>
                  </a:cubicBezTo>
                  <a:cubicBezTo>
                    <a:pt x="558" y="755"/>
                    <a:pt x="557" y="756"/>
                    <a:pt x="555" y="757"/>
                  </a:cubicBezTo>
                  <a:cubicBezTo>
                    <a:pt x="554" y="758"/>
                    <a:pt x="552" y="759"/>
                    <a:pt x="551" y="760"/>
                  </a:cubicBezTo>
                  <a:cubicBezTo>
                    <a:pt x="550" y="761"/>
                    <a:pt x="549" y="762"/>
                    <a:pt x="548" y="763"/>
                  </a:cubicBezTo>
                  <a:cubicBezTo>
                    <a:pt x="536" y="763"/>
                    <a:pt x="531" y="768"/>
                    <a:pt x="527" y="774"/>
                  </a:cubicBezTo>
                  <a:cubicBezTo>
                    <a:pt x="527" y="774"/>
                    <a:pt x="526" y="773"/>
                    <a:pt x="526" y="773"/>
                  </a:cubicBezTo>
                  <a:cubicBezTo>
                    <a:pt x="526" y="772"/>
                    <a:pt x="525" y="772"/>
                    <a:pt x="525" y="771"/>
                  </a:cubicBezTo>
                  <a:cubicBezTo>
                    <a:pt x="524" y="770"/>
                    <a:pt x="523" y="769"/>
                    <a:pt x="522" y="768"/>
                  </a:cubicBezTo>
                  <a:cubicBezTo>
                    <a:pt x="520" y="765"/>
                    <a:pt x="519" y="762"/>
                    <a:pt x="518" y="759"/>
                  </a:cubicBezTo>
                  <a:cubicBezTo>
                    <a:pt x="518" y="759"/>
                    <a:pt x="518" y="758"/>
                    <a:pt x="518" y="758"/>
                  </a:cubicBezTo>
                  <a:cubicBezTo>
                    <a:pt x="518" y="757"/>
                    <a:pt x="518" y="757"/>
                    <a:pt x="518" y="757"/>
                  </a:cubicBezTo>
                  <a:cubicBezTo>
                    <a:pt x="518" y="756"/>
                    <a:pt x="518" y="756"/>
                    <a:pt x="518" y="756"/>
                  </a:cubicBezTo>
                  <a:cubicBezTo>
                    <a:pt x="518" y="755"/>
                    <a:pt x="518" y="755"/>
                    <a:pt x="518" y="755"/>
                  </a:cubicBezTo>
                  <a:cubicBezTo>
                    <a:pt x="518" y="755"/>
                    <a:pt x="518" y="755"/>
                    <a:pt x="518" y="754"/>
                  </a:cubicBezTo>
                  <a:cubicBezTo>
                    <a:pt x="519" y="752"/>
                    <a:pt x="519" y="751"/>
                    <a:pt x="520" y="749"/>
                  </a:cubicBezTo>
                  <a:cubicBezTo>
                    <a:pt x="520" y="748"/>
                    <a:pt x="520" y="747"/>
                    <a:pt x="520" y="746"/>
                  </a:cubicBezTo>
                  <a:cubicBezTo>
                    <a:pt x="521" y="745"/>
                    <a:pt x="521" y="744"/>
                    <a:pt x="521" y="743"/>
                  </a:cubicBezTo>
                  <a:cubicBezTo>
                    <a:pt x="521" y="742"/>
                    <a:pt x="522" y="741"/>
                    <a:pt x="522" y="740"/>
                  </a:cubicBezTo>
                  <a:cubicBezTo>
                    <a:pt x="522" y="739"/>
                    <a:pt x="522" y="738"/>
                    <a:pt x="522" y="737"/>
                  </a:cubicBezTo>
                  <a:cubicBezTo>
                    <a:pt x="523" y="733"/>
                    <a:pt x="523" y="729"/>
                    <a:pt x="523" y="724"/>
                  </a:cubicBezTo>
                  <a:cubicBezTo>
                    <a:pt x="523" y="724"/>
                    <a:pt x="523" y="723"/>
                    <a:pt x="523" y="723"/>
                  </a:cubicBezTo>
                  <a:cubicBezTo>
                    <a:pt x="523" y="721"/>
                    <a:pt x="523" y="721"/>
                    <a:pt x="523" y="721"/>
                  </a:cubicBezTo>
                  <a:cubicBezTo>
                    <a:pt x="522" y="720"/>
                    <a:pt x="522" y="719"/>
                    <a:pt x="522" y="718"/>
                  </a:cubicBezTo>
                  <a:cubicBezTo>
                    <a:pt x="522" y="717"/>
                    <a:pt x="522" y="716"/>
                    <a:pt x="522" y="715"/>
                  </a:cubicBezTo>
                  <a:cubicBezTo>
                    <a:pt x="522" y="714"/>
                    <a:pt x="521" y="713"/>
                    <a:pt x="521" y="712"/>
                  </a:cubicBezTo>
                  <a:cubicBezTo>
                    <a:pt x="520" y="707"/>
                    <a:pt x="519" y="703"/>
                    <a:pt x="517" y="700"/>
                  </a:cubicBezTo>
                  <a:cubicBezTo>
                    <a:pt x="517" y="698"/>
                    <a:pt x="516" y="696"/>
                    <a:pt x="515" y="694"/>
                  </a:cubicBezTo>
                  <a:cubicBezTo>
                    <a:pt x="514" y="693"/>
                    <a:pt x="514" y="692"/>
                    <a:pt x="514" y="691"/>
                  </a:cubicBezTo>
                  <a:cubicBezTo>
                    <a:pt x="514" y="691"/>
                    <a:pt x="514" y="691"/>
                    <a:pt x="514" y="691"/>
                  </a:cubicBezTo>
                  <a:cubicBezTo>
                    <a:pt x="514" y="691"/>
                    <a:pt x="514" y="691"/>
                    <a:pt x="514" y="691"/>
                  </a:cubicBezTo>
                  <a:cubicBezTo>
                    <a:pt x="514" y="690"/>
                    <a:pt x="514" y="689"/>
                    <a:pt x="514" y="688"/>
                  </a:cubicBezTo>
                  <a:cubicBezTo>
                    <a:pt x="514" y="687"/>
                    <a:pt x="514" y="686"/>
                    <a:pt x="514" y="685"/>
                  </a:cubicBezTo>
                  <a:cubicBezTo>
                    <a:pt x="515" y="684"/>
                    <a:pt x="515" y="683"/>
                    <a:pt x="515" y="682"/>
                  </a:cubicBezTo>
                  <a:cubicBezTo>
                    <a:pt x="515" y="681"/>
                    <a:pt x="516" y="679"/>
                    <a:pt x="516" y="678"/>
                  </a:cubicBezTo>
                  <a:cubicBezTo>
                    <a:pt x="516" y="677"/>
                    <a:pt x="517" y="676"/>
                    <a:pt x="517" y="675"/>
                  </a:cubicBezTo>
                  <a:cubicBezTo>
                    <a:pt x="517" y="675"/>
                    <a:pt x="517" y="675"/>
                    <a:pt x="518" y="674"/>
                  </a:cubicBezTo>
                  <a:cubicBezTo>
                    <a:pt x="540" y="672"/>
                    <a:pt x="540" y="658"/>
                    <a:pt x="525" y="641"/>
                  </a:cubicBezTo>
                  <a:cubicBezTo>
                    <a:pt x="517" y="650"/>
                    <a:pt x="502" y="659"/>
                    <a:pt x="515" y="673"/>
                  </a:cubicBezTo>
                  <a:cubicBezTo>
                    <a:pt x="514" y="675"/>
                    <a:pt x="514" y="675"/>
                    <a:pt x="514" y="675"/>
                  </a:cubicBezTo>
                  <a:cubicBezTo>
                    <a:pt x="514" y="675"/>
                    <a:pt x="514" y="675"/>
                    <a:pt x="514" y="675"/>
                  </a:cubicBezTo>
                  <a:cubicBezTo>
                    <a:pt x="514" y="676"/>
                    <a:pt x="513" y="676"/>
                    <a:pt x="513" y="677"/>
                  </a:cubicBezTo>
                  <a:cubicBezTo>
                    <a:pt x="513" y="678"/>
                    <a:pt x="512" y="680"/>
                    <a:pt x="512" y="681"/>
                  </a:cubicBezTo>
                  <a:cubicBezTo>
                    <a:pt x="512" y="682"/>
                    <a:pt x="512" y="683"/>
                    <a:pt x="511" y="684"/>
                  </a:cubicBezTo>
                  <a:cubicBezTo>
                    <a:pt x="511" y="685"/>
                    <a:pt x="511" y="686"/>
                    <a:pt x="511" y="687"/>
                  </a:cubicBezTo>
                  <a:cubicBezTo>
                    <a:pt x="510" y="686"/>
                    <a:pt x="510" y="685"/>
                    <a:pt x="509" y="684"/>
                  </a:cubicBezTo>
                  <a:cubicBezTo>
                    <a:pt x="509" y="683"/>
                    <a:pt x="508" y="683"/>
                    <a:pt x="508" y="682"/>
                  </a:cubicBezTo>
                  <a:cubicBezTo>
                    <a:pt x="508" y="682"/>
                    <a:pt x="507" y="681"/>
                    <a:pt x="507" y="681"/>
                  </a:cubicBezTo>
                  <a:cubicBezTo>
                    <a:pt x="507" y="681"/>
                    <a:pt x="507" y="680"/>
                    <a:pt x="506" y="680"/>
                  </a:cubicBezTo>
                  <a:cubicBezTo>
                    <a:pt x="506" y="679"/>
                    <a:pt x="505" y="679"/>
                    <a:pt x="505" y="678"/>
                  </a:cubicBezTo>
                  <a:cubicBezTo>
                    <a:pt x="504" y="677"/>
                    <a:pt x="504" y="677"/>
                    <a:pt x="503" y="676"/>
                  </a:cubicBezTo>
                  <a:cubicBezTo>
                    <a:pt x="502" y="675"/>
                    <a:pt x="501" y="674"/>
                    <a:pt x="500" y="673"/>
                  </a:cubicBezTo>
                  <a:cubicBezTo>
                    <a:pt x="499" y="672"/>
                    <a:pt x="498" y="672"/>
                    <a:pt x="497" y="671"/>
                  </a:cubicBezTo>
                  <a:cubicBezTo>
                    <a:pt x="496" y="670"/>
                    <a:pt x="495" y="670"/>
                    <a:pt x="494" y="669"/>
                  </a:cubicBezTo>
                  <a:cubicBezTo>
                    <a:pt x="493" y="668"/>
                    <a:pt x="491" y="667"/>
                    <a:pt x="491" y="667"/>
                  </a:cubicBezTo>
                  <a:cubicBezTo>
                    <a:pt x="490" y="666"/>
                    <a:pt x="489" y="666"/>
                    <a:pt x="489" y="666"/>
                  </a:cubicBezTo>
                  <a:cubicBezTo>
                    <a:pt x="489" y="666"/>
                    <a:pt x="491" y="667"/>
                    <a:pt x="493" y="670"/>
                  </a:cubicBezTo>
                  <a:cubicBezTo>
                    <a:pt x="494" y="671"/>
                    <a:pt x="495" y="672"/>
                    <a:pt x="496" y="672"/>
                  </a:cubicBezTo>
                  <a:cubicBezTo>
                    <a:pt x="496" y="673"/>
                    <a:pt x="497" y="674"/>
                    <a:pt x="498" y="675"/>
                  </a:cubicBezTo>
                  <a:cubicBezTo>
                    <a:pt x="499" y="677"/>
                    <a:pt x="501" y="680"/>
                    <a:pt x="503" y="682"/>
                  </a:cubicBezTo>
                  <a:cubicBezTo>
                    <a:pt x="503" y="682"/>
                    <a:pt x="504" y="683"/>
                    <a:pt x="504" y="683"/>
                  </a:cubicBezTo>
                  <a:cubicBezTo>
                    <a:pt x="504" y="683"/>
                    <a:pt x="504" y="684"/>
                    <a:pt x="505" y="684"/>
                  </a:cubicBezTo>
                  <a:cubicBezTo>
                    <a:pt x="505" y="685"/>
                    <a:pt x="506" y="685"/>
                    <a:pt x="506" y="686"/>
                  </a:cubicBezTo>
                  <a:cubicBezTo>
                    <a:pt x="507" y="687"/>
                    <a:pt x="508" y="689"/>
                    <a:pt x="509" y="691"/>
                  </a:cubicBezTo>
                  <a:cubicBezTo>
                    <a:pt x="509" y="691"/>
                    <a:pt x="509" y="691"/>
                    <a:pt x="510" y="692"/>
                  </a:cubicBezTo>
                  <a:cubicBezTo>
                    <a:pt x="510" y="692"/>
                    <a:pt x="510" y="693"/>
                    <a:pt x="510" y="693"/>
                  </a:cubicBezTo>
                  <a:cubicBezTo>
                    <a:pt x="511" y="694"/>
                    <a:pt x="511" y="694"/>
                    <a:pt x="511" y="695"/>
                  </a:cubicBezTo>
                  <a:cubicBezTo>
                    <a:pt x="512" y="696"/>
                    <a:pt x="512" y="697"/>
                    <a:pt x="512" y="697"/>
                  </a:cubicBezTo>
                  <a:cubicBezTo>
                    <a:pt x="512" y="697"/>
                    <a:pt x="512" y="697"/>
                    <a:pt x="512" y="696"/>
                  </a:cubicBezTo>
                  <a:cubicBezTo>
                    <a:pt x="513" y="698"/>
                    <a:pt x="513" y="699"/>
                    <a:pt x="514" y="701"/>
                  </a:cubicBezTo>
                  <a:cubicBezTo>
                    <a:pt x="515" y="704"/>
                    <a:pt x="516" y="708"/>
                    <a:pt x="517" y="712"/>
                  </a:cubicBezTo>
                  <a:cubicBezTo>
                    <a:pt x="518" y="713"/>
                    <a:pt x="518" y="714"/>
                    <a:pt x="518" y="715"/>
                  </a:cubicBezTo>
                  <a:cubicBezTo>
                    <a:pt x="518" y="716"/>
                    <a:pt x="518" y="717"/>
                    <a:pt x="518" y="718"/>
                  </a:cubicBezTo>
                  <a:cubicBezTo>
                    <a:pt x="519" y="719"/>
                    <a:pt x="519" y="720"/>
                    <a:pt x="519" y="721"/>
                  </a:cubicBezTo>
                  <a:cubicBezTo>
                    <a:pt x="519" y="723"/>
                    <a:pt x="519" y="723"/>
                    <a:pt x="519" y="723"/>
                  </a:cubicBezTo>
                  <a:cubicBezTo>
                    <a:pt x="519" y="723"/>
                    <a:pt x="519" y="724"/>
                    <a:pt x="519" y="724"/>
                  </a:cubicBezTo>
                  <a:cubicBezTo>
                    <a:pt x="519" y="727"/>
                    <a:pt x="519" y="729"/>
                    <a:pt x="519" y="732"/>
                  </a:cubicBezTo>
                  <a:cubicBezTo>
                    <a:pt x="519" y="732"/>
                    <a:pt x="519" y="732"/>
                    <a:pt x="518" y="731"/>
                  </a:cubicBezTo>
                  <a:cubicBezTo>
                    <a:pt x="518" y="731"/>
                    <a:pt x="518" y="731"/>
                    <a:pt x="518" y="731"/>
                  </a:cubicBezTo>
                  <a:cubicBezTo>
                    <a:pt x="518" y="730"/>
                    <a:pt x="517" y="730"/>
                    <a:pt x="517" y="729"/>
                  </a:cubicBezTo>
                  <a:cubicBezTo>
                    <a:pt x="516" y="729"/>
                    <a:pt x="516" y="729"/>
                    <a:pt x="516" y="728"/>
                  </a:cubicBezTo>
                  <a:cubicBezTo>
                    <a:pt x="515" y="728"/>
                    <a:pt x="515" y="728"/>
                    <a:pt x="515" y="728"/>
                  </a:cubicBezTo>
                  <a:cubicBezTo>
                    <a:pt x="515" y="727"/>
                    <a:pt x="514" y="727"/>
                    <a:pt x="514" y="727"/>
                  </a:cubicBezTo>
                  <a:cubicBezTo>
                    <a:pt x="514" y="726"/>
                    <a:pt x="513" y="726"/>
                    <a:pt x="513" y="726"/>
                  </a:cubicBezTo>
                  <a:cubicBezTo>
                    <a:pt x="512" y="725"/>
                    <a:pt x="510" y="724"/>
                    <a:pt x="509" y="723"/>
                  </a:cubicBezTo>
                  <a:cubicBezTo>
                    <a:pt x="508" y="722"/>
                    <a:pt x="507" y="722"/>
                    <a:pt x="506" y="721"/>
                  </a:cubicBezTo>
                  <a:cubicBezTo>
                    <a:pt x="505" y="721"/>
                    <a:pt x="505" y="720"/>
                    <a:pt x="504" y="720"/>
                  </a:cubicBezTo>
                  <a:cubicBezTo>
                    <a:pt x="502" y="704"/>
                    <a:pt x="477" y="709"/>
                    <a:pt x="467" y="712"/>
                  </a:cubicBezTo>
                  <a:cubicBezTo>
                    <a:pt x="478" y="717"/>
                    <a:pt x="489" y="740"/>
                    <a:pt x="503" y="724"/>
                  </a:cubicBezTo>
                  <a:cubicBezTo>
                    <a:pt x="502" y="722"/>
                    <a:pt x="502" y="722"/>
                    <a:pt x="502" y="722"/>
                  </a:cubicBezTo>
                  <a:cubicBezTo>
                    <a:pt x="502" y="723"/>
                    <a:pt x="503" y="723"/>
                    <a:pt x="504" y="723"/>
                  </a:cubicBezTo>
                  <a:cubicBezTo>
                    <a:pt x="504" y="723"/>
                    <a:pt x="504" y="723"/>
                    <a:pt x="504" y="722"/>
                  </a:cubicBezTo>
                  <a:cubicBezTo>
                    <a:pt x="504" y="722"/>
                    <a:pt x="505" y="722"/>
                    <a:pt x="505" y="722"/>
                  </a:cubicBezTo>
                  <a:cubicBezTo>
                    <a:pt x="506" y="723"/>
                    <a:pt x="507" y="724"/>
                    <a:pt x="508" y="725"/>
                  </a:cubicBezTo>
                  <a:cubicBezTo>
                    <a:pt x="509" y="725"/>
                    <a:pt x="510" y="726"/>
                    <a:pt x="511" y="727"/>
                  </a:cubicBezTo>
                  <a:cubicBezTo>
                    <a:pt x="512" y="727"/>
                    <a:pt x="512" y="728"/>
                    <a:pt x="513" y="728"/>
                  </a:cubicBezTo>
                  <a:cubicBezTo>
                    <a:pt x="513" y="728"/>
                    <a:pt x="513" y="729"/>
                    <a:pt x="514" y="729"/>
                  </a:cubicBezTo>
                  <a:cubicBezTo>
                    <a:pt x="514" y="729"/>
                    <a:pt x="514" y="729"/>
                    <a:pt x="514" y="729"/>
                  </a:cubicBezTo>
                  <a:cubicBezTo>
                    <a:pt x="515" y="730"/>
                    <a:pt x="515" y="730"/>
                    <a:pt x="515" y="731"/>
                  </a:cubicBezTo>
                  <a:cubicBezTo>
                    <a:pt x="516" y="731"/>
                    <a:pt x="516" y="732"/>
                    <a:pt x="516" y="732"/>
                  </a:cubicBezTo>
                  <a:cubicBezTo>
                    <a:pt x="517" y="732"/>
                    <a:pt x="517" y="732"/>
                    <a:pt x="517" y="732"/>
                  </a:cubicBezTo>
                  <a:cubicBezTo>
                    <a:pt x="517" y="733"/>
                    <a:pt x="517" y="733"/>
                    <a:pt x="517" y="733"/>
                  </a:cubicBezTo>
                  <a:cubicBezTo>
                    <a:pt x="518" y="733"/>
                    <a:pt x="518" y="734"/>
                    <a:pt x="518" y="734"/>
                  </a:cubicBezTo>
                  <a:cubicBezTo>
                    <a:pt x="518" y="734"/>
                    <a:pt x="519" y="734"/>
                    <a:pt x="519" y="734"/>
                  </a:cubicBezTo>
                  <a:cubicBezTo>
                    <a:pt x="519" y="735"/>
                    <a:pt x="519" y="736"/>
                    <a:pt x="518" y="736"/>
                  </a:cubicBezTo>
                  <a:cubicBezTo>
                    <a:pt x="518" y="737"/>
                    <a:pt x="518" y="738"/>
                    <a:pt x="518" y="739"/>
                  </a:cubicBezTo>
                  <a:cubicBezTo>
                    <a:pt x="518" y="740"/>
                    <a:pt x="518" y="741"/>
                    <a:pt x="517" y="742"/>
                  </a:cubicBezTo>
                  <a:cubicBezTo>
                    <a:pt x="517" y="743"/>
                    <a:pt x="517" y="744"/>
                    <a:pt x="517" y="745"/>
                  </a:cubicBezTo>
                  <a:cubicBezTo>
                    <a:pt x="516" y="746"/>
                    <a:pt x="516" y="747"/>
                    <a:pt x="516" y="748"/>
                  </a:cubicBezTo>
                  <a:cubicBezTo>
                    <a:pt x="515" y="749"/>
                    <a:pt x="515" y="751"/>
                    <a:pt x="514" y="753"/>
                  </a:cubicBezTo>
                  <a:cubicBezTo>
                    <a:pt x="514" y="754"/>
                    <a:pt x="514" y="754"/>
                    <a:pt x="514" y="755"/>
                  </a:cubicBezTo>
                  <a:cubicBezTo>
                    <a:pt x="514" y="756"/>
                    <a:pt x="514" y="756"/>
                    <a:pt x="514" y="756"/>
                  </a:cubicBezTo>
                  <a:cubicBezTo>
                    <a:pt x="514" y="756"/>
                    <a:pt x="514" y="756"/>
                    <a:pt x="514" y="756"/>
                  </a:cubicBezTo>
                  <a:cubicBezTo>
                    <a:pt x="514" y="757"/>
                    <a:pt x="514" y="757"/>
                    <a:pt x="514" y="758"/>
                  </a:cubicBezTo>
                  <a:cubicBezTo>
                    <a:pt x="514" y="758"/>
                    <a:pt x="514" y="759"/>
                    <a:pt x="515" y="759"/>
                  </a:cubicBezTo>
                  <a:cubicBezTo>
                    <a:pt x="515" y="763"/>
                    <a:pt x="517" y="767"/>
                    <a:pt x="519" y="770"/>
                  </a:cubicBezTo>
                  <a:cubicBezTo>
                    <a:pt x="519" y="770"/>
                    <a:pt x="520" y="771"/>
                    <a:pt x="520" y="772"/>
                  </a:cubicBezTo>
                  <a:cubicBezTo>
                    <a:pt x="521" y="772"/>
                    <a:pt x="521" y="773"/>
                    <a:pt x="522" y="773"/>
                  </a:cubicBezTo>
                  <a:cubicBezTo>
                    <a:pt x="523" y="774"/>
                    <a:pt x="523" y="775"/>
                    <a:pt x="524" y="775"/>
                  </a:cubicBezTo>
                  <a:cubicBezTo>
                    <a:pt x="524" y="775"/>
                    <a:pt x="525" y="776"/>
                    <a:pt x="525" y="776"/>
                  </a:cubicBezTo>
                  <a:cubicBezTo>
                    <a:pt x="525" y="776"/>
                    <a:pt x="525" y="776"/>
                    <a:pt x="526" y="777"/>
                  </a:cubicBezTo>
                  <a:cubicBezTo>
                    <a:pt x="525" y="777"/>
                    <a:pt x="525" y="777"/>
                    <a:pt x="525" y="777"/>
                  </a:cubicBezTo>
                  <a:cubicBezTo>
                    <a:pt x="523" y="776"/>
                    <a:pt x="521" y="775"/>
                    <a:pt x="519" y="775"/>
                  </a:cubicBezTo>
                  <a:cubicBezTo>
                    <a:pt x="515" y="773"/>
                    <a:pt x="510" y="771"/>
                    <a:pt x="505" y="769"/>
                  </a:cubicBezTo>
                  <a:cubicBezTo>
                    <a:pt x="502" y="769"/>
                    <a:pt x="500" y="768"/>
                    <a:pt x="497" y="768"/>
                  </a:cubicBezTo>
                  <a:cubicBezTo>
                    <a:pt x="496" y="768"/>
                    <a:pt x="494" y="767"/>
                    <a:pt x="493" y="767"/>
                  </a:cubicBezTo>
                  <a:cubicBezTo>
                    <a:pt x="492" y="767"/>
                    <a:pt x="490" y="767"/>
                    <a:pt x="489" y="767"/>
                  </a:cubicBezTo>
                  <a:cubicBezTo>
                    <a:pt x="484" y="767"/>
                    <a:pt x="479" y="767"/>
                    <a:pt x="474" y="767"/>
                  </a:cubicBezTo>
                  <a:cubicBezTo>
                    <a:pt x="465" y="767"/>
                    <a:pt x="455" y="767"/>
                    <a:pt x="446" y="765"/>
                  </a:cubicBezTo>
                  <a:cubicBezTo>
                    <a:pt x="442" y="764"/>
                    <a:pt x="437" y="764"/>
                    <a:pt x="433" y="762"/>
                  </a:cubicBezTo>
                  <a:cubicBezTo>
                    <a:pt x="428" y="761"/>
                    <a:pt x="424" y="760"/>
                    <a:pt x="420" y="759"/>
                  </a:cubicBezTo>
                  <a:cubicBezTo>
                    <a:pt x="417" y="759"/>
                    <a:pt x="415" y="758"/>
                    <a:pt x="412" y="758"/>
                  </a:cubicBezTo>
                  <a:cubicBezTo>
                    <a:pt x="412" y="758"/>
                    <a:pt x="411" y="757"/>
                    <a:pt x="411" y="757"/>
                  </a:cubicBezTo>
                  <a:cubicBezTo>
                    <a:pt x="410" y="755"/>
                    <a:pt x="409" y="753"/>
                    <a:pt x="408" y="752"/>
                  </a:cubicBezTo>
                  <a:cubicBezTo>
                    <a:pt x="408" y="751"/>
                    <a:pt x="407" y="751"/>
                    <a:pt x="407" y="750"/>
                  </a:cubicBezTo>
                  <a:cubicBezTo>
                    <a:pt x="407" y="749"/>
                    <a:pt x="406" y="749"/>
                    <a:pt x="406" y="748"/>
                  </a:cubicBezTo>
                  <a:cubicBezTo>
                    <a:pt x="406" y="747"/>
                    <a:pt x="405" y="746"/>
                    <a:pt x="404" y="745"/>
                  </a:cubicBezTo>
                  <a:cubicBezTo>
                    <a:pt x="404" y="744"/>
                    <a:pt x="404" y="743"/>
                    <a:pt x="403" y="741"/>
                  </a:cubicBezTo>
                  <a:cubicBezTo>
                    <a:pt x="403" y="741"/>
                    <a:pt x="403" y="741"/>
                    <a:pt x="403" y="740"/>
                  </a:cubicBezTo>
                  <a:cubicBezTo>
                    <a:pt x="403" y="740"/>
                    <a:pt x="403" y="739"/>
                    <a:pt x="403" y="739"/>
                  </a:cubicBezTo>
                  <a:cubicBezTo>
                    <a:pt x="403" y="739"/>
                    <a:pt x="403" y="738"/>
                    <a:pt x="403" y="738"/>
                  </a:cubicBezTo>
                  <a:cubicBezTo>
                    <a:pt x="403" y="738"/>
                    <a:pt x="403" y="737"/>
                    <a:pt x="403" y="737"/>
                  </a:cubicBezTo>
                  <a:cubicBezTo>
                    <a:pt x="403" y="734"/>
                    <a:pt x="404" y="731"/>
                    <a:pt x="404" y="727"/>
                  </a:cubicBezTo>
                  <a:cubicBezTo>
                    <a:pt x="405" y="726"/>
                    <a:pt x="405" y="724"/>
                    <a:pt x="405" y="722"/>
                  </a:cubicBezTo>
                  <a:cubicBezTo>
                    <a:pt x="405" y="721"/>
                    <a:pt x="405" y="720"/>
                    <a:pt x="404" y="719"/>
                  </a:cubicBezTo>
                  <a:cubicBezTo>
                    <a:pt x="404" y="718"/>
                    <a:pt x="404" y="718"/>
                    <a:pt x="404" y="718"/>
                  </a:cubicBezTo>
                  <a:cubicBezTo>
                    <a:pt x="404" y="718"/>
                    <a:pt x="404" y="718"/>
                    <a:pt x="404" y="717"/>
                  </a:cubicBezTo>
                  <a:cubicBezTo>
                    <a:pt x="404" y="717"/>
                    <a:pt x="404" y="717"/>
                    <a:pt x="404" y="717"/>
                  </a:cubicBezTo>
                  <a:cubicBezTo>
                    <a:pt x="404" y="716"/>
                    <a:pt x="403" y="716"/>
                    <a:pt x="403" y="716"/>
                  </a:cubicBezTo>
                  <a:cubicBezTo>
                    <a:pt x="402" y="712"/>
                    <a:pt x="399" y="709"/>
                    <a:pt x="396" y="706"/>
                  </a:cubicBezTo>
                  <a:cubicBezTo>
                    <a:pt x="396" y="706"/>
                    <a:pt x="395" y="705"/>
                    <a:pt x="395" y="704"/>
                  </a:cubicBezTo>
                  <a:cubicBezTo>
                    <a:pt x="395" y="704"/>
                    <a:pt x="395" y="704"/>
                    <a:pt x="395" y="703"/>
                  </a:cubicBezTo>
                  <a:cubicBezTo>
                    <a:pt x="395" y="703"/>
                    <a:pt x="395" y="703"/>
                    <a:pt x="394" y="703"/>
                  </a:cubicBezTo>
                  <a:cubicBezTo>
                    <a:pt x="394" y="703"/>
                    <a:pt x="394" y="702"/>
                    <a:pt x="394" y="702"/>
                  </a:cubicBezTo>
                  <a:cubicBezTo>
                    <a:pt x="394" y="701"/>
                    <a:pt x="394" y="700"/>
                    <a:pt x="394" y="699"/>
                  </a:cubicBezTo>
                  <a:cubicBezTo>
                    <a:pt x="393" y="698"/>
                    <a:pt x="393" y="697"/>
                    <a:pt x="393" y="696"/>
                  </a:cubicBezTo>
                  <a:cubicBezTo>
                    <a:pt x="393" y="695"/>
                    <a:pt x="393" y="694"/>
                    <a:pt x="393" y="693"/>
                  </a:cubicBezTo>
                  <a:cubicBezTo>
                    <a:pt x="393" y="692"/>
                    <a:pt x="392" y="690"/>
                    <a:pt x="392" y="689"/>
                  </a:cubicBezTo>
                  <a:cubicBezTo>
                    <a:pt x="392" y="688"/>
                    <a:pt x="392" y="687"/>
                    <a:pt x="392" y="686"/>
                  </a:cubicBezTo>
                  <a:cubicBezTo>
                    <a:pt x="401" y="674"/>
                    <a:pt x="405" y="660"/>
                    <a:pt x="395" y="646"/>
                  </a:cubicBezTo>
                  <a:cubicBezTo>
                    <a:pt x="387" y="660"/>
                    <a:pt x="381" y="673"/>
                    <a:pt x="389" y="689"/>
                  </a:cubicBezTo>
                  <a:cubicBezTo>
                    <a:pt x="389" y="689"/>
                    <a:pt x="389" y="689"/>
                    <a:pt x="389" y="689"/>
                  </a:cubicBezTo>
                  <a:cubicBezTo>
                    <a:pt x="389" y="689"/>
                    <a:pt x="389" y="689"/>
                    <a:pt x="389" y="689"/>
                  </a:cubicBezTo>
                  <a:cubicBezTo>
                    <a:pt x="389" y="690"/>
                    <a:pt x="389" y="692"/>
                    <a:pt x="390" y="693"/>
                  </a:cubicBezTo>
                  <a:cubicBezTo>
                    <a:pt x="390" y="694"/>
                    <a:pt x="390" y="695"/>
                    <a:pt x="390" y="696"/>
                  </a:cubicBezTo>
                  <a:cubicBezTo>
                    <a:pt x="390" y="698"/>
                    <a:pt x="390" y="699"/>
                    <a:pt x="391" y="700"/>
                  </a:cubicBezTo>
                  <a:cubicBezTo>
                    <a:pt x="391" y="700"/>
                    <a:pt x="391" y="700"/>
                    <a:pt x="391" y="701"/>
                  </a:cubicBezTo>
                  <a:cubicBezTo>
                    <a:pt x="390" y="700"/>
                    <a:pt x="389" y="699"/>
                    <a:pt x="388" y="698"/>
                  </a:cubicBezTo>
                  <a:cubicBezTo>
                    <a:pt x="386" y="695"/>
                    <a:pt x="383" y="693"/>
                    <a:pt x="381" y="690"/>
                  </a:cubicBezTo>
                  <a:cubicBezTo>
                    <a:pt x="377" y="684"/>
                    <a:pt x="373" y="679"/>
                    <a:pt x="369" y="674"/>
                  </a:cubicBezTo>
                  <a:cubicBezTo>
                    <a:pt x="369" y="674"/>
                    <a:pt x="368" y="673"/>
                    <a:pt x="368" y="673"/>
                  </a:cubicBezTo>
                  <a:cubicBezTo>
                    <a:pt x="368" y="672"/>
                    <a:pt x="367" y="671"/>
                    <a:pt x="367" y="671"/>
                  </a:cubicBezTo>
                  <a:cubicBezTo>
                    <a:pt x="366" y="670"/>
                    <a:pt x="365" y="669"/>
                    <a:pt x="364" y="668"/>
                  </a:cubicBezTo>
                  <a:cubicBezTo>
                    <a:pt x="363" y="666"/>
                    <a:pt x="361" y="665"/>
                    <a:pt x="360" y="664"/>
                  </a:cubicBezTo>
                  <a:cubicBezTo>
                    <a:pt x="359" y="663"/>
                    <a:pt x="359" y="663"/>
                    <a:pt x="359" y="662"/>
                  </a:cubicBezTo>
                  <a:cubicBezTo>
                    <a:pt x="359" y="662"/>
                    <a:pt x="359" y="662"/>
                    <a:pt x="359" y="662"/>
                  </a:cubicBezTo>
                  <a:cubicBezTo>
                    <a:pt x="359" y="662"/>
                    <a:pt x="359" y="662"/>
                    <a:pt x="359" y="662"/>
                  </a:cubicBezTo>
                  <a:cubicBezTo>
                    <a:pt x="359" y="662"/>
                    <a:pt x="359" y="661"/>
                    <a:pt x="359" y="661"/>
                  </a:cubicBezTo>
                  <a:cubicBezTo>
                    <a:pt x="359" y="661"/>
                    <a:pt x="359" y="661"/>
                    <a:pt x="359" y="661"/>
                  </a:cubicBezTo>
                  <a:cubicBezTo>
                    <a:pt x="359" y="661"/>
                    <a:pt x="359" y="661"/>
                    <a:pt x="359" y="661"/>
                  </a:cubicBezTo>
                  <a:cubicBezTo>
                    <a:pt x="359" y="661"/>
                    <a:pt x="359" y="661"/>
                    <a:pt x="359" y="661"/>
                  </a:cubicBezTo>
                  <a:cubicBezTo>
                    <a:pt x="359" y="661"/>
                    <a:pt x="360" y="662"/>
                    <a:pt x="360" y="662"/>
                  </a:cubicBezTo>
                  <a:cubicBezTo>
                    <a:pt x="360" y="662"/>
                    <a:pt x="360" y="662"/>
                    <a:pt x="360" y="662"/>
                  </a:cubicBezTo>
                  <a:cubicBezTo>
                    <a:pt x="360" y="662"/>
                    <a:pt x="360" y="662"/>
                    <a:pt x="360" y="662"/>
                  </a:cubicBezTo>
                  <a:cubicBezTo>
                    <a:pt x="360" y="662"/>
                    <a:pt x="360" y="661"/>
                    <a:pt x="359" y="661"/>
                  </a:cubicBezTo>
                  <a:cubicBezTo>
                    <a:pt x="359" y="661"/>
                    <a:pt x="359" y="661"/>
                    <a:pt x="359" y="661"/>
                  </a:cubicBezTo>
                  <a:cubicBezTo>
                    <a:pt x="359" y="661"/>
                    <a:pt x="358" y="661"/>
                    <a:pt x="358" y="661"/>
                  </a:cubicBezTo>
                  <a:cubicBezTo>
                    <a:pt x="358" y="661"/>
                    <a:pt x="358" y="661"/>
                    <a:pt x="358" y="661"/>
                  </a:cubicBezTo>
                  <a:cubicBezTo>
                    <a:pt x="358" y="661"/>
                    <a:pt x="358" y="661"/>
                    <a:pt x="358" y="661"/>
                  </a:cubicBezTo>
                  <a:cubicBezTo>
                    <a:pt x="358" y="661"/>
                    <a:pt x="358" y="661"/>
                    <a:pt x="358" y="661"/>
                  </a:cubicBezTo>
                  <a:cubicBezTo>
                    <a:pt x="358" y="661"/>
                    <a:pt x="358" y="662"/>
                    <a:pt x="358" y="662"/>
                  </a:cubicBezTo>
                  <a:cubicBezTo>
                    <a:pt x="358" y="663"/>
                    <a:pt x="358" y="664"/>
                    <a:pt x="359" y="665"/>
                  </a:cubicBezTo>
                  <a:cubicBezTo>
                    <a:pt x="360" y="666"/>
                    <a:pt x="361" y="668"/>
                    <a:pt x="362" y="670"/>
                  </a:cubicBezTo>
                  <a:cubicBezTo>
                    <a:pt x="362" y="671"/>
                    <a:pt x="363" y="672"/>
                    <a:pt x="364" y="673"/>
                  </a:cubicBezTo>
                  <a:cubicBezTo>
                    <a:pt x="364" y="674"/>
                    <a:pt x="364" y="674"/>
                    <a:pt x="365" y="675"/>
                  </a:cubicBezTo>
                  <a:cubicBezTo>
                    <a:pt x="365" y="675"/>
                    <a:pt x="366" y="676"/>
                    <a:pt x="366" y="676"/>
                  </a:cubicBezTo>
                  <a:cubicBezTo>
                    <a:pt x="367" y="678"/>
                    <a:pt x="368" y="680"/>
                    <a:pt x="370" y="681"/>
                  </a:cubicBezTo>
                  <a:cubicBezTo>
                    <a:pt x="370" y="681"/>
                    <a:pt x="369" y="681"/>
                    <a:pt x="369" y="681"/>
                  </a:cubicBezTo>
                  <a:cubicBezTo>
                    <a:pt x="369" y="681"/>
                    <a:pt x="368" y="680"/>
                    <a:pt x="368" y="680"/>
                  </a:cubicBezTo>
                  <a:cubicBezTo>
                    <a:pt x="367" y="680"/>
                    <a:pt x="366" y="679"/>
                    <a:pt x="366" y="679"/>
                  </a:cubicBezTo>
                  <a:cubicBezTo>
                    <a:pt x="365" y="679"/>
                    <a:pt x="364" y="679"/>
                    <a:pt x="364" y="678"/>
                  </a:cubicBezTo>
                  <a:cubicBezTo>
                    <a:pt x="362" y="678"/>
                    <a:pt x="361" y="677"/>
                    <a:pt x="359" y="676"/>
                  </a:cubicBezTo>
                  <a:cubicBezTo>
                    <a:pt x="358" y="676"/>
                    <a:pt x="356" y="675"/>
                    <a:pt x="355" y="675"/>
                  </a:cubicBezTo>
                  <a:cubicBezTo>
                    <a:pt x="355" y="675"/>
                    <a:pt x="354" y="675"/>
                    <a:pt x="354" y="675"/>
                  </a:cubicBezTo>
                  <a:cubicBezTo>
                    <a:pt x="352" y="654"/>
                    <a:pt x="316" y="669"/>
                    <a:pt x="307" y="668"/>
                  </a:cubicBezTo>
                  <a:cubicBezTo>
                    <a:pt x="318" y="681"/>
                    <a:pt x="344" y="699"/>
                    <a:pt x="353" y="678"/>
                  </a:cubicBezTo>
                  <a:cubicBezTo>
                    <a:pt x="352" y="677"/>
                    <a:pt x="351" y="676"/>
                    <a:pt x="350" y="676"/>
                  </a:cubicBezTo>
                  <a:cubicBezTo>
                    <a:pt x="350" y="676"/>
                    <a:pt x="350" y="676"/>
                    <a:pt x="350" y="676"/>
                  </a:cubicBezTo>
                  <a:cubicBezTo>
                    <a:pt x="352" y="677"/>
                    <a:pt x="353" y="677"/>
                    <a:pt x="354" y="677"/>
                  </a:cubicBezTo>
                  <a:cubicBezTo>
                    <a:pt x="356" y="678"/>
                    <a:pt x="357" y="678"/>
                    <a:pt x="359" y="679"/>
                  </a:cubicBezTo>
                  <a:cubicBezTo>
                    <a:pt x="360" y="679"/>
                    <a:pt x="361" y="680"/>
                    <a:pt x="363" y="680"/>
                  </a:cubicBezTo>
                  <a:cubicBezTo>
                    <a:pt x="363" y="681"/>
                    <a:pt x="364" y="681"/>
                    <a:pt x="365" y="681"/>
                  </a:cubicBezTo>
                  <a:cubicBezTo>
                    <a:pt x="365" y="682"/>
                    <a:pt x="366" y="682"/>
                    <a:pt x="366" y="682"/>
                  </a:cubicBezTo>
                  <a:cubicBezTo>
                    <a:pt x="367" y="683"/>
                    <a:pt x="367" y="683"/>
                    <a:pt x="368" y="683"/>
                  </a:cubicBezTo>
                  <a:cubicBezTo>
                    <a:pt x="369" y="684"/>
                    <a:pt x="369" y="684"/>
                    <a:pt x="370" y="684"/>
                  </a:cubicBezTo>
                  <a:cubicBezTo>
                    <a:pt x="370" y="684"/>
                    <a:pt x="370" y="684"/>
                    <a:pt x="370" y="685"/>
                  </a:cubicBezTo>
                  <a:cubicBezTo>
                    <a:pt x="370" y="685"/>
                    <a:pt x="371" y="685"/>
                    <a:pt x="371" y="685"/>
                  </a:cubicBezTo>
                  <a:cubicBezTo>
                    <a:pt x="371" y="685"/>
                    <a:pt x="372" y="685"/>
                    <a:pt x="372" y="686"/>
                  </a:cubicBezTo>
                  <a:cubicBezTo>
                    <a:pt x="373" y="686"/>
                    <a:pt x="373" y="686"/>
                    <a:pt x="373" y="686"/>
                  </a:cubicBezTo>
                  <a:cubicBezTo>
                    <a:pt x="375" y="688"/>
                    <a:pt x="376" y="690"/>
                    <a:pt x="378" y="692"/>
                  </a:cubicBezTo>
                  <a:cubicBezTo>
                    <a:pt x="380" y="695"/>
                    <a:pt x="383" y="698"/>
                    <a:pt x="385" y="700"/>
                  </a:cubicBezTo>
                  <a:cubicBezTo>
                    <a:pt x="388" y="703"/>
                    <a:pt x="391" y="706"/>
                    <a:pt x="394" y="709"/>
                  </a:cubicBezTo>
                  <a:cubicBezTo>
                    <a:pt x="396" y="711"/>
                    <a:pt x="398" y="714"/>
                    <a:pt x="400" y="717"/>
                  </a:cubicBezTo>
                  <a:cubicBezTo>
                    <a:pt x="400" y="718"/>
                    <a:pt x="400" y="718"/>
                    <a:pt x="400" y="718"/>
                  </a:cubicBezTo>
                  <a:cubicBezTo>
                    <a:pt x="400" y="718"/>
                    <a:pt x="400" y="718"/>
                    <a:pt x="400" y="718"/>
                  </a:cubicBezTo>
                  <a:cubicBezTo>
                    <a:pt x="400" y="718"/>
                    <a:pt x="400" y="719"/>
                    <a:pt x="400" y="719"/>
                  </a:cubicBezTo>
                  <a:cubicBezTo>
                    <a:pt x="401" y="720"/>
                    <a:pt x="401" y="720"/>
                    <a:pt x="401" y="720"/>
                  </a:cubicBezTo>
                  <a:cubicBezTo>
                    <a:pt x="401" y="720"/>
                    <a:pt x="401" y="721"/>
                    <a:pt x="401" y="722"/>
                  </a:cubicBezTo>
                  <a:cubicBezTo>
                    <a:pt x="401" y="723"/>
                    <a:pt x="401" y="725"/>
                    <a:pt x="401" y="727"/>
                  </a:cubicBezTo>
                  <a:cubicBezTo>
                    <a:pt x="400" y="730"/>
                    <a:pt x="399" y="733"/>
                    <a:pt x="399" y="737"/>
                  </a:cubicBezTo>
                  <a:cubicBezTo>
                    <a:pt x="399" y="737"/>
                    <a:pt x="399" y="738"/>
                    <a:pt x="399" y="738"/>
                  </a:cubicBezTo>
                  <a:cubicBezTo>
                    <a:pt x="399" y="738"/>
                    <a:pt x="399" y="739"/>
                    <a:pt x="399" y="739"/>
                  </a:cubicBezTo>
                  <a:cubicBezTo>
                    <a:pt x="399" y="740"/>
                    <a:pt x="399" y="740"/>
                    <a:pt x="399" y="740"/>
                  </a:cubicBezTo>
                  <a:cubicBezTo>
                    <a:pt x="399" y="741"/>
                    <a:pt x="399" y="741"/>
                    <a:pt x="399" y="742"/>
                  </a:cubicBezTo>
                  <a:cubicBezTo>
                    <a:pt x="400" y="743"/>
                    <a:pt x="400" y="745"/>
                    <a:pt x="401" y="746"/>
                  </a:cubicBezTo>
                  <a:cubicBezTo>
                    <a:pt x="401" y="747"/>
                    <a:pt x="402" y="748"/>
                    <a:pt x="402" y="748"/>
                  </a:cubicBezTo>
                  <a:cubicBezTo>
                    <a:pt x="402" y="749"/>
                    <a:pt x="402" y="750"/>
                    <a:pt x="403" y="750"/>
                  </a:cubicBezTo>
                  <a:cubicBezTo>
                    <a:pt x="403" y="751"/>
                    <a:pt x="404" y="751"/>
                    <a:pt x="404" y="752"/>
                  </a:cubicBezTo>
                  <a:cubicBezTo>
                    <a:pt x="405" y="752"/>
                    <a:pt x="405" y="753"/>
                    <a:pt x="405" y="753"/>
                  </a:cubicBezTo>
                  <a:cubicBezTo>
                    <a:pt x="407" y="755"/>
                    <a:pt x="409" y="756"/>
                    <a:pt x="410" y="757"/>
                  </a:cubicBezTo>
                  <a:cubicBezTo>
                    <a:pt x="410" y="758"/>
                    <a:pt x="410" y="758"/>
                    <a:pt x="410" y="758"/>
                  </a:cubicBezTo>
                  <a:cubicBezTo>
                    <a:pt x="409" y="758"/>
                    <a:pt x="408" y="758"/>
                    <a:pt x="407" y="758"/>
                  </a:cubicBezTo>
                  <a:cubicBezTo>
                    <a:pt x="406" y="758"/>
                    <a:pt x="405" y="757"/>
                    <a:pt x="404" y="757"/>
                  </a:cubicBezTo>
                  <a:cubicBezTo>
                    <a:pt x="403" y="757"/>
                    <a:pt x="403" y="757"/>
                    <a:pt x="403" y="757"/>
                  </a:cubicBezTo>
                  <a:cubicBezTo>
                    <a:pt x="403" y="757"/>
                    <a:pt x="403" y="757"/>
                    <a:pt x="403" y="757"/>
                  </a:cubicBezTo>
                  <a:cubicBezTo>
                    <a:pt x="403" y="757"/>
                    <a:pt x="403" y="757"/>
                    <a:pt x="403" y="757"/>
                  </a:cubicBezTo>
                  <a:cubicBezTo>
                    <a:pt x="403" y="757"/>
                    <a:pt x="403" y="757"/>
                    <a:pt x="402" y="757"/>
                  </a:cubicBezTo>
                  <a:cubicBezTo>
                    <a:pt x="402" y="757"/>
                    <a:pt x="402" y="757"/>
                    <a:pt x="402" y="757"/>
                  </a:cubicBezTo>
                  <a:cubicBezTo>
                    <a:pt x="402" y="757"/>
                    <a:pt x="401" y="757"/>
                    <a:pt x="401" y="758"/>
                  </a:cubicBezTo>
                  <a:cubicBezTo>
                    <a:pt x="400" y="758"/>
                    <a:pt x="400" y="758"/>
                    <a:pt x="399" y="758"/>
                  </a:cubicBezTo>
                  <a:cubicBezTo>
                    <a:pt x="399" y="758"/>
                    <a:pt x="398" y="758"/>
                    <a:pt x="397" y="758"/>
                  </a:cubicBezTo>
                  <a:cubicBezTo>
                    <a:pt x="396" y="758"/>
                    <a:pt x="396" y="758"/>
                    <a:pt x="395" y="759"/>
                  </a:cubicBezTo>
                  <a:cubicBezTo>
                    <a:pt x="393" y="759"/>
                    <a:pt x="391" y="760"/>
                    <a:pt x="389" y="760"/>
                  </a:cubicBezTo>
                  <a:cubicBezTo>
                    <a:pt x="388" y="761"/>
                    <a:pt x="386" y="761"/>
                    <a:pt x="384" y="762"/>
                  </a:cubicBezTo>
                  <a:cubicBezTo>
                    <a:pt x="381" y="763"/>
                    <a:pt x="378" y="764"/>
                    <a:pt x="376" y="765"/>
                  </a:cubicBezTo>
                  <a:cubicBezTo>
                    <a:pt x="370" y="767"/>
                    <a:pt x="365" y="769"/>
                    <a:pt x="361" y="770"/>
                  </a:cubicBezTo>
                  <a:cubicBezTo>
                    <a:pt x="359" y="770"/>
                    <a:pt x="357" y="770"/>
                    <a:pt x="355" y="771"/>
                  </a:cubicBezTo>
                  <a:cubicBezTo>
                    <a:pt x="354" y="771"/>
                    <a:pt x="352" y="771"/>
                    <a:pt x="351" y="771"/>
                  </a:cubicBezTo>
                  <a:cubicBezTo>
                    <a:pt x="349" y="771"/>
                    <a:pt x="348" y="771"/>
                    <a:pt x="348" y="771"/>
                  </a:cubicBezTo>
                  <a:cubicBezTo>
                    <a:pt x="348" y="771"/>
                    <a:pt x="349" y="772"/>
                    <a:pt x="351" y="772"/>
                  </a:cubicBezTo>
                  <a:cubicBezTo>
                    <a:pt x="352" y="772"/>
                    <a:pt x="354" y="772"/>
                    <a:pt x="356" y="772"/>
                  </a:cubicBezTo>
                  <a:cubicBezTo>
                    <a:pt x="357" y="772"/>
                    <a:pt x="359" y="772"/>
                    <a:pt x="362" y="772"/>
                  </a:cubicBezTo>
                  <a:cubicBezTo>
                    <a:pt x="363" y="771"/>
                    <a:pt x="365" y="771"/>
                    <a:pt x="367" y="771"/>
                  </a:cubicBezTo>
                  <a:cubicBezTo>
                    <a:pt x="366" y="771"/>
                    <a:pt x="366" y="772"/>
                    <a:pt x="365" y="773"/>
                  </a:cubicBezTo>
                  <a:cubicBezTo>
                    <a:pt x="363" y="774"/>
                    <a:pt x="362" y="775"/>
                    <a:pt x="361" y="776"/>
                  </a:cubicBezTo>
                  <a:cubicBezTo>
                    <a:pt x="359" y="777"/>
                    <a:pt x="358" y="779"/>
                    <a:pt x="357" y="780"/>
                  </a:cubicBezTo>
                  <a:cubicBezTo>
                    <a:pt x="356" y="781"/>
                    <a:pt x="355" y="782"/>
                    <a:pt x="354" y="783"/>
                  </a:cubicBezTo>
                  <a:cubicBezTo>
                    <a:pt x="331" y="786"/>
                    <a:pt x="339" y="802"/>
                    <a:pt x="325" y="814"/>
                  </a:cubicBezTo>
                  <a:cubicBezTo>
                    <a:pt x="347" y="815"/>
                    <a:pt x="366" y="810"/>
                    <a:pt x="356" y="786"/>
                  </a:cubicBezTo>
                  <a:cubicBezTo>
                    <a:pt x="356" y="786"/>
                    <a:pt x="356" y="786"/>
                    <a:pt x="356" y="786"/>
                  </a:cubicBezTo>
                  <a:cubicBezTo>
                    <a:pt x="357" y="785"/>
                    <a:pt x="358" y="783"/>
                    <a:pt x="359" y="782"/>
                  </a:cubicBezTo>
                  <a:cubicBezTo>
                    <a:pt x="360" y="781"/>
                    <a:pt x="361" y="780"/>
                    <a:pt x="363" y="778"/>
                  </a:cubicBezTo>
                  <a:cubicBezTo>
                    <a:pt x="364" y="777"/>
                    <a:pt x="365" y="776"/>
                    <a:pt x="367" y="775"/>
                  </a:cubicBezTo>
                  <a:cubicBezTo>
                    <a:pt x="368" y="774"/>
                    <a:pt x="370" y="773"/>
                    <a:pt x="371" y="772"/>
                  </a:cubicBezTo>
                  <a:cubicBezTo>
                    <a:pt x="372" y="772"/>
                    <a:pt x="372" y="771"/>
                    <a:pt x="373" y="771"/>
                  </a:cubicBezTo>
                  <a:cubicBezTo>
                    <a:pt x="374" y="770"/>
                    <a:pt x="374" y="770"/>
                    <a:pt x="375" y="770"/>
                  </a:cubicBezTo>
                  <a:cubicBezTo>
                    <a:pt x="375" y="770"/>
                    <a:pt x="376" y="769"/>
                    <a:pt x="376" y="769"/>
                  </a:cubicBezTo>
                  <a:cubicBezTo>
                    <a:pt x="377" y="769"/>
                    <a:pt x="377" y="769"/>
                    <a:pt x="377" y="769"/>
                  </a:cubicBezTo>
                  <a:cubicBezTo>
                    <a:pt x="380" y="768"/>
                    <a:pt x="383" y="767"/>
                    <a:pt x="386" y="767"/>
                  </a:cubicBezTo>
                  <a:cubicBezTo>
                    <a:pt x="388" y="766"/>
                    <a:pt x="390" y="766"/>
                    <a:pt x="391" y="765"/>
                  </a:cubicBezTo>
                  <a:cubicBezTo>
                    <a:pt x="393" y="765"/>
                    <a:pt x="394" y="764"/>
                    <a:pt x="396" y="764"/>
                  </a:cubicBezTo>
                  <a:cubicBezTo>
                    <a:pt x="397" y="764"/>
                    <a:pt x="398" y="763"/>
                    <a:pt x="399" y="763"/>
                  </a:cubicBezTo>
                  <a:cubicBezTo>
                    <a:pt x="399" y="763"/>
                    <a:pt x="400" y="763"/>
                    <a:pt x="400" y="763"/>
                  </a:cubicBezTo>
                  <a:cubicBezTo>
                    <a:pt x="400" y="763"/>
                    <a:pt x="401" y="763"/>
                    <a:pt x="401" y="763"/>
                  </a:cubicBezTo>
                  <a:cubicBezTo>
                    <a:pt x="402" y="763"/>
                    <a:pt x="402" y="763"/>
                    <a:pt x="403" y="763"/>
                  </a:cubicBezTo>
                  <a:cubicBezTo>
                    <a:pt x="403" y="763"/>
                    <a:pt x="403" y="763"/>
                    <a:pt x="403" y="763"/>
                  </a:cubicBezTo>
                  <a:cubicBezTo>
                    <a:pt x="403" y="763"/>
                    <a:pt x="403" y="763"/>
                    <a:pt x="403" y="763"/>
                  </a:cubicBezTo>
                  <a:cubicBezTo>
                    <a:pt x="403" y="763"/>
                    <a:pt x="403" y="763"/>
                    <a:pt x="403" y="763"/>
                  </a:cubicBezTo>
                  <a:cubicBezTo>
                    <a:pt x="403" y="763"/>
                    <a:pt x="403" y="763"/>
                    <a:pt x="403" y="763"/>
                  </a:cubicBezTo>
                  <a:cubicBezTo>
                    <a:pt x="404" y="763"/>
                    <a:pt x="404" y="763"/>
                    <a:pt x="404" y="763"/>
                  </a:cubicBezTo>
                  <a:cubicBezTo>
                    <a:pt x="405" y="763"/>
                    <a:pt x="406" y="763"/>
                    <a:pt x="407" y="763"/>
                  </a:cubicBezTo>
                  <a:cubicBezTo>
                    <a:pt x="411" y="763"/>
                    <a:pt x="415" y="764"/>
                    <a:pt x="419" y="765"/>
                  </a:cubicBezTo>
                  <a:cubicBezTo>
                    <a:pt x="423" y="765"/>
                    <a:pt x="427" y="767"/>
                    <a:pt x="432" y="768"/>
                  </a:cubicBezTo>
                  <a:cubicBezTo>
                    <a:pt x="436" y="769"/>
                    <a:pt x="441" y="770"/>
                    <a:pt x="445" y="770"/>
                  </a:cubicBezTo>
                  <a:cubicBezTo>
                    <a:pt x="451" y="771"/>
                    <a:pt x="456" y="772"/>
                    <a:pt x="461" y="772"/>
                  </a:cubicBezTo>
                  <a:cubicBezTo>
                    <a:pt x="461" y="772"/>
                    <a:pt x="461" y="772"/>
                    <a:pt x="461" y="772"/>
                  </a:cubicBezTo>
                  <a:cubicBezTo>
                    <a:pt x="461" y="773"/>
                    <a:pt x="460" y="773"/>
                    <a:pt x="460" y="774"/>
                  </a:cubicBezTo>
                  <a:cubicBezTo>
                    <a:pt x="459" y="774"/>
                    <a:pt x="459" y="775"/>
                    <a:pt x="458" y="775"/>
                  </a:cubicBezTo>
                  <a:cubicBezTo>
                    <a:pt x="458" y="776"/>
                    <a:pt x="457" y="776"/>
                    <a:pt x="457" y="777"/>
                  </a:cubicBezTo>
                  <a:cubicBezTo>
                    <a:pt x="457" y="777"/>
                    <a:pt x="457" y="777"/>
                    <a:pt x="457" y="778"/>
                  </a:cubicBezTo>
                  <a:cubicBezTo>
                    <a:pt x="456" y="779"/>
                    <a:pt x="455" y="781"/>
                    <a:pt x="454" y="783"/>
                  </a:cubicBezTo>
                  <a:cubicBezTo>
                    <a:pt x="453" y="785"/>
                    <a:pt x="452" y="787"/>
                    <a:pt x="451" y="789"/>
                  </a:cubicBezTo>
                  <a:cubicBezTo>
                    <a:pt x="450" y="793"/>
                    <a:pt x="448" y="797"/>
                    <a:pt x="446" y="802"/>
                  </a:cubicBezTo>
                  <a:cubicBezTo>
                    <a:pt x="445" y="804"/>
                    <a:pt x="444" y="806"/>
                    <a:pt x="443" y="808"/>
                  </a:cubicBezTo>
                  <a:cubicBezTo>
                    <a:pt x="441" y="809"/>
                    <a:pt x="440" y="811"/>
                    <a:pt x="439" y="813"/>
                  </a:cubicBezTo>
                  <a:cubicBezTo>
                    <a:pt x="438" y="815"/>
                    <a:pt x="436" y="816"/>
                    <a:pt x="435" y="818"/>
                  </a:cubicBezTo>
                  <a:cubicBezTo>
                    <a:pt x="435" y="818"/>
                    <a:pt x="435" y="818"/>
                    <a:pt x="435" y="818"/>
                  </a:cubicBezTo>
                  <a:cubicBezTo>
                    <a:pt x="434" y="818"/>
                    <a:pt x="434" y="818"/>
                    <a:pt x="433" y="818"/>
                  </a:cubicBezTo>
                  <a:cubicBezTo>
                    <a:pt x="433" y="818"/>
                    <a:pt x="432" y="818"/>
                    <a:pt x="432" y="818"/>
                  </a:cubicBezTo>
                  <a:cubicBezTo>
                    <a:pt x="431" y="818"/>
                    <a:pt x="431" y="818"/>
                    <a:pt x="431" y="818"/>
                  </a:cubicBezTo>
                  <a:cubicBezTo>
                    <a:pt x="431" y="818"/>
                    <a:pt x="430" y="818"/>
                    <a:pt x="430" y="819"/>
                  </a:cubicBezTo>
                  <a:cubicBezTo>
                    <a:pt x="429" y="819"/>
                    <a:pt x="428" y="819"/>
                    <a:pt x="427" y="819"/>
                  </a:cubicBezTo>
                  <a:cubicBezTo>
                    <a:pt x="426" y="820"/>
                    <a:pt x="425" y="820"/>
                    <a:pt x="424" y="820"/>
                  </a:cubicBezTo>
                  <a:cubicBezTo>
                    <a:pt x="422" y="821"/>
                    <a:pt x="421" y="821"/>
                    <a:pt x="420" y="821"/>
                  </a:cubicBezTo>
                  <a:cubicBezTo>
                    <a:pt x="419" y="821"/>
                    <a:pt x="417" y="822"/>
                    <a:pt x="416" y="822"/>
                  </a:cubicBezTo>
                  <a:cubicBezTo>
                    <a:pt x="402" y="809"/>
                    <a:pt x="393" y="822"/>
                    <a:pt x="377" y="822"/>
                  </a:cubicBezTo>
                  <a:cubicBezTo>
                    <a:pt x="384" y="827"/>
                    <a:pt x="392" y="834"/>
                    <a:pt x="401" y="834"/>
                  </a:cubicBezTo>
                  <a:cubicBezTo>
                    <a:pt x="407" y="834"/>
                    <a:pt x="417" y="829"/>
                    <a:pt x="418" y="824"/>
                  </a:cubicBezTo>
                  <a:cubicBezTo>
                    <a:pt x="418" y="824"/>
                    <a:pt x="418" y="824"/>
                    <a:pt x="418" y="824"/>
                  </a:cubicBezTo>
                  <a:cubicBezTo>
                    <a:pt x="418" y="824"/>
                    <a:pt x="418" y="824"/>
                    <a:pt x="418" y="824"/>
                  </a:cubicBezTo>
                  <a:cubicBezTo>
                    <a:pt x="418" y="824"/>
                    <a:pt x="418" y="824"/>
                    <a:pt x="418" y="824"/>
                  </a:cubicBezTo>
                  <a:cubicBezTo>
                    <a:pt x="419" y="824"/>
                    <a:pt x="420" y="824"/>
                    <a:pt x="420" y="824"/>
                  </a:cubicBezTo>
                  <a:cubicBezTo>
                    <a:pt x="422" y="823"/>
                    <a:pt x="423" y="823"/>
                    <a:pt x="424" y="823"/>
                  </a:cubicBezTo>
                  <a:cubicBezTo>
                    <a:pt x="426" y="822"/>
                    <a:pt x="427" y="822"/>
                    <a:pt x="428" y="822"/>
                  </a:cubicBezTo>
                  <a:cubicBezTo>
                    <a:pt x="429" y="821"/>
                    <a:pt x="430" y="821"/>
                    <a:pt x="431" y="821"/>
                  </a:cubicBezTo>
                  <a:cubicBezTo>
                    <a:pt x="431" y="821"/>
                    <a:pt x="432" y="821"/>
                    <a:pt x="432" y="821"/>
                  </a:cubicBezTo>
                  <a:cubicBezTo>
                    <a:pt x="432" y="821"/>
                    <a:pt x="432" y="820"/>
                    <a:pt x="433" y="820"/>
                  </a:cubicBezTo>
                  <a:cubicBezTo>
                    <a:pt x="433" y="820"/>
                    <a:pt x="433" y="820"/>
                    <a:pt x="433" y="820"/>
                  </a:cubicBezTo>
                  <a:cubicBezTo>
                    <a:pt x="432" y="821"/>
                    <a:pt x="432" y="821"/>
                    <a:pt x="431" y="822"/>
                  </a:cubicBezTo>
                  <a:cubicBezTo>
                    <a:pt x="431" y="822"/>
                    <a:pt x="430" y="822"/>
                    <a:pt x="430" y="823"/>
                  </a:cubicBezTo>
                  <a:cubicBezTo>
                    <a:pt x="430" y="823"/>
                    <a:pt x="429" y="823"/>
                    <a:pt x="429" y="824"/>
                  </a:cubicBezTo>
                  <a:cubicBezTo>
                    <a:pt x="429" y="824"/>
                    <a:pt x="428" y="825"/>
                    <a:pt x="428" y="825"/>
                  </a:cubicBezTo>
                  <a:cubicBezTo>
                    <a:pt x="427" y="826"/>
                    <a:pt x="426" y="827"/>
                    <a:pt x="425" y="828"/>
                  </a:cubicBezTo>
                  <a:cubicBezTo>
                    <a:pt x="424" y="830"/>
                    <a:pt x="423" y="831"/>
                    <a:pt x="423" y="831"/>
                  </a:cubicBezTo>
                  <a:cubicBezTo>
                    <a:pt x="423" y="831"/>
                    <a:pt x="424" y="831"/>
                    <a:pt x="424" y="830"/>
                  </a:cubicBezTo>
                  <a:cubicBezTo>
                    <a:pt x="425" y="830"/>
                    <a:pt x="425" y="830"/>
                    <a:pt x="426" y="829"/>
                  </a:cubicBezTo>
                  <a:cubicBezTo>
                    <a:pt x="427" y="829"/>
                    <a:pt x="429" y="828"/>
                    <a:pt x="430" y="828"/>
                  </a:cubicBezTo>
                  <a:cubicBezTo>
                    <a:pt x="430" y="827"/>
                    <a:pt x="431" y="827"/>
                    <a:pt x="432" y="826"/>
                  </a:cubicBezTo>
                  <a:cubicBezTo>
                    <a:pt x="432" y="826"/>
                    <a:pt x="433" y="826"/>
                    <a:pt x="433" y="826"/>
                  </a:cubicBezTo>
                  <a:cubicBezTo>
                    <a:pt x="433" y="825"/>
                    <a:pt x="434" y="825"/>
                    <a:pt x="434" y="825"/>
                  </a:cubicBezTo>
                  <a:cubicBezTo>
                    <a:pt x="436" y="822"/>
                    <a:pt x="439" y="819"/>
                    <a:pt x="442" y="815"/>
                  </a:cubicBezTo>
                  <a:cubicBezTo>
                    <a:pt x="443" y="814"/>
                    <a:pt x="444" y="813"/>
                    <a:pt x="445" y="811"/>
                  </a:cubicBezTo>
                  <a:cubicBezTo>
                    <a:pt x="445" y="812"/>
                    <a:pt x="445" y="812"/>
                    <a:pt x="445" y="813"/>
                  </a:cubicBezTo>
                  <a:cubicBezTo>
                    <a:pt x="445" y="813"/>
                    <a:pt x="445" y="814"/>
                    <a:pt x="445" y="815"/>
                  </a:cubicBezTo>
                  <a:cubicBezTo>
                    <a:pt x="445" y="816"/>
                    <a:pt x="445" y="816"/>
                    <a:pt x="445" y="817"/>
                  </a:cubicBezTo>
                  <a:cubicBezTo>
                    <a:pt x="445" y="819"/>
                    <a:pt x="445" y="820"/>
                    <a:pt x="445" y="822"/>
                  </a:cubicBezTo>
                  <a:cubicBezTo>
                    <a:pt x="445" y="822"/>
                    <a:pt x="445" y="821"/>
                    <a:pt x="445" y="821"/>
                  </a:cubicBezTo>
                  <a:cubicBezTo>
                    <a:pt x="436" y="837"/>
                    <a:pt x="437" y="851"/>
                    <a:pt x="456" y="860"/>
                  </a:cubicBezTo>
                  <a:cubicBezTo>
                    <a:pt x="453" y="844"/>
                    <a:pt x="463" y="834"/>
                    <a:pt x="447" y="823"/>
                  </a:cubicBezTo>
                  <a:cubicBezTo>
                    <a:pt x="447" y="822"/>
                    <a:pt x="447" y="822"/>
                    <a:pt x="447" y="822"/>
                  </a:cubicBezTo>
                  <a:cubicBezTo>
                    <a:pt x="447" y="820"/>
                    <a:pt x="447" y="819"/>
                    <a:pt x="447" y="817"/>
                  </a:cubicBezTo>
                  <a:cubicBezTo>
                    <a:pt x="447" y="816"/>
                    <a:pt x="447" y="816"/>
                    <a:pt x="447" y="815"/>
                  </a:cubicBezTo>
                  <a:cubicBezTo>
                    <a:pt x="447" y="814"/>
                    <a:pt x="447" y="814"/>
                    <a:pt x="447" y="813"/>
                  </a:cubicBezTo>
                  <a:cubicBezTo>
                    <a:pt x="447" y="811"/>
                    <a:pt x="447" y="810"/>
                    <a:pt x="447" y="808"/>
                  </a:cubicBezTo>
                  <a:cubicBezTo>
                    <a:pt x="448" y="807"/>
                    <a:pt x="449" y="805"/>
                    <a:pt x="450" y="803"/>
                  </a:cubicBezTo>
                  <a:cubicBezTo>
                    <a:pt x="452" y="799"/>
                    <a:pt x="453" y="795"/>
                    <a:pt x="455" y="790"/>
                  </a:cubicBezTo>
                  <a:cubicBezTo>
                    <a:pt x="456" y="788"/>
                    <a:pt x="457" y="786"/>
                    <a:pt x="458" y="785"/>
                  </a:cubicBezTo>
                  <a:cubicBezTo>
                    <a:pt x="458" y="783"/>
                    <a:pt x="459" y="781"/>
                    <a:pt x="460" y="780"/>
                  </a:cubicBezTo>
                  <a:cubicBezTo>
                    <a:pt x="460" y="779"/>
                    <a:pt x="461" y="779"/>
                    <a:pt x="461" y="779"/>
                  </a:cubicBezTo>
                  <a:cubicBezTo>
                    <a:pt x="461" y="778"/>
                    <a:pt x="461" y="778"/>
                    <a:pt x="461" y="778"/>
                  </a:cubicBezTo>
                  <a:cubicBezTo>
                    <a:pt x="462" y="777"/>
                    <a:pt x="462" y="776"/>
                    <a:pt x="462" y="775"/>
                  </a:cubicBezTo>
                  <a:cubicBezTo>
                    <a:pt x="462" y="775"/>
                    <a:pt x="463" y="774"/>
                    <a:pt x="463" y="774"/>
                  </a:cubicBezTo>
                  <a:cubicBezTo>
                    <a:pt x="463" y="773"/>
                    <a:pt x="463" y="773"/>
                    <a:pt x="463" y="772"/>
                  </a:cubicBezTo>
                  <a:cubicBezTo>
                    <a:pt x="467" y="772"/>
                    <a:pt x="471" y="773"/>
                    <a:pt x="475" y="772"/>
                  </a:cubicBezTo>
                  <a:cubicBezTo>
                    <a:pt x="480" y="772"/>
                    <a:pt x="485" y="772"/>
                    <a:pt x="489" y="772"/>
                  </a:cubicBezTo>
                  <a:cubicBezTo>
                    <a:pt x="491" y="772"/>
                    <a:pt x="492" y="772"/>
                    <a:pt x="493" y="773"/>
                  </a:cubicBezTo>
                  <a:cubicBezTo>
                    <a:pt x="494" y="773"/>
                    <a:pt x="495" y="773"/>
                    <a:pt x="496" y="773"/>
                  </a:cubicBezTo>
                  <a:cubicBezTo>
                    <a:pt x="499" y="773"/>
                    <a:pt x="501" y="774"/>
                    <a:pt x="503" y="774"/>
                  </a:cubicBezTo>
                  <a:cubicBezTo>
                    <a:pt x="510" y="776"/>
                    <a:pt x="516" y="779"/>
                    <a:pt x="522" y="781"/>
                  </a:cubicBezTo>
                  <a:cubicBezTo>
                    <a:pt x="522" y="782"/>
                    <a:pt x="521" y="782"/>
                    <a:pt x="521" y="782"/>
                  </a:cubicBezTo>
                  <a:cubicBezTo>
                    <a:pt x="520" y="782"/>
                    <a:pt x="519" y="781"/>
                    <a:pt x="517" y="781"/>
                  </a:cubicBezTo>
                  <a:cubicBezTo>
                    <a:pt x="518" y="781"/>
                    <a:pt x="520" y="782"/>
                    <a:pt x="521" y="782"/>
                  </a:cubicBezTo>
                  <a:cubicBezTo>
                    <a:pt x="519" y="784"/>
                    <a:pt x="517" y="786"/>
                    <a:pt x="514" y="788"/>
                  </a:cubicBezTo>
                  <a:cubicBezTo>
                    <a:pt x="520" y="789"/>
                    <a:pt x="525" y="789"/>
                    <a:pt x="529" y="789"/>
                  </a:cubicBezTo>
                  <a:cubicBezTo>
                    <a:pt x="532" y="791"/>
                    <a:pt x="533" y="794"/>
                    <a:pt x="535" y="797"/>
                  </a:cubicBezTo>
                  <a:cubicBezTo>
                    <a:pt x="535" y="797"/>
                    <a:pt x="535" y="797"/>
                    <a:pt x="534" y="797"/>
                  </a:cubicBezTo>
                  <a:cubicBezTo>
                    <a:pt x="533" y="798"/>
                    <a:pt x="532" y="799"/>
                    <a:pt x="531" y="800"/>
                  </a:cubicBezTo>
                  <a:cubicBezTo>
                    <a:pt x="530" y="801"/>
                    <a:pt x="529" y="802"/>
                    <a:pt x="528" y="803"/>
                  </a:cubicBezTo>
                  <a:cubicBezTo>
                    <a:pt x="527" y="804"/>
                    <a:pt x="526" y="806"/>
                    <a:pt x="524" y="807"/>
                  </a:cubicBezTo>
                  <a:cubicBezTo>
                    <a:pt x="503" y="799"/>
                    <a:pt x="503" y="825"/>
                    <a:pt x="482" y="814"/>
                  </a:cubicBezTo>
                  <a:cubicBezTo>
                    <a:pt x="483" y="816"/>
                    <a:pt x="485" y="818"/>
                    <a:pt x="486" y="819"/>
                  </a:cubicBezTo>
                  <a:cubicBezTo>
                    <a:pt x="479" y="817"/>
                    <a:pt x="472" y="813"/>
                    <a:pt x="465" y="806"/>
                  </a:cubicBezTo>
                  <a:cubicBezTo>
                    <a:pt x="474" y="847"/>
                    <a:pt x="506" y="822"/>
                    <a:pt x="534" y="832"/>
                  </a:cubicBezTo>
                  <a:cubicBezTo>
                    <a:pt x="545" y="835"/>
                    <a:pt x="553" y="842"/>
                    <a:pt x="564" y="844"/>
                  </a:cubicBezTo>
                  <a:cubicBezTo>
                    <a:pt x="585" y="848"/>
                    <a:pt x="591" y="851"/>
                    <a:pt x="609" y="848"/>
                  </a:cubicBezTo>
                  <a:cubicBezTo>
                    <a:pt x="589" y="866"/>
                    <a:pt x="586" y="879"/>
                    <a:pt x="564" y="895"/>
                  </a:cubicBezTo>
                  <a:cubicBezTo>
                    <a:pt x="544" y="909"/>
                    <a:pt x="523" y="920"/>
                    <a:pt x="498" y="927"/>
                  </a:cubicBezTo>
                  <a:cubicBezTo>
                    <a:pt x="524" y="926"/>
                    <a:pt x="541" y="919"/>
                    <a:pt x="555" y="911"/>
                  </a:cubicBezTo>
                  <a:cubicBezTo>
                    <a:pt x="572" y="902"/>
                    <a:pt x="578" y="902"/>
                    <a:pt x="595" y="888"/>
                  </a:cubicBezTo>
                  <a:cubicBezTo>
                    <a:pt x="608" y="876"/>
                    <a:pt x="620" y="863"/>
                    <a:pt x="634" y="853"/>
                  </a:cubicBezTo>
                  <a:cubicBezTo>
                    <a:pt x="638" y="850"/>
                    <a:pt x="735" y="864"/>
                    <a:pt x="783" y="863"/>
                  </a:cubicBezTo>
                  <a:cubicBezTo>
                    <a:pt x="795" y="862"/>
                    <a:pt x="806" y="864"/>
                    <a:pt x="816" y="867"/>
                  </a:cubicBezTo>
                  <a:cubicBezTo>
                    <a:pt x="816" y="867"/>
                    <a:pt x="816" y="867"/>
                    <a:pt x="816" y="867"/>
                  </a:cubicBezTo>
                  <a:cubicBezTo>
                    <a:pt x="814" y="867"/>
                    <a:pt x="813" y="867"/>
                    <a:pt x="813" y="867"/>
                  </a:cubicBezTo>
                  <a:cubicBezTo>
                    <a:pt x="813" y="867"/>
                    <a:pt x="814" y="867"/>
                    <a:pt x="816" y="868"/>
                  </a:cubicBezTo>
                  <a:cubicBezTo>
                    <a:pt x="816" y="868"/>
                    <a:pt x="817" y="868"/>
                    <a:pt x="817" y="868"/>
                  </a:cubicBezTo>
                  <a:cubicBezTo>
                    <a:pt x="818" y="868"/>
                    <a:pt x="819" y="868"/>
                    <a:pt x="819" y="868"/>
                  </a:cubicBezTo>
                  <a:cubicBezTo>
                    <a:pt x="820" y="868"/>
                    <a:pt x="820" y="868"/>
                    <a:pt x="820" y="868"/>
                  </a:cubicBezTo>
                  <a:cubicBezTo>
                    <a:pt x="829" y="871"/>
                    <a:pt x="837" y="875"/>
                    <a:pt x="845" y="879"/>
                  </a:cubicBezTo>
                  <a:cubicBezTo>
                    <a:pt x="844" y="880"/>
                    <a:pt x="844" y="881"/>
                    <a:pt x="843" y="883"/>
                  </a:cubicBezTo>
                  <a:cubicBezTo>
                    <a:pt x="843" y="882"/>
                    <a:pt x="843" y="882"/>
                    <a:pt x="843" y="882"/>
                  </a:cubicBezTo>
                  <a:cubicBezTo>
                    <a:pt x="840" y="882"/>
                    <a:pt x="840" y="882"/>
                    <a:pt x="840" y="882"/>
                  </a:cubicBezTo>
                  <a:cubicBezTo>
                    <a:pt x="828" y="882"/>
                    <a:pt x="817" y="894"/>
                    <a:pt x="820" y="906"/>
                  </a:cubicBezTo>
                  <a:cubicBezTo>
                    <a:pt x="829" y="901"/>
                    <a:pt x="848" y="898"/>
                    <a:pt x="844" y="885"/>
                  </a:cubicBezTo>
                  <a:cubicBezTo>
                    <a:pt x="844" y="885"/>
                    <a:pt x="844" y="885"/>
                    <a:pt x="844" y="884"/>
                  </a:cubicBezTo>
                  <a:cubicBezTo>
                    <a:pt x="845" y="883"/>
                    <a:pt x="846" y="882"/>
                    <a:pt x="847" y="880"/>
                  </a:cubicBezTo>
                  <a:cubicBezTo>
                    <a:pt x="861" y="888"/>
                    <a:pt x="875" y="898"/>
                    <a:pt x="891" y="908"/>
                  </a:cubicBezTo>
                  <a:cubicBezTo>
                    <a:pt x="891" y="909"/>
                    <a:pt x="890" y="910"/>
                    <a:pt x="890" y="910"/>
                  </a:cubicBezTo>
                  <a:cubicBezTo>
                    <a:pt x="892" y="911"/>
                    <a:pt x="894" y="912"/>
                    <a:pt x="897" y="912"/>
                  </a:cubicBezTo>
                  <a:cubicBezTo>
                    <a:pt x="900" y="914"/>
                    <a:pt x="904" y="916"/>
                    <a:pt x="908" y="918"/>
                  </a:cubicBezTo>
                  <a:cubicBezTo>
                    <a:pt x="925" y="928"/>
                    <a:pt x="949" y="937"/>
                    <a:pt x="973" y="944"/>
                  </a:cubicBezTo>
                  <a:cubicBezTo>
                    <a:pt x="971" y="948"/>
                    <a:pt x="970" y="953"/>
                    <a:pt x="972" y="959"/>
                  </a:cubicBezTo>
                  <a:cubicBezTo>
                    <a:pt x="978" y="956"/>
                    <a:pt x="988" y="953"/>
                    <a:pt x="994" y="949"/>
                  </a:cubicBezTo>
                  <a:cubicBezTo>
                    <a:pt x="1001" y="951"/>
                    <a:pt x="1008" y="952"/>
                    <a:pt x="1014" y="953"/>
                  </a:cubicBezTo>
                  <a:cubicBezTo>
                    <a:pt x="1031" y="955"/>
                    <a:pt x="1044" y="958"/>
                    <a:pt x="1059" y="964"/>
                  </a:cubicBezTo>
                  <a:cubicBezTo>
                    <a:pt x="1057" y="966"/>
                    <a:pt x="1055" y="968"/>
                    <a:pt x="1054" y="971"/>
                  </a:cubicBezTo>
                  <a:cubicBezTo>
                    <a:pt x="1061" y="975"/>
                    <a:pt x="1067" y="973"/>
                    <a:pt x="1072" y="969"/>
                  </a:cubicBezTo>
                  <a:cubicBezTo>
                    <a:pt x="1073" y="970"/>
                    <a:pt x="1074" y="970"/>
                    <a:pt x="1075" y="971"/>
                  </a:cubicBezTo>
                  <a:cubicBezTo>
                    <a:pt x="1092" y="979"/>
                    <a:pt x="1112" y="999"/>
                    <a:pt x="1127" y="1012"/>
                  </a:cubicBezTo>
                  <a:cubicBezTo>
                    <a:pt x="1159" y="1040"/>
                    <a:pt x="1150" y="1043"/>
                    <a:pt x="1144" y="1071"/>
                  </a:cubicBezTo>
                  <a:cubicBezTo>
                    <a:pt x="1133" y="1128"/>
                    <a:pt x="1144" y="1173"/>
                    <a:pt x="1117" y="1227"/>
                  </a:cubicBezTo>
                  <a:cubicBezTo>
                    <a:pt x="1111" y="1240"/>
                    <a:pt x="1106" y="1244"/>
                    <a:pt x="1088" y="1231"/>
                  </a:cubicBezTo>
                  <a:cubicBezTo>
                    <a:pt x="1076" y="1221"/>
                    <a:pt x="1079" y="1211"/>
                    <a:pt x="1070" y="1199"/>
                  </a:cubicBezTo>
                  <a:cubicBezTo>
                    <a:pt x="1067" y="1190"/>
                    <a:pt x="1064" y="1181"/>
                    <a:pt x="1061" y="1171"/>
                  </a:cubicBezTo>
                  <a:cubicBezTo>
                    <a:pt x="1060" y="1168"/>
                    <a:pt x="1059" y="1165"/>
                    <a:pt x="1058" y="1163"/>
                  </a:cubicBezTo>
                  <a:cubicBezTo>
                    <a:pt x="1058" y="1162"/>
                    <a:pt x="1058" y="1162"/>
                    <a:pt x="1058" y="1162"/>
                  </a:cubicBezTo>
                  <a:cubicBezTo>
                    <a:pt x="1058" y="1161"/>
                    <a:pt x="1058" y="1161"/>
                    <a:pt x="1058" y="1160"/>
                  </a:cubicBezTo>
                  <a:cubicBezTo>
                    <a:pt x="1058" y="1160"/>
                    <a:pt x="1059" y="1160"/>
                    <a:pt x="1059" y="1160"/>
                  </a:cubicBezTo>
                  <a:cubicBezTo>
                    <a:pt x="1059" y="1159"/>
                    <a:pt x="1059" y="1159"/>
                    <a:pt x="1059" y="1159"/>
                  </a:cubicBezTo>
                  <a:cubicBezTo>
                    <a:pt x="1059" y="1159"/>
                    <a:pt x="1059" y="1159"/>
                    <a:pt x="1059" y="1159"/>
                  </a:cubicBezTo>
                  <a:cubicBezTo>
                    <a:pt x="1060" y="1158"/>
                    <a:pt x="1060" y="1157"/>
                    <a:pt x="1061" y="1157"/>
                  </a:cubicBezTo>
                  <a:cubicBezTo>
                    <a:pt x="1061" y="1156"/>
                    <a:pt x="1062" y="1155"/>
                    <a:pt x="1062" y="1155"/>
                  </a:cubicBezTo>
                  <a:cubicBezTo>
                    <a:pt x="1063" y="1154"/>
                    <a:pt x="1064" y="1153"/>
                    <a:pt x="1065" y="1153"/>
                  </a:cubicBezTo>
                  <a:cubicBezTo>
                    <a:pt x="1065" y="1152"/>
                    <a:pt x="1066" y="1151"/>
                    <a:pt x="1067" y="1151"/>
                  </a:cubicBezTo>
                  <a:cubicBezTo>
                    <a:pt x="1068" y="1150"/>
                    <a:pt x="1069" y="1149"/>
                    <a:pt x="1069" y="1148"/>
                  </a:cubicBezTo>
                  <a:cubicBezTo>
                    <a:pt x="1076" y="1153"/>
                    <a:pt x="1085" y="1144"/>
                    <a:pt x="1086" y="1138"/>
                  </a:cubicBezTo>
                  <a:cubicBezTo>
                    <a:pt x="1088" y="1129"/>
                    <a:pt x="1083" y="1120"/>
                    <a:pt x="1076" y="1114"/>
                  </a:cubicBezTo>
                  <a:cubicBezTo>
                    <a:pt x="1083" y="1132"/>
                    <a:pt x="1064" y="1128"/>
                    <a:pt x="1069" y="1146"/>
                  </a:cubicBezTo>
                  <a:cubicBezTo>
                    <a:pt x="1068" y="1147"/>
                    <a:pt x="1067" y="1148"/>
                    <a:pt x="1066" y="1149"/>
                  </a:cubicBezTo>
                  <a:cubicBezTo>
                    <a:pt x="1065" y="1150"/>
                    <a:pt x="1064" y="1150"/>
                    <a:pt x="1063" y="1151"/>
                  </a:cubicBezTo>
                  <a:cubicBezTo>
                    <a:pt x="1063" y="1152"/>
                    <a:pt x="1062" y="1152"/>
                    <a:pt x="1061" y="1153"/>
                  </a:cubicBezTo>
                  <a:cubicBezTo>
                    <a:pt x="1060" y="1154"/>
                    <a:pt x="1060" y="1154"/>
                    <a:pt x="1059" y="1155"/>
                  </a:cubicBezTo>
                  <a:cubicBezTo>
                    <a:pt x="1059" y="1156"/>
                    <a:pt x="1058" y="1157"/>
                    <a:pt x="1058" y="1157"/>
                  </a:cubicBezTo>
                  <a:cubicBezTo>
                    <a:pt x="1058" y="1158"/>
                    <a:pt x="1058" y="1158"/>
                    <a:pt x="1057" y="1158"/>
                  </a:cubicBezTo>
                  <a:cubicBezTo>
                    <a:pt x="1057" y="1158"/>
                    <a:pt x="1057" y="1158"/>
                    <a:pt x="1057" y="1159"/>
                  </a:cubicBezTo>
                  <a:cubicBezTo>
                    <a:pt x="1057" y="1159"/>
                    <a:pt x="1057" y="1159"/>
                    <a:pt x="1057" y="1160"/>
                  </a:cubicBezTo>
                  <a:cubicBezTo>
                    <a:pt x="1057" y="1160"/>
                    <a:pt x="1057" y="1161"/>
                    <a:pt x="1057" y="1161"/>
                  </a:cubicBezTo>
                  <a:cubicBezTo>
                    <a:pt x="1056" y="1157"/>
                    <a:pt x="1054" y="1153"/>
                    <a:pt x="1053" y="1149"/>
                  </a:cubicBezTo>
                  <a:cubicBezTo>
                    <a:pt x="1050" y="1141"/>
                    <a:pt x="1047" y="1133"/>
                    <a:pt x="1046" y="1126"/>
                  </a:cubicBezTo>
                  <a:cubicBezTo>
                    <a:pt x="1046" y="1124"/>
                    <a:pt x="1045" y="1122"/>
                    <a:pt x="1045" y="1120"/>
                  </a:cubicBezTo>
                  <a:cubicBezTo>
                    <a:pt x="1045" y="1119"/>
                    <a:pt x="1045" y="1118"/>
                    <a:pt x="1045" y="1117"/>
                  </a:cubicBezTo>
                  <a:cubicBezTo>
                    <a:pt x="1045" y="1116"/>
                    <a:pt x="1045" y="1115"/>
                    <a:pt x="1045" y="1114"/>
                  </a:cubicBezTo>
                  <a:cubicBezTo>
                    <a:pt x="1045" y="1110"/>
                    <a:pt x="1046" y="1107"/>
                    <a:pt x="1046" y="1103"/>
                  </a:cubicBezTo>
                  <a:cubicBezTo>
                    <a:pt x="1046" y="1100"/>
                    <a:pt x="1046" y="1097"/>
                    <a:pt x="1046" y="1094"/>
                  </a:cubicBezTo>
                  <a:cubicBezTo>
                    <a:pt x="1047" y="1094"/>
                    <a:pt x="1047" y="1094"/>
                    <a:pt x="1047" y="1094"/>
                  </a:cubicBezTo>
                  <a:cubicBezTo>
                    <a:pt x="1048" y="1093"/>
                    <a:pt x="1048" y="1093"/>
                    <a:pt x="1049" y="1093"/>
                  </a:cubicBezTo>
                  <a:cubicBezTo>
                    <a:pt x="1049" y="1093"/>
                    <a:pt x="1050" y="1093"/>
                    <a:pt x="1050" y="1093"/>
                  </a:cubicBezTo>
                  <a:cubicBezTo>
                    <a:pt x="1051" y="1093"/>
                    <a:pt x="1051" y="1093"/>
                    <a:pt x="1051" y="1092"/>
                  </a:cubicBezTo>
                  <a:cubicBezTo>
                    <a:pt x="1051" y="1092"/>
                    <a:pt x="1052" y="1092"/>
                    <a:pt x="1052" y="1092"/>
                  </a:cubicBezTo>
                  <a:cubicBezTo>
                    <a:pt x="1053" y="1092"/>
                    <a:pt x="1054" y="1091"/>
                    <a:pt x="1056" y="1091"/>
                  </a:cubicBezTo>
                  <a:cubicBezTo>
                    <a:pt x="1057" y="1090"/>
                    <a:pt x="1059" y="1090"/>
                    <a:pt x="1060" y="1090"/>
                  </a:cubicBezTo>
                  <a:cubicBezTo>
                    <a:pt x="1063" y="1089"/>
                    <a:pt x="1067" y="1088"/>
                    <a:pt x="1070" y="1087"/>
                  </a:cubicBezTo>
                  <a:cubicBezTo>
                    <a:pt x="1071" y="1087"/>
                    <a:pt x="1072" y="1086"/>
                    <a:pt x="1074" y="1086"/>
                  </a:cubicBezTo>
                  <a:cubicBezTo>
                    <a:pt x="1075" y="1086"/>
                    <a:pt x="1076" y="1086"/>
                    <a:pt x="1077" y="1086"/>
                  </a:cubicBezTo>
                  <a:cubicBezTo>
                    <a:pt x="1078" y="1086"/>
                    <a:pt x="1078" y="1086"/>
                    <a:pt x="1079" y="1086"/>
                  </a:cubicBezTo>
                  <a:cubicBezTo>
                    <a:pt x="1079" y="1086"/>
                    <a:pt x="1080" y="1086"/>
                    <a:pt x="1080" y="1087"/>
                  </a:cubicBezTo>
                  <a:cubicBezTo>
                    <a:pt x="1081" y="1087"/>
                    <a:pt x="1082" y="1087"/>
                    <a:pt x="1083" y="1087"/>
                  </a:cubicBezTo>
                  <a:cubicBezTo>
                    <a:pt x="1084" y="1087"/>
                    <a:pt x="1084" y="1088"/>
                    <a:pt x="1084" y="1088"/>
                  </a:cubicBezTo>
                  <a:cubicBezTo>
                    <a:pt x="1092" y="1102"/>
                    <a:pt x="1100" y="1096"/>
                    <a:pt x="1111" y="1100"/>
                  </a:cubicBezTo>
                  <a:cubicBezTo>
                    <a:pt x="1105" y="1083"/>
                    <a:pt x="1095" y="1081"/>
                    <a:pt x="1083" y="1086"/>
                  </a:cubicBezTo>
                  <a:cubicBezTo>
                    <a:pt x="1083" y="1086"/>
                    <a:pt x="1084" y="1086"/>
                    <a:pt x="1084" y="1086"/>
                  </a:cubicBezTo>
                  <a:cubicBezTo>
                    <a:pt x="1082" y="1086"/>
                    <a:pt x="1081" y="1086"/>
                    <a:pt x="1080" y="1085"/>
                  </a:cubicBezTo>
                  <a:cubicBezTo>
                    <a:pt x="1080" y="1085"/>
                    <a:pt x="1079" y="1085"/>
                    <a:pt x="1079" y="1085"/>
                  </a:cubicBezTo>
                  <a:cubicBezTo>
                    <a:pt x="1078" y="1085"/>
                    <a:pt x="1078" y="1085"/>
                    <a:pt x="1077" y="1085"/>
                  </a:cubicBezTo>
                  <a:cubicBezTo>
                    <a:pt x="1077" y="1085"/>
                    <a:pt x="1076" y="1084"/>
                    <a:pt x="1076" y="1084"/>
                  </a:cubicBezTo>
                  <a:cubicBezTo>
                    <a:pt x="1077" y="1084"/>
                    <a:pt x="1078" y="1083"/>
                    <a:pt x="1079" y="1083"/>
                  </a:cubicBezTo>
                  <a:cubicBezTo>
                    <a:pt x="1082" y="1081"/>
                    <a:pt x="1084" y="1079"/>
                    <a:pt x="1086" y="1077"/>
                  </a:cubicBezTo>
                  <a:cubicBezTo>
                    <a:pt x="1087" y="1077"/>
                    <a:pt x="1087" y="1077"/>
                    <a:pt x="1087" y="1077"/>
                  </a:cubicBezTo>
                  <a:cubicBezTo>
                    <a:pt x="1087" y="1077"/>
                    <a:pt x="1088" y="1076"/>
                    <a:pt x="1088" y="1076"/>
                  </a:cubicBezTo>
                  <a:cubicBezTo>
                    <a:pt x="1088" y="1076"/>
                    <a:pt x="1088" y="1075"/>
                    <a:pt x="1089" y="1075"/>
                  </a:cubicBezTo>
                  <a:cubicBezTo>
                    <a:pt x="1089" y="1074"/>
                    <a:pt x="1090" y="1073"/>
                    <a:pt x="1090" y="1072"/>
                  </a:cubicBezTo>
                  <a:cubicBezTo>
                    <a:pt x="1091" y="1072"/>
                    <a:pt x="1091" y="1071"/>
                    <a:pt x="1091" y="1071"/>
                  </a:cubicBezTo>
                  <a:cubicBezTo>
                    <a:pt x="1091" y="1070"/>
                    <a:pt x="1091" y="1070"/>
                    <a:pt x="1091" y="1070"/>
                  </a:cubicBezTo>
                  <a:cubicBezTo>
                    <a:pt x="1091" y="1070"/>
                    <a:pt x="1091" y="1070"/>
                    <a:pt x="1089" y="1071"/>
                  </a:cubicBezTo>
                  <a:cubicBezTo>
                    <a:pt x="1089" y="1072"/>
                    <a:pt x="1088" y="1072"/>
                    <a:pt x="1087" y="1073"/>
                  </a:cubicBezTo>
                  <a:cubicBezTo>
                    <a:pt x="1087" y="1073"/>
                    <a:pt x="1086" y="1073"/>
                    <a:pt x="1086" y="1074"/>
                  </a:cubicBezTo>
                  <a:cubicBezTo>
                    <a:pt x="1086" y="1074"/>
                    <a:pt x="1085" y="1074"/>
                    <a:pt x="1085" y="1074"/>
                  </a:cubicBezTo>
                  <a:cubicBezTo>
                    <a:pt x="1085" y="1075"/>
                    <a:pt x="1085" y="1075"/>
                    <a:pt x="1084" y="1075"/>
                  </a:cubicBezTo>
                  <a:cubicBezTo>
                    <a:pt x="1084" y="1075"/>
                    <a:pt x="1084" y="1076"/>
                    <a:pt x="1083" y="1076"/>
                  </a:cubicBezTo>
                  <a:cubicBezTo>
                    <a:pt x="1083" y="1076"/>
                    <a:pt x="1083" y="1076"/>
                    <a:pt x="1083" y="1076"/>
                  </a:cubicBezTo>
                  <a:cubicBezTo>
                    <a:pt x="1083" y="1076"/>
                    <a:pt x="1083" y="1076"/>
                    <a:pt x="1084" y="1075"/>
                  </a:cubicBezTo>
                  <a:cubicBezTo>
                    <a:pt x="1084" y="1075"/>
                    <a:pt x="1084" y="1075"/>
                    <a:pt x="1084" y="1075"/>
                  </a:cubicBezTo>
                  <a:cubicBezTo>
                    <a:pt x="1084" y="1074"/>
                    <a:pt x="1084" y="1073"/>
                    <a:pt x="1085" y="1072"/>
                  </a:cubicBezTo>
                  <a:cubicBezTo>
                    <a:pt x="1085" y="1072"/>
                    <a:pt x="1085" y="1071"/>
                    <a:pt x="1085" y="1070"/>
                  </a:cubicBezTo>
                  <a:cubicBezTo>
                    <a:pt x="1086" y="1069"/>
                    <a:pt x="1086" y="1068"/>
                    <a:pt x="1086" y="1067"/>
                  </a:cubicBezTo>
                  <a:cubicBezTo>
                    <a:pt x="1086" y="1066"/>
                    <a:pt x="1087" y="1066"/>
                    <a:pt x="1087" y="1065"/>
                  </a:cubicBezTo>
                  <a:cubicBezTo>
                    <a:pt x="1087" y="1065"/>
                    <a:pt x="1087" y="1065"/>
                    <a:pt x="1087" y="1065"/>
                  </a:cubicBezTo>
                  <a:cubicBezTo>
                    <a:pt x="1087" y="1065"/>
                    <a:pt x="1087" y="1065"/>
                    <a:pt x="1087" y="1065"/>
                  </a:cubicBezTo>
                  <a:cubicBezTo>
                    <a:pt x="1087" y="1065"/>
                    <a:pt x="1087" y="1065"/>
                    <a:pt x="1087" y="1065"/>
                  </a:cubicBezTo>
                  <a:cubicBezTo>
                    <a:pt x="1090" y="1064"/>
                    <a:pt x="1095" y="1058"/>
                    <a:pt x="1095" y="1053"/>
                  </a:cubicBezTo>
                  <a:cubicBezTo>
                    <a:pt x="1096" y="1046"/>
                    <a:pt x="1090" y="1039"/>
                    <a:pt x="1087" y="1032"/>
                  </a:cubicBezTo>
                  <a:cubicBezTo>
                    <a:pt x="1087" y="1045"/>
                    <a:pt x="1076" y="1051"/>
                    <a:pt x="1085" y="1063"/>
                  </a:cubicBezTo>
                  <a:cubicBezTo>
                    <a:pt x="1085" y="1064"/>
                    <a:pt x="1085" y="1065"/>
                    <a:pt x="1085" y="1066"/>
                  </a:cubicBezTo>
                  <a:cubicBezTo>
                    <a:pt x="1084" y="1067"/>
                    <a:pt x="1084" y="1068"/>
                    <a:pt x="1084" y="1069"/>
                  </a:cubicBezTo>
                  <a:cubicBezTo>
                    <a:pt x="1083" y="1070"/>
                    <a:pt x="1083" y="1071"/>
                    <a:pt x="1083" y="1072"/>
                  </a:cubicBezTo>
                  <a:cubicBezTo>
                    <a:pt x="1083" y="1072"/>
                    <a:pt x="1082" y="1073"/>
                    <a:pt x="1082" y="1074"/>
                  </a:cubicBezTo>
                  <a:cubicBezTo>
                    <a:pt x="1082" y="1074"/>
                    <a:pt x="1082" y="1074"/>
                    <a:pt x="1082" y="1074"/>
                  </a:cubicBezTo>
                  <a:cubicBezTo>
                    <a:pt x="1082" y="1075"/>
                    <a:pt x="1082" y="1075"/>
                    <a:pt x="1082" y="1075"/>
                  </a:cubicBezTo>
                  <a:cubicBezTo>
                    <a:pt x="1082" y="1075"/>
                    <a:pt x="1082" y="1076"/>
                    <a:pt x="1081" y="1076"/>
                  </a:cubicBezTo>
                  <a:cubicBezTo>
                    <a:pt x="1081" y="1077"/>
                    <a:pt x="1081" y="1077"/>
                    <a:pt x="1081" y="1078"/>
                  </a:cubicBezTo>
                  <a:cubicBezTo>
                    <a:pt x="1081" y="1078"/>
                    <a:pt x="1081" y="1078"/>
                    <a:pt x="1081" y="1078"/>
                  </a:cubicBezTo>
                  <a:cubicBezTo>
                    <a:pt x="1080" y="1078"/>
                    <a:pt x="1079" y="1079"/>
                    <a:pt x="1078" y="1080"/>
                  </a:cubicBezTo>
                  <a:cubicBezTo>
                    <a:pt x="1076" y="1081"/>
                    <a:pt x="1075" y="1081"/>
                    <a:pt x="1073" y="1082"/>
                  </a:cubicBezTo>
                  <a:cubicBezTo>
                    <a:pt x="1072" y="1083"/>
                    <a:pt x="1070" y="1083"/>
                    <a:pt x="1069" y="1084"/>
                  </a:cubicBezTo>
                  <a:cubicBezTo>
                    <a:pt x="1066" y="1085"/>
                    <a:pt x="1062" y="1086"/>
                    <a:pt x="1059" y="1087"/>
                  </a:cubicBezTo>
                  <a:cubicBezTo>
                    <a:pt x="1058" y="1087"/>
                    <a:pt x="1056" y="1087"/>
                    <a:pt x="1055" y="1088"/>
                  </a:cubicBezTo>
                  <a:cubicBezTo>
                    <a:pt x="1053" y="1088"/>
                    <a:pt x="1052" y="1089"/>
                    <a:pt x="1051" y="1089"/>
                  </a:cubicBezTo>
                  <a:cubicBezTo>
                    <a:pt x="1050" y="1089"/>
                    <a:pt x="1050" y="1089"/>
                    <a:pt x="1050" y="1089"/>
                  </a:cubicBezTo>
                  <a:cubicBezTo>
                    <a:pt x="1050" y="1090"/>
                    <a:pt x="1049" y="1090"/>
                    <a:pt x="1049" y="1090"/>
                  </a:cubicBezTo>
                  <a:cubicBezTo>
                    <a:pt x="1049" y="1090"/>
                    <a:pt x="1048" y="1091"/>
                    <a:pt x="1048" y="1091"/>
                  </a:cubicBezTo>
                  <a:cubicBezTo>
                    <a:pt x="1047" y="1091"/>
                    <a:pt x="1047" y="1092"/>
                    <a:pt x="1046" y="1092"/>
                  </a:cubicBezTo>
                  <a:cubicBezTo>
                    <a:pt x="1046" y="1092"/>
                    <a:pt x="1046" y="1092"/>
                    <a:pt x="1046" y="1092"/>
                  </a:cubicBezTo>
                  <a:cubicBezTo>
                    <a:pt x="1046" y="1088"/>
                    <a:pt x="1046" y="1083"/>
                    <a:pt x="1046" y="1079"/>
                  </a:cubicBezTo>
                  <a:cubicBezTo>
                    <a:pt x="1046" y="1076"/>
                    <a:pt x="1045" y="1072"/>
                    <a:pt x="1045" y="1068"/>
                  </a:cubicBezTo>
                  <a:cubicBezTo>
                    <a:pt x="1044" y="1064"/>
                    <a:pt x="1043" y="1061"/>
                    <a:pt x="1043" y="1058"/>
                  </a:cubicBezTo>
                  <a:cubicBezTo>
                    <a:pt x="1043" y="1054"/>
                    <a:pt x="1042" y="1051"/>
                    <a:pt x="1042" y="1048"/>
                  </a:cubicBezTo>
                  <a:cubicBezTo>
                    <a:pt x="1042" y="1047"/>
                    <a:pt x="1042" y="1046"/>
                    <a:pt x="1042" y="1046"/>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2" y="1045"/>
                    <a:pt x="1042" y="1045"/>
                    <a:pt x="1042" y="1045"/>
                  </a:cubicBezTo>
                  <a:cubicBezTo>
                    <a:pt x="1043" y="1044"/>
                    <a:pt x="1043" y="1044"/>
                    <a:pt x="1043" y="1044"/>
                  </a:cubicBezTo>
                  <a:cubicBezTo>
                    <a:pt x="1043" y="1043"/>
                    <a:pt x="1043" y="1043"/>
                    <a:pt x="1043" y="1043"/>
                  </a:cubicBezTo>
                  <a:cubicBezTo>
                    <a:pt x="1043" y="1042"/>
                    <a:pt x="1043" y="1042"/>
                    <a:pt x="1043" y="1042"/>
                  </a:cubicBezTo>
                  <a:cubicBezTo>
                    <a:pt x="1043" y="1041"/>
                    <a:pt x="1043" y="1040"/>
                    <a:pt x="1044" y="1040"/>
                  </a:cubicBezTo>
                  <a:cubicBezTo>
                    <a:pt x="1044" y="1038"/>
                    <a:pt x="1044" y="1037"/>
                    <a:pt x="1045" y="1036"/>
                  </a:cubicBezTo>
                  <a:cubicBezTo>
                    <a:pt x="1045" y="1035"/>
                    <a:pt x="1046" y="1033"/>
                    <a:pt x="1046" y="1032"/>
                  </a:cubicBezTo>
                  <a:cubicBezTo>
                    <a:pt x="1047" y="1030"/>
                    <a:pt x="1048" y="1027"/>
                    <a:pt x="1048" y="1025"/>
                  </a:cubicBezTo>
                  <a:cubicBezTo>
                    <a:pt x="1048" y="1025"/>
                    <a:pt x="1048" y="1025"/>
                    <a:pt x="1049" y="1025"/>
                  </a:cubicBezTo>
                  <a:cubicBezTo>
                    <a:pt x="1049" y="1024"/>
                    <a:pt x="1049" y="1024"/>
                    <a:pt x="1049" y="1024"/>
                  </a:cubicBezTo>
                  <a:cubicBezTo>
                    <a:pt x="1049" y="1023"/>
                    <a:pt x="1050" y="1023"/>
                    <a:pt x="1050" y="1022"/>
                  </a:cubicBezTo>
                  <a:cubicBezTo>
                    <a:pt x="1050" y="1022"/>
                    <a:pt x="1051" y="1021"/>
                    <a:pt x="1051" y="1021"/>
                  </a:cubicBezTo>
                  <a:cubicBezTo>
                    <a:pt x="1052" y="1020"/>
                    <a:pt x="1053" y="1019"/>
                    <a:pt x="1053" y="1018"/>
                  </a:cubicBezTo>
                  <a:cubicBezTo>
                    <a:pt x="1054" y="1017"/>
                    <a:pt x="1055" y="1016"/>
                    <a:pt x="1056" y="1015"/>
                  </a:cubicBezTo>
                  <a:cubicBezTo>
                    <a:pt x="1057" y="1014"/>
                    <a:pt x="1058" y="1014"/>
                    <a:pt x="1059" y="1013"/>
                  </a:cubicBezTo>
                  <a:cubicBezTo>
                    <a:pt x="1060" y="1012"/>
                    <a:pt x="1061" y="1012"/>
                    <a:pt x="1062" y="1011"/>
                  </a:cubicBezTo>
                  <a:cubicBezTo>
                    <a:pt x="1062" y="1011"/>
                    <a:pt x="1062" y="1011"/>
                    <a:pt x="1062" y="1011"/>
                  </a:cubicBezTo>
                  <a:cubicBezTo>
                    <a:pt x="1079" y="1022"/>
                    <a:pt x="1084" y="1008"/>
                    <a:pt x="1084" y="991"/>
                  </a:cubicBezTo>
                  <a:cubicBezTo>
                    <a:pt x="1075" y="1000"/>
                    <a:pt x="1063" y="991"/>
                    <a:pt x="1060" y="1009"/>
                  </a:cubicBezTo>
                  <a:cubicBezTo>
                    <a:pt x="1059" y="1010"/>
                    <a:pt x="1058" y="1010"/>
                    <a:pt x="1058" y="1011"/>
                  </a:cubicBezTo>
                  <a:cubicBezTo>
                    <a:pt x="1057" y="1011"/>
                    <a:pt x="1056" y="1012"/>
                    <a:pt x="1055" y="1013"/>
                  </a:cubicBezTo>
                  <a:cubicBezTo>
                    <a:pt x="1054" y="1014"/>
                    <a:pt x="1053" y="1015"/>
                    <a:pt x="1052" y="1016"/>
                  </a:cubicBezTo>
                  <a:cubicBezTo>
                    <a:pt x="1051" y="1017"/>
                    <a:pt x="1051" y="1017"/>
                    <a:pt x="1050" y="1018"/>
                  </a:cubicBezTo>
                  <a:cubicBezTo>
                    <a:pt x="1051" y="1016"/>
                    <a:pt x="1051" y="1015"/>
                    <a:pt x="1051" y="1013"/>
                  </a:cubicBezTo>
                  <a:cubicBezTo>
                    <a:pt x="1051" y="1012"/>
                    <a:pt x="1052" y="1010"/>
                    <a:pt x="1052" y="1009"/>
                  </a:cubicBezTo>
                  <a:cubicBezTo>
                    <a:pt x="1052" y="1007"/>
                    <a:pt x="1052" y="1006"/>
                    <a:pt x="1052" y="1005"/>
                  </a:cubicBezTo>
                  <a:cubicBezTo>
                    <a:pt x="1052" y="1004"/>
                    <a:pt x="1052" y="1003"/>
                    <a:pt x="1052" y="1003"/>
                  </a:cubicBezTo>
                  <a:cubicBezTo>
                    <a:pt x="1052" y="1003"/>
                    <a:pt x="1052" y="1003"/>
                    <a:pt x="1051" y="1005"/>
                  </a:cubicBezTo>
                  <a:cubicBezTo>
                    <a:pt x="1051" y="1006"/>
                    <a:pt x="1051" y="1007"/>
                    <a:pt x="1051" y="1009"/>
                  </a:cubicBezTo>
                  <a:cubicBezTo>
                    <a:pt x="1051" y="1010"/>
                    <a:pt x="1050" y="1011"/>
                    <a:pt x="1050" y="1013"/>
                  </a:cubicBezTo>
                  <a:cubicBezTo>
                    <a:pt x="1049" y="1016"/>
                    <a:pt x="1047" y="1020"/>
                    <a:pt x="1046" y="1024"/>
                  </a:cubicBezTo>
                  <a:cubicBezTo>
                    <a:pt x="1045" y="1026"/>
                    <a:pt x="1044" y="1028"/>
                    <a:pt x="1043" y="1030"/>
                  </a:cubicBezTo>
                  <a:cubicBezTo>
                    <a:pt x="1042" y="1031"/>
                    <a:pt x="1042" y="1032"/>
                    <a:pt x="1041" y="1034"/>
                  </a:cubicBezTo>
                  <a:cubicBezTo>
                    <a:pt x="1041" y="1035"/>
                    <a:pt x="1040" y="1036"/>
                    <a:pt x="1040" y="1038"/>
                  </a:cubicBezTo>
                  <a:cubicBezTo>
                    <a:pt x="1040" y="1038"/>
                    <a:pt x="1039" y="1039"/>
                    <a:pt x="1039" y="1040"/>
                  </a:cubicBezTo>
                  <a:cubicBezTo>
                    <a:pt x="1039" y="1040"/>
                    <a:pt x="1039" y="1041"/>
                    <a:pt x="1039" y="1041"/>
                  </a:cubicBezTo>
                  <a:cubicBezTo>
                    <a:pt x="1039" y="1042"/>
                    <a:pt x="1039" y="1042"/>
                    <a:pt x="1039" y="1042"/>
                  </a:cubicBezTo>
                  <a:cubicBezTo>
                    <a:pt x="1039" y="1043"/>
                    <a:pt x="1039" y="1043"/>
                    <a:pt x="1039" y="1043"/>
                  </a:cubicBezTo>
                  <a:cubicBezTo>
                    <a:pt x="1039" y="1044"/>
                    <a:pt x="1039" y="1044"/>
                    <a:pt x="1039" y="1044"/>
                  </a:cubicBezTo>
                  <a:cubicBezTo>
                    <a:pt x="1039" y="1044"/>
                    <a:pt x="1039" y="1044"/>
                    <a:pt x="1039" y="1044"/>
                  </a:cubicBezTo>
                  <a:cubicBezTo>
                    <a:pt x="1039" y="1044"/>
                    <a:pt x="1039" y="1044"/>
                    <a:pt x="1039" y="1044"/>
                  </a:cubicBezTo>
                  <a:cubicBezTo>
                    <a:pt x="1039" y="1044"/>
                    <a:pt x="1039" y="1044"/>
                    <a:pt x="1039" y="1044"/>
                  </a:cubicBezTo>
                  <a:cubicBezTo>
                    <a:pt x="1039" y="1045"/>
                    <a:pt x="1039" y="1045"/>
                    <a:pt x="1039" y="1045"/>
                  </a:cubicBezTo>
                  <a:cubicBezTo>
                    <a:pt x="1038" y="1046"/>
                    <a:pt x="1038" y="1046"/>
                    <a:pt x="1038" y="1047"/>
                  </a:cubicBezTo>
                  <a:cubicBezTo>
                    <a:pt x="1038" y="1048"/>
                    <a:pt x="1039" y="1049"/>
                    <a:pt x="1039" y="1050"/>
                  </a:cubicBezTo>
                  <a:cubicBezTo>
                    <a:pt x="1038" y="1050"/>
                    <a:pt x="1038" y="1050"/>
                    <a:pt x="1038" y="1050"/>
                  </a:cubicBezTo>
                  <a:cubicBezTo>
                    <a:pt x="1038" y="1048"/>
                    <a:pt x="1037" y="1047"/>
                    <a:pt x="1035" y="1046"/>
                  </a:cubicBezTo>
                  <a:cubicBezTo>
                    <a:pt x="1035" y="1045"/>
                    <a:pt x="1035" y="1045"/>
                    <a:pt x="1034" y="1044"/>
                  </a:cubicBezTo>
                  <a:cubicBezTo>
                    <a:pt x="1034" y="1044"/>
                    <a:pt x="1034" y="1044"/>
                    <a:pt x="1033" y="1043"/>
                  </a:cubicBezTo>
                  <a:cubicBezTo>
                    <a:pt x="1033" y="1043"/>
                    <a:pt x="1032" y="1042"/>
                    <a:pt x="1032" y="1042"/>
                  </a:cubicBezTo>
                  <a:cubicBezTo>
                    <a:pt x="1031" y="1042"/>
                    <a:pt x="1031" y="1041"/>
                    <a:pt x="1031" y="1041"/>
                  </a:cubicBezTo>
                  <a:cubicBezTo>
                    <a:pt x="1029" y="1040"/>
                    <a:pt x="1028" y="1040"/>
                    <a:pt x="1027" y="1039"/>
                  </a:cubicBezTo>
                  <a:cubicBezTo>
                    <a:pt x="1027" y="1039"/>
                    <a:pt x="1027" y="1039"/>
                    <a:pt x="1026" y="1039"/>
                  </a:cubicBezTo>
                  <a:cubicBezTo>
                    <a:pt x="1026" y="1039"/>
                    <a:pt x="1026" y="1039"/>
                    <a:pt x="1025" y="1039"/>
                  </a:cubicBezTo>
                  <a:cubicBezTo>
                    <a:pt x="1025" y="1039"/>
                    <a:pt x="1025" y="1039"/>
                    <a:pt x="1025" y="1038"/>
                  </a:cubicBezTo>
                  <a:cubicBezTo>
                    <a:pt x="1024" y="1038"/>
                    <a:pt x="1024" y="1038"/>
                    <a:pt x="1024" y="1038"/>
                  </a:cubicBezTo>
                  <a:cubicBezTo>
                    <a:pt x="1021" y="1038"/>
                    <a:pt x="1019" y="1038"/>
                    <a:pt x="1016" y="1038"/>
                  </a:cubicBezTo>
                  <a:cubicBezTo>
                    <a:pt x="1015" y="1038"/>
                    <a:pt x="1014" y="1038"/>
                    <a:pt x="1013" y="1038"/>
                  </a:cubicBezTo>
                  <a:cubicBezTo>
                    <a:pt x="1012" y="1038"/>
                    <a:pt x="1011" y="1037"/>
                    <a:pt x="1011" y="1037"/>
                  </a:cubicBezTo>
                  <a:cubicBezTo>
                    <a:pt x="1010" y="1037"/>
                    <a:pt x="1010" y="1037"/>
                    <a:pt x="1010" y="1037"/>
                  </a:cubicBezTo>
                  <a:cubicBezTo>
                    <a:pt x="1010" y="1037"/>
                    <a:pt x="1010" y="1037"/>
                    <a:pt x="1010" y="1037"/>
                  </a:cubicBezTo>
                  <a:cubicBezTo>
                    <a:pt x="1010" y="1036"/>
                    <a:pt x="1010" y="1036"/>
                    <a:pt x="1010" y="1036"/>
                  </a:cubicBezTo>
                  <a:cubicBezTo>
                    <a:pt x="1009" y="1036"/>
                    <a:pt x="1009" y="1036"/>
                    <a:pt x="1009" y="1036"/>
                  </a:cubicBezTo>
                  <a:cubicBezTo>
                    <a:pt x="1007" y="1035"/>
                    <a:pt x="1005" y="1033"/>
                    <a:pt x="1003" y="1030"/>
                  </a:cubicBezTo>
                  <a:cubicBezTo>
                    <a:pt x="1001" y="1028"/>
                    <a:pt x="1000" y="1025"/>
                    <a:pt x="998" y="1023"/>
                  </a:cubicBezTo>
                  <a:cubicBezTo>
                    <a:pt x="996" y="1020"/>
                    <a:pt x="994" y="1018"/>
                    <a:pt x="992" y="1016"/>
                  </a:cubicBezTo>
                  <a:cubicBezTo>
                    <a:pt x="990" y="1014"/>
                    <a:pt x="989" y="1013"/>
                    <a:pt x="988" y="1011"/>
                  </a:cubicBezTo>
                  <a:cubicBezTo>
                    <a:pt x="988" y="1011"/>
                    <a:pt x="988" y="1011"/>
                    <a:pt x="987" y="1010"/>
                  </a:cubicBezTo>
                  <a:cubicBezTo>
                    <a:pt x="987" y="1010"/>
                    <a:pt x="987" y="1010"/>
                    <a:pt x="987" y="1009"/>
                  </a:cubicBezTo>
                  <a:cubicBezTo>
                    <a:pt x="987" y="1009"/>
                    <a:pt x="987" y="1009"/>
                    <a:pt x="987" y="1009"/>
                  </a:cubicBezTo>
                  <a:cubicBezTo>
                    <a:pt x="987" y="1008"/>
                    <a:pt x="987" y="1008"/>
                    <a:pt x="986" y="1008"/>
                  </a:cubicBezTo>
                  <a:cubicBezTo>
                    <a:pt x="986" y="1008"/>
                    <a:pt x="986" y="1007"/>
                    <a:pt x="986" y="1007"/>
                  </a:cubicBezTo>
                  <a:cubicBezTo>
                    <a:pt x="986" y="1006"/>
                    <a:pt x="985" y="1006"/>
                    <a:pt x="985" y="1005"/>
                  </a:cubicBezTo>
                  <a:cubicBezTo>
                    <a:pt x="985" y="1005"/>
                    <a:pt x="985" y="1004"/>
                    <a:pt x="985" y="1004"/>
                  </a:cubicBezTo>
                  <a:cubicBezTo>
                    <a:pt x="985" y="1003"/>
                    <a:pt x="984" y="1003"/>
                    <a:pt x="984" y="1002"/>
                  </a:cubicBezTo>
                  <a:cubicBezTo>
                    <a:pt x="984" y="1001"/>
                    <a:pt x="983" y="1000"/>
                    <a:pt x="983" y="999"/>
                  </a:cubicBezTo>
                  <a:cubicBezTo>
                    <a:pt x="983" y="997"/>
                    <a:pt x="983" y="996"/>
                    <a:pt x="982" y="995"/>
                  </a:cubicBezTo>
                  <a:cubicBezTo>
                    <a:pt x="982" y="994"/>
                    <a:pt x="982" y="993"/>
                    <a:pt x="982" y="992"/>
                  </a:cubicBezTo>
                  <a:cubicBezTo>
                    <a:pt x="982" y="991"/>
                    <a:pt x="982" y="991"/>
                    <a:pt x="982" y="991"/>
                  </a:cubicBezTo>
                  <a:cubicBezTo>
                    <a:pt x="982" y="992"/>
                    <a:pt x="982" y="993"/>
                    <a:pt x="983" y="994"/>
                  </a:cubicBezTo>
                  <a:cubicBezTo>
                    <a:pt x="998" y="990"/>
                    <a:pt x="987" y="967"/>
                    <a:pt x="978" y="956"/>
                  </a:cubicBezTo>
                  <a:cubicBezTo>
                    <a:pt x="978" y="964"/>
                    <a:pt x="965" y="990"/>
                    <a:pt x="980" y="994"/>
                  </a:cubicBezTo>
                  <a:cubicBezTo>
                    <a:pt x="980" y="995"/>
                    <a:pt x="980" y="995"/>
                    <a:pt x="980" y="995"/>
                  </a:cubicBezTo>
                  <a:cubicBezTo>
                    <a:pt x="981" y="996"/>
                    <a:pt x="981" y="998"/>
                    <a:pt x="981" y="999"/>
                  </a:cubicBezTo>
                  <a:cubicBezTo>
                    <a:pt x="982" y="1000"/>
                    <a:pt x="982" y="1001"/>
                    <a:pt x="982" y="1003"/>
                  </a:cubicBezTo>
                  <a:cubicBezTo>
                    <a:pt x="983" y="1003"/>
                    <a:pt x="983" y="1004"/>
                    <a:pt x="983" y="1004"/>
                  </a:cubicBezTo>
                  <a:cubicBezTo>
                    <a:pt x="983" y="1005"/>
                    <a:pt x="983" y="1005"/>
                    <a:pt x="984" y="1006"/>
                  </a:cubicBezTo>
                  <a:cubicBezTo>
                    <a:pt x="984" y="1006"/>
                    <a:pt x="984" y="1007"/>
                    <a:pt x="984" y="1007"/>
                  </a:cubicBezTo>
                  <a:cubicBezTo>
                    <a:pt x="984" y="1007"/>
                    <a:pt x="984" y="1008"/>
                    <a:pt x="984" y="1008"/>
                  </a:cubicBezTo>
                  <a:cubicBezTo>
                    <a:pt x="983" y="1007"/>
                    <a:pt x="982" y="1005"/>
                    <a:pt x="981" y="1004"/>
                  </a:cubicBezTo>
                  <a:cubicBezTo>
                    <a:pt x="980" y="1004"/>
                    <a:pt x="980" y="1003"/>
                    <a:pt x="980" y="1003"/>
                  </a:cubicBezTo>
                  <a:cubicBezTo>
                    <a:pt x="979" y="1003"/>
                    <a:pt x="979" y="1002"/>
                    <a:pt x="979" y="1002"/>
                  </a:cubicBezTo>
                  <a:cubicBezTo>
                    <a:pt x="978" y="1001"/>
                    <a:pt x="977" y="1001"/>
                    <a:pt x="976" y="1000"/>
                  </a:cubicBezTo>
                  <a:cubicBezTo>
                    <a:pt x="975" y="999"/>
                    <a:pt x="974" y="998"/>
                    <a:pt x="973" y="997"/>
                  </a:cubicBezTo>
                  <a:cubicBezTo>
                    <a:pt x="972" y="996"/>
                    <a:pt x="972" y="996"/>
                    <a:pt x="971" y="996"/>
                  </a:cubicBezTo>
                  <a:cubicBezTo>
                    <a:pt x="971"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7"/>
                  </a:cubicBezTo>
                  <a:cubicBezTo>
                    <a:pt x="970" y="997"/>
                    <a:pt x="970" y="997"/>
                    <a:pt x="971" y="997"/>
                  </a:cubicBezTo>
                  <a:cubicBezTo>
                    <a:pt x="971" y="997"/>
                    <a:pt x="971" y="997"/>
                    <a:pt x="971" y="997"/>
                  </a:cubicBezTo>
                  <a:cubicBezTo>
                    <a:pt x="971" y="997"/>
                    <a:pt x="971" y="997"/>
                    <a:pt x="971" y="997"/>
                  </a:cubicBezTo>
                  <a:cubicBezTo>
                    <a:pt x="970" y="997"/>
                    <a:pt x="970" y="997"/>
                    <a:pt x="970" y="997"/>
                  </a:cubicBezTo>
                  <a:cubicBezTo>
                    <a:pt x="970" y="997"/>
                    <a:pt x="970" y="996"/>
                    <a:pt x="970" y="996"/>
                  </a:cubicBezTo>
                  <a:cubicBezTo>
                    <a:pt x="970" y="996"/>
                    <a:pt x="970" y="996"/>
                    <a:pt x="970" y="996"/>
                  </a:cubicBezTo>
                  <a:cubicBezTo>
                    <a:pt x="970" y="996"/>
                    <a:pt x="970" y="996"/>
                    <a:pt x="970" y="996"/>
                  </a:cubicBezTo>
                  <a:cubicBezTo>
                    <a:pt x="970" y="996"/>
                    <a:pt x="970" y="996"/>
                    <a:pt x="970" y="996"/>
                  </a:cubicBezTo>
                  <a:cubicBezTo>
                    <a:pt x="970" y="996"/>
                    <a:pt x="970" y="996"/>
                    <a:pt x="970" y="996"/>
                  </a:cubicBezTo>
                  <a:cubicBezTo>
                    <a:pt x="971" y="996"/>
                    <a:pt x="971" y="996"/>
                    <a:pt x="971" y="996"/>
                  </a:cubicBezTo>
                  <a:cubicBezTo>
                    <a:pt x="971" y="997"/>
                    <a:pt x="971" y="997"/>
                    <a:pt x="972" y="998"/>
                  </a:cubicBezTo>
                  <a:cubicBezTo>
                    <a:pt x="973" y="999"/>
                    <a:pt x="974" y="1000"/>
                    <a:pt x="975" y="1002"/>
                  </a:cubicBezTo>
                  <a:cubicBezTo>
                    <a:pt x="976" y="1002"/>
                    <a:pt x="976" y="1003"/>
                    <a:pt x="977" y="1004"/>
                  </a:cubicBezTo>
                  <a:cubicBezTo>
                    <a:pt x="977" y="1004"/>
                    <a:pt x="978" y="1005"/>
                    <a:pt x="978" y="1005"/>
                  </a:cubicBezTo>
                  <a:cubicBezTo>
                    <a:pt x="978" y="1006"/>
                    <a:pt x="979" y="1006"/>
                    <a:pt x="979" y="1006"/>
                  </a:cubicBezTo>
                  <a:cubicBezTo>
                    <a:pt x="982" y="1010"/>
                    <a:pt x="986" y="1013"/>
                    <a:pt x="990" y="1018"/>
                  </a:cubicBezTo>
                  <a:cubicBezTo>
                    <a:pt x="992" y="1020"/>
                    <a:pt x="994" y="1022"/>
                    <a:pt x="996" y="1025"/>
                  </a:cubicBezTo>
                  <a:cubicBezTo>
                    <a:pt x="996" y="1025"/>
                    <a:pt x="997" y="1026"/>
                    <a:pt x="998" y="1027"/>
                  </a:cubicBezTo>
                  <a:cubicBezTo>
                    <a:pt x="997" y="1027"/>
                    <a:pt x="997" y="1027"/>
                    <a:pt x="997" y="1027"/>
                  </a:cubicBezTo>
                  <a:cubicBezTo>
                    <a:pt x="996" y="1026"/>
                    <a:pt x="995" y="1026"/>
                    <a:pt x="994" y="1026"/>
                  </a:cubicBezTo>
                  <a:cubicBezTo>
                    <a:pt x="994" y="1025"/>
                    <a:pt x="993" y="1025"/>
                    <a:pt x="992" y="1025"/>
                  </a:cubicBezTo>
                  <a:cubicBezTo>
                    <a:pt x="991" y="1025"/>
                    <a:pt x="990" y="1024"/>
                    <a:pt x="989" y="1024"/>
                  </a:cubicBezTo>
                  <a:cubicBezTo>
                    <a:pt x="989" y="1024"/>
                    <a:pt x="989" y="1024"/>
                    <a:pt x="989" y="1024"/>
                  </a:cubicBezTo>
                  <a:cubicBezTo>
                    <a:pt x="989" y="1024"/>
                    <a:pt x="989" y="1024"/>
                    <a:pt x="989" y="1024"/>
                  </a:cubicBezTo>
                  <a:cubicBezTo>
                    <a:pt x="977" y="1015"/>
                    <a:pt x="968" y="1019"/>
                    <a:pt x="957" y="1023"/>
                  </a:cubicBezTo>
                  <a:cubicBezTo>
                    <a:pt x="967" y="1033"/>
                    <a:pt x="977" y="1031"/>
                    <a:pt x="987" y="1026"/>
                  </a:cubicBezTo>
                  <a:cubicBezTo>
                    <a:pt x="987" y="1026"/>
                    <a:pt x="988" y="1026"/>
                    <a:pt x="989" y="1027"/>
                  </a:cubicBezTo>
                  <a:cubicBezTo>
                    <a:pt x="990" y="1027"/>
                    <a:pt x="991" y="1027"/>
                    <a:pt x="992" y="1027"/>
                  </a:cubicBezTo>
                  <a:cubicBezTo>
                    <a:pt x="992" y="1028"/>
                    <a:pt x="993" y="1028"/>
                    <a:pt x="994" y="1028"/>
                  </a:cubicBezTo>
                  <a:cubicBezTo>
                    <a:pt x="995" y="1028"/>
                    <a:pt x="996" y="1029"/>
                    <a:pt x="996" y="1029"/>
                  </a:cubicBezTo>
                  <a:cubicBezTo>
                    <a:pt x="997" y="1029"/>
                    <a:pt x="998" y="1030"/>
                    <a:pt x="998" y="1030"/>
                  </a:cubicBezTo>
                  <a:cubicBezTo>
                    <a:pt x="999" y="1030"/>
                    <a:pt x="999" y="1030"/>
                    <a:pt x="999" y="1030"/>
                  </a:cubicBezTo>
                  <a:cubicBezTo>
                    <a:pt x="999" y="1030"/>
                    <a:pt x="999" y="1030"/>
                    <a:pt x="999" y="1030"/>
                  </a:cubicBezTo>
                  <a:cubicBezTo>
                    <a:pt x="1000" y="1030"/>
                    <a:pt x="1000" y="1030"/>
                    <a:pt x="1000" y="1030"/>
                  </a:cubicBezTo>
                  <a:cubicBezTo>
                    <a:pt x="1000" y="1031"/>
                    <a:pt x="1001" y="1031"/>
                    <a:pt x="1001" y="1032"/>
                  </a:cubicBezTo>
                  <a:cubicBezTo>
                    <a:pt x="1003" y="1035"/>
                    <a:pt x="1005" y="1037"/>
                    <a:pt x="1008" y="1039"/>
                  </a:cubicBezTo>
                  <a:cubicBezTo>
                    <a:pt x="1008" y="1039"/>
                    <a:pt x="1008" y="1039"/>
                    <a:pt x="1009" y="1039"/>
                  </a:cubicBezTo>
                  <a:cubicBezTo>
                    <a:pt x="1009" y="1039"/>
                    <a:pt x="1009" y="1039"/>
                    <a:pt x="1009" y="1039"/>
                  </a:cubicBezTo>
                  <a:cubicBezTo>
                    <a:pt x="1009" y="1040"/>
                    <a:pt x="1010" y="1040"/>
                    <a:pt x="1010" y="1040"/>
                  </a:cubicBezTo>
                  <a:cubicBezTo>
                    <a:pt x="1010" y="1040"/>
                    <a:pt x="1010" y="1040"/>
                    <a:pt x="1010" y="1040"/>
                  </a:cubicBezTo>
                  <a:cubicBezTo>
                    <a:pt x="1011" y="1040"/>
                    <a:pt x="1012" y="1041"/>
                    <a:pt x="1012" y="1041"/>
                  </a:cubicBezTo>
                  <a:cubicBezTo>
                    <a:pt x="1014" y="1041"/>
                    <a:pt x="1015" y="1041"/>
                    <a:pt x="1016" y="1041"/>
                  </a:cubicBezTo>
                  <a:cubicBezTo>
                    <a:pt x="1019" y="1041"/>
                    <a:pt x="1021" y="1041"/>
                    <a:pt x="1024" y="1041"/>
                  </a:cubicBezTo>
                  <a:cubicBezTo>
                    <a:pt x="1024" y="1041"/>
                    <a:pt x="1024" y="1042"/>
                    <a:pt x="1024" y="1042"/>
                  </a:cubicBezTo>
                  <a:cubicBezTo>
                    <a:pt x="1025" y="1042"/>
                    <a:pt x="1025" y="1042"/>
                    <a:pt x="1025" y="1042"/>
                  </a:cubicBezTo>
                  <a:cubicBezTo>
                    <a:pt x="1025" y="1042"/>
                    <a:pt x="1026" y="1042"/>
                    <a:pt x="1026" y="1042"/>
                  </a:cubicBezTo>
                  <a:cubicBezTo>
                    <a:pt x="1026" y="1042"/>
                    <a:pt x="1026" y="1042"/>
                    <a:pt x="1027" y="1042"/>
                  </a:cubicBezTo>
                  <a:cubicBezTo>
                    <a:pt x="1028" y="1043"/>
                    <a:pt x="1029" y="1043"/>
                    <a:pt x="1029" y="1044"/>
                  </a:cubicBezTo>
                  <a:cubicBezTo>
                    <a:pt x="1030" y="1044"/>
                    <a:pt x="1031" y="1045"/>
                    <a:pt x="1032" y="1045"/>
                  </a:cubicBezTo>
                  <a:cubicBezTo>
                    <a:pt x="1032" y="1046"/>
                    <a:pt x="1033" y="1046"/>
                    <a:pt x="1033" y="1046"/>
                  </a:cubicBezTo>
                  <a:cubicBezTo>
                    <a:pt x="1033" y="1047"/>
                    <a:pt x="1034" y="1047"/>
                    <a:pt x="1034" y="1047"/>
                  </a:cubicBezTo>
                  <a:cubicBezTo>
                    <a:pt x="1035" y="1048"/>
                    <a:pt x="1037" y="1049"/>
                    <a:pt x="1038" y="1050"/>
                  </a:cubicBezTo>
                  <a:cubicBezTo>
                    <a:pt x="1038" y="1051"/>
                    <a:pt x="1038" y="1051"/>
                    <a:pt x="1039" y="1051"/>
                  </a:cubicBezTo>
                  <a:cubicBezTo>
                    <a:pt x="1039" y="1053"/>
                    <a:pt x="1039" y="1056"/>
                    <a:pt x="1039" y="1058"/>
                  </a:cubicBezTo>
                  <a:cubicBezTo>
                    <a:pt x="1040" y="1061"/>
                    <a:pt x="1040" y="1065"/>
                    <a:pt x="1041" y="1068"/>
                  </a:cubicBezTo>
                  <a:cubicBezTo>
                    <a:pt x="1041" y="1072"/>
                    <a:pt x="1042" y="1075"/>
                    <a:pt x="1042" y="1079"/>
                  </a:cubicBezTo>
                  <a:cubicBezTo>
                    <a:pt x="1043" y="1086"/>
                    <a:pt x="1043" y="1094"/>
                    <a:pt x="1042" y="1102"/>
                  </a:cubicBezTo>
                  <a:cubicBezTo>
                    <a:pt x="1042" y="1105"/>
                    <a:pt x="1041" y="1109"/>
                    <a:pt x="1041" y="1113"/>
                  </a:cubicBezTo>
                  <a:cubicBezTo>
                    <a:pt x="1041" y="1114"/>
                    <a:pt x="1041" y="1115"/>
                    <a:pt x="1041" y="1116"/>
                  </a:cubicBezTo>
                  <a:cubicBezTo>
                    <a:pt x="1041" y="1117"/>
                    <a:pt x="1041" y="1119"/>
                    <a:pt x="1041" y="1120"/>
                  </a:cubicBezTo>
                  <a:cubicBezTo>
                    <a:pt x="1041" y="1122"/>
                    <a:pt x="1042" y="1124"/>
                    <a:pt x="1042" y="1126"/>
                  </a:cubicBezTo>
                  <a:cubicBezTo>
                    <a:pt x="1043" y="1130"/>
                    <a:pt x="1044" y="1134"/>
                    <a:pt x="1045" y="1138"/>
                  </a:cubicBezTo>
                  <a:cubicBezTo>
                    <a:pt x="1046" y="1141"/>
                    <a:pt x="1047" y="1144"/>
                    <a:pt x="1048" y="1146"/>
                  </a:cubicBezTo>
                  <a:cubicBezTo>
                    <a:pt x="1047" y="1145"/>
                    <a:pt x="1047" y="1144"/>
                    <a:pt x="1046" y="1143"/>
                  </a:cubicBezTo>
                  <a:cubicBezTo>
                    <a:pt x="1046" y="1143"/>
                    <a:pt x="1046" y="1142"/>
                    <a:pt x="1045" y="1142"/>
                  </a:cubicBezTo>
                  <a:cubicBezTo>
                    <a:pt x="1045" y="1141"/>
                    <a:pt x="1045" y="1141"/>
                    <a:pt x="1044" y="1140"/>
                  </a:cubicBezTo>
                  <a:cubicBezTo>
                    <a:pt x="1044" y="1139"/>
                    <a:pt x="1043" y="1139"/>
                    <a:pt x="1043" y="1139"/>
                  </a:cubicBezTo>
                  <a:cubicBezTo>
                    <a:pt x="1043" y="1138"/>
                    <a:pt x="1042" y="1138"/>
                    <a:pt x="1042" y="1137"/>
                  </a:cubicBezTo>
                  <a:cubicBezTo>
                    <a:pt x="1040" y="1135"/>
                    <a:pt x="1037" y="1133"/>
                    <a:pt x="1034" y="1132"/>
                  </a:cubicBezTo>
                  <a:cubicBezTo>
                    <a:pt x="1034" y="1132"/>
                    <a:pt x="1034" y="1132"/>
                    <a:pt x="1033" y="1132"/>
                  </a:cubicBezTo>
                  <a:cubicBezTo>
                    <a:pt x="1033" y="1132"/>
                    <a:pt x="1032" y="1132"/>
                    <a:pt x="1032" y="1132"/>
                  </a:cubicBezTo>
                  <a:cubicBezTo>
                    <a:pt x="1032" y="1132"/>
                    <a:pt x="1032" y="1132"/>
                    <a:pt x="1032" y="1132"/>
                  </a:cubicBezTo>
                  <a:cubicBezTo>
                    <a:pt x="1031" y="1131"/>
                    <a:pt x="1031" y="1131"/>
                    <a:pt x="1031" y="1131"/>
                  </a:cubicBezTo>
                  <a:cubicBezTo>
                    <a:pt x="1031" y="1131"/>
                    <a:pt x="1030" y="1131"/>
                    <a:pt x="1030" y="1131"/>
                  </a:cubicBezTo>
                  <a:cubicBezTo>
                    <a:pt x="1028" y="1131"/>
                    <a:pt x="1027" y="1131"/>
                    <a:pt x="1026" y="1132"/>
                  </a:cubicBezTo>
                  <a:cubicBezTo>
                    <a:pt x="1025" y="1132"/>
                    <a:pt x="1024" y="1132"/>
                    <a:pt x="1023" y="1132"/>
                  </a:cubicBezTo>
                  <a:cubicBezTo>
                    <a:pt x="1023" y="1132"/>
                    <a:pt x="1022" y="1132"/>
                    <a:pt x="1021" y="1132"/>
                  </a:cubicBezTo>
                  <a:cubicBezTo>
                    <a:pt x="1021" y="1132"/>
                    <a:pt x="1020" y="1132"/>
                    <a:pt x="1019" y="1132"/>
                  </a:cubicBezTo>
                  <a:cubicBezTo>
                    <a:pt x="1018" y="1132"/>
                    <a:pt x="1018" y="1132"/>
                    <a:pt x="1017" y="1132"/>
                  </a:cubicBezTo>
                  <a:cubicBezTo>
                    <a:pt x="1017" y="1132"/>
                    <a:pt x="1016" y="1132"/>
                    <a:pt x="1016" y="1132"/>
                  </a:cubicBezTo>
                  <a:cubicBezTo>
                    <a:pt x="1016" y="1132"/>
                    <a:pt x="1015" y="1132"/>
                    <a:pt x="1015" y="1132"/>
                  </a:cubicBezTo>
                  <a:cubicBezTo>
                    <a:pt x="1015" y="1132"/>
                    <a:pt x="1015" y="1131"/>
                    <a:pt x="1015" y="1131"/>
                  </a:cubicBezTo>
                  <a:cubicBezTo>
                    <a:pt x="1015" y="1131"/>
                    <a:pt x="1014" y="1131"/>
                    <a:pt x="1014" y="1130"/>
                  </a:cubicBezTo>
                  <a:cubicBezTo>
                    <a:pt x="1014" y="1130"/>
                    <a:pt x="1014" y="1130"/>
                    <a:pt x="1014" y="1130"/>
                  </a:cubicBezTo>
                  <a:cubicBezTo>
                    <a:pt x="1014" y="1130"/>
                    <a:pt x="1013" y="1129"/>
                    <a:pt x="1013" y="1129"/>
                  </a:cubicBezTo>
                  <a:cubicBezTo>
                    <a:pt x="1013" y="1129"/>
                    <a:pt x="1013" y="1128"/>
                    <a:pt x="1012" y="1128"/>
                  </a:cubicBezTo>
                  <a:cubicBezTo>
                    <a:pt x="1012" y="1128"/>
                    <a:pt x="1012" y="1128"/>
                    <a:pt x="1012" y="1127"/>
                  </a:cubicBezTo>
                  <a:cubicBezTo>
                    <a:pt x="1012" y="1127"/>
                    <a:pt x="1012" y="1127"/>
                    <a:pt x="1011" y="1127"/>
                  </a:cubicBezTo>
                  <a:cubicBezTo>
                    <a:pt x="1011" y="1126"/>
                    <a:pt x="1011" y="1126"/>
                    <a:pt x="1011" y="1125"/>
                  </a:cubicBezTo>
                  <a:cubicBezTo>
                    <a:pt x="1010" y="1125"/>
                    <a:pt x="1009" y="1124"/>
                    <a:pt x="1009" y="1123"/>
                  </a:cubicBezTo>
                  <a:cubicBezTo>
                    <a:pt x="1008" y="1122"/>
                    <a:pt x="1008" y="1121"/>
                    <a:pt x="1008" y="1120"/>
                  </a:cubicBezTo>
                  <a:cubicBezTo>
                    <a:pt x="1008" y="1119"/>
                    <a:pt x="1008" y="1119"/>
                    <a:pt x="1007" y="1119"/>
                  </a:cubicBezTo>
                  <a:cubicBezTo>
                    <a:pt x="1008" y="1119"/>
                    <a:pt x="1008" y="1119"/>
                    <a:pt x="1008" y="1119"/>
                  </a:cubicBezTo>
                  <a:cubicBezTo>
                    <a:pt x="1008" y="1119"/>
                    <a:pt x="1008" y="1118"/>
                    <a:pt x="1007" y="1117"/>
                  </a:cubicBezTo>
                  <a:cubicBezTo>
                    <a:pt x="1009" y="1118"/>
                    <a:pt x="1009" y="1118"/>
                    <a:pt x="1009" y="1118"/>
                  </a:cubicBezTo>
                  <a:cubicBezTo>
                    <a:pt x="1022" y="1110"/>
                    <a:pt x="1005" y="1098"/>
                    <a:pt x="1002" y="1088"/>
                  </a:cubicBezTo>
                  <a:cubicBezTo>
                    <a:pt x="999" y="1096"/>
                    <a:pt x="994" y="1115"/>
                    <a:pt x="1006" y="1119"/>
                  </a:cubicBezTo>
                  <a:cubicBezTo>
                    <a:pt x="1006" y="1119"/>
                    <a:pt x="1006" y="1120"/>
                    <a:pt x="1006" y="1120"/>
                  </a:cubicBezTo>
                  <a:cubicBezTo>
                    <a:pt x="1007" y="1121"/>
                    <a:pt x="1007" y="1122"/>
                    <a:pt x="1008" y="1123"/>
                  </a:cubicBezTo>
                  <a:cubicBezTo>
                    <a:pt x="1008" y="1124"/>
                    <a:pt x="1009" y="1125"/>
                    <a:pt x="1009" y="1126"/>
                  </a:cubicBezTo>
                  <a:cubicBezTo>
                    <a:pt x="1010" y="1127"/>
                    <a:pt x="1010" y="1127"/>
                    <a:pt x="1010" y="1128"/>
                  </a:cubicBezTo>
                  <a:cubicBezTo>
                    <a:pt x="1010" y="1128"/>
                    <a:pt x="1011" y="1128"/>
                    <a:pt x="1011" y="1128"/>
                  </a:cubicBezTo>
                  <a:cubicBezTo>
                    <a:pt x="1011" y="1128"/>
                    <a:pt x="1011" y="1129"/>
                    <a:pt x="1011" y="1129"/>
                  </a:cubicBezTo>
                  <a:cubicBezTo>
                    <a:pt x="1012" y="1129"/>
                    <a:pt x="1012" y="1130"/>
                    <a:pt x="1012" y="1130"/>
                  </a:cubicBezTo>
                  <a:cubicBezTo>
                    <a:pt x="1012" y="1130"/>
                    <a:pt x="1013" y="1131"/>
                    <a:pt x="1013" y="1131"/>
                  </a:cubicBezTo>
                  <a:cubicBezTo>
                    <a:pt x="1013" y="1131"/>
                    <a:pt x="1013" y="1131"/>
                    <a:pt x="1013" y="1132"/>
                  </a:cubicBezTo>
                  <a:cubicBezTo>
                    <a:pt x="1014" y="1132"/>
                    <a:pt x="1014" y="1132"/>
                    <a:pt x="1014" y="1132"/>
                  </a:cubicBezTo>
                  <a:cubicBezTo>
                    <a:pt x="1012" y="1132"/>
                    <a:pt x="1010" y="1131"/>
                    <a:pt x="1008" y="1131"/>
                  </a:cubicBezTo>
                  <a:cubicBezTo>
                    <a:pt x="1008" y="1131"/>
                    <a:pt x="1007" y="1131"/>
                    <a:pt x="1007" y="1131"/>
                  </a:cubicBezTo>
                  <a:cubicBezTo>
                    <a:pt x="1006" y="1130"/>
                    <a:pt x="1006" y="1130"/>
                    <a:pt x="1006" y="1130"/>
                  </a:cubicBezTo>
                  <a:cubicBezTo>
                    <a:pt x="1005" y="1130"/>
                    <a:pt x="1004" y="1130"/>
                    <a:pt x="1004" y="1130"/>
                  </a:cubicBezTo>
                  <a:cubicBezTo>
                    <a:pt x="1003" y="1129"/>
                    <a:pt x="1002" y="1129"/>
                    <a:pt x="1002" y="1129"/>
                  </a:cubicBezTo>
                  <a:cubicBezTo>
                    <a:pt x="1001" y="1129"/>
                    <a:pt x="1000" y="1128"/>
                    <a:pt x="999" y="1128"/>
                  </a:cubicBezTo>
                  <a:cubicBezTo>
                    <a:pt x="997" y="1127"/>
                    <a:pt x="994" y="1125"/>
                    <a:pt x="991" y="1124"/>
                  </a:cubicBezTo>
                  <a:cubicBezTo>
                    <a:pt x="990" y="1123"/>
                    <a:pt x="989" y="1122"/>
                    <a:pt x="988" y="1122"/>
                  </a:cubicBezTo>
                  <a:cubicBezTo>
                    <a:pt x="988" y="1122"/>
                    <a:pt x="988" y="1122"/>
                    <a:pt x="988" y="1122"/>
                  </a:cubicBezTo>
                  <a:cubicBezTo>
                    <a:pt x="988" y="1122"/>
                    <a:pt x="988" y="1121"/>
                    <a:pt x="987" y="1121"/>
                  </a:cubicBezTo>
                  <a:cubicBezTo>
                    <a:pt x="987" y="1121"/>
                    <a:pt x="986" y="1120"/>
                    <a:pt x="986" y="1120"/>
                  </a:cubicBezTo>
                  <a:cubicBezTo>
                    <a:pt x="985" y="1120"/>
                    <a:pt x="985" y="1119"/>
                    <a:pt x="985" y="1119"/>
                  </a:cubicBezTo>
                  <a:cubicBezTo>
                    <a:pt x="985" y="1119"/>
                    <a:pt x="984" y="1119"/>
                    <a:pt x="984" y="1119"/>
                  </a:cubicBezTo>
                  <a:cubicBezTo>
                    <a:pt x="983" y="1118"/>
                    <a:pt x="982" y="1117"/>
                    <a:pt x="981" y="1116"/>
                  </a:cubicBezTo>
                  <a:cubicBezTo>
                    <a:pt x="980" y="1115"/>
                    <a:pt x="980" y="1115"/>
                    <a:pt x="979" y="1114"/>
                  </a:cubicBezTo>
                  <a:cubicBezTo>
                    <a:pt x="979" y="1114"/>
                    <a:pt x="979" y="1114"/>
                    <a:pt x="979" y="1114"/>
                  </a:cubicBezTo>
                  <a:cubicBezTo>
                    <a:pt x="978" y="1113"/>
                    <a:pt x="978" y="1113"/>
                    <a:pt x="978" y="1113"/>
                  </a:cubicBezTo>
                  <a:cubicBezTo>
                    <a:pt x="976" y="1111"/>
                    <a:pt x="975" y="1109"/>
                    <a:pt x="973" y="1108"/>
                  </a:cubicBezTo>
                  <a:cubicBezTo>
                    <a:pt x="973" y="1107"/>
                    <a:pt x="972" y="1106"/>
                    <a:pt x="971" y="1106"/>
                  </a:cubicBezTo>
                  <a:cubicBezTo>
                    <a:pt x="971" y="1105"/>
                    <a:pt x="970" y="1104"/>
                    <a:pt x="970" y="1104"/>
                  </a:cubicBezTo>
                  <a:cubicBezTo>
                    <a:pt x="968" y="1101"/>
                    <a:pt x="967" y="1100"/>
                    <a:pt x="967" y="1100"/>
                  </a:cubicBezTo>
                  <a:cubicBezTo>
                    <a:pt x="967" y="1100"/>
                    <a:pt x="967" y="1100"/>
                    <a:pt x="967" y="1101"/>
                  </a:cubicBezTo>
                  <a:cubicBezTo>
                    <a:pt x="968" y="1102"/>
                    <a:pt x="968" y="1103"/>
                    <a:pt x="969" y="1104"/>
                  </a:cubicBezTo>
                  <a:cubicBezTo>
                    <a:pt x="969" y="1105"/>
                    <a:pt x="970" y="1106"/>
                    <a:pt x="970" y="1107"/>
                  </a:cubicBezTo>
                  <a:cubicBezTo>
                    <a:pt x="971" y="1107"/>
                    <a:pt x="971" y="1108"/>
                    <a:pt x="972" y="1109"/>
                  </a:cubicBezTo>
                  <a:cubicBezTo>
                    <a:pt x="972" y="1110"/>
                    <a:pt x="973" y="1111"/>
                    <a:pt x="974" y="1112"/>
                  </a:cubicBezTo>
                  <a:cubicBezTo>
                    <a:pt x="974" y="1113"/>
                    <a:pt x="975" y="1113"/>
                    <a:pt x="975" y="1114"/>
                  </a:cubicBezTo>
                  <a:cubicBezTo>
                    <a:pt x="975" y="1114"/>
                    <a:pt x="976" y="1115"/>
                    <a:pt x="976" y="1115"/>
                  </a:cubicBezTo>
                  <a:cubicBezTo>
                    <a:pt x="977" y="1115"/>
                    <a:pt x="977" y="1116"/>
                    <a:pt x="977" y="1116"/>
                  </a:cubicBezTo>
                  <a:cubicBezTo>
                    <a:pt x="977" y="1116"/>
                    <a:pt x="977" y="1116"/>
                    <a:pt x="978" y="1117"/>
                  </a:cubicBezTo>
                  <a:cubicBezTo>
                    <a:pt x="978" y="1117"/>
                    <a:pt x="979" y="1117"/>
                    <a:pt x="979" y="1118"/>
                  </a:cubicBezTo>
                  <a:cubicBezTo>
                    <a:pt x="980" y="1119"/>
                    <a:pt x="980" y="1119"/>
                    <a:pt x="981" y="1120"/>
                  </a:cubicBezTo>
                  <a:cubicBezTo>
                    <a:pt x="980" y="1120"/>
                    <a:pt x="980" y="1120"/>
                    <a:pt x="979" y="1120"/>
                  </a:cubicBezTo>
                  <a:cubicBezTo>
                    <a:pt x="978" y="1120"/>
                    <a:pt x="977" y="1120"/>
                    <a:pt x="977" y="1120"/>
                  </a:cubicBezTo>
                  <a:cubicBezTo>
                    <a:pt x="976" y="1120"/>
                    <a:pt x="975" y="1120"/>
                    <a:pt x="974" y="1120"/>
                  </a:cubicBezTo>
                  <a:cubicBezTo>
                    <a:pt x="973" y="1120"/>
                    <a:pt x="973" y="1120"/>
                    <a:pt x="972" y="1120"/>
                  </a:cubicBezTo>
                  <a:cubicBezTo>
                    <a:pt x="972" y="1120"/>
                    <a:pt x="972" y="1120"/>
                    <a:pt x="972" y="1120"/>
                  </a:cubicBezTo>
                  <a:cubicBezTo>
                    <a:pt x="971" y="1121"/>
                    <a:pt x="971" y="1121"/>
                    <a:pt x="971" y="1121"/>
                  </a:cubicBezTo>
                  <a:cubicBezTo>
                    <a:pt x="971" y="1120"/>
                    <a:pt x="970" y="1120"/>
                    <a:pt x="970" y="1119"/>
                  </a:cubicBezTo>
                  <a:cubicBezTo>
                    <a:pt x="960" y="1103"/>
                    <a:pt x="954" y="1083"/>
                    <a:pt x="950" y="1057"/>
                  </a:cubicBezTo>
                  <a:cubicBezTo>
                    <a:pt x="944" y="1008"/>
                    <a:pt x="921" y="1003"/>
                    <a:pt x="896" y="1004"/>
                  </a:cubicBezTo>
                  <a:cubicBezTo>
                    <a:pt x="892" y="1002"/>
                    <a:pt x="889" y="1001"/>
                    <a:pt x="885" y="999"/>
                  </a:cubicBezTo>
                  <a:cubicBezTo>
                    <a:pt x="879" y="996"/>
                    <a:pt x="872" y="993"/>
                    <a:pt x="865" y="990"/>
                  </a:cubicBezTo>
                  <a:cubicBezTo>
                    <a:pt x="864" y="990"/>
                    <a:pt x="863" y="990"/>
                    <a:pt x="862" y="989"/>
                  </a:cubicBezTo>
                  <a:cubicBezTo>
                    <a:pt x="862" y="989"/>
                    <a:pt x="861" y="989"/>
                    <a:pt x="860" y="988"/>
                  </a:cubicBezTo>
                  <a:cubicBezTo>
                    <a:pt x="858" y="988"/>
                    <a:pt x="858" y="988"/>
                    <a:pt x="858" y="988"/>
                  </a:cubicBezTo>
                  <a:cubicBezTo>
                    <a:pt x="858" y="988"/>
                    <a:pt x="858" y="988"/>
                    <a:pt x="858" y="988"/>
                  </a:cubicBezTo>
                  <a:cubicBezTo>
                    <a:pt x="858" y="988"/>
                    <a:pt x="858" y="988"/>
                    <a:pt x="858" y="988"/>
                  </a:cubicBezTo>
                  <a:cubicBezTo>
                    <a:pt x="858" y="988"/>
                    <a:pt x="858" y="988"/>
                    <a:pt x="858" y="988"/>
                  </a:cubicBezTo>
                  <a:cubicBezTo>
                    <a:pt x="857" y="988"/>
                    <a:pt x="857" y="988"/>
                    <a:pt x="857" y="988"/>
                  </a:cubicBezTo>
                  <a:cubicBezTo>
                    <a:pt x="857" y="987"/>
                    <a:pt x="856" y="987"/>
                    <a:pt x="856" y="987"/>
                  </a:cubicBezTo>
                  <a:cubicBezTo>
                    <a:pt x="855" y="986"/>
                    <a:pt x="854" y="986"/>
                    <a:pt x="853" y="985"/>
                  </a:cubicBezTo>
                  <a:cubicBezTo>
                    <a:pt x="852" y="984"/>
                    <a:pt x="852" y="984"/>
                    <a:pt x="851" y="983"/>
                  </a:cubicBezTo>
                  <a:cubicBezTo>
                    <a:pt x="851" y="983"/>
                    <a:pt x="850" y="983"/>
                    <a:pt x="850" y="983"/>
                  </a:cubicBezTo>
                  <a:cubicBezTo>
                    <a:pt x="850" y="982"/>
                    <a:pt x="849" y="982"/>
                    <a:pt x="849" y="982"/>
                  </a:cubicBezTo>
                  <a:cubicBezTo>
                    <a:pt x="847" y="980"/>
                    <a:pt x="844" y="976"/>
                    <a:pt x="842" y="973"/>
                  </a:cubicBezTo>
                  <a:cubicBezTo>
                    <a:pt x="841" y="972"/>
                    <a:pt x="841" y="972"/>
                    <a:pt x="841" y="972"/>
                  </a:cubicBezTo>
                  <a:cubicBezTo>
                    <a:pt x="841" y="971"/>
                    <a:pt x="840" y="971"/>
                    <a:pt x="840" y="970"/>
                  </a:cubicBezTo>
                  <a:cubicBezTo>
                    <a:pt x="839" y="969"/>
                    <a:pt x="839" y="968"/>
                    <a:pt x="838" y="967"/>
                  </a:cubicBezTo>
                  <a:cubicBezTo>
                    <a:pt x="837" y="965"/>
                    <a:pt x="836" y="963"/>
                    <a:pt x="835" y="961"/>
                  </a:cubicBezTo>
                  <a:cubicBezTo>
                    <a:pt x="834" y="959"/>
                    <a:pt x="833" y="957"/>
                    <a:pt x="831" y="955"/>
                  </a:cubicBezTo>
                  <a:cubicBezTo>
                    <a:pt x="830" y="954"/>
                    <a:pt x="829" y="952"/>
                    <a:pt x="828" y="951"/>
                  </a:cubicBezTo>
                  <a:cubicBezTo>
                    <a:pt x="828" y="951"/>
                    <a:pt x="828" y="951"/>
                    <a:pt x="828" y="950"/>
                  </a:cubicBezTo>
                  <a:cubicBezTo>
                    <a:pt x="828" y="950"/>
                    <a:pt x="828" y="950"/>
                    <a:pt x="828" y="950"/>
                  </a:cubicBezTo>
                  <a:cubicBezTo>
                    <a:pt x="828" y="950"/>
                    <a:pt x="829" y="949"/>
                    <a:pt x="829" y="949"/>
                  </a:cubicBezTo>
                  <a:cubicBezTo>
                    <a:pt x="829" y="949"/>
                    <a:pt x="829" y="949"/>
                    <a:pt x="829" y="949"/>
                  </a:cubicBezTo>
                  <a:cubicBezTo>
                    <a:pt x="829" y="948"/>
                    <a:pt x="829" y="948"/>
                    <a:pt x="829" y="948"/>
                  </a:cubicBezTo>
                  <a:cubicBezTo>
                    <a:pt x="829" y="946"/>
                    <a:pt x="830" y="944"/>
                    <a:pt x="831" y="942"/>
                  </a:cubicBezTo>
                  <a:cubicBezTo>
                    <a:pt x="833" y="939"/>
                    <a:pt x="834" y="937"/>
                    <a:pt x="835" y="934"/>
                  </a:cubicBezTo>
                  <a:cubicBezTo>
                    <a:pt x="835" y="934"/>
                    <a:pt x="835" y="934"/>
                    <a:pt x="835" y="934"/>
                  </a:cubicBezTo>
                  <a:cubicBezTo>
                    <a:pt x="847" y="930"/>
                    <a:pt x="837" y="916"/>
                    <a:pt x="835" y="907"/>
                  </a:cubicBezTo>
                  <a:cubicBezTo>
                    <a:pt x="825" y="912"/>
                    <a:pt x="823" y="925"/>
                    <a:pt x="831" y="933"/>
                  </a:cubicBezTo>
                  <a:cubicBezTo>
                    <a:pt x="832" y="935"/>
                    <a:pt x="832" y="935"/>
                    <a:pt x="832" y="935"/>
                  </a:cubicBezTo>
                  <a:cubicBezTo>
                    <a:pt x="832" y="935"/>
                    <a:pt x="833" y="935"/>
                    <a:pt x="833" y="934"/>
                  </a:cubicBezTo>
                  <a:cubicBezTo>
                    <a:pt x="832" y="937"/>
                    <a:pt x="831" y="939"/>
                    <a:pt x="830" y="941"/>
                  </a:cubicBezTo>
                  <a:cubicBezTo>
                    <a:pt x="829" y="943"/>
                    <a:pt x="828" y="945"/>
                    <a:pt x="827" y="947"/>
                  </a:cubicBezTo>
                  <a:cubicBezTo>
                    <a:pt x="827" y="948"/>
                    <a:pt x="827" y="948"/>
                    <a:pt x="827" y="948"/>
                  </a:cubicBezTo>
                  <a:cubicBezTo>
                    <a:pt x="827" y="948"/>
                    <a:pt x="827" y="949"/>
                    <a:pt x="827" y="949"/>
                  </a:cubicBezTo>
                  <a:cubicBezTo>
                    <a:pt x="827" y="949"/>
                    <a:pt x="827" y="949"/>
                    <a:pt x="827" y="950"/>
                  </a:cubicBezTo>
                  <a:cubicBezTo>
                    <a:pt x="827" y="950"/>
                    <a:pt x="827" y="950"/>
                    <a:pt x="827" y="950"/>
                  </a:cubicBezTo>
                  <a:cubicBezTo>
                    <a:pt x="824" y="946"/>
                    <a:pt x="821" y="944"/>
                    <a:pt x="818" y="942"/>
                  </a:cubicBezTo>
                  <a:cubicBezTo>
                    <a:pt x="818" y="942"/>
                    <a:pt x="818" y="941"/>
                    <a:pt x="817" y="941"/>
                  </a:cubicBezTo>
                  <a:cubicBezTo>
                    <a:pt x="817" y="941"/>
                    <a:pt x="817" y="941"/>
                    <a:pt x="816" y="940"/>
                  </a:cubicBezTo>
                  <a:cubicBezTo>
                    <a:pt x="815" y="940"/>
                    <a:pt x="815" y="940"/>
                    <a:pt x="814" y="939"/>
                  </a:cubicBezTo>
                  <a:cubicBezTo>
                    <a:pt x="813" y="939"/>
                    <a:pt x="812" y="938"/>
                    <a:pt x="811" y="937"/>
                  </a:cubicBezTo>
                  <a:cubicBezTo>
                    <a:pt x="811" y="937"/>
                    <a:pt x="811" y="937"/>
                    <a:pt x="810" y="937"/>
                  </a:cubicBezTo>
                  <a:cubicBezTo>
                    <a:pt x="810" y="937"/>
                    <a:pt x="810" y="937"/>
                    <a:pt x="810" y="936"/>
                  </a:cubicBezTo>
                  <a:cubicBezTo>
                    <a:pt x="810" y="936"/>
                    <a:pt x="810" y="936"/>
                    <a:pt x="810" y="936"/>
                  </a:cubicBezTo>
                  <a:cubicBezTo>
                    <a:pt x="809" y="936"/>
                    <a:pt x="809" y="936"/>
                    <a:pt x="809" y="936"/>
                  </a:cubicBezTo>
                  <a:cubicBezTo>
                    <a:pt x="809" y="935"/>
                    <a:pt x="808" y="934"/>
                    <a:pt x="807" y="934"/>
                  </a:cubicBezTo>
                  <a:cubicBezTo>
                    <a:pt x="807" y="933"/>
                    <a:pt x="806" y="932"/>
                    <a:pt x="805" y="931"/>
                  </a:cubicBezTo>
                  <a:cubicBezTo>
                    <a:pt x="805" y="931"/>
                    <a:pt x="804" y="930"/>
                    <a:pt x="803" y="929"/>
                  </a:cubicBezTo>
                  <a:cubicBezTo>
                    <a:pt x="803" y="928"/>
                    <a:pt x="802" y="927"/>
                    <a:pt x="801" y="926"/>
                  </a:cubicBezTo>
                  <a:cubicBezTo>
                    <a:pt x="801" y="926"/>
                    <a:pt x="801" y="925"/>
                    <a:pt x="801" y="925"/>
                  </a:cubicBezTo>
                  <a:cubicBezTo>
                    <a:pt x="801" y="925"/>
                    <a:pt x="801" y="925"/>
                    <a:pt x="801" y="925"/>
                  </a:cubicBezTo>
                  <a:cubicBezTo>
                    <a:pt x="800" y="924"/>
                    <a:pt x="801" y="922"/>
                    <a:pt x="800" y="921"/>
                  </a:cubicBezTo>
                  <a:cubicBezTo>
                    <a:pt x="800" y="920"/>
                    <a:pt x="800" y="920"/>
                    <a:pt x="800" y="920"/>
                  </a:cubicBezTo>
                  <a:cubicBezTo>
                    <a:pt x="808" y="916"/>
                    <a:pt x="800" y="908"/>
                    <a:pt x="797" y="904"/>
                  </a:cubicBezTo>
                  <a:cubicBezTo>
                    <a:pt x="792" y="897"/>
                    <a:pt x="793" y="894"/>
                    <a:pt x="792" y="886"/>
                  </a:cubicBezTo>
                  <a:cubicBezTo>
                    <a:pt x="785" y="896"/>
                    <a:pt x="780" y="922"/>
                    <a:pt x="799" y="925"/>
                  </a:cubicBezTo>
                  <a:cubicBezTo>
                    <a:pt x="799" y="926"/>
                    <a:pt x="799" y="926"/>
                    <a:pt x="800" y="927"/>
                  </a:cubicBezTo>
                  <a:cubicBezTo>
                    <a:pt x="801" y="928"/>
                    <a:pt x="801" y="929"/>
                    <a:pt x="802" y="930"/>
                  </a:cubicBezTo>
                  <a:cubicBezTo>
                    <a:pt x="803" y="931"/>
                    <a:pt x="803" y="932"/>
                    <a:pt x="804" y="932"/>
                  </a:cubicBezTo>
                  <a:cubicBezTo>
                    <a:pt x="805" y="933"/>
                    <a:pt x="805" y="934"/>
                    <a:pt x="806" y="935"/>
                  </a:cubicBezTo>
                  <a:cubicBezTo>
                    <a:pt x="807" y="935"/>
                    <a:pt x="807" y="936"/>
                    <a:pt x="808" y="937"/>
                  </a:cubicBezTo>
                  <a:cubicBezTo>
                    <a:pt x="808" y="937"/>
                    <a:pt x="808" y="937"/>
                    <a:pt x="808" y="937"/>
                  </a:cubicBezTo>
                  <a:cubicBezTo>
                    <a:pt x="808" y="937"/>
                    <a:pt x="809" y="938"/>
                    <a:pt x="809" y="938"/>
                  </a:cubicBezTo>
                  <a:cubicBezTo>
                    <a:pt x="809" y="938"/>
                    <a:pt x="809" y="938"/>
                    <a:pt x="810" y="938"/>
                  </a:cubicBezTo>
                  <a:cubicBezTo>
                    <a:pt x="810" y="939"/>
                    <a:pt x="811" y="939"/>
                    <a:pt x="811" y="939"/>
                  </a:cubicBezTo>
                  <a:cubicBezTo>
                    <a:pt x="812" y="940"/>
                    <a:pt x="813" y="940"/>
                    <a:pt x="813" y="940"/>
                  </a:cubicBezTo>
                  <a:cubicBezTo>
                    <a:pt x="813" y="940"/>
                    <a:pt x="812" y="940"/>
                    <a:pt x="812" y="939"/>
                  </a:cubicBezTo>
                  <a:cubicBezTo>
                    <a:pt x="812" y="940"/>
                    <a:pt x="813" y="940"/>
                    <a:pt x="813" y="940"/>
                  </a:cubicBezTo>
                  <a:cubicBezTo>
                    <a:pt x="814" y="941"/>
                    <a:pt x="815" y="941"/>
                    <a:pt x="815" y="942"/>
                  </a:cubicBezTo>
                  <a:cubicBezTo>
                    <a:pt x="815" y="942"/>
                    <a:pt x="816" y="942"/>
                    <a:pt x="816" y="943"/>
                  </a:cubicBezTo>
                  <a:cubicBezTo>
                    <a:pt x="816" y="943"/>
                    <a:pt x="817" y="943"/>
                    <a:pt x="817" y="943"/>
                  </a:cubicBezTo>
                  <a:cubicBezTo>
                    <a:pt x="820" y="945"/>
                    <a:pt x="823" y="948"/>
                    <a:pt x="826" y="951"/>
                  </a:cubicBezTo>
                  <a:cubicBezTo>
                    <a:pt x="827" y="952"/>
                    <a:pt x="827" y="953"/>
                    <a:pt x="828" y="954"/>
                  </a:cubicBezTo>
                  <a:cubicBezTo>
                    <a:pt x="828" y="954"/>
                    <a:pt x="828" y="954"/>
                    <a:pt x="828" y="954"/>
                  </a:cubicBezTo>
                  <a:cubicBezTo>
                    <a:pt x="828" y="954"/>
                    <a:pt x="828" y="954"/>
                    <a:pt x="828" y="954"/>
                  </a:cubicBezTo>
                  <a:cubicBezTo>
                    <a:pt x="829" y="955"/>
                    <a:pt x="829" y="956"/>
                    <a:pt x="830" y="956"/>
                  </a:cubicBezTo>
                  <a:cubicBezTo>
                    <a:pt x="831" y="958"/>
                    <a:pt x="832" y="960"/>
                    <a:pt x="833" y="962"/>
                  </a:cubicBezTo>
                  <a:cubicBezTo>
                    <a:pt x="834" y="964"/>
                    <a:pt x="835" y="966"/>
                    <a:pt x="837" y="968"/>
                  </a:cubicBezTo>
                  <a:cubicBezTo>
                    <a:pt x="837" y="969"/>
                    <a:pt x="838" y="970"/>
                    <a:pt x="838" y="971"/>
                  </a:cubicBezTo>
                  <a:cubicBezTo>
                    <a:pt x="839" y="972"/>
                    <a:pt x="839" y="972"/>
                    <a:pt x="839" y="973"/>
                  </a:cubicBezTo>
                  <a:cubicBezTo>
                    <a:pt x="839" y="973"/>
                    <a:pt x="840" y="973"/>
                    <a:pt x="840" y="974"/>
                  </a:cubicBezTo>
                  <a:cubicBezTo>
                    <a:pt x="842" y="978"/>
                    <a:pt x="845" y="981"/>
                    <a:pt x="848" y="983"/>
                  </a:cubicBezTo>
                  <a:cubicBezTo>
                    <a:pt x="848" y="983"/>
                    <a:pt x="849" y="984"/>
                    <a:pt x="849" y="984"/>
                  </a:cubicBezTo>
                  <a:cubicBezTo>
                    <a:pt x="849" y="984"/>
                    <a:pt x="850" y="985"/>
                    <a:pt x="850" y="985"/>
                  </a:cubicBezTo>
                  <a:cubicBezTo>
                    <a:pt x="851" y="985"/>
                    <a:pt x="851" y="986"/>
                    <a:pt x="852" y="986"/>
                  </a:cubicBezTo>
                  <a:cubicBezTo>
                    <a:pt x="852" y="986"/>
                    <a:pt x="853" y="986"/>
                    <a:pt x="854" y="987"/>
                  </a:cubicBezTo>
                  <a:cubicBezTo>
                    <a:pt x="850" y="986"/>
                    <a:pt x="846" y="986"/>
                    <a:pt x="842" y="987"/>
                  </a:cubicBezTo>
                  <a:cubicBezTo>
                    <a:pt x="838" y="987"/>
                    <a:pt x="834" y="988"/>
                    <a:pt x="831" y="988"/>
                  </a:cubicBezTo>
                  <a:cubicBezTo>
                    <a:pt x="827" y="988"/>
                    <a:pt x="823" y="988"/>
                    <a:pt x="819" y="988"/>
                  </a:cubicBezTo>
                  <a:cubicBezTo>
                    <a:pt x="818" y="988"/>
                    <a:pt x="817" y="988"/>
                    <a:pt x="817" y="987"/>
                  </a:cubicBezTo>
                  <a:cubicBezTo>
                    <a:pt x="816" y="987"/>
                    <a:pt x="816" y="987"/>
                    <a:pt x="816" y="987"/>
                  </a:cubicBezTo>
                  <a:cubicBezTo>
                    <a:pt x="816" y="987"/>
                    <a:pt x="816" y="987"/>
                    <a:pt x="816" y="987"/>
                  </a:cubicBezTo>
                  <a:cubicBezTo>
                    <a:pt x="815" y="987"/>
                    <a:pt x="815" y="987"/>
                    <a:pt x="815" y="987"/>
                  </a:cubicBezTo>
                  <a:cubicBezTo>
                    <a:pt x="815" y="987"/>
                    <a:pt x="814" y="987"/>
                    <a:pt x="814" y="987"/>
                  </a:cubicBezTo>
                  <a:cubicBezTo>
                    <a:pt x="812" y="986"/>
                    <a:pt x="810" y="985"/>
                    <a:pt x="809" y="985"/>
                  </a:cubicBezTo>
                  <a:cubicBezTo>
                    <a:pt x="805" y="983"/>
                    <a:pt x="802" y="981"/>
                    <a:pt x="798" y="979"/>
                  </a:cubicBezTo>
                  <a:cubicBezTo>
                    <a:pt x="795" y="977"/>
                    <a:pt x="792" y="974"/>
                    <a:pt x="788" y="973"/>
                  </a:cubicBezTo>
                  <a:cubicBezTo>
                    <a:pt x="785" y="971"/>
                    <a:pt x="781" y="969"/>
                    <a:pt x="777" y="969"/>
                  </a:cubicBezTo>
                  <a:cubicBezTo>
                    <a:pt x="776" y="968"/>
                    <a:pt x="774" y="968"/>
                    <a:pt x="773" y="968"/>
                  </a:cubicBezTo>
                  <a:cubicBezTo>
                    <a:pt x="772" y="968"/>
                    <a:pt x="772" y="968"/>
                    <a:pt x="772" y="967"/>
                  </a:cubicBezTo>
                  <a:cubicBezTo>
                    <a:pt x="772" y="967"/>
                    <a:pt x="772" y="967"/>
                    <a:pt x="771" y="966"/>
                  </a:cubicBezTo>
                  <a:cubicBezTo>
                    <a:pt x="771" y="966"/>
                    <a:pt x="771" y="966"/>
                    <a:pt x="771" y="966"/>
                  </a:cubicBezTo>
                  <a:cubicBezTo>
                    <a:pt x="771" y="965"/>
                    <a:pt x="771" y="965"/>
                    <a:pt x="770" y="965"/>
                  </a:cubicBezTo>
                  <a:cubicBezTo>
                    <a:pt x="770" y="965"/>
                    <a:pt x="770" y="964"/>
                    <a:pt x="769" y="964"/>
                  </a:cubicBezTo>
                  <a:cubicBezTo>
                    <a:pt x="769" y="963"/>
                    <a:pt x="769" y="963"/>
                    <a:pt x="768" y="963"/>
                  </a:cubicBezTo>
                  <a:cubicBezTo>
                    <a:pt x="768" y="962"/>
                    <a:pt x="767" y="962"/>
                    <a:pt x="767" y="961"/>
                  </a:cubicBezTo>
                  <a:cubicBezTo>
                    <a:pt x="766" y="961"/>
                    <a:pt x="766" y="960"/>
                    <a:pt x="765" y="960"/>
                  </a:cubicBezTo>
                  <a:cubicBezTo>
                    <a:pt x="764" y="959"/>
                    <a:pt x="763" y="958"/>
                    <a:pt x="762" y="958"/>
                  </a:cubicBezTo>
                  <a:cubicBezTo>
                    <a:pt x="761" y="957"/>
                    <a:pt x="760" y="956"/>
                    <a:pt x="759" y="955"/>
                  </a:cubicBezTo>
                  <a:cubicBezTo>
                    <a:pt x="759" y="955"/>
                    <a:pt x="758" y="955"/>
                    <a:pt x="758" y="955"/>
                  </a:cubicBezTo>
                  <a:cubicBezTo>
                    <a:pt x="762" y="937"/>
                    <a:pt x="728" y="941"/>
                    <a:pt x="720" y="938"/>
                  </a:cubicBezTo>
                  <a:cubicBezTo>
                    <a:pt x="726" y="950"/>
                    <a:pt x="743" y="972"/>
                    <a:pt x="756" y="957"/>
                  </a:cubicBezTo>
                  <a:cubicBezTo>
                    <a:pt x="756" y="956"/>
                    <a:pt x="755" y="955"/>
                    <a:pt x="754" y="955"/>
                  </a:cubicBezTo>
                  <a:cubicBezTo>
                    <a:pt x="755" y="955"/>
                    <a:pt x="755" y="955"/>
                    <a:pt x="755" y="955"/>
                  </a:cubicBezTo>
                  <a:cubicBezTo>
                    <a:pt x="756" y="956"/>
                    <a:pt x="757" y="956"/>
                    <a:pt x="758" y="957"/>
                  </a:cubicBezTo>
                  <a:cubicBezTo>
                    <a:pt x="759" y="958"/>
                    <a:pt x="760" y="958"/>
                    <a:pt x="761" y="959"/>
                  </a:cubicBezTo>
                  <a:cubicBezTo>
                    <a:pt x="762" y="960"/>
                    <a:pt x="763" y="961"/>
                    <a:pt x="764" y="962"/>
                  </a:cubicBezTo>
                  <a:cubicBezTo>
                    <a:pt x="764" y="962"/>
                    <a:pt x="765" y="963"/>
                    <a:pt x="765" y="963"/>
                  </a:cubicBezTo>
                  <a:cubicBezTo>
                    <a:pt x="766" y="963"/>
                    <a:pt x="766" y="964"/>
                    <a:pt x="767" y="964"/>
                  </a:cubicBezTo>
                  <a:cubicBezTo>
                    <a:pt x="767" y="965"/>
                    <a:pt x="767" y="965"/>
                    <a:pt x="768" y="965"/>
                  </a:cubicBezTo>
                  <a:cubicBezTo>
                    <a:pt x="768" y="966"/>
                    <a:pt x="768" y="966"/>
                    <a:pt x="769" y="966"/>
                  </a:cubicBezTo>
                  <a:cubicBezTo>
                    <a:pt x="769" y="967"/>
                    <a:pt x="769" y="967"/>
                    <a:pt x="769" y="967"/>
                  </a:cubicBezTo>
                  <a:cubicBezTo>
                    <a:pt x="769" y="967"/>
                    <a:pt x="770" y="967"/>
                    <a:pt x="770" y="967"/>
                  </a:cubicBezTo>
                  <a:cubicBezTo>
                    <a:pt x="770" y="968"/>
                    <a:pt x="770" y="968"/>
                    <a:pt x="771" y="968"/>
                  </a:cubicBezTo>
                  <a:cubicBezTo>
                    <a:pt x="771" y="968"/>
                    <a:pt x="771" y="968"/>
                    <a:pt x="771" y="968"/>
                  </a:cubicBezTo>
                  <a:cubicBezTo>
                    <a:pt x="770" y="968"/>
                    <a:pt x="770" y="968"/>
                    <a:pt x="770" y="968"/>
                  </a:cubicBezTo>
                  <a:cubicBezTo>
                    <a:pt x="769" y="968"/>
                    <a:pt x="769" y="968"/>
                    <a:pt x="769" y="968"/>
                  </a:cubicBezTo>
                  <a:cubicBezTo>
                    <a:pt x="768" y="968"/>
                    <a:pt x="767" y="969"/>
                    <a:pt x="766" y="969"/>
                  </a:cubicBezTo>
                  <a:cubicBezTo>
                    <a:pt x="762" y="969"/>
                    <a:pt x="759" y="970"/>
                    <a:pt x="756" y="971"/>
                  </a:cubicBezTo>
                  <a:cubicBezTo>
                    <a:pt x="752" y="972"/>
                    <a:pt x="749" y="973"/>
                    <a:pt x="746" y="975"/>
                  </a:cubicBezTo>
                  <a:cubicBezTo>
                    <a:pt x="746" y="975"/>
                    <a:pt x="746" y="975"/>
                    <a:pt x="746" y="975"/>
                  </a:cubicBezTo>
                  <a:cubicBezTo>
                    <a:pt x="745" y="975"/>
                    <a:pt x="745" y="975"/>
                    <a:pt x="744" y="974"/>
                  </a:cubicBezTo>
                  <a:cubicBezTo>
                    <a:pt x="744" y="974"/>
                    <a:pt x="744" y="974"/>
                    <a:pt x="743" y="974"/>
                  </a:cubicBezTo>
                  <a:cubicBezTo>
                    <a:pt x="743" y="974"/>
                    <a:pt x="743" y="974"/>
                    <a:pt x="742" y="974"/>
                  </a:cubicBezTo>
                  <a:cubicBezTo>
                    <a:pt x="742" y="974"/>
                    <a:pt x="741" y="973"/>
                    <a:pt x="740" y="973"/>
                  </a:cubicBezTo>
                  <a:cubicBezTo>
                    <a:pt x="740" y="973"/>
                    <a:pt x="739" y="972"/>
                    <a:pt x="738" y="972"/>
                  </a:cubicBezTo>
                  <a:cubicBezTo>
                    <a:pt x="737" y="972"/>
                    <a:pt x="737" y="971"/>
                    <a:pt x="736" y="971"/>
                  </a:cubicBezTo>
                  <a:cubicBezTo>
                    <a:pt x="734" y="970"/>
                    <a:pt x="732" y="969"/>
                    <a:pt x="730" y="968"/>
                  </a:cubicBezTo>
                  <a:cubicBezTo>
                    <a:pt x="728" y="966"/>
                    <a:pt x="726" y="965"/>
                    <a:pt x="724" y="964"/>
                  </a:cubicBezTo>
                  <a:cubicBezTo>
                    <a:pt x="720" y="961"/>
                    <a:pt x="716" y="958"/>
                    <a:pt x="712" y="955"/>
                  </a:cubicBezTo>
                  <a:cubicBezTo>
                    <a:pt x="710" y="953"/>
                    <a:pt x="708" y="952"/>
                    <a:pt x="705" y="950"/>
                  </a:cubicBezTo>
                  <a:cubicBezTo>
                    <a:pt x="703" y="949"/>
                    <a:pt x="701" y="947"/>
                    <a:pt x="699" y="946"/>
                  </a:cubicBezTo>
                  <a:cubicBezTo>
                    <a:pt x="697" y="944"/>
                    <a:pt x="695" y="943"/>
                    <a:pt x="692" y="942"/>
                  </a:cubicBezTo>
                  <a:cubicBezTo>
                    <a:pt x="692" y="942"/>
                    <a:pt x="692" y="942"/>
                    <a:pt x="692" y="942"/>
                  </a:cubicBezTo>
                  <a:cubicBezTo>
                    <a:pt x="691" y="942"/>
                    <a:pt x="691" y="942"/>
                    <a:pt x="691" y="942"/>
                  </a:cubicBezTo>
                  <a:cubicBezTo>
                    <a:pt x="690" y="942"/>
                    <a:pt x="690" y="942"/>
                    <a:pt x="689" y="942"/>
                  </a:cubicBezTo>
                  <a:cubicBezTo>
                    <a:pt x="689" y="942"/>
                    <a:pt x="689" y="942"/>
                    <a:pt x="689" y="942"/>
                  </a:cubicBezTo>
                  <a:cubicBezTo>
                    <a:pt x="689" y="942"/>
                    <a:pt x="689" y="941"/>
                    <a:pt x="689" y="941"/>
                  </a:cubicBezTo>
                  <a:cubicBezTo>
                    <a:pt x="689" y="941"/>
                    <a:pt x="690" y="940"/>
                    <a:pt x="690" y="940"/>
                  </a:cubicBezTo>
                  <a:cubicBezTo>
                    <a:pt x="690" y="939"/>
                    <a:pt x="690" y="939"/>
                    <a:pt x="690" y="938"/>
                  </a:cubicBezTo>
                  <a:cubicBezTo>
                    <a:pt x="690" y="938"/>
                    <a:pt x="690" y="937"/>
                    <a:pt x="690" y="937"/>
                  </a:cubicBezTo>
                  <a:cubicBezTo>
                    <a:pt x="690" y="937"/>
                    <a:pt x="690" y="936"/>
                    <a:pt x="690" y="936"/>
                  </a:cubicBezTo>
                  <a:cubicBezTo>
                    <a:pt x="690" y="936"/>
                    <a:pt x="690" y="935"/>
                    <a:pt x="690" y="935"/>
                  </a:cubicBezTo>
                  <a:cubicBezTo>
                    <a:pt x="690" y="935"/>
                    <a:pt x="690" y="934"/>
                    <a:pt x="690" y="933"/>
                  </a:cubicBezTo>
                  <a:cubicBezTo>
                    <a:pt x="690" y="933"/>
                    <a:pt x="690" y="932"/>
                    <a:pt x="690" y="931"/>
                  </a:cubicBezTo>
                  <a:cubicBezTo>
                    <a:pt x="690" y="931"/>
                    <a:pt x="689" y="930"/>
                    <a:pt x="689" y="930"/>
                  </a:cubicBezTo>
                  <a:cubicBezTo>
                    <a:pt x="689" y="930"/>
                    <a:pt x="689" y="929"/>
                    <a:pt x="689" y="929"/>
                  </a:cubicBezTo>
                  <a:cubicBezTo>
                    <a:pt x="689" y="928"/>
                    <a:pt x="689" y="928"/>
                    <a:pt x="689" y="927"/>
                  </a:cubicBezTo>
                  <a:cubicBezTo>
                    <a:pt x="688" y="925"/>
                    <a:pt x="688" y="924"/>
                    <a:pt x="687" y="922"/>
                  </a:cubicBezTo>
                  <a:cubicBezTo>
                    <a:pt x="687" y="922"/>
                    <a:pt x="687" y="922"/>
                    <a:pt x="687" y="921"/>
                  </a:cubicBezTo>
                  <a:cubicBezTo>
                    <a:pt x="688" y="920"/>
                    <a:pt x="688" y="920"/>
                    <a:pt x="688" y="920"/>
                  </a:cubicBezTo>
                  <a:cubicBezTo>
                    <a:pt x="693" y="902"/>
                    <a:pt x="666" y="888"/>
                    <a:pt x="652" y="893"/>
                  </a:cubicBezTo>
                  <a:cubicBezTo>
                    <a:pt x="659" y="898"/>
                    <a:pt x="661" y="908"/>
                    <a:pt x="668" y="914"/>
                  </a:cubicBezTo>
                  <a:cubicBezTo>
                    <a:pt x="673" y="917"/>
                    <a:pt x="679" y="919"/>
                    <a:pt x="684" y="921"/>
                  </a:cubicBezTo>
                  <a:cubicBezTo>
                    <a:pt x="685" y="922"/>
                    <a:pt x="685" y="922"/>
                    <a:pt x="685" y="923"/>
                  </a:cubicBezTo>
                  <a:cubicBezTo>
                    <a:pt x="683" y="924"/>
                    <a:pt x="683" y="924"/>
                    <a:pt x="683" y="924"/>
                  </a:cubicBezTo>
                  <a:cubicBezTo>
                    <a:pt x="684" y="924"/>
                    <a:pt x="685" y="923"/>
                    <a:pt x="685" y="923"/>
                  </a:cubicBezTo>
                  <a:cubicBezTo>
                    <a:pt x="686" y="924"/>
                    <a:pt x="686" y="926"/>
                    <a:pt x="686" y="927"/>
                  </a:cubicBezTo>
                  <a:cubicBezTo>
                    <a:pt x="687" y="928"/>
                    <a:pt x="687" y="929"/>
                    <a:pt x="687" y="929"/>
                  </a:cubicBezTo>
                  <a:cubicBezTo>
                    <a:pt x="687" y="930"/>
                    <a:pt x="687" y="930"/>
                    <a:pt x="687" y="930"/>
                  </a:cubicBezTo>
                  <a:cubicBezTo>
                    <a:pt x="687" y="931"/>
                    <a:pt x="687" y="931"/>
                    <a:pt x="687" y="931"/>
                  </a:cubicBezTo>
                  <a:cubicBezTo>
                    <a:pt x="687" y="932"/>
                    <a:pt x="688" y="933"/>
                    <a:pt x="688" y="933"/>
                  </a:cubicBezTo>
                  <a:cubicBezTo>
                    <a:pt x="688" y="934"/>
                    <a:pt x="688" y="935"/>
                    <a:pt x="688" y="935"/>
                  </a:cubicBezTo>
                  <a:cubicBezTo>
                    <a:pt x="688" y="935"/>
                    <a:pt x="688" y="936"/>
                    <a:pt x="688" y="936"/>
                  </a:cubicBezTo>
                  <a:cubicBezTo>
                    <a:pt x="688" y="936"/>
                    <a:pt x="688" y="937"/>
                    <a:pt x="688" y="937"/>
                  </a:cubicBezTo>
                  <a:cubicBezTo>
                    <a:pt x="688" y="937"/>
                    <a:pt x="688" y="938"/>
                    <a:pt x="688" y="938"/>
                  </a:cubicBezTo>
                  <a:cubicBezTo>
                    <a:pt x="688" y="939"/>
                    <a:pt x="688" y="939"/>
                    <a:pt x="688" y="940"/>
                  </a:cubicBezTo>
                  <a:cubicBezTo>
                    <a:pt x="688" y="940"/>
                    <a:pt x="688" y="940"/>
                    <a:pt x="688" y="941"/>
                  </a:cubicBezTo>
                  <a:cubicBezTo>
                    <a:pt x="688" y="941"/>
                    <a:pt x="689" y="942"/>
                    <a:pt x="689" y="942"/>
                  </a:cubicBezTo>
                  <a:cubicBezTo>
                    <a:pt x="688" y="942"/>
                    <a:pt x="687" y="942"/>
                    <a:pt x="686" y="942"/>
                  </a:cubicBezTo>
                  <a:cubicBezTo>
                    <a:pt x="685" y="942"/>
                    <a:pt x="685" y="942"/>
                    <a:pt x="684" y="942"/>
                  </a:cubicBezTo>
                  <a:cubicBezTo>
                    <a:pt x="684" y="942"/>
                    <a:pt x="684" y="943"/>
                    <a:pt x="683" y="943"/>
                  </a:cubicBezTo>
                  <a:cubicBezTo>
                    <a:pt x="682" y="943"/>
                    <a:pt x="682" y="943"/>
                    <a:pt x="681" y="944"/>
                  </a:cubicBezTo>
                  <a:cubicBezTo>
                    <a:pt x="681" y="944"/>
                    <a:pt x="681" y="944"/>
                    <a:pt x="681" y="943"/>
                  </a:cubicBezTo>
                  <a:cubicBezTo>
                    <a:pt x="681" y="943"/>
                    <a:pt x="681" y="943"/>
                    <a:pt x="680" y="944"/>
                  </a:cubicBezTo>
                  <a:cubicBezTo>
                    <a:pt x="680" y="944"/>
                    <a:pt x="680" y="944"/>
                    <a:pt x="680" y="944"/>
                  </a:cubicBezTo>
                  <a:cubicBezTo>
                    <a:pt x="679" y="944"/>
                    <a:pt x="679" y="944"/>
                    <a:pt x="678" y="944"/>
                  </a:cubicBezTo>
                  <a:cubicBezTo>
                    <a:pt x="678" y="944"/>
                    <a:pt x="677" y="944"/>
                    <a:pt x="676" y="944"/>
                  </a:cubicBezTo>
                  <a:cubicBezTo>
                    <a:pt x="676" y="944"/>
                    <a:pt x="675" y="944"/>
                    <a:pt x="674" y="944"/>
                  </a:cubicBezTo>
                  <a:cubicBezTo>
                    <a:pt x="673" y="944"/>
                    <a:pt x="673" y="944"/>
                    <a:pt x="672" y="944"/>
                  </a:cubicBezTo>
                  <a:cubicBezTo>
                    <a:pt x="671" y="944"/>
                    <a:pt x="671" y="944"/>
                    <a:pt x="670" y="944"/>
                  </a:cubicBezTo>
                  <a:cubicBezTo>
                    <a:pt x="670" y="944"/>
                    <a:pt x="670" y="944"/>
                    <a:pt x="669" y="944"/>
                  </a:cubicBezTo>
                  <a:cubicBezTo>
                    <a:pt x="663" y="931"/>
                    <a:pt x="655" y="933"/>
                    <a:pt x="648" y="944"/>
                  </a:cubicBezTo>
                  <a:cubicBezTo>
                    <a:pt x="655" y="948"/>
                    <a:pt x="663" y="955"/>
                    <a:pt x="669" y="946"/>
                  </a:cubicBezTo>
                  <a:cubicBezTo>
                    <a:pt x="670" y="946"/>
                    <a:pt x="670" y="946"/>
                    <a:pt x="670" y="946"/>
                  </a:cubicBezTo>
                  <a:cubicBezTo>
                    <a:pt x="670" y="946"/>
                    <a:pt x="670" y="946"/>
                    <a:pt x="670" y="946"/>
                  </a:cubicBezTo>
                  <a:cubicBezTo>
                    <a:pt x="671" y="946"/>
                    <a:pt x="671" y="946"/>
                    <a:pt x="672" y="946"/>
                  </a:cubicBezTo>
                  <a:cubicBezTo>
                    <a:pt x="673" y="946"/>
                    <a:pt x="674" y="946"/>
                    <a:pt x="674" y="946"/>
                  </a:cubicBezTo>
                  <a:cubicBezTo>
                    <a:pt x="675" y="946"/>
                    <a:pt x="676" y="946"/>
                    <a:pt x="677" y="946"/>
                  </a:cubicBezTo>
                  <a:cubicBezTo>
                    <a:pt x="677" y="946"/>
                    <a:pt x="677" y="946"/>
                    <a:pt x="677" y="946"/>
                  </a:cubicBezTo>
                  <a:cubicBezTo>
                    <a:pt x="676" y="946"/>
                    <a:pt x="676" y="947"/>
                    <a:pt x="675" y="947"/>
                  </a:cubicBezTo>
                  <a:cubicBezTo>
                    <a:pt x="675" y="947"/>
                    <a:pt x="674" y="947"/>
                    <a:pt x="674" y="947"/>
                  </a:cubicBezTo>
                  <a:cubicBezTo>
                    <a:pt x="674" y="947"/>
                    <a:pt x="676" y="947"/>
                    <a:pt x="678" y="946"/>
                  </a:cubicBezTo>
                  <a:cubicBezTo>
                    <a:pt x="678" y="946"/>
                    <a:pt x="679" y="946"/>
                    <a:pt x="680" y="946"/>
                  </a:cubicBezTo>
                  <a:cubicBezTo>
                    <a:pt x="680" y="946"/>
                    <a:pt x="680" y="945"/>
                    <a:pt x="680" y="945"/>
                  </a:cubicBezTo>
                  <a:cubicBezTo>
                    <a:pt x="681" y="945"/>
                    <a:pt x="681" y="945"/>
                    <a:pt x="681" y="945"/>
                  </a:cubicBezTo>
                  <a:cubicBezTo>
                    <a:pt x="681" y="945"/>
                    <a:pt x="681" y="945"/>
                    <a:pt x="681" y="945"/>
                  </a:cubicBezTo>
                  <a:cubicBezTo>
                    <a:pt x="681" y="945"/>
                    <a:pt x="682" y="945"/>
                    <a:pt x="682" y="945"/>
                  </a:cubicBezTo>
                  <a:cubicBezTo>
                    <a:pt x="682" y="945"/>
                    <a:pt x="682" y="945"/>
                    <a:pt x="682" y="945"/>
                  </a:cubicBezTo>
                  <a:cubicBezTo>
                    <a:pt x="683" y="945"/>
                    <a:pt x="683" y="945"/>
                    <a:pt x="684" y="945"/>
                  </a:cubicBezTo>
                  <a:cubicBezTo>
                    <a:pt x="685" y="944"/>
                    <a:pt x="685" y="944"/>
                    <a:pt x="686" y="944"/>
                  </a:cubicBezTo>
                  <a:cubicBezTo>
                    <a:pt x="687" y="944"/>
                    <a:pt x="688" y="944"/>
                    <a:pt x="689" y="944"/>
                  </a:cubicBezTo>
                  <a:cubicBezTo>
                    <a:pt x="690" y="944"/>
                    <a:pt x="690" y="944"/>
                    <a:pt x="691" y="944"/>
                  </a:cubicBezTo>
                  <a:cubicBezTo>
                    <a:pt x="691" y="944"/>
                    <a:pt x="691" y="944"/>
                    <a:pt x="691" y="944"/>
                  </a:cubicBezTo>
                  <a:cubicBezTo>
                    <a:pt x="692" y="944"/>
                    <a:pt x="692" y="944"/>
                    <a:pt x="692" y="944"/>
                  </a:cubicBezTo>
                  <a:cubicBezTo>
                    <a:pt x="693" y="945"/>
                    <a:pt x="694" y="945"/>
                    <a:pt x="695" y="946"/>
                  </a:cubicBezTo>
                  <a:cubicBezTo>
                    <a:pt x="696" y="946"/>
                    <a:pt x="697" y="947"/>
                    <a:pt x="698" y="947"/>
                  </a:cubicBezTo>
                  <a:cubicBezTo>
                    <a:pt x="700" y="949"/>
                    <a:pt x="702" y="950"/>
                    <a:pt x="704" y="952"/>
                  </a:cubicBezTo>
                  <a:cubicBezTo>
                    <a:pt x="706" y="953"/>
                    <a:pt x="709" y="955"/>
                    <a:pt x="711" y="956"/>
                  </a:cubicBezTo>
                  <a:cubicBezTo>
                    <a:pt x="715" y="959"/>
                    <a:pt x="719" y="962"/>
                    <a:pt x="723" y="965"/>
                  </a:cubicBezTo>
                  <a:cubicBezTo>
                    <a:pt x="725" y="967"/>
                    <a:pt x="727" y="968"/>
                    <a:pt x="729" y="969"/>
                  </a:cubicBezTo>
                  <a:cubicBezTo>
                    <a:pt x="731" y="971"/>
                    <a:pt x="733" y="972"/>
                    <a:pt x="735" y="973"/>
                  </a:cubicBezTo>
                  <a:cubicBezTo>
                    <a:pt x="735" y="973"/>
                    <a:pt x="736" y="973"/>
                    <a:pt x="736" y="973"/>
                  </a:cubicBezTo>
                  <a:cubicBezTo>
                    <a:pt x="737" y="973"/>
                    <a:pt x="737" y="974"/>
                    <a:pt x="737" y="974"/>
                  </a:cubicBezTo>
                  <a:cubicBezTo>
                    <a:pt x="738" y="974"/>
                    <a:pt x="739" y="974"/>
                    <a:pt x="740" y="975"/>
                  </a:cubicBezTo>
                  <a:cubicBezTo>
                    <a:pt x="742" y="975"/>
                    <a:pt x="743" y="975"/>
                    <a:pt x="744" y="975"/>
                  </a:cubicBezTo>
                  <a:cubicBezTo>
                    <a:pt x="744" y="975"/>
                    <a:pt x="745" y="975"/>
                    <a:pt x="745" y="975"/>
                  </a:cubicBezTo>
                  <a:cubicBezTo>
                    <a:pt x="743" y="976"/>
                    <a:pt x="740" y="977"/>
                    <a:pt x="738" y="978"/>
                  </a:cubicBezTo>
                  <a:cubicBezTo>
                    <a:pt x="737" y="979"/>
                    <a:pt x="736" y="980"/>
                    <a:pt x="735" y="980"/>
                  </a:cubicBezTo>
                  <a:cubicBezTo>
                    <a:pt x="734" y="981"/>
                    <a:pt x="732" y="982"/>
                    <a:pt x="731" y="982"/>
                  </a:cubicBezTo>
                  <a:cubicBezTo>
                    <a:pt x="729" y="984"/>
                    <a:pt x="727" y="986"/>
                    <a:pt x="725" y="987"/>
                  </a:cubicBezTo>
                  <a:cubicBezTo>
                    <a:pt x="725" y="987"/>
                    <a:pt x="725" y="988"/>
                    <a:pt x="724" y="988"/>
                  </a:cubicBezTo>
                  <a:cubicBezTo>
                    <a:pt x="724" y="988"/>
                    <a:pt x="723" y="988"/>
                    <a:pt x="723" y="987"/>
                  </a:cubicBezTo>
                  <a:cubicBezTo>
                    <a:pt x="722" y="987"/>
                    <a:pt x="722" y="987"/>
                    <a:pt x="722" y="987"/>
                  </a:cubicBezTo>
                  <a:cubicBezTo>
                    <a:pt x="721" y="987"/>
                    <a:pt x="721" y="987"/>
                    <a:pt x="721" y="986"/>
                  </a:cubicBezTo>
                  <a:cubicBezTo>
                    <a:pt x="720" y="986"/>
                    <a:pt x="720" y="986"/>
                    <a:pt x="719" y="986"/>
                  </a:cubicBezTo>
                  <a:cubicBezTo>
                    <a:pt x="719" y="986"/>
                    <a:pt x="719" y="986"/>
                    <a:pt x="719" y="986"/>
                  </a:cubicBezTo>
                  <a:cubicBezTo>
                    <a:pt x="718" y="986"/>
                    <a:pt x="718" y="986"/>
                    <a:pt x="718" y="986"/>
                  </a:cubicBezTo>
                  <a:cubicBezTo>
                    <a:pt x="717" y="985"/>
                    <a:pt x="717" y="985"/>
                    <a:pt x="716" y="985"/>
                  </a:cubicBezTo>
                  <a:cubicBezTo>
                    <a:pt x="716" y="985"/>
                    <a:pt x="715" y="985"/>
                    <a:pt x="715" y="985"/>
                  </a:cubicBezTo>
                  <a:cubicBezTo>
                    <a:pt x="714" y="985"/>
                    <a:pt x="713" y="985"/>
                    <a:pt x="713" y="985"/>
                  </a:cubicBezTo>
                  <a:cubicBezTo>
                    <a:pt x="712" y="985"/>
                    <a:pt x="712" y="985"/>
                    <a:pt x="711" y="985"/>
                  </a:cubicBezTo>
                  <a:cubicBezTo>
                    <a:pt x="710" y="985"/>
                    <a:pt x="708" y="985"/>
                    <a:pt x="707" y="985"/>
                  </a:cubicBezTo>
                  <a:cubicBezTo>
                    <a:pt x="706" y="985"/>
                    <a:pt x="704" y="985"/>
                    <a:pt x="703" y="985"/>
                  </a:cubicBezTo>
                  <a:cubicBezTo>
                    <a:pt x="701" y="985"/>
                    <a:pt x="700" y="985"/>
                    <a:pt x="699" y="986"/>
                  </a:cubicBezTo>
                  <a:cubicBezTo>
                    <a:pt x="698" y="986"/>
                    <a:pt x="697" y="986"/>
                    <a:pt x="696" y="986"/>
                  </a:cubicBezTo>
                  <a:cubicBezTo>
                    <a:pt x="680" y="979"/>
                    <a:pt x="679" y="991"/>
                    <a:pt x="665" y="993"/>
                  </a:cubicBezTo>
                  <a:cubicBezTo>
                    <a:pt x="678" y="1002"/>
                    <a:pt x="692" y="1007"/>
                    <a:pt x="696" y="989"/>
                  </a:cubicBezTo>
                  <a:cubicBezTo>
                    <a:pt x="696" y="989"/>
                    <a:pt x="696" y="989"/>
                    <a:pt x="696" y="989"/>
                  </a:cubicBezTo>
                  <a:cubicBezTo>
                    <a:pt x="697" y="989"/>
                    <a:pt x="698" y="988"/>
                    <a:pt x="699" y="988"/>
                  </a:cubicBezTo>
                  <a:cubicBezTo>
                    <a:pt x="701" y="988"/>
                    <a:pt x="702" y="987"/>
                    <a:pt x="703" y="987"/>
                  </a:cubicBezTo>
                  <a:cubicBezTo>
                    <a:pt x="705" y="987"/>
                    <a:pt x="706" y="987"/>
                    <a:pt x="707" y="987"/>
                  </a:cubicBezTo>
                  <a:cubicBezTo>
                    <a:pt x="708" y="987"/>
                    <a:pt x="710" y="987"/>
                    <a:pt x="711" y="987"/>
                  </a:cubicBezTo>
                  <a:cubicBezTo>
                    <a:pt x="712" y="987"/>
                    <a:pt x="712" y="987"/>
                    <a:pt x="713" y="987"/>
                  </a:cubicBezTo>
                  <a:cubicBezTo>
                    <a:pt x="713" y="987"/>
                    <a:pt x="714" y="987"/>
                    <a:pt x="714" y="987"/>
                  </a:cubicBezTo>
                  <a:cubicBezTo>
                    <a:pt x="715" y="987"/>
                    <a:pt x="716" y="987"/>
                    <a:pt x="716" y="987"/>
                  </a:cubicBezTo>
                  <a:cubicBezTo>
                    <a:pt x="717" y="988"/>
                    <a:pt x="717" y="988"/>
                    <a:pt x="718" y="988"/>
                  </a:cubicBezTo>
                  <a:cubicBezTo>
                    <a:pt x="718" y="988"/>
                    <a:pt x="718" y="988"/>
                    <a:pt x="718" y="988"/>
                  </a:cubicBezTo>
                  <a:cubicBezTo>
                    <a:pt x="719" y="988"/>
                    <a:pt x="719" y="988"/>
                    <a:pt x="719" y="988"/>
                  </a:cubicBezTo>
                  <a:cubicBezTo>
                    <a:pt x="720" y="988"/>
                    <a:pt x="720" y="988"/>
                    <a:pt x="720" y="988"/>
                  </a:cubicBezTo>
                  <a:cubicBezTo>
                    <a:pt x="721" y="988"/>
                    <a:pt x="722" y="988"/>
                    <a:pt x="723" y="988"/>
                  </a:cubicBezTo>
                  <a:cubicBezTo>
                    <a:pt x="723" y="988"/>
                    <a:pt x="724" y="988"/>
                    <a:pt x="724" y="988"/>
                  </a:cubicBezTo>
                  <a:cubicBezTo>
                    <a:pt x="722" y="991"/>
                    <a:pt x="720" y="993"/>
                    <a:pt x="718" y="995"/>
                  </a:cubicBezTo>
                  <a:cubicBezTo>
                    <a:pt x="718" y="994"/>
                    <a:pt x="718" y="994"/>
                    <a:pt x="718" y="994"/>
                  </a:cubicBezTo>
                  <a:cubicBezTo>
                    <a:pt x="718" y="994"/>
                    <a:pt x="718" y="995"/>
                    <a:pt x="718" y="995"/>
                  </a:cubicBezTo>
                  <a:cubicBezTo>
                    <a:pt x="717" y="995"/>
                    <a:pt x="717" y="995"/>
                    <a:pt x="717" y="996"/>
                  </a:cubicBezTo>
                  <a:cubicBezTo>
                    <a:pt x="717" y="996"/>
                    <a:pt x="716" y="996"/>
                    <a:pt x="716" y="996"/>
                  </a:cubicBezTo>
                  <a:cubicBezTo>
                    <a:pt x="716" y="996"/>
                    <a:pt x="716" y="997"/>
                    <a:pt x="716" y="997"/>
                  </a:cubicBezTo>
                  <a:cubicBezTo>
                    <a:pt x="716" y="997"/>
                    <a:pt x="716" y="997"/>
                    <a:pt x="716" y="997"/>
                  </a:cubicBezTo>
                  <a:cubicBezTo>
                    <a:pt x="716" y="998"/>
                    <a:pt x="716" y="998"/>
                    <a:pt x="716" y="999"/>
                  </a:cubicBezTo>
                  <a:cubicBezTo>
                    <a:pt x="716" y="999"/>
                    <a:pt x="716" y="999"/>
                    <a:pt x="716" y="999"/>
                  </a:cubicBezTo>
                  <a:cubicBezTo>
                    <a:pt x="715" y="1001"/>
                    <a:pt x="714" y="1002"/>
                    <a:pt x="714" y="1003"/>
                  </a:cubicBezTo>
                  <a:cubicBezTo>
                    <a:pt x="714" y="1004"/>
                    <a:pt x="714" y="1004"/>
                    <a:pt x="714" y="1005"/>
                  </a:cubicBezTo>
                  <a:cubicBezTo>
                    <a:pt x="713" y="1005"/>
                    <a:pt x="713" y="1006"/>
                    <a:pt x="713" y="1006"/>
                  </a:cubicBezTo>
                  <a:cubicBezTo>
                    <a:pt x="713" y="1006"/>
                    <a:pt x="714" y="1005"/>
                    <a:pt x="714" y="1005"/>
                  </a:cubicBezTo>
                  <a:cubicBezTo>
                    <a:pt x="714" y="1005"/>
                    <a:pt x="714" y="1004"/>
                    <a:pt x="714" y="1003"/>
                  </a:cubicBezTo>
                  <a:cubicBezTo>
                    <a:pt x="715" y="1003"/>
                    <a:pt x="715" y="1002"/>
                    <a:pt x="715" y="1001"/>
                  </a:cubicBezTo>
                  <a:cubicBezTo>
                    <a:pt x="715" y="1002"/>
                    <a:pt x="715" y="1002"/>
                    <a:pt x="715" y="1002"/>
                  </a:cubicBezTo>
                  <a:cubicBezTo>
                    <a:pt x="715" y="1003"/>
                    <a:pt x="715" y="1004"/>
                    <a:pt x="715" y="1004"/>
                  </a:cubicBezTo>
                  <a:cubicBezTo>
                    <a:pt x="715" y="1005"/>
                    <a:pt x="715" y="1005"/>
                    <a:pt x="715" y="1005"/>
                  </a:cubicBezTo>
                  <a:cubicBezTo>
                    <a:pt x="715" y="1005"/>
                    <a:pt x="715" y="1005"/>
                    <a:pt x="715" y="1005"/>
                  </a:cubicBezTo>
                  <a:cubicBezTo>
                    <a:pt x="712" y="1008"/>
                    <a:pt x="712" y="1012"/>
                    <a:pt x="712" y="1015"/>
                  </a:cubicBezTo>
                  <a:cubicBezTo>
                    <a:pt x="656" y="1004"/>
                    <a:pt x="619" y="1051"/>
                    <a:pt x="570" y="1079"/>
                  </a:cubicBezTo>
                  <a:cubicBezTo>
                    <a:pt x="539" y="1097"/>
                    <a:pt x="518" y="1101"/>
                    <a:pt x="484" y="1094"/>
                  </a:cubicBezTo>
                  <a:cubicBezTo>
                    <a:pt x="467" y="1091"/>
                    <a:pt x="436" y="1078"/>
                    <a:pt x="418" y="1074"/>
                  </a:cubicBezTo>
                  <a:cubicBezTo>
                    <a:pt x="417" y="1072"/>
                    <a:pt x="416" y="1070"/>
                    <a:pt x="414" y="1068"/>
                  </a:cubicBezTo>
                  <a:cubicBezTo>
                    <a:pt x="414" y="1067"/>
                    <a:pt x="413" y="1066"/>
                    <a:pt x="412" y="1065"/>
                  </a:cubicBezTo>
                  <a:cubicBezTo>
                    <a:pt x="412" y="1064"/>
                    <a:pt x="411" y="1063"/>
                    <a:pt x="410" y="1061"/>
                  </a:cubicBezTo>
                  <a:cubicBezTo>
                    <a:pt x="405" y="1052"/>
                    <a:pt x="398" y="1042"/>
                    <a:pt x="391" y="1031"/>
                  </a:cubicBezTo>
                  <a:cubicBezTo>
                    <a:pt x="387" y="1025"/>
                    <a:pt x="384" y="1020"/>
                    <a:pt x="380" y="1014"/>
                  </a:cubicBezTo>
                  <a:cubicBezTo>
                    <a:pt x="380" y="1014"/>
                    <a:pt x="380" y="1013"/>
                    <a:pt x="379" y="1012"/>
                  </a:cubicBezTo>
                  <a:cubicBezTo>
                    <a:pt x="379" y="1011"/>
                    <a:pt x="379" y="1009"/>
                    <a:pt x="379" y="1007"/>
                  </a:cubicBezTo>
                  <a:cubicBezTo>
                    <a:pt x="378" y="1007"/>
                    <a:pt x="378" y="1006"/>
                    <a:pt x="378" y="1006"/>
                  </a:cubicBezTo>
                  <a:cubicBezTo>
                    <a:pt x="378" y="1005"/>
                    <a:pt x="378" y="1005"/>
                    <a:pt x="378" y="1004"/>
                  </a:cubicBezTo>
                  <a:cubicBezTo>
                    <a:pt x="378" y="1004"/>
                    <a:pt x="378" y="1002"/>
                    <a:pt x="378" y="1001"/>
                  </a:cubicBezTo>
                  <a:cubicBezTo>
                    <a:pt x="378" y="999"/>
                    <a:pt x="378" y="997"/>
                    <a:pt x="379" y="995"/>
                  </a:cubicBezTo>
                  <a:cubicBezTo>
                    <a:pt x="379" y="995"/>
                    <a:pt x="379" y="994"/>
                    <a:pt x="379" y="994"/>
                  </a:cubicBezTo>
                  <a:cubicBezTo>
                    <a:pt x="379" y="994"/>
                    <a:pt x="379" y="994"/>
                    <a:pt x="380" y="993"/>
                  </a:cubicBezTo>
                  <a:cubicBezTo>
                    <a:pt x="380" y="993"/>
                    <a:pt x="380" y="993"/>
                    <a:pt x="380" y="993"/>
                  </a:cubicBezTo>
                  <a:cubicBezTo>
                    <a:pt x="380" y="993"/>
                    <a:pt x="380" y="993"/>
                    <a:pt x="380" y="993"/>
                  </a:cubicBezTo>
                  <a:cubicBezTo>
                    <a:pt x="380" y="992"/>
                    <a:pt x="380" y="992"/>
                    <a:pt x="381" y="992"/>
                  </a:cubicBezTo>
                  <a:cubicBezTo>
                    <a:pt x="381" y="991"/>
                    <a:pt x="382" y="990"/>
                    <a:pt x="383" y="989"/>
                  </a:cubicBezTo>
                  <a:cubicBezTo>
                    <a:pt x="384" y="989"/>
                    <a:pt x="384" y="988"/>
                    <a:pt x="385" y="988"/>
                  </a:cubicBezTo>
                  <a:cubicBezTo>
                    <a:pt x="385" y="987"/>
                    <a:pt x="386" y="987"/>
                    <a:pt x="386" y="986"/>
                  </a:cubicBezTo>
                  <a:cubicBezTo>
                    <a:pt x="387" y="986"/>
                    <a:pt x="387" y="985"/>
                    <a:pt x="388" y="985"/>
                  </a:cubicBezTo>
                  <a:cubicBezTo>
                    <a:pt x="388" y="984"/>
                    <a:pt x="389" y="984"/>
                    <a:pt x="389" y="983"/>
                  </a:cubicBezTo>
                  <a:cubicBezTo>
                    <a:pt x="391" y="981"/>
                    <a:pt x="393" y="979"/>
                    <a:pt x="394" y="976"/>
                  </a:cubicBezTo>
                  <a:cubicBezTo>
                    <a:pt x="394" y="976"/>
                    <a:pt x="394" y="975"/>
                    <a:pt x="395" y="975"/>
                  </a:cubicBezTo>
                  <a:cubicBezTo>
                    <a:pt x="395" y="974"/>
                    <a:pt x="395" y="974"/>
                    <a:pt x="395" y="974"/>
                  </a:cubicBezTo>
                  <a:cubicBezTo>
                    <a:pt x="395" y="973"/>
                    <a:pt x="396" y="973"/>
                    <a:pt x="396" y="972"/>
                  </a:cubicBezTo>
                  <a:cubicBezTo>
                    <a:pt x="396" y="971"/>
                    <a:pt x="397" y="970"/>
                    <a:pt x="397" y="970"/>
                  </a:cubicBezTo>
                  <a:cubicBezTo>
                    <a:pt x="397" y="969"/>
                    <a:pt x="397" y="968"/>
                    <a:pt x="398" y="968"/>
                  </a:cubicBezTo>
                  <a:cubicBezTo>
                    <a:pt x="399" y="965"/>
                    <a:pt x="399" y="962"/>
                    <a:pt x="400" y="959"/>
                  </a:cubicBezTo>
                  <a:cubicBezTo>
                    <a:pt x="400" y="958"/>
                    <a:pt x="400" y="956"/>
                    <a:pt x="400" y="955"/>
                  </a:cubicBezTo>
                  <a:cubicBezTo>
                    <a:pt x="400" y="954"/>
                    <a:pt x="401" y="954"/>
                    <a:pt x="401" y="953"/>
                  </a:cubicBezTo>
                  <a:cubicBezTo>
                    <a:pt x="401" y="953"/>
                    <a:pt x="401" y="953"/>
                    <a:pt x="401" y="953"/>
                  </a:cubicBezTo>
                  <a:cubicBezTo>
                    <a:pt x="401" y="953"/>
                    <a:pt x="401" y="953"/>
                    <a:pt x="401" y="953"/>
                  </a:cubicBezTo>
                  <a:cubicBezTo>
                    <a:pt x="401" y="952"/>
                    <a:pt x="401" y="952"/>
                    <a:pt x="402" y="951"/>
                  </a:cubicBezTo>
                  <a:cubicBezTo>
                    <a:pt x="402" y="950"/>
                    <a:pt x="403" y="950"/>
                    <a:pt x="403" y="949"/>
                  </a:cubicBezTo>
                  <a:cubicBezTo>
                    <a:pt x="404" y="949"/>
                    <a:pt x="404" y="948"/>
                    <a:pt x="405" y="948"/>
                  </a:cubicBezTo>
                  <a:cubicBezTo>
                    <a:pt x="406" y="947"/>
                    <a:pt x="406" y="947"/>
                    <a:pt x="407" y="946"/>
                  </a:cubicBezTo>
                  <a:cubicBezTo>
                    <a:pt x="407" y="946"/>
                    <a:pt x="408" y="945"/>
                    <a:pt x="409" y="945"/>
                  </a:cubicBezTo>
                  <a:cubicBezTo>
                    <a:pt x="409" y="945"/>
                    <a:pt x="409" y="944"/>
                    <a:pt x="409" y="944"/>
                  </a:cubicBezTo>
                  <a:cubicBezTo>
                    <a:pt x="424" y="951"/>
                    <a:pt x="429" y="943"/>
                    <a:pt x="426" y="927"/>
                  </a:cubicBezTo>
                  <a:cubicBezTo>
                    <a:pt x="417" y="930"/>
                    <a:pt x="405" y="929"/>
                    <a:pt x="408" y="943"/>
                  </a:cubicBezTo>
                  <a:cubicBezTo>
                    <a:pt x="407" y="943"/>
                    <a:pt x="407" y="943"/>
                    <a:pt x="407" y="943"/>
                  </a:cubicBezTo>
                  <a:cubicBezTo>
                    <a:pt x="407" y="943"/>
                    <a:pt x="407" y="943"/>
                    <a:pt x="407" y="943"/>
                  </a:cubicBezTo>
                  <a:cubicBezTo>
                    <a:pt x="406" y="944"/>
                    <a:pt x="406" y="944"/>
                    <a:pt x="405" y="944"/>
                  </a:cubicBezTo>
                  <a:cubicBezTo>
                    <a:pt x="405" y="945"/>
                    <a:pt x="404" y="945"/>
                    <a:pt x="404" y="946"/>
                  </a:cubicBezTo>
                  <a:cubicBezTo>
                    <a:pt x="403" y="947"/>
                    <a:pt x="402" y="947"/>
                    <a:pt x="402" y="948"/>
                  </a:cubicBezTo>
                  <a:cubicBezTo>
                    <a:pt x="401" y="948"/>
                    <a:pt x="401" y="949"/>
                    <a:pt x="401" y="949"/>
                  </a:cubicBezTo>
                  <a:cubicBezTo>
                    <a:pt x="401" y="948"/>
                    <a:pt x="401" y="948"/>
                    <a:pt x="401" y="947"/>
                  </a:cubicBezTo>
                  <a:cubicBezTo>
                    <a:pt x="401" y="946"/>
                    <a:pt x="401" y="946"/>
                    <a:pt x="401" y="945"/>
                  </a:cubicBezTo>
                  <a:cubicBezTo>
                    <a:pt x="401" y="945"/>
                    <a:pt x="400" y="945"/>
                    <a:pt x="400" y="944"/>
                  </a:cubicBezTo>
                  <a:cubicBezTo>
                    <a:pt x="400" y="944"/>
                    <a:pt x="400" y="944"/>
                    <a:pt x="400" y="943"/>
                  </a:cubicBezTo>
                  <a:cubicBezTo>
                    <a:pt x="400" y="943"/>
                    <a:pt x="400" y="942"/>
                    <a:pt x="400" y="942"/>
                  </a:cubicBezTo>
                  <a:cubicBezTo>
                    <a:pt x="400" y="941"/>
                    <a:pt x="400" y="941"/>
                    <a:pt x="400" y="940"/>
                  </a:cubicBezTo>
                  <a:cubicBezTo>
                    <a:pt x="400" y="939"/>
                    <a:pt x="399" y="938"/>
                    <a:pt x="399" y="937"/>
                  </a:cubicBezTo>
                  <a:cubicBezTo>
                    <a:pt x="399" y="936"/>
                    <a:pt x="398" y="935"/>
                    <a:pt x="398" y="935"/>
                  </a:cubicBezTo>
                  <a:cubicBezTo>
                    <a:pt x="398" y="934"/>
                    <a:pt x="398" y="933"/>
                    <a:pt x="397" y="932"/>
                  </a:cubicBezTo>
                  <a:cubicBezTo>
                    <a:pt x="397" y="931"/>
                    <a:pt x="396" y="930"/>
                    <a:pt x="396" y="930"/>
                  </a:cubicBezTo>
                  <a:cubicBezTo>
                    <a:pt x="396" y="929"/>
                    <a:pt x="395" y="929"/>
                    <a:pt x="395" y="929"/>
                  </a:cubicBezTo>
                  <a:cubicBezTo>
                    <a:pt x="395" y="929"/>
                    <a:pt x="396" y="930"/>
                    <a:pt x="396" y="933"/>
                  </a:cubicBezTo>
                  <a:cubicBezTo>
                    <a:pt x="396" y="933"/>
                    <a:pt x="397" y="934"/>
                    <a:pt x="397" y="935"/>
                  </a:cubicBezTo>
                  <a:cubicBezTo>
                    <a:pt x="397" y="936"/>
                    <a:pt x="397" y="937"/>
                    <a:pt x="397" y="937"/>
                  </a:cubicBezTo>
                  <a:cubicBezTo>
                    <a:pt x="397" y="939"/>
                    <a:pt x="397" y="941"/>
                    <a:pt x="398" y="944"/>
                  </a:cubicBezTo>
                  <a:cubicBezTo>
                    <a:pt x="398" y="944"/>
                    <a:pt x="398" y="944"/>
                    <a:pt x="398" y="944"/>
                  </a:cubicBezTo>
                  <a:cubicBezTo>
                    <a:pt x="398" y="945"/>
                    <a:pt x="398" y="945"/>
                    <a:pt x="398" y="945"/>
                  </a:cubicBezTo>
                  <a:cubicBezTo>
                    <a:pt x="398" y="946"/>
                    <a:pt x="398" y="946"/>
                    <a:pt x="398" y="947"/>
                  </a:cubicBezTo>
                  <a:cubicBezTo>
                    <a:pt x="398" y="948"/>
                    <a:pt x="398" y="949"/>
                    <a:pt x="398" y="951"/>
                  </a:cubicBezTo>
                  <a:cubicBezTo>
                    <a:pt x="398" y="951"/>
                    <a:pt x="398" y="951"/>
                    <a:pt x="398" y="952"/>
                  </a:cubicBezTo>
                  <a:cubicBezTo>
                    <a:pt x="398" y="952"/>
                    <a:pt x="398" y="952"/>
                    <a:pt x="398" y="953"/>
                  </a:cubicBezTo>
                  <a:cubicBezTo>
                    <a:pt x="398" y="953"/>
                    <a:pt x="398" y="954"/>
                    <a:pt x="398" y="954"/>
                  </a:cubicBezTo>
                  <a:cubicBezTo>
                    <a:pt x="398" y="955"/>
                    <a:pt x="398" y="955"/>
                    <a:pt x="398" y="955"/>
                  </a:cubicBezTo>
                  <a:cubicBezTo>
                    <a:pt x="398" y="955"/>
                    <a:pt x="398" y="955"/>
                    <a:pt x="398" y="955"/>
                  </a:cubicBezTo>
                  <a:cubicBezTo>
                    <a:pt x="398" y="956"/>
                    <a:pt x="397" y="957"/>
                    <a:pt x="397" y="959"/>
                  </a:cubicBezTo>
                  <a:cubicBezTo>
                    <a:pt x="397" y="961"/>
                    <a:pt x="396" y="964"/>
                    <a:pt x="395" y="967"/>
                  </a:cubicBezTo>
                  <a:cubicBezTo>
                    <a:pt x="395" y="967"/>
                    <a:pt x="395" y="968"/>
                    <a:pt x="394" y="969"/>
                  </a:cubicBezTo>
                  <a:cubicBezTo>
                    <a:pt x="394" y="969"/>
                    <a:pt x="394" y="970"/>
                    <a:pt x="394" y="971"/>
                  </a:cubicBezTo>
                  <a:cubicBezTo>
                    <a:pt x="393" y="971"/>
                    <a:pt x="393" y="972"/>
                    <a:pt x="393" y="973"/>
                  </a:cubicBezTo>
                  <a:cubicBezTo>
                    <a:pt x="392" y="973"/>
                    <a:pt x="392" y="973"/>
                    <a:pt x="392" y="973"/>
                  </a:cubicBezTo>
                  <a:cubicBezTo>
                    <a:pt x="392" y="974"/>
                    <a:pt x="392" y="974"/>
                    <a:pt x="392" y="974"/>
                  </a:cubicBezTo>
                  <a:cubicBezTo>
                    <a:pt x="391" y="976"/>
                    <a:pt x="390" y="978"/>
                    <a:pt x="389" y="979"/>
                  </a:cubicBezTo>
                  <a:cubicBezTo>
                    <a:pt x="389" y="979"/>
                    <a:pt x="389" y="979"/>
                    <a:pt x="389" y="978"/>
                  </a:cubicBezTo>
                  <a:cubicBezTo>
                    <a:pt x="389" y="978"/>
                    <a:pt x="389" y="978"/>
                    <a:pt x="389" y="978"/>
                  </a:cubicBezTo>
                  <a:cubicBezTo>
                    <a:pt x="389" y="978"/>
                    <a:pt x="389" y="977"/>
                    <a:pt x="389" y="977"/>
                  </a:cubicBezTo>
                  <a:cubicBezTo>
                    <a:pt x="389" y="976"/>
                    <a:pt x="388" y="976"/>
                    <a:pt x="388" y="976"/>
                  </a:cubicBezTo>
                  <a:cubicBezTo>
                    <a:pt x="388" y="975"/>
                    <a:pt x="388" y="975"/>
                    <a:pt x="388" y="975"/>
                  </a:cubicBezTo>
                  <a:cubicBezTo>
                    <a:pt x="388" y="975"/>
                    <a:pt x="388" y="974"/>
                    <a:pt x="388" y="974"/>
                  </a:cubicBezTo>
                  <a:cubicBezTo>
                    <a:pt x="388" y="974"/>
                    <a:pt x="388" y="973"/>
                    <a:pt x="388" y="973"/>
                  </a:cubicBezTo>
                  <a:cubicBezTo>
                    <a:pt x="387" y="972"/>
                    <a:pt x="387" y="971"/>
                    <a:pt x="386" y="970"/>
                  </a:cubicBezTo>
                  <a:cubicBezTo>
                    <a:pt x="386" y="969"/>
                    <a:pt x="386" y="968"/>
                    <a:pt x="385" y="967"/>
                  </a:cubicBezTo>
                  <a:cubicBezTo>
                    <a:pt x="385" y="967"/>
                    <a:pt x="385" y="967"/>
                    <a:pt x="385" y="966"/>
                  </a:cubicBezTo>
                  <a:cubicBezTo>
                    <a:pt x="389" y="956"/>
                    <a:pt x="372" y="950"/>
                    <a:pt x="365" y="948"/>
                  </a:cubicBezTo>
                  <a:cubicBezTo>
                    <a:pt x="370" y="955"/>
                    <a:pt x="368" y="973"/>
                    <a:pt x="382" y="968"/>
                  </a:cubicBezTo>
                  <a:cubicBezTo>
                    <a:pt x="382" y="967"/>
                    <a:pt x="382" y="967"/>
                    <a:pt x="382" y="967"/>
                  </a:cubicBezTo>
                  <a:cubicBezTo>
                    <a:pt x="383" y="967"/>
                    <a:pt x="383" y="968"/>
                    <a:pt x="383" y="968"/>
                  </a:cubicBezTo>
                  <a:cubicBezTo>
                    <a:pt x="384" y="968"/>
                    <a:pt x="384" y="968"/>
                    <a:pt x="384" y="968"/>
                  </a:cubicBezTo>
                  <a:cubicBezTo>
                    <a:pt x="384" y="968"/>
                    <a:pt x="384" y="968"/>
                    <a:pt x="384" y="968"/>
                  </a:cubicBezTo>
                  <a:cubicBezTo>
                    <a:pt x="384" y="969"/>
                    <a:pt x="385" y="970"/>
                    <a:pt x="385" y="971"/>
                  </a:cubicBezTo>
                  <a:cubicBezTo>
                    <a:pt x="386" y="971"/>
                    <a:pt x="386" y="972"/>
                    <a:pt x="386" y="973"/>
                  </a:cubicBezTo>
                  <a:cubicBezTo>
                    <a:pt x="386" y="974"/>
                    <a:pt x="387" y="974"/>
                    <a:pt x="387" y="975"/>
                  </a:cubicBezTo>
                  <a:cubicBezTo>
                    <a:pt x="387" y="975"/>
                    <a:pt x="387" y="975"/>
                    <a:pt x="387" y="975"/>
                  </a:cubicBezTo>
                  <a:cubicBezTo>
                    <a:pt x="387" y="975"/>
                    <a:pt x="387" y="976"/>
                    <a:pt x="387" y="976"/>
                  </a:cubicBezTo>
                  <a:cubicBezTo>
                    <a:pt x="387" y="976"/>
                    <a:pt x="387" y="977"/>
                    <a:pt x="387" y="977"/>
                  </a:cubicBezTo>
                  <a:cubicBezTo>
                    <a:pt x="387" y="977"/>
                    <a:pt x="387" y="978"/>
                    <a:pt x="387" y="978"/>
                  </a:cubicBezTo>
                  <a:cubicBezTo>
                    <a:pt x="388" y="978"/>
                    <a:pt x="388" y="978"/>
                    <a:pt x="388" y="979"/>
                  </a:cubicBezTo>
                  <a:cubicBezTo>
                    <a:pt x="388" y="979"/>
                    <a:pt x="388" y="979"/>
                    <a:pt x="388" y="979"/>
                  </a:cubicBezTo>
                  <a:cubicBezTo>
                    <a:pt x="388" y="979"/>
                    <a:pt x="388" y="980"/>
                    <a:pt x="388" y="980"/>
                  </a:cubicBezTo>
                  <a:cubicBezTo>
                    <a:pt x="388" y="980"/>
                    <a:pt x="388" y="980"/>
                    <a:pt x="388" y="980"/>
                  </a:cubicBezTo>
                  <a:cubicBezTo>
                    <a:pt x="388" y="981"/>
                    <a:pt x="387" y="981"/>
                    <a:pt x="387" y="981"/>
                  </a:cubicBezTo>
                  <a:cubicBezTo>
                    <a:pt x="387" y="982"/>
                    <a:pt x="386" y="982"/>
                    <a:pt x="386" y="983"/>
                  </a:cubicBezTo>
                  <a:cubicBezTo>
                    <a:pt x="385" y="983"/>
                    <a:pt x="385" y="984"/>
                    <a:pt x="384" y="984"/>
                  </a:cubicBezTo>
                  <a:cubicBezTo>
                    <a:pt x="384" y="985"/>
                    <a:pt x="383" y="985"/>
                    <a:pt x="383" y="986"/>
                  </a:cubicBezTo>
                  <a:cubicBezTo>
                    <a:pt x="382" y="986"/>
                    <a:pt x="382" y="987"/>
                    <a:pt x="381" y="987"/>
                  </a:cubicBezTo>
                  <a:cubicBezTo>
                    <a:pt x="380" y="988"/>
                    <a:pt x="379" y="989"/>
                    <a:pt x="379" y="990"/>
                  </a:cubicBezTo>
                  <a:cubicBezTo>
                    <a:pt x="378" y="990"/>
                    <a:pt x="378" y="991"/>
                    <a:pt x="378" y="991"/>
                  </a:cubicBezTo>
                  <a:cubicBezTo>
                    <a:pt x="378" y="991"/>
                    <a:pt x="378" y="991"/>
                    <a:pt x="378" y="991"/>
                  </a:cubicBezTo>
                  <a:cubicBezTo>
                    <a:pt x="377" y="992"/>
                    <a:pt x="377" y="992"/>
                    <a:pt x="377" y="992"/>
                  </a:cubicBezTo>
                  <a:cubicBezTo>
                    <a:pt x="377" y="992"/>
                    <a:pt x="377" y="992"/>
                    <a:pt x="377" y="993"/>
                  </a:cubicBezTo>
                  <a:cubicBezTo>
                    <a:pt x="377" y="993"/>
                    <a:pt x="376" y="993"/>
                    <a:pt x="376" y="994"/>
                  </a:cubicBezTo>
                  <a:cubicBezTo>
                    <a:pt x="375" y="996"/>
                    <a:pt x="375" y="999"/>
                    <a:pt x="375" y="1001"/>
                  </a:cubicBezTo>
                  <a:cubicBezTo>
                    <a:pt x="375" y="1002"/>
                    <a:pt x="375" y="1003"/>
                    <a:pt x="375" y="1003"/>
                  </a:cubicBezTo>
                  <a:cubicBezTo>
                    <a:pt x="375" y="1004"/>
                    <a:pt x="375" y="1004"/>
                    <a:pt x="376" y="1005"/>
                  </a:cubicBezTo>
                  <a:cubicBezTo>
                    <a:pt x="376" y="1005"/>
                    <a:pt x="376" y="1006"/>
                    <a:pt x="376" y="1006"/>
                  </a:cubicBezTo>
                  <a:cubicBezTo>
                    <a:pt x="376" y="1007"/>
                    <a:pt x="376" y="1007"/>
                    <a:pt x="377" y="1008"/>
                  </a:cubicBezTo>
                  <a:cubicBezTo>
                    <a:pt x="377" y="1009"/>
                    <a:pt x="377" y="1010"/>
                    <a:pt x="378" y="1011"/>
                  </a:cubicBezTo>
                  <a:cubicBezTo>
                    <a:pt x="376" y="1009"/>
                    <a:pt x="375" y="1007"/>
                    <a:pt x="374" y="1004"/>
                  </a:cubicBezTo>
                  <a:cubicBezTo>
                    <a:pt x="372" y="1002"/>
                    <a:pt x="369" y="999"/>
                    <a:pt x="367" y="996"/>
                  </a:cubicBezTo>
                  <a:cubicBezTo>
                    <a:pt x="366" y="995"/>
                    <a:pt x="364" y="993"/>
                    <a:pt x="363" y="992"/>
                  </a:cubicBezTo>
                  <a:cubicBezTo>
                    <a:pt x="362" y="992"/>
                    <a:pt x="361" y="991"/>
                    <a:pt x="361" y="990"/>
                  </a:cubicBezTo>
                  <a:cubicBezTo>
                    <a:pt x="360" y="990"/>
                    <a:pt x="359" y="989"/>
                    <a:pt x="359" y="989"/>
                  </a:cubicBezTo>
                  <a:cubicBezTo>
                    <a:pt x="356" y="987"/>
                    <a:pt x="353" y="985"/>
                    <a:pt x="350" y="983"/>
                  </a:cubicBezTo>
                  <a:cubicBezTo>
                    <a:pt x="344" y="980"/>
                    <a:pt x="339" y="976"/>
                    <a:pt x="334" y="972"/>
                  </a:cubicBezTo>
                  <a:cubicBezTo>
                    <a:pt x="331" y="969"/>
                    <a:pt x="329" y="967"/>
                    <a:pt x="327" y="965"/>
                  </a:cubicBezTo>
                  <a:cubicBezTo>
                    <a:pt x="324" y="963"/>
                    <a:pt x="322" y="960"/>
                    <a:pt x="320" y="958"/>
                  </a:cubicBezTo>
                  <a:cubicBezTo>
                    <a:pt x="319" y="957"/>
                    <a:pt x="317" y="956"/>
                    <a:pt x="316" y="955"/>
                  </a:cubicBezTo>
                  <a:cubicBezTo>
                    <a:pt x="316" y="954"/>
                    <a:pt x="316" y="954"/>
                    <a:pt x="316" y="953"/>
                  </a:cubicBezTo>
                  <a:cubicBezTo>
                    <a:pt x="316" y="952"/>
                    <a:pt x="316" y="951"/>
                    <a:pt x="316" y="949"/>
                  </a:cubicBezTo>
                  <a:cubicBezTo>
                    <a:pt x="316" y="949"/>
                    <a:pt x="316" y="948"/>
                    <a:pt x="316" y="948"/>
                  </a:cubicBezTo>
                  <a:cubicBezTo>
                    <a:pt x="316" y="948"/>
                    <a:pt x="316" y="947"/>
                    <a:pt x="316" y="947"/>
                  </a:cubicBezTo>
                  <a:cubicBezTo>
                    <a:pt x="316" y="946"/>
                    <a:pt x="316" y="945"/>
                    <a:pt x="316" y="944"/>
                  </a:cubicBezTo>
                  <a:cubicBezTo>
                    <a:pt x="316" y="943"/>
                    <a:pt x="317" y="942"/>
                    <a:pt x="317" y="941"/>
                  </a:cubicBezTo>
                  <a:cubicBezTo>
                    <a:pt x="317" y="941"/>
                    <a:pt x="317" y="941"/>
                    <a:pt x="317" y="941"/>
                  </a:cubicBezTo>
                  <a:cubicBezTo>
                    <a:pt x="317" y="940"/>
                    <a:pt x="317" y="940"/>
                    <a:pt x="318" y="940"/>
                  </a:cubicBezTo>
                  <a:cubicBezTo>
                    <a:pt x="318" y="940"/>
                    <a:pt x="318" y="940"/>
                    <a:pt x="318" y="939"/>
                  </a:cubicBezTo>
                  <a:cubicBezTo>
                    <a:pt x="318" y="939"/>
                    <a:pt x="318" y="939"/>
                    <a:pt x="318" y="939"/>
                  </a:cubicBezTo>
                  <a:cubicBezTo>
                    <a:pt x="319" y="937"/>
                    <a:pt x="321" y="935"/>
                    <a:pt x="323" y="934"/>
                  </a:cubicBezTo>
                  <a:cubicBezTo>
                    <a:pt x="323" y="933"/>
                    <a:pt x="324" y="932"/>
                    <a:pt x="325" y="930"/>
                  </a:cubicBezTo>
                  <a:cubicBezTo>
                    <a:pt x="325" y="930"/>
                    <a:pt x="325" y="929"/>
                    <a:pt x="326" y="928"/>
                  </a:cubicBezTo>
                  <a:cubicBezTo>
                    <a:pt x="326" y="928"/>
                    <a:pt x="326" y="928"/>
                    <a:pt x="326" y="928"/>
                  </a:cubicBezTo>
                  <a:cubicBezTo>
                    <a:pt x="326" y="928"/>
                    <a:pt x="326" y="928"/>
                    <a:pt x="326" y="927"/>
                  </a:cubicBezTo>
                  <a:cubicBezTo>
                    <a:pt x="326" y="927"/>
                    <a:pt x="326" y="927"/>
                    <a:pt x="326" y="927"/>
                  </a:cubicBezTo>
                  <a:cubicBezTo>
                    <a:pt x="326" y="927"/>
                    <a:pt x="326" y="927"/>
                    <a:pt x="326" y="926"/>
                  </a:cubicBezTo>
                  <a:cubicBezTo>
                    <a:pt x="327" y="923"/>
                    <a:pt x="326" y="921"/>
                    <a:pt x="326" y="918"/>
                  </a:cubicBezTo>
                  <a:cubicBezTo>
                    <a:pt x="325" y="917"/>
                    <a:pt x="325" y="917"/>
                    <a:pt x="325" y="916"/>
                  </a:cubicBezTo>
                  <a:cubicBezTo>
                    <a:pt x="325" y="916"/>
                    <a:pt x="325" y="916"/>
                    <a:pt x="326" y="916"/>
                  </a:cubicBezTo>
                  <a:cubicBezTo>
                    <a:pt x="326" y="915"/>
                    <a:pt x="326" y="915"/>
                    <a:pt x="326" y="915"/>
                  </a:cubicBezTo>
                  <a:cubicBezTo>
                    <a:pt x="326" y="915"/>
                    <a:pt x="326" y="915"/>
                    <a:pt x="326" y="915"/>
                  </a:cubicBezTo>
                  <a:cubicBezTo>
                    <a:pt x="326" y="914"/>
                    <a:pt x="326" y="913"/>
                    <a:pt x="327" y="913"/>
                  </a:cubicBezTo>
                  <a:cubicBezTo>
                    <a:pt x="327" y="912"/>
                    <a:pt x="327" y="911"/>
                    <a:pt x="327" y="911"/>
                  </a:cubicBezTo>
                  <a:cubicBezTo>
                    <a:pt x="328" y="910"/>
                    <a:pt x="328" y="909"/>
                    <a:pt x="328" y="909"/>
                  </a:cubicBezTo>
                  <a:cubicBezTo>
                    <a:pt x="329" y="908"/>
                    <a:pt x="329" y="907"/>
                    <a:pt x="329" y="906"/>
                  </a:cubicBezTo>
                  <a:cubicBezTo>
                    <a:pt x="330" y="906"/>
                    <a:pt x="330" y="905"/>
                    <a:pt x="331" y="904"/>
                  </a:cubicBezTo>
                  <a:cubicBezTo>
                    <a:pt x="340" y="900"/>
                    <a:pt x="348" y="894"/>
                    <a:pt x="347" y="882"/>
                  </a:cubicBezTo>
                  <a:cubicBezTo>
                    <a:pt x="337" y="887"/>
                    <a:pt x="329" y="892"/>
                    <a:pt x="327" y="905"/>
                  </a:cubicBezTo>
                  <a:cubicBezTo>
                    <a:pt x="328" y="905"/>
                    <a:pt x="328" y="905"/>
                    <a:pt x="328" y="905"/>
                  </a:cubicBezTo>
                  <a:cubicBezTo>
                    <a:pt x="328" y="905"/>
                    <a:pt x="328" y="905"/>
                    <a:pt x="328" y="905"/>
                  </a:cubicBezTo>
                  <a:cubicBezTo>
                    <a:pt x="327" y="906"/>
                    <a:pt x="327" y="907"/>
                    <a:pt x="326" y="907"/>
                  </a:cubicBezTo>
                  <a:cubicBezTo>
                    <a:pt x="326" y="908"/>
                    <a:pt x="326" y="909"/>
                    <a:pt x="325" y="910"/>
                  </a:cubicBezTo>
                  <a:cubicBezTo>
                    <a:pt x="325" y="910"/>
                    <a:pt x="325" y="911"/>
                    <a:pt x="325" y="912"/>
                  </a:cubicBezTo>
                  <a:cubicBezTo>
                    <a:pt x="324" y="912"/>
                    <a:pt x="324" y="912"/>
                    <a:pt x="324" y="913"/>
                  </a:cubicBezTo>
                  <a:cubicBezTo>
                    <a:pt x="324" y="912"/>
                    <a:pt x="324" y="911"/>
                    <a:pt x="324" y="910"/>
                  </a:cubicBezTo>
                  <a:cubicBezTo>
                    <a:pt x="323" y="907"/>
                    <a:pt x="323" y="905"/>
                    <a:pt x="322" y="902"/>
                  </a:cubicBezTo>
                  <a:cubicBezTo>
                    <a:pt x="322" y="897"/>
                    <a:pt x="321" y="893"/>
                    <a:pt x="321" y="889"/>
                  </a:cubicBezTo>
                  <a:cubicBezTo>
                    <a:pt x="321" y="888"/>
                    <a:pt x="321" y="888"/>
                    <a:pt x="321" y="887"/>
                  </a:cubicBezTo>
                  <a:cubicBezTo>
                    <a:pt x="321" y="887"/>
                    <a:pt x="321" y="886"/>
                    <a:pt x="321" y="886"/>
                  </a:cubicBezTo>
                  <a:cubicBezTo>
                    <a:pt x="321" y="885"/>
                    <a:pt x="320" y="884"/>
                    <a:pt x="320" y="883"/>
                  </a:cubicBezTo>
                  <a:cubicBezTo>
                    <a:pt x="320" y="882"/>
                    <a:pt x="320" y="880"/>
                    <a:pt x="319" y="879"/>
                  </a:cubicBezTo>
                  <a:cubicBezTo>
                    <a:pt x="319" y="878"/>
                    <a:pt x="319" y="878"/>
                    <a:pt x="319" y="878"/>
                  </a:cubicBezTo>
                  <a:cubicBezTo>
                    <a:pt x="319" y="878"/>
                    <a:pt x="319" y="877"/>
                    <a:pt x="319" y="877"/>
                  </a:cubicBezTo>
                  <a:cubicBezTo>
                    <a:pt x="320" y="877"/>
                    <a:pt x="320" y="877"/>
                    <a:pt x="320" y="877"/>
                  </a:cubicBezTo>
                  <a:cubicBezTo>
                    <a:pt x="319" y="877"/>
                    <a:pt x="320" y="877"/>
                    <a:pt x="320" y="877"/>
                  </a:cubicBezTo>
                  <a:cubicBezTo>
                    <a:pt x="320" y="877"/>
                    <a:pt x="320" y="877"/>
                    <a:pt x="320" y="877"/>
                  </a:cubicBezTo>
                  <a:cubicBezTo>
                    <a:pt x="320" y="877"/>
                    <a:pt x="320" y="877"/>
                    <a:pt x="320" y="877"/>
                  </a:cubicBezTo>
                  <a:cubicBezTo>
                    <a:pt x="320" y="877"/>
                    <a:pt x="320" y="877"/>
                    <a:pt x="320" y="877"/>
                  </a:cubicBezTo>
                  <a:cubicBezTo>
                    <a:pt x="320" y="877"/>
                    <a:pt x="320" y="878"/>
                    <a:pt x="320" y="878"/>
                  </a:cubicBezTo>
                  <a:cubicBezTo>
                    <a:pt x="320" y="878"/>
                    <a:pt x="320" y="878"/>
                    <a:pt x="320" y="878"/>
                  </a:cubicBezTo>
                  <a:cubicBezTo>
                    <a:pt x="320" y="878"/>
                    <a:pt x="320" y="878"/>
                    <a:pt x="320" y="878"/>
                  </a:cubicBezTo>
                  <a:cubicBezTo>
                    <a:pt x="320" y="878"/>
                    <a:pt x="320" y="877"/>
                    <a:pt x="320" y="877"/>
                  </a:cubicBezTo>
                  <a:cubicBezTo>
                    <a:pt x="320" y="877"/>
                    <a:pt x="320" y="877"/>
                    <a:pt x="320" y="877"/>
                  </a:cubicBezTo>
                  <a:cubicBezTo>
                    <a:pt x="320" y="877"/>
                    <a:pt x="320" y="877"/>
                    <a:pt x="319" y="877"/>
                  </a:cubicBezTo>
                  <a:cubicBezTo>
                    <a:pt x="319" y="877"/>
                    <a:pt x="319" y="877"/>
                    <a:pt x="319" y="877"/>
                  </a:cubicBezTo>
                  <a:cubicBezTo>
                    <a:pt x="319" y="877"/>
                    <a:pt x="319" y="877"/>
                    <a:pt x="319" y="877"/>
                  </a:cubicBezTo>
                  <a:cubicBezTo>
                    <a:pt x="319" y="877"/>
                    <a:pt x="319" y="877"/>
                    <a:pt x="319" y="877"/>
                  </a:cubicBezTo>
                  <a:cubicBezTo>
                    <a:pt x="319" y="877"/>
                    <a:pt x="319" y="877"/>
                    <a:pt x="319" y="877"/>
                  </a:cubicBezTo>
                  <a:cubicBezTo>
                    <a:pt x="319" y="878"/>
                    <a:pt x="319" y="879"/>
                    <a:pt x="319" y="879"/>
                  </a:cubicBezTo>
                  <a:cubicBezTo>
                    <a:pt x="318" y="880"/>
                    <a:pt x="318" y="882"/>
                    <a:pt x="318" y="883"/>
                  </a:cubicBezTo>
                  <a:cubicBezTo>
                    <a:pt x="318" y="884"/>
                    <a:pt x="318" y="885"/>
                    <a:pt x="318" y="886"/>
                  </a:cubicBezTo>
                  <a:cubicBezTo>
                    <a:pt x="318" y="886"/>
                    <a:pt x="318" y="887"/>
                    <a:pt x="318" y="887"/>
                  </a:cubicBezTo>
                  <a:cubicBezTo>
                    <a:pt x="318" y="888"/>
                    <a:pt x="318" y="888"/>
                    <a:pt x="318" y="889"/>
                  </a:cubicBezTo>
                  <a:cubicBezTo>
                    <a:pt x="319" y="890"/>
                    <a:pt x="319" y="892"/>
                    <a:pt x="319" y="893"/>
                  </a:cubicBezTo>
                  <a:cubicBezTo>
                    <a:pt x="319" y="893"/>
                    <a:pt x="319" y="893"/>
                    <a:pt x="319" y="893"/>
                  </a:cubicBezTo>
                  <a:cubicBezTo>
                    <a:pt x="318" y="892"/>
                    <a:pt x="318" y="892"/>
                    <a:pt x="318" y="892"/>
                  </a:cubicBezTo>
                  <a:cubicBezTo>
                    <a:pt x="318" y="891"/>
                    <a:pt x="317" y="891"/>
                    <a:pt x="317" y="890"/>
                  </a:cubicBezTo>
                  <a:cubicBezTo>
                    <a:pt x="317" y="890"/>
                    <a:pt x="317" y="890"/>
                    <a:pt x="316" y="889"/>
                  </a:cubicBezTo>
                  <a:cubicBezTo>
                    <a:pt x="316" y="888"/>
                    <a:pt x="315" y="887"/>
                    <a:pt x="315" y="886"/>
                  </a:cubicBezTo>
                  <a:cubicBezTo>
                    <a:pt x="314" y="886"/>
                    <a:pt x="313" y="885"/>
                    <a:pt x="312" y="884"/>
                  </a:cubicBezTo>
                  <a:cubicBezTo>
                    <a:pt x="312" y="884"/>
                    <a:pt x="312" y="883"/>
                    <a:pt x="312" y="883"/>
                  </a:cubicBezTo>
                  <a:cubicBezTo>
                    <a:pt x="319" y="870"/>
                    <a:pt x="292" y="866"/>
                    <a:pt x="286" y="862"/>
                  </a:cubicBezTo>
                  <a:cubicBezTo>
                    <a:pt x="288" y="873"/>
                    <a:pt x="297" y="894"/>
                    <a:pt x="310" y="885"/>
                  </a:cubicBezTo>
                  <a:cubicBezTo>
                    <a:pt x="310" y="884"/>
                    <a:pt x="309" y="883"/>
                    <a:pt x="309" y="883"/>
                  </a:cubicBezTo>
                  <a:cubicBezTo>
                    <a:pt x="309" y="883"/>
                    <a:pt x="309" y="883"/>
                    <a:pt x="309" y="883"/>
                  </a:cubicBezTo>
                  <a:cubicBezTo>
                    <a:pt x="310" y="884"/>
                    <a:pt x="310" y="884"/>
                    <a:pt x="311" y="885"/>
                  </a:cubicBezTo>
                  <a:cubicBezTo>
                    <a:pt x="312" y="886"/>
                    <a:pt x="313" y="887"/>
                    <a:pt x="313" y="888"/>
                  </a:cubicBezTo>
                  <a:cubicBezTo>
                    <a:pt x="314" y="888"/>
                    <a:pt x="314" y="889"/>
                    <a:pt x="315" y="890"/>
                  </a:cubicBezTo>
                  <a:cubicBezTo>
                    <a:pt x="315" y="890"/>
                    <a:pt x="315" y="891"/>
                    <a:pt x="316" y="891"/>
                  </a:cubicBezTo>
                  <a:cubicBezTo>
                    <a:pt x="316" y="892"/>
                    <a:pt x="316" y="892"/>
                    <a:pt x="316" y="893"/>
                  </a:cubicBezTo>
                  <a:cubicBezTo>
                    <a:pt x="317" y="893"/>
                    <a:pt x="317" y="893"/>
                    <a:pt x="317" y="894"/>
                  </a:cubicBezTo>
                  <a:cubicBezTo>
                    <a:pt x="317" y="894"/>
                    <a:pt x="318" y="894"/>
                    <a:pt x="318" y="895"/>
                  </a:cubicBezTo>
                  <a:cubicBezTo>
                    <a:pt x="318" y="895"/>
                    <a:pt x="318" y="895"/>
                    <a:pt x="318" y="895"/>
                  </a:cubicBezTo>
                  <a:cubicBezTo>
                    <a:pt x="318" y="896"/>
                    <a:pt x="318" y="896"/>
                    <a:pt x="318" y="896"/>
                  </a:cubicBezTo>
                  <a:cubicBezTo>
                    <a:pt x="318" y="896"/>
                    <a:pt x="319" y="896"/>
                    <a:pt x="319" y="897"/>
                  </a:cubicBezTo>
                  <a:cubicBezTo>
                    <a:pt x="319" y="897"/>
                    <a:pt x="319" y="897"/>
                    <a:pt x="319" y="897"/>
                  </a:cubicBezTo>
                  <a:cubicBezTo>
                    <a:pt x="319" y="899"/>
                    <a:pt x="320" y="901"/>
                    <a:pt x="320" y="903"/>
                  </a:cubicBezTo>
                  <a:cubicBezTo>
                    <a:pt x="320" y="905"/>
                    <a:pt x="321" y="908"/>
                    <a:pt x="321" y="910"/>
                  </a:cubicBezTo>
                  <a:cubicBezTo>
                    <a:pt x="322" y="913"/>
                    <a:pt x="322" y="916"/>
                    <a:pt x="323" y="918"/>
                  </a:cubicBezTo>
                  <a:cubicBezTo>
                    <a:pt x="324" y="921"/>
                    <a:pt x="324" y="923"/>
                    <a:pt x="324" y="926"/>
                  </a:cubicBezTo>
                  <a:cubicBezTo>
                    <a:pt x="324" y="926"/>
                    <a:pt x="324" y="926"/>
                    <a:pt x="324" y="926"/>
                  </a:cubicBezTo>
                  <a:cubicBezTo>
                    <a:pt x="323" y="927"/>
                    <a:pt x="323" y="927"/>
                    <a:pt x="323" y="927"/>
                  </a:cubicBezTo>
                  <a:cubicBezTo>
                    <a:pt x="323" y="927"/>
                    <a:pt x="323" y="927"/>
                    <a:pt x="323" y="927"/>
                  </a:cubicBezTo>
                  <a:cubicBezTo>
                    <a:pt x="323" y="927"/>
                    <a:pt x="323" y="927"/>
                    <a:pt x="323" y="927"/>
                  </a:cubicBezTo>
                  <a:cubicBezTo>
                    <a:pt x="323" y="928"/>
                    <a:pt x="323" y="928"/>
                    <a:pt x="323" y="929"/>
                  </a:cubicBezTo>
                  <a:cubicBezTo>
                    <a:pt x="322" y="930"/>
                    <a:pt x="321" y="931"/>
                    <a:pt x="321" y="932"/>
                  </a:cubicBezTo>
                  <a:cubicBezTo>
                    <a:pt x="319" y="933"/>
                    <a:pt x="317" y="935"/>
                    <a:pt x="316" y="937"/>
                  </a:cubicBezTo>
                  <a:cubicBezTo>
                    <a:pt x="316" y="937"/>
                    <a:pt x="316" y="938"/>
                    <a:pt x="316" y="938"/>
                  </a:cubicBezTo>
                  <a:cubicBezTo>
                    <a:pt x="316" y="938"/>
                    <a:pt x="315" y="938"/>
                    <a:pt x="315" y="939"/>
                  </a:cubicBezTo>
                  <a:cubicBezTo>
                    <a:pt x="315" y="939"/>
                    <a:pt x="315" y="939"/>
                    <a:pt x="315" y="939"/>
                  </a:cubicBezTo>
                  <a:cubicBezTo>
                    <a:pt x="315" y="940"/>
                    <a:pt x="315" y="940"/>
                    <a:pt x="315" y="940"/>
                  </a:cubicBezTo>
                  <a:cubicBezTo>
                    <a:pt x="314" y="941"/>
                    <a:pt x="314" y="942"/>
                    <a:pt x="314" y="943"/>
                  </a:cubicBezTo>
                  <a:cubicBezTo>
                    <a:pt x="314" y="944"/>
                    <a:pt x="314" y="945"/>
                    <a:pt x="314" y="945"/>
                  </a:cubicBezTo>
                  <a:cubicBezTo>
                    <a:pt x="313" y="946"/>
                    <a:pt x="313" y="946"/>
                    <a:pt x="313" y="947"/>
                  </a:cubicBezTo>
                  <a:cubicBezTo>
                    <a:pt x="314" y="947"/>
                    <a:pt x="314" y="947"/>
                    <a:pt x="314" y="948"/>
                  </a:cubicBezTo>
                  <a:cubicBezTo>
                    <a:pt x="314" y="948"/>
                    <a:pt x="314" y="949"/>
                    <a:pt x="314" y="949"/>
                  </a:cubicBezTo>
                  <a:cubicBezTo>
                    <a:pt x="314" y="951"/>
                    <a:pt x="315" y="952"/>
                    <a:pt x="315" y="953"/>
                  </a:cubicBezTo>
                  <a:cubicBezTo>
                    <a:pt x="315" y="954"/>
                    <a:pt x="315" y="954"/>
                    <a:pt x="315" y="954"/>
                  </a:cubicBezTo>
                  <a:cubicBezTo>
                    <a:pt x="314" y="953"/>
                    <a:pt x="314" y="953"/>
                    <a:pt x="313" y="952"/>
                  </a:cubicBezTo>
                  <a:cubicBezTo>
                    <a:pt x="313" y="952"/>
                    <a:pt x="312" y="952"/>
                    <a:pt x="311" y="951"/>
                  </a:cubicBezTo>
                  <a:cubicBezTo>
                    <a:pt x="311" y="951"/>
                    <a:pt x="311" y="951"/>
                    <a:pt x="311" y="951"/>
                  </a:cubicBezTo>
                  <a:cubicBezTo>
                    <a:pt x="311" y="951"/>
                    <a:pt x="311" y="951"/>
                    <a:pt x="311" y="951"/>
                  </a:cubicBezTo>
                  <a:cubicBezTo>
                    <a:pt x="311" y="951"/>
                    <a:pt x="311" y="951"/>
                    <a:pt x="311" y="951"/>
                  </a:cubicBezTo>
                  <a:cubicBezTo>
                    <a:pt x="311" y="951"/>
                    <a:pt x="311" y="951"/>
                    <a:pt x="311" y="951"/>
                  </a:cubicBezTo>
                  <a:cubicBezTo>
                    <a:pt x="310" y="951"/>
                    <a:pt x="310" y="951"/>
                    <a:pt x="310" y="951"/>
                  </a:cubicBezTo>
                  <a:cubicBezTo>
                    <a:pt x="310" y="950"/>
                    <a:pt x="310" y="950"/>
                    <a:pt x="309" y="950"/>
                  </a:cubicBezTo>
                  <a:cubicBezTo>
                    <a:pt x="309" y="950"/>
                    <a:pt x="309" y="950"/>
                    <a:pt x="308" y="950"/>
                  </a:cubicBezTo>
                  <a:cubicBezTo>
                    <a:pt x="308" y="949"/>
                    <a:pt x="308" y="949"/>
                    <a:pt x="307" y="949"/>
                  </a:cubicBezTo>
                  <a:cubicBezTo>
                    <a:pt x="307" y="949"/>
                    <a:pt x="306" y="949"/>
                    <a:pt x="305" y="948"/>
                  </a:cubicBezTo>
                  <a:cubicBezTo>
                    <a:pt x="304" y="948"/>
                    <a:pt x="303" y="948"/>
                    <a:pt x="302" y="947"/>
                  </a:cubicBezTo>
                  <a:cubicBezTo>
                    <a:pt x="301" y="947"/>
                    <a:pt x="299" y="947"/>
                    <a:pt x="298" y="946"/>
                  </a:cubicBezTo>
                  <a:cubicBezTo>
                    <a:pt x="296" y="946"/>
                    <a:pt x="294" y="946"/>
                    <a:pt x="292" y="945"/>
                  </a:cubicBezTo>
                  <a:cubicBezTo>
                    <a:pt x="288" y="944"/>
                    <a:pt x="284" y="943"/>
                    <a:pt x="282" y="942"/>
                  </a:cubicBezTo>
                  <a:cubicBezTo>
                    <a:pt x="280" y="942"/>
                    <a:pt x="279" y="941"/>
                    <a:pt x="278" y="941"/>
                  </a:cubicBezTo>
                  <a:cubicBezTo>
                    <a:pt x="277" y="941"/>
                    <a:pt x="276" y="940"/>
                    <a:pt x="275" y="940"/>
                  </a:cubicBezTo>
                  <a:cubicBezTo>
                    <a:pt x="274" y="939"/>
                    <a:pt x="273" y="939"/>
                    <a:pt x="273" y="939"/>
                  </a:cubicBezTo>
                  <a:cubicBezTo>
                    <a:pt x="273" y="939"/>
                    <a:pt x="274" y="939"/>
                    <a:pt x="275" y="940"/>
                  </a:cubicBezTo>
                  <a:cubicBezTo>
                    <a:pt x="276" y="941"/>
                    <a:pt x="277" y="941"/>
                    <a:pt x="278" y="942"/>
                  </a:cubicBezTo>
                  <a:cubicBezTo>
                    <a:pt x="279" y="942"/>
                    <a:pt x="280" y="943"/>
                    <a:pt x="281" y="944"/>
                  </a:cubicBezTo>
                  <a:cubicBezTo>
                    <a:pt x="282" y="944"/>
                    <a:pt x="283" y="945"/>
                    <a:pt x="285" y="945"/>
                  </a:cubicBezTo>
                  <a:cubicBezTo>
                    <a:pt x="284" y="946"/>
                    <a:pt x="283" y="946"/>
                    <a:pt x="283" y="946"/>
                  </a:cubicBezTo>
                  <a:cubicBezTo>
                    <a:pt x="281" y="946"/>
                    <a:pt x="280" y="946"/>
                    <a:pt x="279" y="946"/>
                  </a:cubicBezTo>
                  <a:cubicBezTo>
                    <a:pt x="278" y="946"/>
                    <a:pt x="276" y="947"/>
                    <a:pt x="275" y="947"/>
                  </a:cubicBezTo>
                  <a:cubicBezTo>
                    <a:pt x="274" y="947"/>
                    <a:pt x="273" y="948"/>
                    <a:pt x="273" y="948"/>
                  </a:cubicBezTo>
                  <a:cubicBezTo>
                    <a:pt x="258" y="941"/>
                    <a:pt x="257" y="954"/>
                    <a:pt x="244" y="956"/>
                  </a:cubicBezTo>
                  <a:cubicBezTo>
                    <a:pt x="257" y="964"/>
                    <a:pt x="270" y="969"/>
                    <a:pt x="272" y="950"/>
                  </a:cubicBezTo>
                  <a:cubicBezTo>
                    <a:pt x="272" y="950"/>
                    <a:pt x="273" y="950"/>
                    <a:pt x="273" y="950"/>
                  </a:cubicBezTo>
                  <a:cubicBezTo>
                    <a:pt x="274" y="950"/>
                    <a:pt x="275" y="949"/>
                    <a:pt x="276" y="949"/>
                  </a:cubicBezTo>
                  <a:cubicBezTo>
                    <a:pt x="277" y="949"/>
                    <a:pt x="278" y="949"/>
                    <a:pt x="279" y="948"/>
                  </a:cubicBezTo>
                  <a:cubicBezTo>
                    <a:pt x="281" y="948"/>
                    <a:pt x="282" y="948"/>
                    <a:pt x="283" y="948"/>
                  </a:cubicBezTo>
                  <a:cubicBezTo>
                    <a:pt x="284" y="948"/>
                    <a:pt x="285" y="948"/>
                    <a:pt x="286" y="948"/>
                  </a:cubicBezTo>
                  <a:cubicBezTo>
                    <a:pt x="287" y="948"/>
                    <a:pt x="288" y="948"/>
                    <a:pt x="288" y="948"/>
                  </a:cubicBezTo>
                  <a:cubicBezTo>
                    <a:pt x="289" y="948"/>
                    <a:pt x="289" y="948"/>
                    <a:pt x="290" y="948"/>
                  </a:cubicBezTo>
                  <a:cubicBezTo>
                    <a:pt x="290" y="948"/>
                    <a:pt x="290" y="948"/>
                    <a:pt x="291" y="948"/>
                  </a:cubicBezTo>
                  <a:cubicBezTo>
                    <a:pt x="291" y="948"/>
                    <a:pt x="291" y="948"/>
                    <a:pt x="291" y="948"/>
                  </a:cubicBezTo>
                  <a:cubicBezTo>
                    <a:pt x="293" y="949"/>
                    <a:pt x="295" y="949"/>
                    <a:pt x="298" y="950"/>
                  </a:cubicBezTo>
                  <a:cubicBezTo>
                    <a:pt x="299" y="950"/>
                    <a:pt x="300" y="951"/>
                    <a:pt x="301" y="951"/>
                  </a:cubicBezTo>
                  <a:cubicBezTo>
                    <a:pt x="302" y="951"/>
                    <a:pt x="303" y="952"/>
                    <a:pt x="305" y="952"/>
                  </a:cubicBezTo>
                  <a:cubicBezTo>
                    <a:pt x="305" y="952"/>
                    <a:pt x="306" y="952"/>
                    <a:pt x="306" y="953"/>
                  </a:cubicBezTo>
                  <a:cubicBezTo>
                    <a:pt x="307" y="953"/>
                    <a:pt x="307" y="953"/>
                    <a:pt x="307" y="953"/>
                  </a:cubicBezTo>
                  <a:cubicBezTo>
                    <a:pt x="307" y="953"/>
                    <a:pt x="308" y="953"/>
                    <a:pt x="308" y="953"/>
                  </a:cubicBezTo>
                  <a:cubicBezTo>
                    <a:pt x="308" y="954"/>
                    <a:pt x="309" y="954"/>
                    <a:pt x="309" y="954"/>
                  </a:cubicBezTo>
                  <a:cubicBezTo>
                    <a:pt x="309" y="954"/>
                    <a:pt x="309" y="954"/>
                    <a:pt x="309" y="954"/>
                  </a:cubicBezTo>
                  <a:cubicBezTo>
                    <a:pt x="309" y="954"/>
                    <a:pt x="309" y="954"/>
                    <a:pt x="309" y="954"/>
                  </a:cubicBezTo>
                  <a:cubicBezTo>
                    <a:pt x="309" y="954"/>
                    <a:pt x="309" y="954"/>
                    <a:pt x="309" y="954"/>
                  </a:cubicBezTo>
                  <a:cubicBezTo>
                    <a:pt x="309" y="954"/>
                    <a:pt x="309" y="954"/>
                    <a:pt x="309" y="954"/>
                  </a:cubicBezTo>
                  <a:cubicBezTo>
                    <a:pt x="310" y="954"/>
                    <a:pt x="310" y="954"/>
                    <a:pt x="310" y="954"/>
                  </a:cubicBezTo>
                  <a:cubicBezTo>
                    <a:pt x="310" y="955"/>
                    <a:pt x="311" y="955"/>
                    <a:pt x="311" y="956"/>
                  </a:cubicBezTo>
                  <a:cubicBezTo>
                    <a:pt x="313" y="957"/>
                    <a:pt x="316" y="959"/>
                    <a:pt x="318" y="961"/>
                  </a:cubicBezTo>
                  <a:cubicBezTo>
                    <a:pt x="320" y="963"/>
                    <a:pt x="322" y="965"/>
                    <a:pt x="324" y="968"/>
                  </a:cubicBezTo>
                  <a:cubicBezTo>
                    <a:pt x="326" y="970"/>
                    <a:pt x="329" y="972"/>
                    <a:pt x="331" y="974"/>
                  </a:cubicBezTo>
                  <a:cubicBezTo>
                    <a:pt x="334" y="977"/>
                    <a:pt x="337" y="979"/>
                    <a:pt x="340" y="981"/>
                  </a:cubicBezTo>
                  <a:cubicBezTo>
                    <a:pt x="340" y="981"/>
                    <a:pt x="340" y="981"/>
                    <a:pt x="340" y="981"/>
                  </a:cubicBezTo>
                  <a:cubicBezTo>
                    <a:pt x="340" y="981"/>
                    <a:pt x="339" y="982"/>
                    <a:pt x="339" y="982"/>
                  </a:cubicBezTo>
                  <a:cubicBezTo>
                    <a:pt x="338" y="982"/>
                    <a:pt x="338" y="982"/>
                    <a:pt x="337" y="982"/>
                  </a:cubicBezTo>
                  <a:cubicBezTo>
                    <a:pt x="337" y="982"/>
                    <a:pt x="336" y="982"/>
                    <a:pt x="336" y="983"/>
                  </a:cubicBezTo>
                  <a:cubicBezTo>
                    <a:pt x="336" y="983"/>
                    <a:pt x="336" y="983"/>
                    <a:pt x="335" y="983"/>
                  </a:cubicBezTo>
                  <a:cubicBezTo>
                    <a:pt x="334" y="984"/>
                    <a:pt x="333" y="984"/>
                    <a:pt x="332" y="985"/>
                  </a:cubicBezTo>
                  <a:cubicBezTo>
                    <a:pt x="331" y="986"/>
                    <a:pt x="329" y="987"/>
                    <a:pt x="328" y="988"/>
                  </a:cubicBezTo>
                  <a:cubicBezTo>
                    <a:pt x="326" y="989"/>
                    <a:pt x="323" y="991"/>
                    <a:pt x="320" y="993"/>
                  </a:cubicBezTo>
                  <a:cubicBezTo>
                    <a:pt x="319" y="994"/>
                    <a:pt x="318" y="995"/>
                    <a:pt x="316" y="995"/>
                  </a:cubicBezTo>
                  <a:cubicBezTo>
                    <a:pt x="315" y="996"/>
                    <a:pt x="313" y="997"/>
                    <a:pt x="312" y="997"/>
                  </a:cubicBezTo>
                  <a:cubicBezTo>
                    <a:pt x="311" y="998"/>
                    <a:pt x="309" y="998"/>
                    <a:pt x="308" y="999"/>
                  </a:cubicBezTo>
                  <a:cubicBezTo>
                    <a:pt x="308" y="999"/>
                    <a:pt x="308" y="999"/>
                    <a:pt x="308" y="999"/>
                  </a:cubicBezTo>
                  <a:cubicBezTo>
                    <a:pt x="308" y="998"/>
                    <a:pt x="307" y="998"/>
                    <a:pt x="307" y="998"/>
                  </a:cubicBezTo>
                  <a:cubicBezTo>
                    <a:pt x="306" y="998"/>
                    <a:pt x="306" y="998"/>
                    <a:pt x="306" y="998"/>
                  </a:cubicBezTo>
                  <a:cubicBezTo>
                    <a:pt x="306" y="998"/>
                    <a:pt x="306" y="997"/>
                    <a:pt x="305" y="997"/>
                  </a:cubicBezTo>
                  <a:cubicBezTo>
                    <a:pt x="305" y="997"/>
                    <a:pt x="305" y="997"/>
                    <a:pt x="305" y="997"/>
                  </a:cubicBezTo>
                  <a:cubicBezTo>
                    <a:pt x="304" y="997"/>
                    <a:pt x="303" y="997"/>
                    <a:pt x="303" y="997"/>
                  </a:cubicBezTo>
                  <a:cubicBezTo>
                    <a:pt x="302" y="997"/>
                    <a:pt x="301" y="996"/>
                    <a:pt x="300" y="996"/>
                  </a:cubicBezTo>
                  <a:cubicBezTo>
                    <a:pt x="299" y="996"/>
                    <a:pt x="299" y="995"/>
                    <a:pt x="298" y="995"/>
                  </a:cubicBezTo>
                  <a:cubicBezTo>
                    <a:pt x="297" y="995"/>
                    <a:pt x="296" y="994"/>
                    <a:pt x="295" y="994"/>
                  </a:cubicBezTo>
                  <a:cubicBezTo>
                    <a:pt x="292" y="981"/>
                    <a:pt x="281" y="986"/>
                    <a:pt x="272" y="979"/>
                  </a:cubicBezTo>
                  <a:cubicBezTo>
                    <a:pt x="274" y="985"/>
                    <a:pt x="277" y="993"/>
                    <a:pt x="282" y="996"/>
                  </a:cubicBezTo>
                  <a:cubicBezTo>
                    <a:pt x="285" y="998"/>
                    <a:pt x="293" y="998"/>
                    <a:pt x="295" y="996"/>
                  </a:cubicBezTo>
                  <a:cubicBezTo>
                    <a:pt x="295" y="996"/>
                    <a:pt x="296" y="996"/>
                    <a:pt x="296" y="996"/>
                  </a:cubicBezTo>
                  <a:cubicBezTo>
                    <a:pt x="296" y="996"/>
                    <a:pt x="296" y="996"/>
                    <a:pt x="296" y="996"/>
                  </a:cubicBezTo>
                  <a:cubicBezTo>
                    <a:pt x="296" y="996"/>
                    <a:pt x="296" y="996"/>
                    <a:pt x="296" y="996"/>
                  </a:cubicBezTo>
                  <a:cubicBezTo>
                    <a:pt x="296" y="996"/>
                    <a:pt x="297" y="996"/>
                    <a:pt x="297" y="997"/>
                  </a:cubicBezTo>
                  <a:cubicBezTo>
                    <a:pt x="298" y="997"/>
                    <a:pt x="299" y="997"/>
                    <a:pt x="300" y="998"/>
                  </a:cubicBezTo>
                  <a:cubicBezTo>
                    <a:pt x="301" y="998"/>
                    <a:pt x="302" y="998"/>
                    <a:pt x="302" y="998"/>
                  </a:cubicBezTo>
                  <a:cubicBezTo>
                    <a:pt x="303" y="999"/>
                    <a:pt x="304" y="999"/>
                    <a:pt x="305" y="999"/>
                  </a:cubicBezTo>
                  <a:cubicBezTo>
                    <a:pt x="305" y="999"/>
                    <a:pt x="305" y="999"/>
                    <a:pt x="305" y="999"/>
                  </a:cubicBezTo>
                  <a:cubicBezTo>
                    <a:pt x="305" y="999"/>
                    <a:pt x="305" y="999"/>
                    <a:pt x="306" y="999"/>
                  </a:cubicBezTo>
                  <a:cubicBezTo>
                    <a:pt x="306" y="999"/>
                    <a:pt x="306" y="999"/>
                    <a:pt x="306" y="999"/>
                  </a:cubicBezTo>
                  <a:cubicBezTo>
                    <a:pt x="305" y="999"/>
                    <a:pt x="305" y="1000"/>
                    <a:pt x="304" y="1000"/>
                  </a:cubicBezTo>
                  <a:cubicBezTo>
                    <a:pt x="304" y="1000"/>
                    <a:pt x="304" y="1000"/>
                    <a:pt x="303" y="1000"/>
                  </a:cubicBezTo>
                  <a:cubicBezTo>
                    <a:pt x="303" y="1000"/>
                    <a:pt x="303" y="1000"/>
                    <a:pt x="302" y="1000"/>
                  </a:cubicBezTo>
                  <a:cubicBezTo>
                    <a:pt x="302" y="1000"/>
                    <a:pt x="301" y="1000"/>
                    <a:pt x="301" y="1001"/>
                  </a:cubicBezTo>
                  <a:cubicBezTo>
                    <a:pt x="300" y="1001"/>
                    <a:pt x="299" y="1001"/>
                    <a:pt x="298" y="1001"/>
                  </a:cubicBezTo>
                  <a:cubicBezTo>
                    <a:pt x="297" y="1002"/>
                    <a:pt x="296" y="1002"/>
                    <a:pt x="296" y="1002"/>
                  </a:cubicBezTo>
                  <a:cubicBezTo>
                    <a:pt x="296" y="1002"/>
                    <a:pt x="296" y="1002"/>
                    <a:pt x="297" y="1002"/>
                  </a:cubicBezTo>
                  <a:cubicBezTo>
                    <a:pt x="297" y="1002"/>
                    <a:pt x="298" y="1002"/>
                    <a:pt x="299" y="1002"/>
                  </a:cubicBezTo>
                  <a:cubicBezTo>
                    <a:pt x="299" y="1002"/>
                    <a:pt x="300" y="1003"/>
                    <a:pt x="301" y="1003"/>
                  </a:cubicBezTo>
                  <a:cubicBezTo>
                    <a:pt x="302" y="1003"/>
                    <a:pt x="302" y="1003"/>
                    <a:pt x="303" y="1003"/>
                  </a:cubicBezTo>
                  <a:cubicBezTo>
                    <a:pt x="303" y="1003"/>
                    <a:pt x="304" y="1003"/>
                    <a:pt x="304" y="1003"/>
                  </a:cubicBezTo>
                  <a:cubicBezTo>
                    <a:pt x="304" y="1002"/>
                    <a:pt x="304" y="1002"/>
                    <a:pt x="305" y="1002"/>
                  </a:cubicBezTo>
                  <a:cubicBezTo>
                    <a:pt x="307" y="1002"/>
                    <a:pt x="310" y="1001"/>
                    <a:pt x="313" y="1000"/>
                  </a:cubicBezTo>
                  <a:cubicBezTo>
                    <a:pt x="314" y="999"/>
                    <a:pt x="315" y="999"/>
                    <a:pt x="316" y="999"/>
                  </a:cubicBezTo>
                  <a:cubicBezTo>
                    <a:pt x="316" y="999"/>
                    <a:pt x="316" y="999"/>
                    <a:pt x="316" y="999"/>
                  </a:cubicBezTo>
                  <a:cubicBezTo>
                    <a:pt x="315" y="1000"/>
                    <a:pt x="315" y="1000"/>
                    <a:pt x="315" y="1001"/>
                  </a:cubicBezTo>
                  <a:cubicBezTo>
                    <a:pt x="315" y="1001"/>
                    <a:pt x="314" y="1002"/>
                    <a:pt x="314" y="1002"/>
                  </a:cubicBezTo>
                  <a:cubicBezTo>
                    <a:pt x="314" y="1003"/>
                    <a:pt x="313" y="1004"/>
                    <a:pt x="313" y="1005"/>
                  </a:cubicBezTo>
                  <a:cubicBezTo>
                    <a:pt x="313" y="1005"/>
                    <a:pt x="313" y="1005"/>
                    <a:pt x="313" y="1005"/>
                  </a:cubicBezTo>
                  <a:cubicBezTo>
                    <a:pt x="302" y="1010"/>
                    <a:pt x="297" y="1019"/>
                    <a:pt x="305" y="1032"/>
                  </a:cubicBezTo>
                  <a:cubicBezTo>
                    <a:pt x="309" y="1021"/>
                    <a:pt x="319" y="1019"/>
                    <a:pt x="313" y="1006"/>
                  </a:cubicBezTo>
                  <a:cubicBezTo>
                    <a:pt x="313" y="1006"/>
                    <a:pt x="313" y="1006"/>
                    <a:pt x="314" y="1005"/>
                  </a:cubicBezTo>
                  <a:cubicBezTo>
                    <a:pt x="314" y="1004"/>
                    <a:pt x="315" y="1004"/>
                    <a:pt x="315" y="1003"/>
                  </a:cubicBezTo>
                  <a:cubicBezTo>
                    <a:pt x="315" y="1002"/>
                    <a:pt x="316" y="1002"/>
                    <a:pt x="316" y="1001"/>
                  </a:cubicBezTo>
                  <a:cubicBezTo>
                    <a:pt x="316" y="1001"/>
                    <a:pt x="316" y="1000"/>
                    <a:pt x="317" y="1000"/>
                  </a:cubicBezTo>
                  <a:cubicBezTo>
                    <a:pt x="317" y="999"/>
                    <a:pt x="318" y="998"/>
                    <a:pt x="319" y="997"/>
                  </a:cubicBezTo>
                  <a:cubicBezTo>
                    <a:pt x="320" y="997"/>
                    <a:pt x="321" y="996"/>
                    <a:pt x="322" y="995"/>
                  </a:cubicBezTo>
                  <a:cubicBezTo>
                    <a:pt x="325" y="994"/>
                    <a:pt x="327" y="992"/>
                    <a:pt x="330" y="990"/>
                  </a:cubicBezTo>
                  <a:cubicBezTo>
                    <a:pt x="331" y="989"/>
                    <a:pt x="332" y="988"/>
                    <a:pt x="333" y="987"/>
                  </a:cubicBezTo>
                  <a:cubicBezTo>
                    <a:pt x="335" y="987"/>
                    <a:pt x="336" y="986"/>
                    <a:pt x="337" y="985"/>
                  </a:cubicBezTo>
                  <a:cubicBezTo>
                    <a:pt x="337" y="985"/>
                    <a:pt x="337" y="985"/>
                    <a:pt x="337" y="985"/>
                  </a:cubicBezTo>
                  <a:cubicBezTo>
                    <a:pt x="338" y="985"/>
                    <a:pt x="338" y="985"/>
                    <a:pt x="338" y="985"/>
                  </a:cubicBezTo>
                  <a:cubicBezTo>
                    <a:pt x="339" y="984"/>
                    <a:pt x="339" y="984"/>
                    <a:pt x="339" y="984"/>
                  </a:cubicBezTo>
                  <a:cubicBezTo>
                    <a:pt x="340" y="983"/>
                    <a:pt x="340" y="983"/>
                    <a:pt x="341" y="983"/>
                  </a:cubicBezTo>
                  <a:cubicBezTo>
                    <a:pt x="341" y="983"/>
                    <a:pt x="341" y="982"/>
                    <a:pt x="341" y="982"/>
                  </a:cubicBezTo>
                  <a:cubicBezTo>
                    <a:pt x="344" y="984"/>
                    <a:pt x="346" y="985"/>
                    <a:pt x="348" y="987"/>
                  </a:cubicBezTo>
                  <a:cubicBezTo>
                    <a:pt x="351" y="988"/>
                    <a:pt x="354" y="990"/>
                    <a:pt x="357" y="992"/>
                  </a:cubicBezTo>
                  <a:cubicBezTo>
                    <a:pt x="357" y="992"/>
                    <a:pt x="358" y="993"/>
                    <a:pt x="359" y="993"/>
                  </a:cubicBezTo>
                  <a:cubicBezTo>
                    <a:pt x="359" y="994"/>
                    <a:pt x="360" y="994"/>
                    <a:pt x="361" y="995"/>
                  </a:cubicBezTo>
                  <a:cubicBezTo>
                    <a:pt x="362" y="996"/>
                    <a:pt x="363" y="997"/>
                    <a:pt x="364" y="999"/>
                  </a:cubicBezTo>
                  <a:cubicBezTo>
                    <a:pt x="369" y="1003"/>
                    <a:pt x="373" y="1010"/>
                    <a:pt x="377" y="1015"/>
                  </a:cubicBezTo>
                  <a:cubicBezTo>
                    <a:pt x="379" y="1019"/>
                    <a:pt x="381" y="1022"/>
                    <a:pt x="383" y="1025"/>
                  </a:cubicBezTo>
                  <a:cubicBezTo>
                    <a:pt x="382" y="1025"/>
                    <a:pt x="382" y="1025"/>
                    <a:pt x="382" y="1024"/>
                  </a:cubicBezTo>
                  <a:cubicBezTo>
                    <a:pt x="381" y="1024"/>
                    <a:pt x="381" y="1024"/>
                    <a:pt x="381" y="1024"/>
                  </a:cubicBezTo>
                  <a:cubicBezTo>
                    <a:pt x="381" y="1024"/>
                    <a:pt x="380" y="1024"/>
                    <a:pt x="380" y="1024"/>
                  </a:cubicBezTo>
                  <a:cubicBezTo>
                    <a:pt x="380" y="1024"/>
                    <a:pt x="380" y="1024"/>
                    <a:pt x="380" y="1024"/>
                  </a:cubicBezTo>
                  <a:cubicBezTo>
                    <a:pt x="379" y="1023"/>
                    <a:pt x="378" y="1023"/>
                    <a:pt x="377" y="1023"/>
                  </a:cubicBezTo>
                  <a:cubicBezTo>
                    <a:pt x="376" y="1023"/>
                    <a:pt x="375" y="1024"/>
                    <a:pt x="374" y="1024"/>
                  </a:cubicBezTo>
                  <a:cubicBezTo>
                    <a:pt x="373" y="1024"/>
                    <a:pt x="372" y="1024"/>
                    <a:pt x="371" y="1024"/>
                  </a:cubicBezTo>
                  <a:cubicBezTo>
                    <a:pt x="371" y="1024"/>
                    <a:pt x="370" y="1025"/>
                    <a:pt x="369" y="1025"/>
                  </a:cubicBezTo>
                  <a:cubicBezTo>
                    <a:pt x="367" y="1025"/>
                    <a:pt x="366" y="1025"/>
                    <a:pt x="365" y="1026"/>
                  </a:cubicBezTo>
                  <a:cubicBezTo>
                    <a:pt x="355" y="1013"/>
                    <a:pt x="346" y="1029"/>
                    <a:pt x="337" y="1014"/>
                  </a:cubicBezTo>
                  <a:cubicBezTo>
                    <a:pt x="337" y="1022"/>
                    <a:pt x="340" y="1030"/>
                    <a:pt x="348" y="1033"/>
                  </a:cubicBezTo>
                  <a:cubicBezTo>
                    <a:pt x="354" y="1036"/>
                    <a:pt x="365" y="1035"/>
                    <a:pt x="366" y="1027"/>
                  </a:cubicBezTo>
                  <a:cubicBezTo>
                    <a:pt x="367" y="1027"/>
                    <a:pt x="368" y="1027"/>
                    <a:pt x="369" y="1026"/>
                  </a:cubicBezTo>
                  <a:cubicBezTo>
                    <a:pt x="370" y="1026"/>
                    <a:pt x="371" y="1026"/>
                    <a:pt x="372" y="1026"/>
                  </a:cubicBezTo>
                  <a:cubicBezTo>
                    <a:pt x="373" y="1026"/>
                    <a:pt x="374" y="1025"/>
                    <a:pt x="375" y="1025"/>
                  </a:cubicBezTo>
                  <a:cubicBezTo>
                    <a:pt x="376" y="1025"/>
                    <a:pt x="376" y="1025"/>
                    <a:pt x="377" y="1025"/>
                  </a:cubicBezTo>
                  <a:cubicBezTo>
                    <a:pt x="378" y="1025"/>
                    <a:pt x="379" y="1025"/>
                    <a:pt x="379" y="1025"/>
                  </a:cubicBezTo>
                  <a:cubicBezTo>
                    <a:pt x="380" y="1025"/>
                    <a:pt x="380" y="1025"/>
                    <a:pt x="380" y="1025"/>
                  </a:cubicBezTo>
                  <a:cubicBezTo>
                    <a:pt x="380" y="1025"/>
                    <a:pt x="380" y="1025"/>
                    <a:pt x="380" y="1025"/>
                  </a:cubicBezTo>
                  <a:cubicBezTo>
                    <a:pt x="381" y="1025"/>
                    <a:pt x="381" y="1025"/>
                    <a:pt x="381" y="1025"/>
                  </a:cubicBezTo>
                  <a:cubicBezTo>
                    <a:pt x="382" y="1026"/>
                    <a:pt x="382" y="1026"/>
                    <a:pt x="383" y="1026"/>
                  </a:cubicBezTo>
                  <a:cubicBezTo>
                    <a:pt x="383" y="1026"/>
                    <a:pt x="383" y="1026"/>
                    <a:pt x="383" y="1026"/>
                  </a:cubicBezTo>
                  <a:cubicBezTo>
                    <a:pt x="385" y="1028"/>
                    <a:pt x="386" y="1031"/>
                    <a:pt x="388" y="1033"/>
                  </a:cubicBezTo>
                  <a:cubicBezTo>
                    <a:pt x="395" y="1044"/>
                    <a:pt x="402" y="1054"/>
                    <a:pt x="407" y="1063"/>
                  </a:cubicBezTo>
                  <a:cubicBezTo>
                    <a:pt x="408" y="1065"/>
                    <a:pt x="409" y="1066"/>
                    <a:pt x="409" y="1067"/>
                  </a:cubicBezTo>
                  <a:cubicBezTo>
                    <a:pt x="410" y="1068"/>
                    <a:pt x="411" y="1069"/>
                    <a:pt x="411" y="1070"/>
                  </a:cubicBezTo>
                  <a:cubicBezTo>
                    <a:pt x="412" y="1071"/>
                    <a:pt x="413" y="1072"/>
                    <a:pt x="414" y="1073"/>
                  </a:cubicBezTo>
                  <a:cubicBezTo>
                    <a:pt x="396" y="1069"/>
                    <a:pt x="386" y="1069"/>
                    <a:pt x="366" y="1066"/>
                  </a:cubicBezTo>
                  <a:cubicBezTo>
                    <a:pt x="345" y="1061"/>
                    <a:pt x="314" y="1060"/>
                    <a:pt x="296" y="1050"/>
                  </a:cubicBezTo>
                  <a:cubicBezTo>
                    <a:pt x="277" y="1040"/>
                    <a:pt x="261" y="1014"/>
                    <a:pt x="230" y="1015"/>
                  </a:cubicBezTo>
                  <a:cubicBezTo>
                    <a:pt x="227" y="1013"/>
                    <a:pt x="224" y="1011"/>
                    <a:pt x="221" y="1009"/>
                  </a:cubicBezTo>
                  <a:cubicBezTo>
                    <a:pt x="215" y="1006"/>
                    <a:pt x="209" y="1001"/>
                    <a:pt x="203" y="996"/>
                  </a:cubicBezTo>
                  <a:cubicBezTo>
                    <a:pt x="202" y="996"/>
                    <a:pt x="201" y="995"/>
                    <a:pt x="201" y="994"/>
                  </a:cubicBezTo>
                  <a:cubicBezTo>
                    <a:pt x="200" y="994"/>
                    <a:pt x="199" y="993"/>
                    <a:pt x="198" y="993"/>
                  </a:cubicBezTo>
                  <a:cubicBezTo>
                    <a:pt x="197" y="992"/>
                    <a:pt x="197" y="992"/>
                    <a:pt x="197" y="992"/>
                  </a:cubicBezTo>
                  <a:cubicBezTo>
                    <a:pt x="197" y="991"/>
                    <a:pt x="197" y="991"/>
                    <a:pt x="197" y="991"/>
                  </a:cubicBezTo>
                  <a:cubicBezTo>
                    <a:pt x="197" y="991"/>
                    <a:pt x="197" y="991"/>
                    <a:pt x="197" y="991"/>
                  </a:cubicBezTo>
                  <a:cubicBezTo>
                    <a:pt x="196" y="991"/>
                    <a:pt x="196" y="991"/>
                    <a:pt x="196" y="991"/>
                  </a:cubicBezTo>
                  <a:cubicBezTo>
                    <a:pt x="196" y="990"/>
                    <a:pt x="196" y="990"/>
                    <a:pt x="195" y="990"/>
                  </a:cubicBezTo>
                  <a:cubicBezTo>
                    <a:pt x="194" y="989"/>
                    <a:pt x="194" y="989"/>
                    <a:pt x="194" y="989"/>
                  </a:cubicBezTo>
                  <a:cubicBezTo>
                    <a:pt x="192" y="986"/>
                    <a:pt x="190" y="982"/>
                    <a:pt x="188" y="978"/>
                  </a:cubicBezTo>
                  <a:cubicBezTo>
                    <a:pt x="187" y="975"/>
                    <a:pt x="185" y="971"/>
                    <a:pt x="184" y="967"/>
                  </a:cubicBezTo>
                  <a:cubicBezTo>
                    <a:pt x="183" y="965"/>
                    <a:pt x="182" y="963"/>
                    <a:pt x="181" y="961"/>
                  </a:cubicBezTo>
                  <a:cubicBezTo>
                    <a:pt x="181" y="961"/>
                    <a:pt x="181" y="961"/>
                    <a:pt x="181" y="960"/>
                  </a:cubicBezTo>
                  <a:cubicBezTo>
                    <a:pt x="181" y="960"/>
                    <a:pt x="182" y="960"/>
                    <a:pt x="182" y="959"/>
                  </a:cubicBezTo>
                  <a:cubicBezTo>
                    <a:pt x="182" y="959"/>
                    <a:pt x="182" y="959"/>
                    <a:pt x="182" y="958"/>
                  </a:cubicBezTo>
                  <a:cubicBezTo>
                    <a:pt x="182" y="958"/>
                    <a:pt x="182" y="958"/>
                    <a:pt x="182" y="958"/>
                  </a:cubicBezTo>
                  <a:cubicBezTo>
                    <a:pt x="182" y="958"/>
                    <a:pt x="182" y="958"/>
                    <a:pt x="182" y="958"/>
                  </a:cubicBezTo>
                  <a:cubicBezTo>
                    <a:pt x="183" y="957"/>
                    <a:pt x="183" y="956"/>
                    <a:pt x="183" y="956"/>
                  </a:cubicBezTo>
                  <a:cubicBezTo>
                    <a:pt x="183" y="955"/>
                    <a:pt x="184" y="954"/>
                    <a:pt x="184" y="954"/>
                  </a:cubicBezTo>
                  <a:cubicBezTo>
                    <a:pt x="184" y="953"/>
                    <a:pt x="184" y="952"/>
                    <a:pt x="185" y="952"/>
                  </a:cubicBezTo>
                  <a:cubicBezTo>
                    <a:pt x="185" y="951"/>
                    <a:pt x="185" y="950"/>
                    <a:pt x="186" y="949"/>
                  </a:cubicBezTo>
                  <a:cubicBezTo>
                    <a:pt x="186" y="949"/>
                    <a:pt x="187" y="948"/>
                    <a:pt x="187" y="947"/>
                  </a:cubicBezTo>
                  <a:cubicBezTo>
                    <a:pt x="187" y="947"/>
                    <a:pt x="187" y="947"/>
                    <a:pt x="187" y="947"/>
                  </a:cubicBezTo>
                  <a:cubicBezTo>
                    <a:pt x="204" y="948"/>
                    <a:pt x="206" y="939"/>
                    <a:pt x="197" y="925"/>
                  </a:cubicBezTo>
                  <a:cubicBezTo>
                    <a:pt x="190" y="930"/>
                    <a:pt x="178" y="934"/>
                    <a:pt x="185" y="946"/>
                  </a:cubicBezTo>
                  <a:cubicBezTo>
                    <a:pt x="185" y="947"/>
                    <a:pt x="185" y="947"/>
                    <a:pt x="185" y="947"/>
                  </a:cubicBezTo>
                  <a:cubicBezTo>
                    <a:pt x="185" y="947"/>
                    <a:pt x="185" y="947"/>
                    <a:pt x="185" y="947"/>
                  </a:cubicBezTo>
                  <a:cubicBezTo>
                    <a:pt x="184" y="947"/>
                    <a:pt x="184" y="948"/>
                    <a:pt x="184" y="948"/>
                  </a:cubicBezTo>
                  <a:cubicBezTo>
                    <a:pt x="183" y="949"/>
                    <a:pt x="183" y="950"/>
                    <a:pt x="183" y="951"/>
                  </a:cubicBezTo>
                  <a:cubicBezTo>
                    <a:pt x="182" y="951"/>
                    <a:pt x="182" y="952"/>
                    <a:pt x="182" y="953"/>
                  </a:cubicBezTo>
                  <a:cubicBezTo>
                    <a:pt x="181" y="953"/>
                    <a:pt x="181" y="954"/>
                    <a:pt x="181" y="955"/>
                  </a:cubicBezTo>
                  <a:cubicBezTo>
                    <a:pt x="181" y="956"/>
                    <a:pt x="180" y="956"/>
                    <a:pt x="180" y="957"/>
                  </a:cubicBezTo>
                  <a:cubicBezTo>
                    <a:pt x="180" y="957"/>
                    <a:pt x="180" y="957"/>
                    <a:pt x="180" y="957"/>
                  </a:cubicBezTo>
                  <a:cubicBezTo>
                    <a:pt x="180" y="957"/>
                    <a:pt x="180" y="958"/>
                    <a:pt x="180" y="958"/>
                  </a:cubicBezTo>
                  <a:cubicBezTo>
                    <a:pt x="180" y="958"/>
                    <a:pt x="180" y="958"/>
                    <a:pt x="180" y="959"/>
                  </a:cubicBezTo>
                  <a:cubicBezTo>
                    <a:pt x="180" y="959"/>
                    <a:pt x="180" y="960"/>
                    <a:pt x="180" y="960"/>
                  </a:cubicBezTo>
                  <a:cubicBezTo>
                    <a:pt x="180" y="960"/>
                    <a:pt x="180" y="960"/>
                    <a:pt x="180" y="961"/>
                  </a:cubicBezTo>
                  <a:cubicBezTo>
                    <a:pt x="179" y="959"/>
                    <a:pt x="178" y="957"/>
                    <a:pt x="177" y="956"/>
                  </a:cubicBezTo>
                  <a:cubicBezTo>
                    <a:pt x="177" y="955"/>
                    <a:pt x="176" y="954"/>
                    <a:pt x="175" y="953"/>
                  </a:cubicBezTo>
                  <a:cubicBezTo>
                    <a:pt x="175" y="953"/>
                    <a:pt x="175" y="953"/>
                    <a:pt x="175" y="953"/>
                  </a:cubicBezTo>
                  <a:cubicBezTo>
                    <a:pt x="175" y="953"/>
                    <a:pt x="175" y="953"/>
                    <a:pt x="175" y="953"/>
                  </a:cubicBezTo>
                  <a:cubicBezTo>
                    <a:pt x="174" y="952"/>
                    <a:pt x="174" y="952"/>
                    <a:pt x="174" y="952"/>
                  </a:cubicBezTo>
                  <a:cubicBezTo>
                    <a:pt x="174" y="952"/>
                    <a:pt x="173" y="951"/>
                    <a:pt x="173" y="951"/>
                  </a:cubicBezTo>
                  <a:cubicBezTo>
                    <a:pt x="171" y="950"/>
                    <a:pt x="169" y="948"/>
                    <a:pt x="168" y="947"/>
                  </a:cubicBezTo>
                  <a:cubicBezTo>
                    <a:pt x="167" y="947"/>
                    <a:pt x="166" y="946"/>
                    <a:pt x="165" y="945"/>
                  </a:cubicBezTo>
                  <a:cubicBezTo>
                    <a:pt x="165" y="945"/>
                    <a:pt x="165" y="945"/>
                    <a:pt x="165" y="944"/>
                  </a:cubicBezTo>
                  <a:cubicBezTo>
                    <a:pt x="165" y="944"/>
                    <a:pt x="165" y="943"/>
                    <a:pt x="165" y="943"/>
                  </a:cubicBezTo>
                  <a:cubicBezTo>
                    <a:pt x="165" y="943"/>
                    <a:pt x="165" y="942"/>
                    <a:pt x="164" y="942"/>
                  </a:cubicBezTo>
                  <a:cubicBezTo>
                    <a:pt x="164" y="942"/>
                    <a:pt x="164" y="942"/>
                    <a:pt x="164" y="941"/>
                  </a:cubicBezTo>
                  <a:cubicBezTo>
                    <a:pt x="164" y="941"/>
                    <a:pt x="164" y="940"/>
                    <a:pt x="164" y="940"/>
                  </a:cubicBezTo>
                  <a:cubicBezTo>
                    <a:pt x="164" y="939"/>
                    <a:pt x="164" y="938"/>
                    <a:pt x="164" y="938"/>
                  </a:cubicBezTo>
                  <a:cubicBezTo>
                    <a:pt x="164" y="938"/>
                    <a:pt x="164" y="937"/>
                    <a:pt x="164" y="937"/>
                  </a:cubicBezTo>
                  <a:cubicBezTo>
                    <a:pt x="164" y="937"/>
                    <a:pt x="164" y="936"/>
                    <a:pt x="164" y="936"/>
                  </a:cubicBezTo>
                  <a:cubicBezTo>
                    <a:pt x="163" y="935"/>
                    <a:pt x="163" y="935"/>
                    <a:pt x="163" y="934"/>
                  </a:cubicBezTo>
                  <a:cubicBezTo>
                    <a:pt x="163" y="933"/>
                    <a:pt x="163" y="931"/>
                    <a:pt x="163" y="930"/>
                  </a:cubicBezTo>
                  <a:cubicBezTo>
                    <a:pt x="163" y="928"/>
                    <a:pt x="164" y="927"/>
                    <a:pt x="164" y="925"/>
                  </a:cubicBezTo>
                  <a:cubicBezTo>
                    <a:pt x="164" y="924"/>
                    <a:pt x="164" y="923"/>
                    <a:pt x="165" y="921"/>
                  </a:cubicBezTo>
                  <a:cubicBezTo>
                    <a:pt x="165" y="920"/>
                    <a:pt x="165" y="919"/>
                    <a:pt x="165" y="918"/>
                  </a:cubicBezTo>
                  <a:cubicBezTo>
                    <a:pt x="172" y="917"/>
                    <a:pt x="180" y="914"/>
                    <a:pt x="182" y="908"/>
                  </a:cubicBezTo>
                  <a:cubicBezTo>
                    <a:pt x="186" y="901"/>
                    <a:pt x="179" y="893"/>
                    <a:pt x="176" y="886"/>
                  </a:cubicBezTo>
                  <a:cubicBezTo>
                    <a:pt x="167" y="895"/>
                    <a:pt x="147" y="905"/>
                    <a:pt x="163" y="918"/>
                  </a:cubicBezTo>
                  <a:cubicBezTo>
                    <a:pt x="163" y="918"/>
                    <a:pt x="163" y="918"/>
                    <a:pt x="163" y="918"/>
                  </a:cubicBezTo>
                  <a:cubicBezTo>
                    <a:pt x="162" y="918"/>
                    <a:pt x="162" y="918"/>
                    <a:pt x="161" y="918"/>
                  </a:cubicBezTo>
                  <a:cubicBezTo>
                    <a:pt x="163" y="918"/>
                    <a:pt x="163" y="918"/>
                    <a:pt x="163" y="918"/>
                  </a:cubicBezTo>
                  <a:cubicBezTo>
                    <a:pt x="163" y="919"/>
                    <a:pt x="162" y="920"/>
                    <a:pt x="162" y="921"/>
                  </a:cubicBezTo>
                  <a:cubicBezTo>
                    <a:pt x="162" y="922"/>
                    <a:pt x="162" y="924"/>
                    <a:pt x="161" y="925"/>
                  </a:cubicBezTo>
                  <a:cubicBezTo>
                    <a:pt x="161" y="927"/>
                    <a:pt x="161" y="928"/>
                    <a:pt x="161" y="930"/>
                  </a:cubicBezTo>
                  <a:cubicBezTo>
                    <a:pt x="161" y="931"/>
                    <a:pt x="161" y="933"/>
                    <a:pt x="161" y="934"/>
                  </a:cubicBezTo>
                  <a:cubicBezTo>
                    <a:pt x="161" y="935"/>
                    <a:pt x="161" y="935"/>
                    <a:pt x="161" y="936"/>
                  </a:cubicBezTo>
                  <a:cubicBezTo>
                    <a:pt x="161" y="937"/>
                    <a:pt x="161" y="937"/>
                    <a:pt x="161" y="937"/>
                  </a:cubicBezTo>
                  <a:cubicBezTo>
                    <a:pt x="161" y="938"/>
                    <a:pt x="161" y="938"/>
                    <a:pt x="161" y="938"/>
                  </a:cubicBezTo>
                  <a:cubicBezTo>
                    <a:pt x="161" y="939"/>
                    <a:pt x="162" y="939"/>
                    <a:pt x="162" y="940"/>
                  </a:cubicBezTo>
                  <a:cubicBezTo>
                    <a:pt x="162" y="941"/>
                    <a:pt x="162" y="941"/>
                    <a:pt x="162" y="942"/>
                  </a:cubicBezTo>
                  <a:cubicBezTo>
                    <a:pt x="162" y="942"/>
                    <a:pt x="162" y="942"/>
                    <a:pt x="162" y="943"/>
                  </a:cubicBezTo>
                  <a:cubicBezTo>
                    <a:pt x="162" y="943"/>
                    <a:pt x="162" y="943"/>
                    <a:pt x="162" y="943"/>
                  </a:cubicBezTo>
                  <a:cubicBezTo>
                    <a:pt x="162" y="944"/>
                    <a:pt x="163" y="944"/>
                    <a:pt x="163" y="944"/>
                  </a:cubicBezTo>
                  <a:cubicBezTo>
                    <a:pt x="161" y="943"/>
                    <a:pt x="159" y="942"/>
                    <a:pt x="157" y="941"/>
                  </a:cubicBezTo>
                  <a:cubicBezTo>
                    <a:pt x="153" y="939"/>
                    <a:pt x="149" y="938"/>
                    <a:pt x="146" y="936"/>
                  </a:cubicBezTo>
                  <a:cubicBezTo>
                    <a:pt x="143" y="934"/>
                    <a:pt x="140" y="931"/>
                    <a:pt x="137" y="928"/>
                  </a:cubicBezTo>
                  <a:cubicBezTo>
                    <a:pt x="135" y="925"/>
                    <a:pt x="133" y="922"/>
                    <a:pt x="132" y="919"/>
                  </a:cubicBezTo>
                  <a:cubicBezTo>
                    <a:pt x="131" y="915"/>
                    <a:pt x="130" y="912"/>
                    <a:pt x="129" y="908"/>
                  </a:cubicBezTo>
                  <a:cubicBezTo>
                    <a:pt x="127" y="902"/>
                    <a:pt x="127" y="895"/>
                    <a:pt x="126" y="889"/>
                  </a:cubicBezTo>
                  <a:cubicBezTo>
                    <a:pt x="126" y="887"/>
                    <a:pt x="126" y="886"/>
                    <a:pt x="126" y="884"/>
                  </a:cubicBezTo>
                  <a:cubicBezTo>
                    <a:pt x="126" y="883"/>
                    <a:pt x="126" y="881"/>
                    <a:pt x="126" y="880"/>
                  </a:cubicBezTo>
                  <a:cubicBezTo>
                    <a:pt x="126" y="877"/>
                    <a:pt x="126" y="875"/>
                    <a:pt x="127" y="872"/>
                  </a:cubicBezTo>
                  <a:cubicBezTo>
                    <a:pt x="127" y="867"/>
                    <a:pt x="128" y="863"/>
                    <a:pt x="129" y="859"/>
                  </a:cubicBezTo>
                  <a:cubicBezTo>
                    <a:pt x="129" y="859"/>
                    <a:pt x="129" y="859"/>
                    <a:pt x="129" y="859"/>
                  </a:cubicBezTo>
                  <a:cubicBezTo>
                    <a:pt x="129" y="859"/>
                    <a:pt x="129" y="859"/>
                    <a:pt x="129" y="859"/>
                  </a:cubicBezTo>
                  <a:cubicBezTo>
                    <a:pt x="129" y="859"/>
                    <a:pt x="129" y="859"/>
                    <a:pt x="130" y="859"/>
                  </a:cubicBezTo>
                  <a:cubicBezTo>
                    <a:pt x="130" y="859"/>
                    <a:pt x="130" y="859"/>
                    <a:pt x="130" y="859"/>
                  </a:cubicBezTo>
                  <a:cubicBezTo>
                    <a:pt x="130" y="858"/>
                    <a:pt x="131" y="858"/>
                    <a:pt x="131" y="857"/>
                  </a:cubicBezTo>
                  <a:cubicBezTo>
                    <a:pt x="131" y="857"/>
                    <a:pt x="132" y="856"/>
                    <a:pt x="132" y="856"/>
                  </a:cubicBezTo>
                  <a:cubicBezTo>
                    <a:pt x="133" y="855"/>
                    <a:pt x="133" y="855"/>
                    <a:pt x="134" y="855"/>
                  </a:cubicBezTo>
                  <a:cubicBezTo>
                    <a:pt x="134" y="854"/>
                    <a:pt x="135" y="854"/>
                    <a:pt x="136" y="853"/>
                  </a:cubicBezTo>
                  <a:cubicBezTo>
                    <a:pt x="136" y="853"/>
                    <a:pt x="137" y="852"/>
                    <a:pt x="137" y="852"/>
                  </a:cubicBezTo>
                  <a:cubicBezTo>
                    <a:pt x="147" y="853"/>
                    <a:pt x="157" y="850"/>
                    <a:pt x="159" y="840"/>
                  </a:cubicBezTo>
                  <a:cubicBezTo>
                    <a:pt x="148" y="840"/>
                    <a:pt x="139" y="841"/>
                    <a:pt x="134" y="851"/>
                  </a:cubicBezTo>
                  <a:cubicBezTo>
                    <a:pt x="134" y="851"/>
                    <a:pt x="134" y="851"/>
                    <a:pt x="134" y="851"/>
                  </a:cubicBezTo>
                  <a:cubicBezTo>
                    <a:pt x="134" y="851"/>
                    <a:pt x="134" y="851"/>
                    <a:pt x="134" y="851"/>
                  </a:cubicBezTo>
                  <a:cubicBezTo>
                    <a:pt x="134" y="852"/>
                    <a:pt x="133" y="852"/>
                    <a:pt x="132" y="853"/>
                  </a:cubicBezTo>
                  <a:cubicBezTo>
                    <a:pt x="132" y="853"/>
                    <a:pt x="132" y="853"/>
                    <a:pt x="132" y="854"/>
                  </a:cubicBezTo>
                  <a:cubicBezTo>
                    <a:pt x="132" y="853"/>
                    <a:pt x="132" y="852"/>
                    <a:pt x="133" y="852"/>
                  </a:cubicBezTo>
                  <a:cubicBezTo>
                    <a:pt x="133" y="851"/>
                    <a:pt x="134" y="850"/>
                    <a:pt x="134" y="850"/>
                  </a:cubicBezTo>
                  <a:cubicBezTo>
                    <a:pt x="134" y="850"/>
                    <a:pt x="134" y="849"/>
                    <a:pt x="134" y="849"/>
                  </a:cubicBezTo>
                  <a:cubicBezTo>
                    <a:pt x="134" y="849"/>
                    <a:pt x="134" y="850"/>
                    <a:pt x="134" y="850"/>
                  </a:cubicBezTo>
                  <a:cubicBezTo>
                    <a:pt x="134" y="850"/>
                    <a:pt x="133" y="851"/>
                    <a:pt x="132" y="852"/>
                  </a:cubicBezTo>
                  <a:cubicBezTo>
                    <a:pt x="132" y="853"/>
                    <a:pt x="131" y="854"/>
                    <a:pt x="130" y="855"/>
                  </a:cubicBezTo>
                  <a:cubicBezTo>
                    <a:pt x="130" y="855"/>
                    <a:pt x="129" y="856"/>
                    <a:pt x="129" y="856"/>
                  </a:cubicBezTo>
                  <a:cubicBezTo>
                    <a:pt x="129" y="856"/>
                    <a:pt x="129" y="857"/>
                    <a:pt x="128" y="857"/>
                  </a:cubicBezTo>
                  <a:cubicBezTo>
                    <a:pt x="128" y="857"/>
                    <a:pt x="128" y="857"/>
                    <a:pt x="128" y="857"/>
                  </a:cubicBezTo>
                  <a:cubicBezTo>
                    <a:pt x="128" y="857"/>
                    <a:pt x="128" y="858"/>
                    <a:pt x="128" y="858"/>
                  </a:cubicBezTo>
                  <a:cubicBezTo>
                    <a:pt x="128" y="858"/>
                    <a:pt x="127" y="858"/>
                    <a:pt x="127" y="858"/>
                  </a:cubicBezTo>
                  <a:cubicBezTo>
                    <a:pt x="127" y="859"/>
                    <a:pt x="127" y="859"/>
                    <a:pt x="127" y="860"/>
                  </a:cubicBezTo>
                  <a:cubicBezTo>
                    <a:pt x="127" y="860"/>
                    <a:pt x="127" y="861"/>
                    <a:pt x="127" y="861"/>
                  </a:cubicBezTo>
                  <a:cubicBezTo>
                    <a:pt x="127" y="861"/>
                    <a:pt x="127" y="861"/>
                    <a:pt x="127" y="860"/>
                  </a:cubicBezTo>
                  <a:cubicBezTo>
                    <a:pt x="126" y="863"/>
                    <a:pt x="125" y="866"/>
                    <a:pt x="124" y="870"/>
                  </a:cubicBezTo>
                  <a:cubicBezTo>
                    <a:pt x="124" y="869"/>
                    <a:pt x="124" y="869"/>
                    <a:pt x="124" y="868"/>
                  </a:cubicBezTo>
                  <a:cubicBezTo>
                    <a:pt x="123" y="868"/>
                    <a:pt x="123" y="867"/>
                    <a:pt x="122" y="866"/>
                  </a:cubicBezTo>
                  <a:cubicBezTo>
                    <a:pt x="122" y="866"/>
                    <a:pt x="122" y="866"/>
                    <a:pt x="121" y="865"/>
                  </a:cubicBezTo>
                  <a:cubicBezTo>
                    <a:pt x="121" y="865"/>
                    <a:pt x="121" y="865"/>
                    <a:pt x="121" y="865"/>
                  </a:cubicBezTo>
                  <a:cubicBezTo>
                    <a:pt x="121" y="864"/>
                    <a:pt x="121" y="864"/>
                    <a:pt x="121" y="864"/>
                  </a:cubicBezTo>
                  <a:cubicBezTo>
                    <a:pt x="120" y="864"/>
                    <a:pt x="120" y="863"/>
                    <a:pt x="119" y="863"/>
                  </a:cubicBezTo>
                  <a:cubicBezTo>
                    <a:pt x="119" y="862"/>
                    <a:pt x="119" y="862"/>
                    <a:pt x="118" y="861"/>
                  </a:cubicBezTo>
                  <a:cubicBezTo>
                    <a:pt x="118" y="861"/>
                    <a:pt x="118" y="860"/>
                    <a:pt x="117" y="860"/>
                  </a:cubicBezTo>
                  <a:cubicBezTo>
                    <a:pt x="117" y="859"/>
                    <a:pt x="117" y="859"/>
                    <a:pt x="116" y="858"/>
                  </a:cubicBezTo>
                  <a:cubicBezTo>
                    <a:pt x="116" y="857"/>
                    <a:pt x="115" y="856"/>
                    <a:pt x="114" y="855"/>
                  </a:cubicBezTo>
                  <a:cubicBezTo>
                    <a:pt x="114" y="854"/>
                    <a:pt x="113" y="852"/>
                    <a:pt x="112" y="851"/>
                  </a:cubicBezTo>
                  <a:cubicBezTo>
                    <a:pt x="112" y="850"/>
                    <a:pt x="111" y="848"/>
                    <a:pt x="111" y="847"/>
                  </a:cubicBezTo>
                  <a:cubicBezTo>
                    <a:pt x="111" y="846"/>
                    <a:pt x="110" y="844"/>
                    <a:pt x="110" y="843"/>
                  </a:cubicBezTo>
                  <a:cubicBezTo>
                    <a:pt x="110" y="843"/>
                    <a:pt x="110" y="843"/>
                    <a:pt x="110" y="843"/>
                  </a:cubicBezTo>
                  <a:cubicBezTo>
                    <a:pt x="124" y="829"/>
                    <a:pt x="113" y="819"/>
                    <a:pt x="97" y="812"/>
                  </a:cubicBezTo>
                  <a:cubicBezTo>
                    <a:pt x="103" y="826"/>
                    <a:pt x="92" y="835"/>
                    <a:pt x="108" y="845"/>
                  </a:cubicBezTo>
                  <a:cubicBezTo>
                    <a:pt x="108" y="846"/>
                    <a:pt x="108" y="847"/>
                    <a:pt x="109" y="848"/>
                  </a:cubicBezTo>
                  <a:cubicBezTo>
                    <a:pt x="109" y="849"/>
                    <a:pt x="110" y="851"/>
                    <a:pt x="110" y="852"/>
                  </a:cubicBezTo>
                  <a:cubicBezTo>
                    <a:pt x="111" y="853"/>
                    <a:pt x="111" y="855"/>
                    <a:pt x="112" y="856"/>
                  </a:cubicBezTo>
                  <a:cubicBezTo>
                    <a:pt x="113" y="857"/>
                    <a:pt x="114" y="858"/>
                    <a:pt x="114" y="860"/>
                  </a:cubicBezTo>
                  <a:cubicBezTo>
                    <a:pt x="115" y="860"/>
                    <a:pt x="115" y="861"/>
                    <a:pt x="115" y="861"/>
                  </a:cubicBezTo>
                  <a:cubicBezTo>
                    <a:pt x="116" y="862"/>
                    <a:pt x="116" y="862"/>
                    <a:pt x="116" y="863"/>
                  </a:cubicBezTo>
                  <a:cubicBezTo>
                    <a:pt x="117" y="863"/>
                    <a:pt x="117" y="864"/>
                    <a:pt x="118" y="864"/>
                  </a:cubicBezTo>
                  <a:cubicBezTo>
                    <a:pt x="118" y="865"/>
                    <a:pt x="118" y="865"/>
                    <a:pt x="119" y="866"/>
                  </a:cubicBezTo>
                  <a:cubicBezTo>
                    <a:pt x="119" y="866"/>
                    <a:pt x="119" y="866"/>
                    <a:pt x="119" y="866"/>
                  </a:cubicBezTo>
                  <a:cubicBezTo>
                    <a:pt x="119" y="866"/>
                    <a:pt x="120" y="867"/>
                    <a:pt x="120" y="867"/>
                  </a:cubicBezTo>
                  <a:cubicBezTo>
                    <a:pt x="120" y="867"/>
                    <a:pt x="121" y="867"/>
                    <a:pt x="121" y="868"/>
                  </a:cubicBezTo>
                  <a:cubicBezTo>
                    <a:pt x="121" y="868"/>
                    <a:pt x="122" y="868"/>
                    <a:pt x="122" y="868"/>
                  </a:cubicBezTo>
                  <a:cubicBezTo>
                    <a:pt x="122" y="869"/>
                    <a:pt x="123" y="869"/>
                    <a:pt x="123" y="869"/>
                  </a:cubicBezTo>
                  <a:cubicBezTo>
                    <a:pt x="124" y="869"/>
                    <a:pt x="124" y="870"/>
                    <a:pt x="124" y="870"/>
                  </a:cubicBezTo>
                  <a:cubicBezTo>
                    <a:pt x="124" y="870"/>
                    <a:pt x="124" y="871"/>
                    <a:pt x="124" y="872"/>
                  </a:cubicBezTo>
                  <a:cubicBezTo>
                    <a:pt x="124" y="874"/>
                    <a:pt x="123" y="877"/>
                    <a:pt x="123" y="880"/>
                  </a:cubicBezTo>
                  <a:cubicBezTo>
                    <a:pt x="123" y="881"/>
                    <a:pt x="123" y="883"/>
                    <a:pt x="123" y="884"/>
                  </a:cubicBezTo>
                  <a:cubicBezTo>
                    <a:pt x="123" y="886"/>
                    <a:pt x="123" y="887"/>
                    <a:pt x="123" y="889"/>
                  </a:cubicBezTo>
                  <a:cubicBezTo>
                    <a:pt x="123" y="891"/>
                    <a:pt x="123" y="894"/>
                    <a:pt x="124" y="897"/>
                  </a:cubicBezTo>
                  <a:cubicBezTo>
                    <a:pt x="123" y="896"/>
                    <a:pt x="123" y="896"/>
                    <a:pt x="123" y="896"/>
                  </a:cubicBezTo>
                  <a:cubicBezTo>
                    <a:pt x="122" y="895"/>
                    <a:pt x="122" y="894"/>
                    <a:pt x="120" y="893"/>
                  </a:cubicBezTo>
                  <a:cubicBezTo>
                    <a:pt x="120" y="892"/>
                    <a:pt x="119" y="891"/>
                    <a:pt x="118" y="891"/>
                  </a:cubicBezTo>
                  <a:cubicBezTo>
                    <a:pt x="118" y="890"/>
                    <a:pt x="118" y="890"/>
                    <a:pt x="117" y="890"/>
                  </a:cubicBezTo>
                  <a:cubicBezTo>
                    <a:pt x="117" y="890"/>
                    <a:pt x="116" y="889"/>
                    <a:pt x="116" y="889"/>
                  </a:cubicBezTo>
                  <a:cubicBezTo>
                    <a:pt x="114" y="888"/>
                    <a:pt x="112" y="887"/>
                    <a:pt x="110" y="886"/>
                  </a:cubicBezTo>
                  <a:cubicBezTo>
                    <a:pt x="108" y="885"/>
                    <a:pt x="105" y="884"/>
                    <a:pt x="103" y="883"/>
                  </a:cubicBezTo>
                  <a:cubicBezTo>
                    <a:pt x="98" y="881"/>
                    <a:pt x="93" y="879"/>
                    <a:pt x="88" y="876"/>
                  </a:cubicBezTo>
                  <a:cubicBezTo>
                    <a:pt x="86" y="875"/>
                    <a:pt x="83" y="874"/>
                    <a:pt x="81" y="873"/>
                  </a:cubicBezTo>
                  <a:cubicBezTo>
                    <a:pt x="78" y="872"/>
                    <a:pt x="76" y="871"/>
                    <a:pt x="74" y="870"/>
                  </a:cubicBezTo>
                  <a:cubicBezTo>
                    <a:pt x="72" y="870"/>
                    <a:pt x="71" y="869"/>
                    <a:pt x="70" y="868"/>
                  </a:cubicBezTo>
                  <a:cubicBezTo>
                    <a:pt x="69" y="868"/>
                    <a:pt x="68" y="867"/>
                    <a:pt x="68" y="866"/>
                  </a:cubicBezTo>
                  <a:cubicBezTo>
                    <a:pt x="67" y="866"/>
                    <a:pt x="67" y="866"/>
                    <a:pt x="67" y="866"/>
                  </a:cubicBezTo>
                  <a:cubicBezTo>
                    <a:pt x="67" y="866"/>
                    <a:pt x="67" y="865"/>
                    <a:pt x="67" y="865"/>
                  </a:cubicBezTo>
                  <a:cubicBezTo>
                    <a:pt x="66" y="865"/>
                    <a:pt x="66" y="864"/>
                    <a:pt x="66" y="864"/>
                  </a:cubicBezTo>
                  <a:cubicBezTo>
                    <a:pt x="65" y="863"/>
                    <a:pt x="65" y="862"/>
                    <a:pt x="64" y="861"/>
                  </a:cubicBezTo>
                  <a:cubicBezTo>
                    <a:pt x="64" y="860"/>
                    <a:pt x="64" y="859"/>
                    <a:pt x="63" y="859"/>
                  </a:cubicBezTo>
                  <a:cubicBezTo>
                    <a:pt x="63" y="858"/>
                    <a:pt x="63" y="857"/>
                    <a:pt x="63" y="857"/>
                  </a:cubicBezTo>
                  <a:cubicBezTo>
                    <a:pt x="63" y="857"/>
                    <a:pt x="63" y="857"/>
                    <a:pt x="63" y="857"/>
                  </a:cubicBezTo>
                  <a:cubicBezTo>
                    <a:pt x="63" y="856"/>
                    <a:pt x="63" y="856"/>
                    <a:pt x="63" y="856"/>
                  </a:cubicBezTo>
                  <a:cubicBezTo>
                    <a:pt x="63" y="856"/>
                    <a:pt x="63" y="856"/>
                    <a:pt x="63" y="855"/>
                  </a:cubicBezTo>
                  <a:cubicBezTo>
                    <a:pt x="63" y="855"/>
                    <a:pt x="62" y="855"/>
                    <a:pt x="62" y="855"/>
                  </a:cubicBezTo>
                  <a:cubicBezTo>
                    <a:pt x="62" y="855"/>
                    <a:pt x="62" y="854"/>
                    <a:pt x="62" y="854"/>
                  </a:cubicBezTo>
                  <a:cubicBezTo>
                    <a:pt x="62" y="853"/>
                    <a:pt x="62" y="853"/>
                    <a:pt x="62" y="852"/>
                  </a:cubicBezTo>
                  <a:cubicBezTo>
                    <a:pt x="61" y="850"/>
                    <a:pt x="61" y="848"/>
                    <a:pt x="61" y="848"/>
                  </a:cubicBezTo>
                  <a:cubicBezTo>
                    <a:pt x="61" y="848"/>
                    <a:pt x="61" y="849"/>
                    <a:pt x="61" y="849"/>
                  </a:cubicBezTo>
                  <a:cubicBezTo>
                    <a:pt x="61" y="850"/>
                    <a:pt x="61" y="850"/>
                    <a:pt x="61" y="851"/>
                  </a:cubicBezTo>
                  <a:cubicBezTo>
                    <a:pt x="61" y="851"/>
                    <a:pt x="61" y="851"/>
                    <a:pt x="61" y="851"/>
                  </a:cubicBezTo>
                  <a:cubicBezTo>
                    <a:pt x="60" y="850"/>
                    <a:pt x="60" y="850"/>
                    <a:pt x="60" y="849"/>
                  </a:cubicBezTo>
                  <a:cubicBezTo>
                    <a:pt x="59" y="848"/>
                    <a:pt x="59" y="848"/>
                    <a:pt x="58" y="847"/>
                  </a:cubicBezTo>
                  <a:cubicBezTo>
                    <a:pt x="58" y="846"/>
                    <a:pt x="58" y="846"/>
                    <a:pt x="57" y="846"/>
                  </a:cubicBezTo>
                  <a:cubicBezTo>
                    <a:pt x="57" y="846"/>
                    <a:pt x="57" y="846"/>
                    <a:pt x="57" y="846"/>
                  </a:cubicBezTo>
                  <a:cubicBezTo>
                    <a:pt x="57" y="845"/>
                    <a:pt x="57" y="845"/>
                    <a:pt x="57" y="845"/>
                  </a:cubicBezTo>
                  <a:cubicBezTo>
                    <a:pt x="62" y="834"/>
                    <a:pt x="51" y="830"/>
                    <a:pt x="44" y="826"/>
                  </a:cubicBezTo>
                  <a:cubicBezTo>
                    <a:pt x="38" y="839"/>
                    <a:pt x="40" y="847"/>
                    <a:pt x="55" y="846"/>
                  </a:cubicBezTo>
                  <a:cubicBezTo>
                    <a:pt x="55" y="846"/>
                    <a:pt x="55" y="846"/>
                    <a:pt x="55" y="846"/>
                  </a:cubicBezTo>
                  <a:cubicBezTo>
                    <a:pt x="56" y="847"/>
                    <a:pt x="56" y="847"/>
                    <a:pt x="57" y="848"/>
                  </a:cubicBezTo>
                  <a:cubicBezTo>
                    <a:pt x="57" y="849"/>
                    <a:pt x="57" y="849"/>
                    <a:pt x="58" y="850"/>
                  </a:cubicBezTo>
                  <a:cubicBezTo>
                    <a:pt x="58" y="851"/>
                    <a:pt x="59" y="851"/>
                    <a:pt x="59" y="852"/>
                  </a:cubicBezTo>
                  <a:cubicBezTo>
                    <a:pt x="59" y="853"/>
                    <a:pt x="60" y="853"/>
                    <a:pt x="60" y="854"/>
                  </a:cubicBezTo>
                  <a:cubicBezTo>
                    <a:pt x="60" y="855"/>
                    <a:pt x="60" y="855"/>
                    <a:pt x="61" y="856"/>
                  </a:cubicBezTo>
                  <a:cubicBezTo>
                    <a:pt x="61" y="856"/>
                    <a:pt x="61" y="856"/>
                    <a:pt x="61" y="856"/>
                  </a:cubicBezTo>
                  <a:cubicBezTo>
                    <a:pt x="61" y="856"/>
                    <a:pt x="61" y="856"/>
                    <a:pt x="61" y="856"/>
                  </a:cubicBezTo>
                  <a:cubicBezTo>
                    <a:pt x="61" y="857"/>
                    <a:pt x="61" y="857"/>
                    <a:pt x="61" y="857"/>
                  </a:cubicBezTo>
                  <a:cubicBezTo>
                    <a:pt x="61" y="857"/>
                    <a:pt x="61" y="858"/>
                    <a:pt x="61" y="859"/>
                  </a:cubicBezTo>
                  <a:cubicBezTo>
                    <a:pt x="61" y="860"/>
                    <a:pt x="62" y="860"/>
                    <a:pt x="62" y="861"/>
                  </a:cubicBezTo>
                  <a:cubicBezTo>
                    <a:pt x="62" y="861"/>
                    <a:pt x="62" y="862"/>
                    <a:pt x="62" y="862"/>
                  </a:cubicBezTo>
                  <a:cubicBezTo>
                    <a:pt x="63" y="863"/>
                    <a:pt x="63" y="864"/>
                    <a:pt x="64" y="865"/>
                  </a:cubicBezTo>
                  <a:cubicBezTo>
                    <a:pt x="63" y="865"/>
                    <a:pt x="63" y="865"/>
                    <a:pt x="63" y="865"/>
                  </a:cubicBezTo>
                  <a:cubicBezTo>
                    <a:pt x="62" y="865"/>
                    <a:pt x="62" y="866"/>
                    <a:pt x="61" y="866"/>
                  </a:cubicBezTo>
                  <a:cubicBezTo>
                    <a:pt x="61" y="866"/>
                    <a:pt x="61" y="866"/>
                    <a:pt x="60" y="866"/>
                  </a:cubicBezTo>
                  <a:cubicBezTo>
                    <a:pt x="60" y="867"/>
                    <a:pt x="59" y="867"/>
                    <a:pt x="59" y="867"/>
                  </a:cubicBezTo>
                  <a:cubicBezTo>
                    <a:pt x="58" y="867"/>
                    <a:pt x="58" y="867"/>
                    <a:pt x="58" y="867"/>
                  </a:cubicBezTo>
                  <a:cubicBezTo>
                    <a:pt x="58" y="868"/>
                    <a:pt x="57" y="868"/>
                    <a:pt x="57" y="868"/>
                  </a:cubicBezTo>
                  <a:cubicBezTo>
                    <a:pt x="56" y="868"/>
                    <a:pt x="56" y="869"/>
                    <a:pt x="55" y="869"/>
                  </a:cubicBezTo>
                  <a:cubicBezTo>
                    <a:pt x="55" y="869"/>
                    <a:pt x="54" y="869"/>
                    <a:pt x="53" y="870"/>
                  </a:cubicBezTo>
                  <a:cubicBezTo>
                    <a:pt x="53" y="870"/>
                    <a:pt x="53" y="870"/>
                    <a:pt x="52" y="870"/>
                  </a:cubicBezTo>
                  <a:cubicBezTo>
                    <a:pt x="52" y="870"/>
                    <a:pt x="52" y="870"/>
                    <a:pt x="51" y="871"/>
                  </a:cubicBezTo>
                  <a:cubicBezTo>
                    <a:pt x="51" y="871"/>
                    <a:pt x="50" y="871"/>
                    <a:pt x="49" y="871"/>
                  </a:cubicBezTo>
                  <a:cubicBezTo>
                    <a:pt x="48" y="872"/>
                    <a:pt x="46" y="872"/>
                    <a:pt x="44" y="873"/>
                  </a:cubicBezTo>
                  <a:cubicBezTo>
                    <a:pt x="45" y="872"/>
                    <a:pt x="45" y="872"/>
                    <a:pt x="45" y="871"/>
                  </a:cubicBezTo>
                  <a:cubicBezTo>
                    <a:pt x="44" y="873"/>
                    <a:pt x="44" y="873"/>
                    <a:pt x="44" y="873"/>
                  </a:cubicBezTo>
                  <a:cubicBezTo>
                    <a:pt x="44" y="873"/>
                    <a:pt x="43" y="873"/>
                    <a:pt x="43" y="873"/>
                  </a:cubicBezTo>
                  <a:cubicBezTo>
                    <a:pt x="38" y="869"/>
                    <a:pt x="33" y="864"/>
                    <a:pt x="27" y="862"/>
                  </a:cubicBezTo>
                  <a:cubicBezTo>
                    <a:pt x="18" y="859"/>
                    <a:pt x="9" y="864"/>
                    <a:pt x="0" y="859"/>
                  </a:cubicBezTo>
                  <a:cubicBezTo>
                    <a:pt x="3" y="876"/>
                    <a:pt x="29" y="893"/>
                    <a:pt x="44" y="877"/>
                  </a:cubicBezTo>
                  <a:cubicBezTo>
                    <a:pt x="44" y="875"/>
                    <a:pt x="44" y="875"/>
                    <a:pt x="44" y="875"/>
                  </a:cubicBezTo>
                  <a:cubicBezTo>
                    <a:pt x="44" y="875"/>
                    <a:pt x="45" y="875"/>
                    <a:pt x="45" y="875"/>
                  </a:cubicBezTo>
                  <a:cubicBezTo>
                    <a:pt x="47" y="875"/>
                    <a:pt x="48" y="874"/>
                    <a:pt x="50" y="874"/>
                  </a:cubicBezTo>
                  <a:cubicBezTo>
                    <a:pt x="51" y="873"/>
                    <a:pt x="51" y="873"/>
                    <a:pt x="52" y="873"/>
                  </a:cubicBezTo>
                  <a:cubicBezTo>
                    <a:pt x="53" y="873"/>
                    <a:pt x="53" y="873"/>
                    <a:pt x="53" y="872"/>
                  </a:cubicBezTo>
                  <a:cubicBezTo>
                    <a:pt x="54" y="872"/>
                    <a:pt x="54" y="872"/>
                    <a:pt x="54" y="872"/>
                  </a:cubicBezTo>
                  <a:cubicBezTo>
                    <a:pt x="55" y="872"/>
                    <a:pt x="56" y="871"/>
                    <a:pt x="56" y="871"/>
                  </a:cubicBezTo>
                  <a:cubicBezTo>
                    <a:pt x="57" y="871"/>
                    <a:pt x="58" y="870"/>
                    <a:pt x="58" y="870"/>
                  </a:cubicBezTo>
                  <a:cubicBezTo>
                    <a:pt x="58" y="870"/>
                    <a:pt x="59" y="870"/>
                    <a:pt x="59" y="870"/>
                  </a:cubicBezTo>
                  <a:cubicBezTo>
                    <a:pt x="59" y="869"/>
                    <a:pt x="60" y="869"/>
                    <a:pt x="60" y="869"/>
                  </a:cubicBezTo>
                  <a:cubicBezTo>
                    <a:pt x="60" y="869"/>
                    <a:pt x="61" y="868"/>
                    <a:pt x="61" y="868"/>
                  </a:cubicBezTo>
                  <a:cubicBezTo>
                    <a:pt x="62" y="867"/>
                    <a:pt x="62" y="867"/>
                    <a:pt x="62" y="867"/>
                  </a:cubicBezTo>
                  <a:cubicBezTo>
                    <a:pt x="63" y="866"/>
                    <a:pt x="63" y="866"/>
                    <a:pt x="63" y="866"/>
                  </a:cubicBezTo>
                  <a:cubicBezTo>
                    <a:pt x="63" y="866"/>
                    <a:pt x="64" y="865"/>
                    <a:pt x="64" y="865"/>
                  </a:cubicBezTo>
                  <a:cubicBezTo>
                    <a:pt x="64" y="865"/>
                    <a:pt x="64" y="865"/>
                    <a:pt x="64" y="865"/>
                  </a:cubicBezTo>
                  <a:cubicBezTo>
                    <a:pt x="64" y="866"/>
                    <a:pt x="65" y="866"/>
                    <a:pt x="65" y="867"/>
                  </a:cubicBezTo>
                  <a:cubicBezTo>
                    <a:pt x="65" y="867"/>
                    <a:pt x="65" y="867"/>
                    <a:pt x="66" y="867"/>
                  </a:cubicBezTo>
                  <a:cubicBezTo>
                    <a:pt x="66" y="867"/>
                    <a:pt x="66" y="868"/>
                    <a:pt x="66" y="868"/>
                  </a:cubicBezTo>
                  <a:cubicBezTo>
                    <a:pt x="68" y="870"/>
                    <a:pt x="70" y="871"/>
                    <a:pt x="73" y="872"/>
                  </a:cubicBezTo>
                  <a:cubicBezTo>
                    <a:pt x="75" y="873"/>
                    <a:pt x="77" y="874"/>
                    <a:pt x="80" y="875"/>
                  </a:cubicBezTo>
                  <a:cubicBezTo>
                    <a:pt x="82" y="876"/>
                    <a:pt x="85" y="877"/>
                    <a:pt x="87" y="878"/>
                  </a:cubicBezTo>
                  <a:cubicBezTo>
                    <a:pt x="93" y="881"/>
                    <a:pt x="98" y="883"/>
                    <a:pt x="102" y="885"/>
                  </a:cubicBezTo>
                  <a:cubicBezTo>
                    <a:pt x="105" y="886"/>
                    <a:pt x="107" y="887"/>
                    <a:pt x="109" y="888"/>
                  </a:cubicBezTo>
                  <a:cubicBezTo>
                    <a:pt x="111" y="889"/>
                    <a:pt x="113" y="890"/>
                    <a:pt x="115" y="891"/>
                  </a:cubicBezTo>
                  <a:cubicBezTo>
                    <a:pt x="116" y="891"/>
                    <a:pt x="116" y="892"/>
                    <a:pt x="117" y="892"/>
                  </a:cubicBezTo>
                  <a:cubicBezTo>
                    <a:pt x="118" y="893"/>
                    <a:pt x="119" y="893"/>
                    <a:pt x="119" y="894"/>
                  </a:cubicBezTo>
                  <a:cubicBezTo>
                    <a:pt x="120" y="894"/>
                    <a:pt x="121" y="895"/>
                    <a:pt x="121" y="895"/>
                  </a:cubicBezTo>
                  <a:cubicBezTo>
                    <a:pt x="121" y="896"/>
                    <a:pt x="122" y="896"/>
                    <a:pt x="122" y="896"/>
                  </a:cubicBezTo>
                  <a:cubicBezTo>
                    <a:pt x="122" y="896"/>
                    <a:pt x="122" y="896"/>
                    <a:pt x="122" y="897"/>
                  </a:cubicBezTo>
                  <a:cubicBezTo>
                    <a:pt x="123" y="897"/>
                    <a:pt x="123" y="897"/>
                    <a:pt x="124" y="898"/>
                  </a:cubicBezTo>
                  <a:cubicBezTo>
                    <a:pt x="124" y="898"/>
                    <a:pt x="124" y="898"/>
                    <a:pt x="124" y="898"/>
                  </a:cubicBezTo>
                  <a:cubicBezTo>
                    <a:pt x="124" y="902"/>
                    <a:pt x="125" y="905"/>
                    <a:pt x="126" y="909"/>
                  </a:cubicBezTo>
                  <a:cubicBezTo>
                    <a:pt x="126" y="913"/>
                    <a:pt x="127" y="916"/>
                    <a:pt x="129" y="920"/>
                  </a:cubicBezTo>
                  <a:cubicBezTo>
                    <a:pt x="129" y="921"/>
                    <a:pt x="129" y="922"/>
                    <a:pt x="130" y="923"/>
                  </a:cubicBezTo>
                  <a:cubicBezTo>
                    <a:pt x="130" y="923"/>
                    <a:pt x="130" y="924"/>
                    <a:pt x="131" y="924"/>
                  </a:cubicBezTo>
                  <a:cubicBezTo>
                    <a:pt x="131" y="925"/>
                    <a:pt x="131" y="925"/>
                    <a:pt x="131" y="925"/>
                  </a:cubicBezTo>
                  <a:cubicBezTo>
                    <a:pt x="131" y="925"/>
                    <a:pt x="131" y="925"/>
                    <a:pt x="131" y="925"/>
                  </a:cubicBezTo>
                  <a:cubicBezTo>
                    <a:pt x="130" y="925"/>
                    <a:pt x="130" y="925"/>
                    <a:pt x="130" y="924"/>
                  </a:cubicBezTo>
                  <a:cubicBezTo>
                    <a:pt x="129" y="924"/>
                    <a:pt x="129" y="924"/>
                    <a:pt x="129" y="924"/>
                  </a:cubicBezTo>
                  <a:cubicBezTo>
                    <a:pt x="129" y="924"/>
                    <a:pt x="128" y="924"/>
                    <a:pt x="128" y="924"/>
                  </a:cubicBezTo>
                  <a:cubicBezTo>
                    <a:pt x="128" y="924"/>
                    <a:pt x="127" y="924"/>
                    <a:pt x="127" y="924"/>
                  </a:cubicBezTo>
                  <a:cubicBezTo>
                    <a:pt x="126" y="924"/>
                    <a:pt x="126" y="924"/>
                    <a:pt x="125" y="923"/>
                  </a:cubicBezTo>
                  <a:cubicBezTo>
                    <a:pt x="124" y="923"/>
                    <a:pt x="124" y="923"/>
                    <a:pt x="123" y="923"/>
                  </a:cubicBezTo>
                  <a:cubicBezTo>
                    <a:pt x="123" y="923"/>
                    <a:pt x="122" y="923"/>
                    <a:pt x="121" y="923"/>
                  </a:cubicBezTo>
                  <a:cubicBezTo>
                    <a:pt x="120" y="922"/>
                    <a:pt x="119" y="922"/>
                    <a:pt x="118" y="921"/>
                  </a:cubicBezTo>
                  <a:cubicBezTo>
                    <a:pt x="116" y="921"/>
                    <a:pt x="115" y="920"/>
                    <a:pt x="114" y="920"/>
                  </a:cubicBezTo>
                  <a:cubicBezTo>
                    <a:pt x="113" y="919"/>
                    <a:pt x="111" y="918"/>
                    <a:pt x="110" y="918"/>
                  </a:cubicBezTo>
                  <a:cubicBezTo>
                    <a:pt x="110" y="917"/>
                    <a:pt x="110" y="917"/>
                    <a:pt x="110" y="917"/>
                  </a:cubicBezTo>
                  <a:cubicBezTo>
                    <a:pt x="111" y="918"/>
                    <a:pt x="112" y="918"/>
                    <a:pt x="113" y="918"/>
                  </a:cubicBezTo>
                  <a:cubicBezTo>
                    <a:pt x="120" y="898"/>
                    <a:pt x="91" y="894"/>
                    <a:pt x="76" y="896"/>
                  </a:cubicBezTo>
                  <a:cubicBezTo>
                    <a:pt x="83" y="902"/>
                    <a:pt x="98" y="936"/>
                    <a:pt x="112" y="921"/>
                  </a:cubicBezTo>
                  <a:cubicBezTo>
                    <a:pt x="112" y="921"/>
                    <a:pt x="112" y="922"/>
                    <a:pt x="113" y="922"/>
                  </a:cubicBezTo>
                  <a:cubicBezTo>
                    <a:pt x="114" y="922"/>
                    <a:pt x="115" y="923"/>
                    <a:pt x="117" y="923"/>
                  </a:cubicBezTo>
                  <a:cubicBezTo>
                    <a:pt x="118" y="924"/>
                    <a:pt x="119" y="924"/>
                    <a:pt x="121" y="925"/>
                  </a:cubicBezTo>
                  <a:cubicBezTo>
                    <a:pt x="121" y="925"/>
                    <a:pt x="122" y="925"/>
                    <a:pt x="123" y="925"/>
                  </a:cubicBezTo>
                  <a:cubicBezTo>
                    <a:pt x="123" y="926"/>
                    <a:pt x="124" y="926"/>
                    <a:pt x="124" y="926"/>
                  </a:cubicBezTo>
                  <a:cubicBezTo>
                    <a:pt x="125" y="926"/>
                    <a:pt x="126" y="926"/>
                    <a:pt x="126" y="926"/>
                  </a:cubicBezTo>
                  <a:cubicBezTo>
                    <a:pt x="127" y="926"/>
                    <a:pt x="127" y="926"/>
                    <a:pt x="128" y="927"/>
                  </a:cubicBezTo>
                  <a:cubicBezTo>
                    <a:pt x="128" y="927"/>
                    <a:pt x="128" y="927"/>
                    <a:pt x="129" y="927"/>
                  </a:cubicBezTo>
                  <a:cubicBezTo>
                    <a:pt x="129" y="927"/>
                    <a:pt x="129" y="927"/>
                    <a:pt x="129" y="927"/>
                  </a:cubicBezTo>
                  <a:cubicBezTo>
                    <a:pt x="130" y="927"/>
                    <a:pt x="130" y="927"/>
                    <a:pt x="131" y="927"/>
                  </a:cubicBezTo>
                  <a:cubicBezTo>
                    <a:pt x="131" y="927"/>
                    <a:pt x="131" y="927"/>
                    <a:pt x="132" y="927"/>
                  </a:cubicBezTo>
                  <a:cubicBezTo>
                    <a:pt x="133" y="928"/>
                    <a:pt x="134" y="929"/>
                    <a:pt x="135" y="931"/>
                  </a:cubicBezTo>
                  <a:cubicBezTo>
                    <a:pt x="137" y="934"/>
                    <a:pt x="141" y="936"/>
                    <a:pt x="144" y="939"/>
                  </a:cubicBezTo>
                  <a:cubicBezTo>
                    <a:pt x="148" y="941"/>
                    <a:pt x="151" y="942"/>
                    <a:pt x="155" y="944"/>
                  </a:cubicBezTo>
                  <a:cubicBezTo>
                    <a:pt x="159" y="946"/>
                    <a:pt x="162" y="948"/>
                    <a:pt x="166" y="950"/>
                  </a:cubicBezTo>
                  <a:cubicBezTo>
                    <a:pt x="167" y="951"/>
                    <a:pt x="169" y="952"/>
                    <a:pt x="170" y="954"/>
                  </a:cubicBezTo>
                  <a:cubicBezTo>
                    <a:pt x="171" y="954"/>
                    <a:pt x="171" y="954"/>
                    <a:pt x="172" y="955"/>
                  </a:cubicBezTo>
                  <a:cubicBezTo>
                    <a:pt x="172" y="955"/>
                    <a:pt x="172" y="955"/>
                    <a:pt x="172" y="955"/>
                  </a:cubicBezTo>
                  <a:cubicBezTo>
                    <a:pt x="172" y="956"/>
                    <a:pt x="172" y="956"/>
                    <a:pt x="172" y="956"/>
                  </a:cubicBezTo>
                  <a:cubicBezTo>
                    <a:pt x="173" y="956"/>
                    <a:pt x="173" y="956"/>
                    <a:pt x="173" y="956"/>
                  </a:cubicBezTo>
                  <a:cubicBezTo>
                    <a:pt x="173" y="956"/>
                    <a:pt x="174" y="957"/>
                    <a:pt x="174" y="958"/>
                  </a:cubicBezTo>
                  <a:cubicBezTo>
                    <a:pt x="177" y="961"/>
                    <a:pt x="179" y="965"/>
                    <a:pt x="180" y="969"/>
                  </a:cubicBezTo>
                  <a:cubicBezTo>
                    <a:pt x="182" y="972"/>
                    <a:pt x="183" y="976"/>
                    <a:pt x="185" y="980"/>
                  </a:cubicBezTo>
                  <a:cubicBezTo>
                    <a:pt x="187" y="984"/>
                    <a:pt x="189" y="987"/>
                    <a:pt x="191" y="990"/>
                  </a:cubicBezTo>
                  <a:cubicBezTo>
                    <a:pt x="191" y="990"/>
                    <a:pt x="190" y="990"/>
                    <a:pt x="190" y="989"/>
                  </a:cubicBezTo>
                  <a:cubicBezTo>
                    <a:pt x="189" y="989"/>
                    <a:pt x="188" y="989"/>
                    <a:pt x="188" y="988"/>
                  </a:cubicBezTo>
                  <a:cubicBezTo>
                    <a:pt x="187" y="988"/>
                    <a:pt x="187" y="988"/>
                    <a:pt x="187" y="988"/>
                  </a:cubicBezTo>
                  <a:cubicBezTo>
                    <a:pt x="186" y="988"/>
                    <a:pt x="186" y="987"/>
                    <a:pt x="185" y="987"/>
                  </a:cubicBezTo>
                  <a:cubicBezTo>
                    <a:pt x="182" y="986"/>
                    <a:pt x="177" y="986"/>
                    <a:pt x="173" y="986"/>
                  </a:cubicBezTo>
                  <a:cubicBezTo>
                    <a:pt x="172" y="986"/>
                    <a:pt x="172" y="986"/>
                    <a:pt x="171" y="986"/>
                  </a:cubicBezTo>
                  <a:cubicBezTo>
                    <a:pt x="170" y="986"/>
                    <a:pt x="170" y="986"/>
                    <a:pt x="169" y="986"/>
                  </a:cubicBezTo>
                  <a:cubicBezTo>
                    <a:pt x="168" y="986"/>
                    <a:pt x="167" y="986"/>
                    <a:pt x="166" y="986"/>
                  </a:cubicBezTo>
                  <a:cubicBezTo>
                    <a:pt x="163" y="986"/>
                    <a:pt x="161" y="986"/>
                    <a:pt x="158" y="986"/>
                  </a:cubicBezTo>
                  <a:cubicBezTo>
                    <a:pt x="156" y="986"/>
                    <a:pt x="154" y="987"/>
                    <a:pt x="151" y="987"/>
                  </a:cubicBezTo>
                  <a:cubicBezTo>
                    <a:pt x="150" y="987"/>
                    <a:pt x="150" y="986"/>
                    <a:pt x="149" y="986"/>
                  </a:cubicBezTo>
                  <a:cubicBezTo>
                    <a:pt x="149" y="986"/>
                    <a:pt x="149" y="986"/>
                    <a:pt x="149" y="986"/>
                  </a:cubicBezTo>
                  <a:cubicBezTo>
                    <a:pt x="149" y="986"/>
                    <a:pt x="149" y="986"/>
                    <a:pt x="148" y="986"/>
                  </a:cubicBezTo>
                  <a:cubicBezTo>
                    <a:pt x="147" y="986"/>
                    <a:pt x="146" y="986"/>
                    <a:pt x="145" y="986"/>
                  </a:cubicBezTo>
                  <a:cubicBezTo>
                    <a:pt x="140" y="985"/>
                    <a:pt x="136" y="984"/>
                    <a:pt x="133" y="983"/>
                  </a:cubicBezTo>
                  <a:cubicBezTo>
                    <a:pt x="132" y="982"/>
                    <a:pt x="132" y="982"/>
                    <a:pt x="132" y="982"/>
                  </a:cubicBezTo>
                  <a:cubicBezTo>
                    <a:pt x="131" y="982"/>
                    <a:pt x="131" y="982"/>
                    <a:pt x="130" y="982"/>
                  </a:cubicBezTo>
                  <a:cubicBezTo>
                    <a:pt x="130" y="981"/>
                    <a:pt x="129" y="981"/>
                    <a:pt x="128" y="981"/>
                  </a:cubicBezTo>
                  <a:cubicBezTo>
                    <a:pt x="128" y="981"/>
                    <a:pt x="127" y="981"/>
                    <a:pt x="126" y="980"/>
                  </a:cubicBezTo>
                  <a:cubicBezTo>
                    <a:pt x="127" y="980"/>
                    <a:pt x="128" y="980"/>
                    <a:pt x="128" y="980"/>
                  </a:cubicBezTo>
                  <a:cubicBezTo>
                    <a:pt x="128" y="980"/>
                    <a:pt x="127" y="980"/>
                    <a:pt x="126" y="980"/>
                  </a:cubicBezTo>
                  <a:cubicBezTo>
                    <a:pt x="126" y="979"/>
                    <a:pt x="125" y="979"/>
                    <a:pt x="124" y="979"/>
                  </a:cubicBezTo>
                  <a:cubicBezTo>
                    <a:pt x="124" y="979"/>
                    <a:pt x="124" y="978"/>
                    <a:pt x="123" y="978"/>
                  </a:cubicBezTo>
                  <a:cubicBezTo>
                    <a:pt x="123" y="978"/>
                    <a:pt x="123" y="978"/>
                    <a:pt x="123" y="978"/>
                  </a:cubicBezTo>
                  <a:cubicBezTo>
                    <a:pt x="122" y="978"/>
                    <a:pt x="122" y="978"/>
                    <a:pt x="122" y="978"/>
                  </a:cubicBezTo>
                  <a:cubicBezTo>
                    <a:pt x="121" y="978"/>
                    <a:pt x="120" y="978"/>
                    <a:pt x="119" y="978"/>
                  </a:cubicBezTo>
                  <a:cubicBezTo>
                    <a:pt x="118" y="977"/>
                    <a:pt x="117" y="977"/>
                    <a:pt x="116" y="977"/>
                  </a:cubicBezTo>
                  <a:cubicBezTo>
                    <a:pt x="115" y="977"/>
                    <a:pt x="114" y="977"/>
                    <a:pt x="112" y="977"/>
                  </a:cubicBezTo>
                  <a:cubicBezTo>
                    <a:pt x="111" y="977"/>
                    <a:pt x="110" y="977"/>
                    <a:pt x="109" y="977"/>
                  </a:cubicBezTo>
                  <a:cubicBezTo>
                    <a:pt x="108" y="977"/>
                    <a:pt x="107" y="977"/>
                    <a:pt x="106" y="977"/>
                  </a:cubicBezTo>
                  <a:cubicBezTo>
                    <a:pt x="94" y="961"/>
                    <a:pt x="73" y="981"/>
                    <a:pt x="68" y="993"/>
                  </a:cubicBezTo>
                  <a:cubicBezTo>
                    <a:pt x="75" y="990"/>
                    <a:pt x="78" y="987"/>
                    <a:pt x="86" y="988"/>
                  </a:cubicBezTo>
                  <a:cubicBezTo>
                    <a:pt x="92" y="988"/>
                    <a:pt x="104" y="990"/>
                    <a:pt x="102" y="980"/>
                  </a:cubicBezTo>
                  <a:cubicBezTo>
                    <a:pt x="103" y="981"/>
                    <a:pt x="103" y="981"/>
                    <a:pt x="103" y="981"/>
                  </a:cubicBezTo>
                  <a:cubicBezTo>
                    <a:pt x="105" y="980"/>
                    <a:pt x="106" y="979"/>
                    <a:pt x="108" y="979"/>
                  </a:cubicBezTo>
                  <a:cubicBezTo>
                    <a:pt x="108" y="979"/>
                    <a:pt x="108" y="979"/>
                    <a:pt x="108" y="979"/>
                  </a:cubicBezTo>
                  <a:cubicBezTo>
                    <a:pt x="108" y="979"/>
                    <a:pt x="108" y="979"/>
                    <a:pt x="109" y="979"/>
                  </a:cubicBezTo>
                  <a:cubicBezTo>
                    <a:pt x="110" y="979"/>
                    <a:pt x="111" y="979"/>
                    <a:pt x="112" y="979"/>
                  </a:cubicBezTo>
                  <a:cubicBezTo>
                    <a:pt x="113" y="979"/>
                    <a:pt x="115" y="979"/>
                    <a:pt x="116" y="979"/>
                  </a:cubicBezTo>
                  <a:cubicBezTo>
                    <a:pt x="117" y="979"/>
                    <a:pt x="118" y="979"/>
                    <a:pt x="119" y="979"/>
                  </a:cubicBezTo>
                  <a:cubicBezTo>
                    <a:pt x="120" y="980"/>
                    <a:pt x="121" y="980"/>
                    <a:pt x="122" y="980"/>
                  </a:cubicBezTo>
                  <a:cubicBezTo>
                    <a:pt x="122" y="980"/>
                    <a:pt x="122" y="980"/>
                    <a:pt x="122" y="980"/>
                  </a:cubicBezTo>
                  <a:cubicBezTo>
                    <a:pt x="122" y="980"/>
                    <a:pt x="123" y="980"/>
                    <a:pt x="123" y="980"/>
                  </a:cubicBezTo>
                  <a:cubicBezTo>
                    <a:pt x="123" y="980"/>
                    <a:pt x="123" y="980"/>
                    <a:pt x="124" y="980"/>
                  </a:cubicBezTo>
                  <a:cubicBezTo>
                    <a:pt x="124" y="980"/>
                    <a:pt x="124" y="980"/>
                    <a:pt x="124" y="981"/>
                  </a:cubicBezTo>
                  <a:cubicBezTo>
                    <a:pt x="125" y="981"/>
                    <a:pt x="126" y="982"/>
                    <a:pt x="128" y="982"/>
                  </a:cubicBezTo>
                  <a:cubicBezTo>
                    <a:pt x="128" y="983"/>
                    <a:pt x="129" y="983"/>
                    <a:pt x="130" y="984"/>
                  </a:cubicBezTo>
                  <a:cubicBezTo>
                    <a:pt x="130" y="984"/>
                    <a:pt x="130" y="984"/>
                    <a:pt x="131" y="984"/>
                  </a:cubicBezTo>
                  <a:cubicBezTo>
                    <a:pt x="131" y="984"/>
                    <a:pt x="132" y="984"/>
                    <a:pt x="132" y="985"/>
                  </a:cubicBezTo>
                  <a:cubicBezTo>
                    <a:pt x="135" y="986"/>
                    <a:pt x="139" y="987"/>
                    <a:pt x="144" y="988"/>
                  </a:cubicBezTo>
                  <a:cubicBezTo>
                    <a:pt x="144" y="988"/>
                    <a:pt x="144" y="988"/>
                    <a:pt x="144" y="988"/>
                  </a:cubicBezTo>
                  <a:cubicBezTo>
                    <a:pt x="143" y="988"/>
                    <a:pt x="143" y="988"/>
                    <a:pt x="143" y="988"/>
                  </a:cubicBezTo>
                  <a:cubicBezTo>
                    <a:pt x="143" y="989"/>
                    <a:pt x="143" y="989"/>
                    <a:pt x="142" y="989"/>
                  </a:cubicBezTo>
                  <a:cubicBezTo>
                    <a:pt x="142" y="989"/>
                    <a:pt x="142" y="989"/>
                    <a:pt x="142" y="990"/>
                  </a:cubicBezTo>
                  <a:cubicBezTo>
                    <a:pt x="140" y="991"/>
                    <a:pt x="139" y="994"/>
                    <a:pt x="137" y="996"/>
                  </a:cubicBezTo>
                  <a:cubicBezTo>
                    <a:pt x="136" y="998"/>
                    <a:pt x="135" y="1000"/>
                    <a:pt x="133" y="1003"/>
                  </a:cubicBezTo>
                  <a:cubicBezTo>
                    <a:pt x="133" y="1002"/>
                    <a:pt x="133" y="1002"/>
                    <a:pt x="133" y="1002"/>
                  </a:cubicBezTo>
                  <a:cubicBezTo>
                    <a:pt x="130" y="1002"/>
                    <a:pt x="130" y="1002"/>
                    <a:pt x="130" y="1002"/>
                  </a:cubicBezTo>
                  <a:cubicBezTo>
                    <a:pt x="119" y="999"/>
                    <a:pt x="108" y="1009"/>
                    <a:pt x="110" y="1021"/>
                  </a:cubicBezTo>
                  <a:cubicBezTo>
                    <a:pt x="119" y="1018"/>
                    <a:pt x="136" y="1018"/>
                    <a:pt x="134" y="1005"/>
                  </a:cubicBezTo>
                  <a:cubicBezTo>
                    <a:pt x="134" y="1005"/>
                    <a:pt x="134" y="1005"/>
                    <a:pt x="134" y="1005"/>
                  </a:cubicBezTo>
                  <a:cubicBezTo>
                    <a:pt x="136" y="1002"/>
                    <a:pt x="137" y="1000"/>
                    <a:pt x="139" y="997"/>
                  </a:cubicBezTo>
                  <a:cubicBezTo>
                    <a:pt x="140" y="995"/>
                    <a:pt x="142" y="993"/>
                    <a:pt x="143" y="991"/>
                  </a:cubicBezTo>
                  <a:cubicBezTo>
                    <a:pt x="143" y="991"/>
                    <a:pt x="143" y="991"/>
                    <a:pt x="144" y="990"/>
                  </a:cubicBezTo>
                  <a:cubicBezTo>
                    <a:pt x="144" y="990"/>
                    <a:pt x="144" y="990"/>
                    <a:pt x="144" y="990"/>
                  </a:cubicBezTo>
                  <a:cubicBezTo>
                    <a:pt x="144" y="990"/>
                    <a:pt x="145" y="990"/>
                    <a:pt x="145" y="989"/>
                  </a:cubicBezTo>
                  <a:cubicBezTo>
                    <a:pt x="145" y="989"/>
                    <a:pt x="145" y="989"/>
                    <a:pt x="145" y="989"/>
                  </a:cubicBezTo>
                  <a:cubicBezTo>
                    <a:pt x="145" y="989"/>
                    <a:pt x="146" y="988"/>
                    <a:pt x="146" y="988"/>
                  </a:cubicBezTo>
                  <a:cubicBezTo>
                    <a:pt x="148" y="989"/>
                    <a:pt x="149" y="989"/>
                    <a:pt x="151" y="989"/>
                  </a:cubicBezTo>
                  <a:cubicBezTo>
                    <a:pt x="154" y="989"/>
                    <a:pt x="156" y="989"/>
                    <a:pt x="159" y="988"/>
                  </a:cubicBezTo>
                  <a:cubicBezTo>
                    <a:pt x="161" y="988"/>
                    <a:pt x="163" y="988"/>
                    <a:pt x="166" y="988"/>
                  </a:cubicBezTo>
                  <a:cubicBezTo>
                    <a:pt x="167" y="988"/>
                    <a:pt x="168" y="988"/>
                    <a:pt x="169" y="988"/>
                  </a:cubicBezTo>
                  <a:cubicBezTo>
                    <a:pt x="170" y="988"/>
                    <a:pt x="170" y="988"/>
                    <a:pt x="171" y="988"/>
                  </a:cubicBezTo>
                  <a:cubicBezTo>
                    <a:pt x="172" y="988"/>
                    <a:pt x="172" y="988"/>
                    <a:pt x="173" y="988"/>
                  </a:cubicBezTo>
                  <a:cubicBezTo>
                    <a:pt x="177" y="988"/>
                    <a:pt x="181" y="988"/>
                    <a:pt x="185" y="989"/>
                  </a:cubicBezTo>
                  <a:cubicBezTo>
                    <a:pt x="185" y="989"/>
                    <a:pt x="185" y="990"/>
                    <a:pt x="186" y="990"/>
                  </a:cubicBezTo>
                  <a:cubicBezTo>
                    <a:pt x="186" y="990"/>
                    <a:pt x="187" y="990"/>
                    <a:pt x="187" y="990"/>
                  </a:cubicBezTo>
                  <a:cubicBezTo>
                    <a:pt x="188" y="990"/>
                    <a:pt x="188" y="991"/>
                    <a:pt x="189" y="991"/>
                  </a:cubicBezTo>
                  <a:cubicBezTo>
                    <a:pt x="190" y="991"/>
                    <a:pt x="192" y="992"/>
                    <a:pt x="193" y="992"/>
                  </a:cubicBezTo>
                  <a:cubicBezTo>
                    <a:pt x="193" y="993"/>
                    <a:pt x="194" y="993"/>
                    <a:pt x="194" y="993"/>
                  </a:cubicBezTo>
                  <a:cubicBezTo>
                    <a:pt x="194" y="994"/>
                    <a:pt x="194" y="994"/>
                    <a:pt x="194" y="994"/>
                  </a:cubicBezTo>
                  <a:cubicBezTo>
                    <a:pt x="195" y="994"/>
                    <a:pt x="195" y="994"/>
                    <a:pt x="195" y="994"/>
                  </a:cubicBezTo>
                  <a:cubicBezTo>
                    <a:pt x="195" y="994"/>
                    <a:pt x="195" y="994"/>
                    <a:pt x="195" y="994"/>
                  </a:cubicBezTo>
                  <a:cubicBezTo>
                    <a:pt x="195" y="994"/>
                    <a:pt x="195" y="994"/>
                    <a:pt x="195" y="994"/>
                  </a:cubicBezTo>
                  <a:cubicBezTo>
                    <a:pt x="196" y="995"/>
                    <a:pt x="196" y="995"/>
                    <a:pt x="196" y="995"/>
                  </a:cubicBezTo>
                  <a:cubicBezTo>
                    <a:pt x="197" y="996"/>
                    <a:pt x="198" y="996"/>
                    <a:pt x="198" y="997"/>
                  </a:cubicBezTo>
                  <a:cubicBezTo>
                    <a:pt x="199" y="998"/>
                    <a:pt x="200" y="998"/>
                    <a:pt x="201" y="999"/>
                  </a:cubicBezTo>
                  <a:cubicBezTo>
                    <a:pt x="207" y="1004"/>
                    <a:pt x="213" y="1008"/>
                    <a:pt x="219" y="1012"/>
                  </a:cubicBezTo>
                  <a:cubicBezTo>
                    <a:pt x="221" y="1014"/>
                    <a:pt x="222" y="1015"/>
                    <a:pt x="224" y="1016"/>
                  </a:cubicBezTo>
                  <a:cubicBezTo>
                    <a:pt x="212" y="1017"/>
                    <a:pt x="197" y="1023"/>
                    <a:pt x="180" y="1035"/>
                  </a:cubicBezTo>
                  <a:cubicBezTo>
                    <a:pt x="198" y="1030"/>
                    <a:pt x="224" y="1017"/>
                    <a:pt x="245" y="1031"/>
                  </a:cubicBezTo>
                  <a:cubicBezTo>
                    <a:pt x="258" y="1040"/>
                    <a:pt x="260" y="1058"/>
                    <a:pt x="275" y="1066"/>
                  </a:cubicBezTo>
                  <a:cubicBezTo>
                    <a:pt x="301" y="1080"/>
                    <a:pt x="340" y="1085"/>
                    <a:pt x="369" y="1092"/>
                  </a:cubicBezTo>
                  <a:cubicBezTo>
                    <a:pt x="397" y="1098"/>
                    <a:pt x="376" y="1112"/>
                    <a:pt x="351" y="1126"/>
                  </a:cubicBezTo>
                  <a:cubicBezTo>
                    <a:pt x="335" y="1134"/>
                    <a:pt x="331" y="1145"/>
                    <a:pt x="319" y="1154"/>
                  </a:cubicBezTo>
                  <a:cubicBezTo>
                    <a:pt x="306" y="1163"/>
                    <a:pt x="300" y="1171"/>
                    <a:pt x="281" y="1170"/>
                  </a:cubicBezTo>
                  <a:cubicBezTo>
                    <a:pt x="276" y="1170"/>
                    <a:pt x="271" y="1171"/>
                    <a:pt x="267" y="1172"/>
                  </a:cubicBezTo>
                  <a:cubicBezTo>
                    <a:pt x="273" y="1158"/>
                    <a:pt x="265" y="1154"/>
                    <a:pt x="250" y="1157"/>
                  </a:cubicBezTo>
                  <a:cubicBezTo>
                    <a:pt x="252" y="1164"/>
                    <a:pt x="252" y="1173"/>
                    <a:pt x="259" y="1175"/>
                  </a:cubicBezTo>
                  <a:cubicBezTo>
                    <a:pt x="251" y="1178"/>
                    <a:pt x="244" y="1182"/>
                    <a:pt x="233" y="1183"/>
                  </a:cubicBezTo>
                  <a:cubicBezTo>
                    <a:pt x="234" y="1177"/>
                    <a:pt x="233" y="1169"/>
                    <a:pt x="229" y="1165"/>
                  </a:cubicBezTo>
                  <a:cubicBezTo>
                    <a:pt x="223" y="1160"/>
                    <a:pt x="214" y="1164"/>
                    <a:pt x="207" y="1164"/>
                  </a:cubicBezTo>
                  <a:cubicBezTo>
                    <a:pt x="212" y="1173"/>
                    <a:pt x="214" y="1189"/>
                    <a:pt x="223" y="1189"/>
                  </a:cubicBezTo>
                  <a:cubicBezTo>
                    <a:pt x="228" y="1192"/>
                    <a:pt x="234" y="1192"/>
                    <a:pt x="240" y="1191"/>
                  </a:cubicBezTo>
                  <a:cubicBezTo>
                    <a:pt x="241" y="1191"/>
                    <a:pt x="241" y="1192"/>
                    <a:pt x="242" y="1192"/>
                  </a:cubicBezTo>
                  <a:cubicBezTo>
                    <a:pt x="244" y="1193"/>
                    <a:pt x="245" y="1193"/>
                    <a:pt x="246" y="1194"/>
                  </a:cubicBezTo>
                  <a:cubicBezTo>
                    <a:pt x="247" y="1194"/>
                    <a:pt x="248" y="1194"/>
                    <a:pt x="248" y="1194"/>
                  </a:cubicBezTo>
                  <a:cubicBezTo>
                    <a:pt x="249" y="1194"/>
                    <a:pt x="249" y="1194"/>
                    <a:pt x="249" y="1194"/>
                  </a:cubicBezTo>
                  <a:cubicBezTo>
                    <a:pt x="250" y="1194"/>
                    <a:pt x="250" y="1194"/>
                    <a:pt x="250" y="1195"/>
                  </a:cubicBezTo>
                  <a:cubicBezTo>
                    <a:pt x="251" y="1195"/>
                    <a:pt x="252" y="1195"/>
                    <a:pt x="252" y="1195"/>
                  </a:cubicBezTo>
                  <a:cubicBezTo>
                    <a:pt x="253" y="1195"/>
                    <a:pt x="253" y="1195"/>
                    <a:pt x="254" y="1195"/>
                  </a:cubicBezTo>
                  <a:cubicBezTo>
                    <a:pt x="254" y="1195"/>
                    <a:pt x="254" y="1195"/>
                    <a:pt x="255" y="1195"/>
                  </a:cubicBezTo>
                  <a:cubicBezTo>
                    <a:pt x="255" y="1195"/>
                    <a:pt x="255" y="1195"/>
                    <a:pt x="255" y="1195"/>
                  </a:cubicBezTo>
                  <a:cubicBezTo>
                    <a:pt x="256" y="1195"/>
                    <a:pt x="256" y="1195"/>
                    <a:pt x="256" y="1195"/>
                  </a:cubicBezTo>
                  <a:cubicBezTo>
                    <a:pt x="255" y="1197"/>
                    <a:pt x="253" y="1198"/>
                    <a:pt x="252" y="1200"/>
                  </a:cubicBezTo>
                  <a:cubicBezTo>
                    <a:pt x="249" y="1203"/>
                    <a:pt x="246" y="1206"/>
                    <a:pt x="243" y="1208"/>
                  </a:cubicBezTo>
                  <a:cubicBezTo>
                    <a:pt x="240" y="1210"/>
                    <a:pt x="237" y="1212"/>
                    <a:pt x="233" y="1214"/>
                  </a:cubicBezTo>
                  <a:cubicBezTo>
                    <a:pt x="230" y="1215"/>
                    <a:pt x="226" y="1215"/>
                    <a:pt x="223" y="1215"/>
                  </a:cubicBezTo>
                  <a:cubicBezTo>
                    <a:pt x="219" y="1216"/>
                    <a:pt x="216" y="1215"/>
                    <a:pt x="212" y="1215"/>
                  </a:cubicBezTo>
                  <a:cubicBezTo>
                    <a:pt x="206" y="1214"/>
                    <a:pt x="199" y="1213"/>
                    <a:pt x="193" y="1211"/>
                  </a:cubicBezTo>
                  <a:cubicBezTo>
                    <a:pt x="192" y="1211"/>
                    <a:pt x="190" y="1210"/>
                    <a:pt x="189" y="1210"/>
                  </a:cubicBezTo>
                  <a:cubicBezTo>
                    <a:pt x="188" y="1209"/>
                    <a:pt x="186" y="1209"/>
                    <a:pt x="185" y="1208"/>
                  </a:cubicBezTo>
                  <a:cubicBezTo>
                    <a:pt x="183" y="1207"/>
                    <a:pt x="180" y="1206"/>
                    <a:pt x="178" y="1205"/>
                  </a:cubicBezTo>
                  <a:cubicBezTo>
                    <a:pt x="173" y="1203"/>
                    <a:pt x="170" y="1201"/>
                    <a:pt x="167" y="1199"/>
                  </a:cubicBezTo>
                  <a:cubicBezTo>
                    <a:pt x="167" y="1199"/>
                    <a:pt x="167" y="1199"/>
                    <a:pt x="167" y="1199"/>
                  </a:cubicBezTo>
                  <a:cubicBezTo>
                    <a:pt x="167" y="1199"/>
                    <a:pt x="167" y="1199"/>
                    <a:pt x="167" y="1199"/>
                  </a:cubicBezTo>
                  <a:cubicBezTo>
                    <a:pt x="167" y="1199"/>
                    <a:pt x="167" y="1199"/>
                    <a:pt x="167" y="1199"/>
                  </a:cubicBezTo>
                  <a:cubicBezTo>
                    <a:pt x="166" y="1198"/>
                    <a:pt x="166" y="1198"/>
                    <a:pt x="166" y="1198"/>
                  </a:cubicBezTo>
                  <a:cubicBezTo>
                    <a:pt x="166" y="1198"/>
                    <a:pt x="166" y="1197"/>
                    <a:pt x="166" y="1197"/>
                  </a:cubicBezTo>
                  <a:cubicBezTo>
                    <a:pt x="165" y="1196"/>
                    <a:pt x="165" y="1196"/>
                    <a:pt x="165" y="1195"/>
                  </a:cubicBezTo>
                  <a:cubicBezTo>
                    <a:pt x="164" y="1194"/>
                    <a:pt x="164" y="1194"/>
                    <a:pt x="164" y="1193"/>
                  </a:cubicBezTo>
                  <a:cubicBezTo>
                    <a:pt x="164" y="1192"/>
                    <a:pt x="163" y="1192"/>
                    <a:pt x="163" y="1191"/>
                  </a:cubicBezTo>
                  <a:cubicBezTo>
                    <a:pt x="163" y="1190"/>
                    <a:pt x="163" y="1190"/>
                    <a:pt x="163" y="1189"/>
                  </a:cubicBezTo>
                  <a:cubicBezTo>
                    <a:pt x="167" y="1180"/>
                    <a:pt x="167" y="1171"/>
                    <a:pt x="159" y="1165"/>
                  </a:cubicBezTo>
                  <a:cubicBezTo>
                    <a:pt x="156" y="1175"/>
                    <a:pt x="153" y="1184"/>
                    <a:pt x="161" y="1192"/>
                  </a:cubicBezTo>
                  <a:cubicBezTo>
                    <a:pt x="161" y="1192"/>
                    <a:pt x="161" y="1192"/>
                    <a:pt x="161" y="1192"/>
                  </a:cubicBezTo>
                  <a:cubicBezTo>
                    <a:pt x="161" y="1192"/>
                    <a:pt x="161" y="1192"/>
                    <a:pt x="161" y="1192"/>
                  </a:cubicBezTo>
                  <a:cubicBezTo>
                    <a:pt x="161" y="1193"/>
                    <a:pt x="162" y="1193"/>
                    <a:pt x="162" y="1194"/>
                  </a:cubicBezTo>
                  <a:cubicBezTo>
                    <a:pt x="162" y="1194"/>
                    <a:pt x="162" y="1195"/>
                    <a:pt x="162" y="1195"/>
                  </a:cubicBezTo>
                  <a:cubicBezTo>
                    <a:pt x="162" y="1194"/>
                    <a:pt x="161" y="1194"/>
                    <a:pt x="161" y="1193"/>
                  </a:cubicBezTo>
                  <a:cubicBezTo>
                    <a:pt x="160" y="1193"/>
                    <a:pt x="160" y="1192"/>
                    <a:pt x="160" y="1192"/>
                  </a:cubicBezTo>
                  <a:cubicBezTo>
                    <a:pt x="160" y="1191"/>
                    <a:pt x="159" y="1191"/>
                    <a:pt x="159" y="1191"/>
                  </a:cubicBezTo>
                  <a:cubicBezTo>
                    <a:pt x="159" y="1191"/>
                    <a:pt x="160" y="1191"/>
                    <a:pt x="160" y="1192"/>
                  </a:cubicBezTo>
                  <a:cubicBezTo>
                    <a:pt x="160" y="1192"/>
                    <a:pt x="160" y="1193"/>
                    <a:pt x="161" y="1194"/>
                  </a:cubicBezTo>
                  <a:cubicBezTo>
                    <a:pt x="161" y="1195"/>
                    <a:pt x="162" y="1196"/>
                    <a:pt x="163" y="1197"/>
                  </a:cubicBezTo>
                  <a:cubicBezTo>
                    <a:pt x="163" y="1197"/>
                    <a:pt x="164" y="1198"/>
                    <a:pt x="164" y="1198"/>
                  </a:cubicBezTo>
                  <a:cubicBezTo>
                    <a:pt x="164" y="1198"/>
                    <a:pt x="164" y="1199"/>
                    <a:pt x="164" y="1199"/>
                  </a:cubicBezTo>
                  <a:cubicBezTo>
                    <a:pt x="164" y="1199"/>
                    <a:pt x="165" y="1199"/>
                    <a:pt x="165" y="1200"/>
                  </a:cubicBezTo>
                  <a:cubicBezTo>
                    <a:pt x="165" y="1200"/>
                    <a:pt x="165" y="1200"/>
                    <a:pt x="165" y="1200"/>
                  </a:cubicBezTo>
                  <a:cubicBezTo>
                    <a:pt x="165" y="1200"/>
                    <a:pt x="165" y="1200"/>
                    <a:pt x="165" y="1200"/>
                  </a:cubicBezTo>
                  <a:cubicBezTo>
                    <a:pt x="166" y="1201"/>
                    <a:pt x="166" y="1201"/>
                    <a:pt x="166" y="1201"/>
                  </a:cubicBezTo>
                  <a:cubicBezTo>
                    <a:pt x="167" y="1202"/>
                    <a:pt x="167" y="1202"/>
                    <a:pt x="167" y="1202"/>
                  </a:cubicBezTo>
                  <a:cubicBezTo>
                    <a:pt x="167" y="1202"/>
                    <a:pt x="167" y="1202"/>
                    <a:pt x="167" y="1201"/>
                  </a:cubicBezTo>
                  <a:cubicBezTo>
                    <a:pt x="169" y="1203"/>
                    <a:pt x="172" y="1205"/>
                    <a:pt x="175" y="1207"/>
                  </a:cubicBezTo>
                  <a:cubicBezTo>
                    <a:pt x="175" y="1207"/>
                    <a:pt x="174" y="1207"/>
                    <a:pt x="173" y="1207"/>
                  </a:cubicBezTo>
                  <a:cubicBezTo>
                    <a:pt x="173" y="1207"/>
                    <a:pt x="172" y="1208"/>
                    <a:pt x="171" y="1208"/>
                  </a:cubicBezTo>
                  <a:cubicBezTo>
                    <a:pt x="171" y="1208"/>
                    <a:pt x="170" y="1208"/>
                    <a:pt x="170" y="1208"/>
                  </a:cubicBezTo>
                  <a:cubicBezTo>
                    <a:pt x="170" y="1208"/>
                    <a:pt x="169" y="1208"/>
                    <a:pt x="169" y="1208"/>
                  </a:cubicBezTo>
                  <a:cubicBezTo>
                    <a:pt x="169" y="1208"/>
                    <a:pt x="169" y="1208"/>
                    <a:pt x="169" y="1209"/>
                  </a:cubicBezTo>
                  <a:cubicBezTo>
                    <a:pt x="168" y="1209"/>
                    <a:pt x="168" y="1209"/>
                    <a:pt x="167" y="1209"/>
                  </a:cubicBezTo>
                  <a:cubicBezTo>
                    <a:pt x="166" y="1209"/>
                    <a:pt x="166" y="1209"/>
                    <a:pt x="165" y="1210"/>
                  </a:cubicBezTo>
                  <a:cubicBezTo>
                    <a:pt x="165" y="1210"/>
                    <a:pt x="164" y="1210"/>
                    <a:pt x="164" y="1210"/>
                  </a:cubicBezTo>
                  <a:cubicBezTo>
                    <a:pt x="163" y="1210"/>
                    <a:pt x="162" y="1211"/>
                    <a:pt x="162" y="1211"/>
                  </a:cubicBezTo>
                  <a:cubicBezTo>
                    <a:pt x="161" y="1211"/>
                    <a:pt x="159" y="1211"/>
                    <a:pt x="158" y="1211"/>
                  </a:cubicBezTo>
                  <a:cubicBezTo>
                    <a:pt x="157" y="1212"/>
                    <a:pt x="155" y="1212"/>
                    <a:pt x="154" y="1212"/>
                  </a:cubicBezTo>
                  <a:cubicBezTo>
                    <a:pt x="152" y="1212"/>
                    <a:pt x="151" y="1212"/>
                    <a:pt x="150" y="1212"/>
                  </a:cubicBezTo>
                  <a:cubicBezTo>
                    <a:pt x="148" y="1212"/>
                    <a:pt x="147" y="1212"/>
                    <a:pt x="146" y="1212"/>
                  </a:cubicBezTo>
                  <a:cubicBezTo>
                    <a:pt x="146" y="1212"/>
                    <a:pt x="146" y="1212"/>
                    <a:pt x="146" y="1212"/>
                  </a:cubicBezTo>
                  <a:cubicBezTo>
                    <a:pt x="137" y="1193"/>
                    <a:pt x="124" y="1201"/>
                    <a:pt x="113" y="1214"/>
                  </a:cubicBezTo>
                  <a:cubicBezTo>
                    <a:pt x="127" y="1212"/>
                    <a:pt x="132" y="1225"/>
                    <a:pt x="146" y="1214"/>
                  </a:cubicBezTo>
                  <a:cubicBezTo>
                    <a:pt x="148" y="1214"/>
                    <a:pt x="149" y="1214"/>
                    <a:pt x="150" y="1214"/>
                  </a:cubicBezTo>
                  <a:cubicBezTo>
                    <a:pt x="151" y="1214"/>
                    <a:pt x="152" y="1214"/>
                    <a:pt x="154" y="1214"/>
                  </a:cubicBezTo>
                  <a:cubicBezTo>
                    <a:pt x="155" y="1214"/>
                    <a:pt x="157" y="1214"/>
                    <a:pt x="158" y="1214"/>
                  </a:cubicBezTo>
                  <a:cubicBezTo>
                    <a:pt x="160" y="1214"/>
                    <a:pt x="161" y="1213"/>
                    <a:pt x="162" y="1213"/>
                  </a:cubicBezTo>
                  <a:cubicBezTo>
                    <a:pt x="163" y="1213"/>
                    <a:pt x="164" y="1213"/>
                    <a:pt x="164" y="1212"/>
                  </a:cubicBezTo>
                  <a:cubicBezTo>
                    <a:pt x="165" y="1212"/>
                    <a:pt x="165" y="1212"/>
                    <a:pt x="166" y="1212"/>
                  </a:cubicBezTo>
                  <a:cubicBezTo>
                    <a:pt x="167" y="1212"/>
                    <a:pt x="167" y="1212"/>
                    <a:pt x="168" y="1211"/>
                  </a:cubicBezTo>
                  <a:cubicBezTo>
                    <a:pt x="168" y="1211"/>
                    <a:pt x="169" y="1211"/>
                    <a:pt x="169" y="1211"/>
                  </a:cubicBezTo>
                  <a:cubicBezTo>
                    <a:pt x="170" y="1211"/>
                    <a:pt x="170" y="1211"/>
                    <a:pt x="170" y="1210"/>
                  </a:cubicBezTo>
                  <a:cubicBezTo>
                    <a:pt x="170" y="1210"/>
                    <a:pt x="171" y="1210"/>
                    <a:pt x="171" y="1210"/>
                  </a:cubicBezTo>
                  <a:cubicBezTo>
                    <a:pt x="171" y="1210"/>
                    <a:pt x="172" y="1210"/>
                    <a:pt x="172" y="1209"/>
                  </a:cubicBezTo>
                  <a:cubicBezTo>
                    <a:pt x="172" y="1209"/>
                    <a:pt x="173" y="1209"/>
                    <a:pt x="173" y="1209"/>
                  </a:cubicBezTo>
                  <a:cubicBezTo>
                    <a:pt x="173" y="1208"/>
                    <a:pt x="174" y="1208"/>
                    <a:pt x="174" y="1208"/>
                  </a:cubicBezTo>
                  <a:cubicBezTo>
                    <a:pt x="174" y="1207"/>
                    <a:pt x="175" y="1207"/>
                    <a:pt x="175" y="1207"/>
                  </a:cubicBezTo>
                  <a:cubicBezTo>
                    <a:pt x="176" y="1207"/>
                    <a:pt x="176" y="1207"/>
                    <a:pt x="177" y="1208"/>
                  </a:cubicBezTo>
                  <a:cubicBezTo>
                    <a:pt x="179" y="1209"/>
                    <a:pt x="181" y="1210"/>
                    <a:pt x="184" y="1211"/>
                  </a:cubicBezTo>
                  <a:cubicBezTo>
                    <a:pt x="185" y="1212"/>
                    <a:pt x="187" y="1212"/>
                    <a:pt x="188" y="1213"/>
                  </a:cubicBezTo>
                  <a:cubicBezTo>
                    <a:pt x="189" y="1213"/>
                    <a:pt x="191" y="1214"/>
                    <a:pt x="192" y="1214"/>
                  </a:cubicBezTo>
                  <a:cubicBezTo>
                    <a:pt x="195" y="1215"/>
                    <a:pt x="197" y="1216"/>
                    <a:pt x="200" y="1216"/>
                  </a:cubicBezTo>
                  <a:cubicBezTo>
                    <a:pt x="199" y="1216"/>
                    <a:pt x="199" y="1216"/>
                    <a:pt x="199" y="1216"/>
                  </a:cubicBezTo>
                  <a:cubicBezTo>
                    <a:pt x="198" y="1217"/>
                    <a:pt x="196" y="1217"/>
                    <a:pt x="195" y="1218"/>
                  </a:cubicBezTo>
                  <a:cubicBezTo>
                    <a:pt x="194" y="1218"/>
                    <a:pt x="193" y="1219"/>
                    <a:pt x="193" y="1219"/>
                  </a:cubicBezTo>
                  <a:cubicBezTo>
                    <a:pt x="192" y="1219"/>
                    <a:pt x="192" y="1220"/>
                    <a:pt x="191" y="1220"/>
                  </a:cubicBezTo>
                  <a:cubicBezTo>
                    <a:pt x="191" y="1220"/>
                    <a:pt x="191" y="1221"/>
                    <a:pt x="190" y="1221"/>
                  </a:cubicBezTo>
                  <a:cubicBezTo>
                    <a:pt x="189" y="1222"/>
                    <a:pt x="187" y="1224"/>
                    <a:pt x="185" y="1225"/>
                  </a:cubicBezTo>
                  <a:cubicBezTo>
                    <a:pt x="184" y="1227"/>
                    <a:pt x="182" y="1229"/>
                    <a:pt x="180" y="1231"/>
                  </a:cubicBezTo>
                  <a:cubicBezTo>
                    <a:pt x="177" y="1234"/>
                    <a:pt x="173" y="1238"/>
                    <a:pt x="170" y="1242"/>
                  </a:cubicBezTo>
                  <a:cubicBezTo>
                    <a:pt x="168" y="1244"/>
                    <a:pt x="166" y="1246"/>
                    <a:pt x="164" y="1248"/>
                  </a:cubicBezTo>
                  <a:cubicBezTo>
                    <a:pt x="162" y="1250"/>
                    <a:pt x="161" y="1252"/>
                    <a:pt x="159" y="1254"/>
                  </a:cubicBezTo>
                  <a:cubicBezTo>
                    <a:pt x="158" y="1255"/>
                    <a:pt x="157" y="1256"/>
                    <a:pt x="156" y="1256"/>
                  </a:cubicBezTo>
                  <a:cubicBezTo>
                    <a:pt x="156" y="1257"/>
                    <a:pt x="155" y="1258"/>
                    <a:pt x="154" y="1258"/>
                  </a:cubicBezTo>
                  <a:cubicBezTo>
                    <a:pt x="153" y="1258"/>
                    <a:pt x="153" y="1259"/>
                    <a:pt x="153" y="1259"/>
                  </a:cubicBezTo>
                  <a:cubicBezTo>
                    <a:pt x="153" y="1259"/>
                    <a:pt x="152" y="1259"/>
                    <a:pt x="152" y="1259"/>
                  </a:cubicBezTo>
                  <a:cubicBezTo>
                    <a:pt x="152" y="1259"/>
                    <a:pt x="151" y="1259"/>
                    <a:pt x="151" y="1259"/>
                  </a:cubicBezTo>
                  <a:cubicBezTo>
                    <a:pt x="150" y="1260"/>
                    <a:pt x="149" y="1260"/>
                    <a:pt x="148" y="1260"/>
                  </a:cubicBezTo>
                  <a:cubicBezTo>
                    <a:pt x="147" y="1260"/>
                    <a:pt x="146" y="1260"/>
                    <a:pt x="145" y="1260"/>
                  </a:cubicBezTo>
                  <a:cubicBezTo>
                    <a:pt x="144" y="1260"/>
                    <a:pt x="144" y="1260"/>
                    <a:pt x="143" y="1260"/>
                  </a:cubicBezTo>
                  <a:cubicBezTo>
                    <a:pt x="143" y="1260"/>
                    <a:pt x="143" y="1260"/>
                    <a:pt x="143" y="1260"/>
                  </a:cubicBezTo>
                  <a:cubicBezTo>
                    <a:pt x="143" y="1260"/>
                    <a:pt x="143" y="1260"/>
                    <a:pt x="142" y="1259"/>
                  </a:cubicBezTo>
                  <a:cubicBezTo>
                    <a:pt x="142" y="1259"/>
                    <a:pt x="142" y="1259"/>
                    <a:pt x="142" y="1259"/>
                  </a:cubicBezTo>
                  <a:cubicBezTo>
                    <a:pt x="142" y="1259"/>
                    <a:pt x="142" y="1259"/>
                    <a:pt x="141" y="1259"/>
                  </a:cubicBezTo>
                  <a:cubicBezTo>
                    <a:pt x="141" y="1259"/>
                    <a:pt x="141" y="1259"/>
                    <a:pt x="140" y="1260"/>
                  </a:cubicBezTo>
                  <a:cubicBezTo>
                    <a:pt x="140" y="1259"/>
                    <a:pt x="139" y="1259"/>
                    <a:pt x="138" y="1259"/>
                  </a:cubicBezTo>
                  <a:cubicBezTo>
                    <a:pt x="136" y="1259"/>
                    <a:pt x="135" y="1259"/>
                    <a:pt x="135" y="1259"/>
                  </a:cubicBezTo>
                  <a:cubicBezTo>
                    <a:pt x="135" y="1259"/>
                    <a:pt x="135" y="1259"/>
                    <a:pt x="136" y="1259"/>
                  </a:cubicBezTo>
                  <a:cubicBezTo>
                    <a:pt x="136" y="1259"/>
                    <a:pt x="137" y="1259"/>
                    <a:pt x="138" y="1260"/>
                  </a:cubicBezTo>
                  <a:cubicBezTo>
                    <a:pt x="137" y="1260"/>
                    <a:pt x="137" y="1260"/>
                    <a:pt x="137" y="1260"/>
                  </a:cubicBezTo>
                  <a:cubicBezTo>
                    <a:pt x="137" y="1260"/>
                    <a:pt x="136" y="1260"/>
                    <a:pt x="135" y="1260"/>
                  </a:cubicBezTo>
                  <a:cubicBezTo>
                    <a:pt x="134" y="1260"/>
                    <a:pt x="133" y="1261"/>
                    <a:pt x="133" y="1261"/>
                  </a:cubicBezTo>
                  <a:cubicBezTo>
                    <a:pt x="132" y="1261"/>
                    <a:pt x="132" y="1261"/>
                    <a:pt x="131" y="1261"/>
                  </a:cubicBezTo>
                  <a:cubicBezTo>
                    <a:pt x="131" y="1261"/>
                    <a:pt x="131" y="1261"/>
                    <a:pt x="131" y="1261"/>
                  </a:cubicBezTo>
                  <a:cubicBezTo>
                    <a:pt x="130" y="1262"/>
                    <a:pt x="130" y="1262"/>
                    <a:pt x="130" y="1262"/>
                  </a:cubicBezTo>
                  <a:cubicBezTo>
                    <a:pt x="122" y="1253"/>
                    <a:pt x="115" y="1262"/>
                    <a:pt x="108" y="1267"/>
                  </a:cubicBezTo>
                  <a:cubicBezTo>
                    <a:pt x="118" y="1277"/>
                    <a:pt x="127" y="1278"/>
                    <a:pt x="130" y="1263"/>
                  </a:cubicBezTo>
                  <a:cubicBezTo>
                    <a:pt x="131" y="1263"/>
                    <a:pt x="131" y="1263"/>
                    <a:pt x="131" y="1263"/>
                  </a:cubicBezTo>
                  <a:cubicBezTo>
                    <a:pt x="132" y="1263"/>
                    <a:pt x="132" y="1263"/>
                    <a:pt x="133" y="1263"/>
                  </a:cubicBezTo>
                  <a:cubicBezTo>
                    <a:pt x="134" y="1262"/>
                    <a:pt x="135" y="1262"/>
                    <a:pt x="135" y="1262"/>
                  </a:cubicBezTo>
                  <a:cubicBezTo>
                    <a:pt x="136" y="1262"/>
                    <a:pt x="137" y="1262"/>
                    <a:pt x="138" y="1262"/>
                  </a:cubicBezTo>
                  <a:cubicBezTo>
                    <a:pt x="138" y="1262"/>
                    <a:pt x="139" y="1262"/>
                    <a:pt x="140" y="1262"/>
                  </a:cubicBezTo>
                  <a:cubicBezTo>
                    <a:pt x="140" y="1261"/>
                    <a:pt x="141" y="1261"/>
                    <a:pt x="141" y="1261"/>
                  </a:cubicBezTo>
                  <a:cubicBezTo>
                    <a:pt x="142" y="1261"/>
                    <a:pt x="142" y="1261"/>
                    <a:pt x="142" y="1261"/>
                  </a:cubicBezTo>
                  <a:cubicBezTo>
                    <a:pt x="142" y="1261"/>
                    <a:pt x="142" y="1261"/>
                    <a:pt x="142" y="1261"/>
                  </a:cubicBezTo>
                  <a:cubicBezTo>
                    <a:pt x="142" y="1261"/>
                    <a:pt x="142" y="1261"/>
                    <a:pt x="143" y="1261"/>
                  </a:cubicBezTo>
                  <a:cubicBezTo>
                    <a:pt x="143" y="1262"/>
                    <a:pt x="144" y="1262"/>
                    <a:pt x="145" y="1262"/>
                  </a:cubicBezTo>
                  <a:cubicBezTo>
                    <a:pt x="145" y="1262"/>
                    <a:pt x="146" y="1262"/>
                    <a:pt x="146" y="1262"/>
                  </a:cubicBezTo>
                  <a:cubicBezTo>
                    <a:pt x="147" y="1262"/>
                    <a:pt x="147" y="1262"/>
                    <a:pt x="148" y="1262"/>
                  </a:cubicBezTo>
                  <a:cubicBezTo>
                    <a:pt x="149" y="1262"/>
                    <a:pt x="150" y="1262"/>
                    <a:pt x="151" y="1262"/>
                  </a:cubicBezTo>
                  <a:cubicBezTo>
                    <a:pt x="151" y="1262"/>
                    <a:pt x="151" y="1262"/>
                    <a:pt x="151" y="1263"/>
                  </a:cubicBezTo>
                  <a:cubicBezTo>
                    <a:pt x="151" y="1263"/>
                    <a:pt x="151" y="1263"/>
                    <a:pt x="151" y="1264"/>
                  </a:cubicBezTo>
                  <a:cubicBezTo>
                    <a:pt x="151" y="1264"/>
                    <a:pt x="151" y="1265"/>
                    <a:pt x="151" y="1265"/>
                  </a:cubicBezTo>
                  <a:cubicBezTo>
                    <a:pt x="151" y="1266"/>
                    <a:pt x="151" y="1266"/>
                    <a:pt x="151" y="1267"/>
                  </a:cubicBezTo>
                  <a:cubicBezTo>
                    <a:pt x="151" y="1267"/>
                    <a:pt x="151" y="1268"/>
                    <a:pt x="151" y="1268"/>
                  </a:cubicBezTo>
                  <a:cubicBezTo>
                    <a:pt x="152" y="1268"/>
                    <a:pt x="152" y="1268"/>
                    <a:pt x="152" y="1269"/>
                  </a:cubicBezTo>
                  <a:cubicBezTo>
                    <a:pt x="152" y="1269"/>
                    <a:pt x="152" y="1270"/>
                    <a:pt x="152" y="1271"/>
                  </a:cubicBezTo>
                  <a:cubicBezTo>
                    <a:pt x="152" y="1271"/>
                    <a:pt x="152" y="1272"/>
                    <a:pt x="152" y="1273"/>
                  </a:cubicBezTo>
                  <a:cubicBezTo>
                    <a:pt x="152" y="1273"/>
                    <a:pt x="152" y="1273"/>
                    <a:pt x="152" y="1274"/>
                  </a:cubicBezTo>
                  <a:cubicBezTo>
                    <a:pt x="152" y="1274"/>
                    <a:pt x="152" y="1274"/>
                    <a:pt x="152" y="1275"/>
                  </a:cubicBezTo>
                  <a:cubicBezTo>
                    <a:pt x="152" y="1276"/>
                    <a:pt x="152" y="1276"/>
                    <a:pt x="152" y="1277"/>
                  </a:cubicBezTo>
                  <a:cubicBezTo>
                    <a:pt x="152" y="1279"/>
                    <a:pt x="152" y="1280"/>
                    <a:pt x="152" y="1282"/>
                  </a:cubicBezTo>
                  <a:cubicBezTo>
                    <a:pt x="152" y="1281"/>
                    <a:pt x="151" y="1281"/>
                    <a:pt x="150" y="1281"/>
                  </a:cubicBezTo>
                  <a:cubicBezTo>
                    <a:pt x="152" y="1282"/>
                    <a:pt x="152" y="1282"/>
                    <a:pt x="152" y="1282"/>
                  </a:cubicBezTo>
                  <a:cubicBezTo>
                    <a:pt x="152" y="1283"/>
                    <a:pt x="152" y="1283"/>
                    <a:pt x="152" y="1284"/>
                  </a:cubicBezTo>
                  <a:cubicBezTo>
                    <a:pt x="147" y="1287"/>
                    <a:pt x="141" y="1290"/>
                    <a:pt x="137" y="1294"/>
                  </a:cubicBezTo>
                  <a:cubicBezTo>
                    <a:pt x="131" y="1302"/>
                    <a:pt x="132" y="1312"/>
                    <a:pt x="125" y="1319"/>
                  </a:cubicBezTo>
                  <a:cubicBezTo>
                    <a:pt x="141" y="1322"/>
                    <a:pt x="166" y="1302"/>
                    <a:pt x="155" y="1284"/>
                  </a:cubicBezTo>
                  <a:cubicBezTo>
                    <a:pt x="154" y="1283"/>
                    <a:pt x="154" y="1283"/>
                    <a:pt x="154" y="1283"/>
                  </a:cubicBezTo>
                  <a:cubicBezTo>
                    <a:pt x="154" y="1283"/>
                    <a:pt x="154" y="1283"/>
                    <a:pt x="154" y="1282"/>
                  </a:cubicBezTo>
                  <a:cubicBezTo>
                    <a:pt x="155" y="1280"/>
                    <a:pt x="155" y="1279"/>
                    <a:pt x="155" y="1277"/>
                  </a:cubicBezTo>
                  <a:cubicBezTo>
                    <a:pt x="155" y="1276"/>
                    <a:pt x="155" y="1276"/>
                    <a:pt x="155" y="1275"/>
                  </a:cubicBezTo>
                  <a:cubicBezTo>
                    <a:pt x="155" y="1274"/>
                    <a:pt x="155" y="1274"/>
                    <a:pt x="155" y="1274"/>
                  </a:cubicBezTo>
                  <a:cubicBezTo>
                    <a:pt x="155" y="1273"/>
                    <a:pt x="155" y="1273"/>
                    <a:pt x="155" y="1272"/>
                  </a:cubicBezTo>
                  <a:cubicBezTo>
                    <a:pt x="154" y="1272"/>
                    <a:pt x="154" y="1271"/>
                    <a:pt x="154" y="1270"/>
                  </a:cubicBezTo>
                  <a:cubicBezTo>
                    <a:pt x="154" y="1270"/>
                    <a:pt x="154" y="1269"/>
                    <a:pt x="154" y="1268"/>
                  </a:cubicBezTo>
                  <a:cubicBezTo>
                    <a:pt x="154" y="1268"/>
                    <a:pt x="154" y="1268"/>
                    <a:pt x="154" y="1267"/>
                  </a:cubicBezTo>
                  <a:cubicBezTo>
                    <a:pt x="154" y="1267"/>
                    <a:pt x="154" y="1267"/>
                    <a:pt x="154" y="1266"/>
                  </a:cubicBezTo>
                  <a:cubicBezTo>
                    <a:pt x="153" y="1266"/>
                    <a:pt x="153" y="1265"/>
                    <a:pt x="153" y="1265"/>
                  </a:cubicBezTo>
                  <a:cubicBezTo>
                    <a:pt x="153" y="1264"/>
                    <a:pt x="152" y="1264"/>
                    <a:pt x="152" y="1263"/>
                  </a:cubicBezTo>
                  <a:cubicBezTo>
                    <a:pt x="152" y="1263"/>
                    <a:pt x="152" y="1263"/>
                    <a:pt x="152" y="1262"/>
                  </a:cubicBezTo>
                  <a:cubicBezTo>
                    <a:pt x="151" y="1262"/>
                    <a:pt x="151" y="1262"/>
                    <a:pt x="151" y="1261"/>
                  </a:cubicBezTo>
                  <a:cubicBezTo>
                    <a:pt x="151" y="1261"/>
                    <a:pt x="151" y="1261"/>
                    <a:pt x="151" y="1261"/>
                  </a:cubicBezTo>
                  <a:cubicBezTo>
                    <a:pt x="152" y="1261"/>
                    <a:pt x="152" y="1261"/>
                    <a:pt x="153" y="1261"/>
                  </a:cubicBezTo>
                  <a:cubicBezTo>
                    <a:pt x="153" y="1261"/>
                    <a:pt x="154" y="1261"/>
                    <a:pt x="154" y="1261"/>
                  </a:cubicBezTo>
                  <a:cubicBezTo>
                    <a:pt x="154" y="1260"/>
                    <a:pt x="154" y="1260"/>
                    <a:pt x="155" y="1260"/>
                  </a:cubicBezTo>
                  <a:cubicBezTo>
                    <a:pt x="157" y="1259"/>
                    <a:pt x="159" y="1257"/>
                    <a:pt x="161" y="1255"/>
                  </a:cubicBezTo>
                  <a:cubicBezTo>
                    <a:pt x="162" y="1254"/>
                    <a:pt x="164" y="1252"/>
                    <a:pt x="166" y="1250"/>
                  </a:cubicBezTo>
                  <a:cubicBezTo>
                    <a:pt x="168" y="1248"/>
                    <a:pt x="169" y="1246"/>
                    <a:pt x="171" y="1244"/>
                  </a:cubicBezTo>
                  <a:cubicBezTo>
                    <a:pt x="175" y="1240"/>
                    <a:pt x="178" y="1236"/>
                    <a:pt x="182" y="1232"/>
                  </a:cubicBezTo>
                  <a:cubicBezTo>
                    <a:pt x="184" y="1230"/>
                    <a:pt x="185" y="1229"/>
                    <a:pt x="187" y="1227"/>
                  </a:cubicBezTo>
                  <a:cubicBezTo>
                    <a:pt x="188" y="1225"/>
                    <a:pt x="190" y="1224"/>
                    <a:pt x="191" y="1223"/>
                  </a:cubicBezTo>
                  <a:cubicBezTo>
                    <a:pt x="192" y="1222"/>
                    <a:pt x="193" y="1221"/>
                    <a:pt x="194" y="1221"/>
                  </a:cubicBezTo>
                  <a:cubicBezTo>
                    <a:pt x="194" y="1220"/>
                    <a:pt x="195" y="1220"/>
                    <a:pt x="196" y="1219"/>
                  </a:cubicBezTo>
                  <a:cubicBezTo>
                    <a:pt x="196" y="1219"/>
                    <a:pt x="197" y="1218"/>
                    <a:pt x="198" y="1218"/>
                  </a:cubicBezTo>
                  <a:cubicBezTo>
                    <a:pt x="198" y="1218"/>
                    <a:pt x="198" y="1218"/>
                    <a:pt x="198" y="1218"/>
                  </a:cubicBezTo>
                  <a:cubicBezTo>
                    <a:pt x="199" y="1217"/>
                    <a:pt x="199" y="1217"/>
                    <a:pt x="199" y="1217"/>
                  </a:cubicBezTo>
                  <a:cubicBezTo>
                    <a:pt x="200" y="1217"/>
                    <a:pt x="200" y="1217"/>
                    <a:pt x="201" y="1217"/>
                  </a:cubicBezTo>
                  <a:cubicBezTo>
                    <a:pt x="201" y="1217"/>
                    <a:pt x="201" y="1217"/>
                    <a:pt x="201" y="1217"/>
                  </a:cubicBezTo>
                  <a:cubicBezTo>
                    <a:pt x="204" y="1217"/>
                    <a:pt x="208" y="1218"/>
                    <a:pt x="212" y="1218"/>
                  </a:cubicBezTo>
                  <a:cubicBezTo>
                    <a:pt x="216" y="1219"/>
                    <a:pt x="219" y="1219"/>
                    <a:pt x="223" y="1219"/>
                  </a:cubicBezTo>
                  <a:cubicBezTo>
                    <a:pt x="224" y="1219"/>
                    <a:pt x="225" y="1219"/>
                    <a:pt x="226" y="1219"/>
                  </a:cubicBezTo>
                  <a:cubicBezTo>
                    <a:pt x="226" y="1219"/>
                    <a:pt x="227" y="1219"/>
                    <a:pt x="227" y="1219"/>
                  </a:cubicBezTo>
                  <a:cubicBezTo>
                    <a:pt x="228" y="1219"/>
                    <a:pt x="228" y="1219"/>
                    <a:pt x="228" y="1219"/>
                  </a:cubicBezTo>
                  <a:cubicBezTo>
                    <a:pt x="228" y="1219"/>
                    <a:pt x="228" y="1219"/>
                    <a:pt x="228" y="1219"/>
                  </a:cubicBezTo>
                  <a:cubicBezTo>
                    <a:pt x="228" y="1219"/>
                    <a:pt x="228" y="1219"/>
                    <a:pt x="227" y="1220"/>
                  </a:cubicBezTo>
                  <a:cubicBezTo>
                    <a:pt x="227" y="1220"/>
                    <a:pt x="227" y="1220"/>
                    <a:pt x="227" y="1220"/>
                  </a:cubicBezTo>
                  <a:cubicBezTo>
                    <a:pt x="227" y="1220"/>
                    <a:pt x="227" y="1221"/>
                    <a:pt x="227" y="1221"/>
                  </a:cubicBezTo>
                  <a:cubicBezTo>
                    <a:pt x="226" y="1221"/>
                    <a:pt x="226" y="1222"/>
                    <a:pt x="226" y="1222"/>
                  </a:cubicBezTo>
                  <a:cubicBezTo>
                    <a:pt x="226" y="1223"/>
                    <a:pt x="225" y="1223"/>
                    <a:pt x="225" y="1224"/>
                  </a:cubicBezTo>
                  <a:cubicBezTo>
                    <a:pt x="225" y="1224"/>
                    <a:pt x="224" y="1225"/>
                    <a:pt x="224" y="1225"/>
                  </a:cubicBezTo>
                  <a:cubicBezTo>
                    <a:pt x="224" y="1226"/>
                    <a:pt x="223" y="1226"/>
                    <a:pt x="223" y="1227"/>
                  </a:cubicBezTo>
                  <a:cubicBezTo>
                    <a:pt x="222" y="1228"/>
                    <a:pt x="221" y="1229"/>
                    <a:pt x="221" y="1230"/>
                  </a:cubicBezTo>
                  <a:cubicBezTo>
                    <a:pt x="220" y="1231"/>
                    <a:pt x="219" y="1232"/>
                    <a:pt x="218" y="1233"/>
                  </a:cubicBezTo>
                  <a:cubicBezTo>
                    <a:pt x="217" y="1234"/>
                    <a:pt x="216" y="1234"/>
                    <a:pt x="215" y="1235"/>
                  </a:cubicBezTo>
                  <a:cubicBezTo>
                    <a:pt x="215" y="1236"/>
                    <a:pt x="215" y="1236"/>
                    <a:pt x="215" y="1236"/>
                  </a:cubicBezTo>
                  <a:cubicBezTo>
                    <a:pt x="215" y="1235"/>
                    <a:pt x="216" y="1234"/>
                    <a:pt x="217" y="1233"/>
                  </a:cubicBezTo>
                  <a:cubicBezTo>
                    <a:pt x="199" y="1220"/>
                    <a:pt x="187" y="1245"/>
                    <a:pt x="184" y="1260"/>
                  </a:cubicBezTo>
                  <a:cubicBezTo>
                    <a:pt x="192" y="1255"/>
                    <a:pt x="228" y="1252"/>
                    <a:pt x="219" y="1235"/>
                  </a:cubicBezTo>
                  <a:cubicBezTo>
                    <a:pt x="219" y="1235"/>
                    <a:pt x="219" y="1235"/>
                    <a:pt x="220" y="1234"/>
                  </a:cubicBezTo>
                  <a:cubicBezTo>
                    <a:pt x="220" y="1233"/>
                    <a:pt x="221" y="1232"/>
                    <a:pt x="222" y="1231"/>
                  </a:cubicBezTo>
                  <a:cubicBezTo>
                    <a:pt x="223" y="1230"/>
                    <a:pt x="224" y="1229"/>
                    <a:pt x="225" y="1228"/>
                  </a:cubicBezTo>
                  <a:cubicBezTo>
                    <a:pt x="225" y="1227"/>
                    <a:pt x="226" y="1227"/>
                    <a:pt x="226" y="1226"/>
                  </a:cubicBezTo>
                  <a:cubicBezTo>
                    <a:pt x="226" y="1226"/>
                    <a:pt x="227" y="1225"/>
                    <a:pt x="227" y="1225"/>
                  </a:cubicBezTo>
                  <a:cubicBezTo>
                    <a:pt x="227" y="1224"/>
                    <a:pt x="228" y="1224"/>
                    <a:pt x="228" y="1223"/>
                  </a:cubicBezTo>
                  <a:cubicBezTo>
                    <a:pt x="228" y="1223"/>
                    <a:pt x="228" y="1222"/>
                    <a:pt x="229" y="1222"/>
                  </a:cubicBezTo>
                  <a:cubicBezTo>
                    <a:pt x="229" y="1222"/>
                    <a:pt x="229" y="1221"/>
                    <a:pt x="229" y="1221"/>
                  </a:cubicBezTo>
                  <a:cubicBezTo>
                    <a:pt x="229" y="1221"/>
                    <a:pt x="229" y="1221"/>
                    <a:pt x="229" y="1221"/>
                  </a:cubicBezTo>
                  <a:cubicBezTo>
                    <a:pt x="230" y="1220"/>
                    <a:pt x="230" y="1220"/>
                    <a:pt x="230" y="1219"/>
                  </a:cubicBezTo>
                  <a:cubicBezTo>
                    <a:pt x="230" y="1219"/>
                    <a:pt x="230" y="1218"/>
                    <a:pt x="230" y="1218"/>
                  </a:cubicBezTo>
                  <a:cubicBezTo>
                    <a:pt x="232" y="1218"/>
                    <a:pt x="233" y="1217"/>
                    <a:pt x="235" y="1217"/>
                  </a:cubicBezTo>
                  <a:cubicBezTo>
                    <a:pt x="238" y="1215"/>
                    <a:pt x="242" y="1213"/>
                    <a:pt x="245" y="1211"/>
                  </a:cubicBezTo>
                  <a:cubicBezTo>
                    <a:pt x="248" y="1208"/>
                    <a:pt x="251" y="1205"/>
                    <a:pt x="254" y="1202"/>
                  </a:cubicBezTo>
                  <a:cubicBezTo>
                    <a:pt x="257" y="1200"/>
                    <a:pt x="260" y="1197"/>
                    <a:pt x="263" y="1194"/>
                  </a:cubicBezTo>
                  <a:cubicBezTo>
                    <a:pt x="264" y="1193"/>
                    <a:pt x="266" y="1192"/>
                    <a:pt x="268" y="1191"/>
                  </a:cubicBezTo>
                  <a:cubicBezTo>
                    <a:pt x="268" y="1191"/>
                    <a:pt x="268" y="1191"/>
                    <a:pt x="269" y="1190"/>
                  </a:cubicBezTo>
                  <a:cubicBezTo>
                    <a:pt x="270" y="1190"/>
                    <a:pt x="270" y="1190"/>
                    <a:pt x="270" y="1190"/>
                  </a:cubicBezTo>
                  <a:cubicBezTo>
                    <a:pt x="270" y="1190"/>
                    <a:pt x="270" y="1190"/>
                    <a:pt x="270" y="1190"/>
                  </a:cubicBezTo>
                  <a:cubicBezTo>
                    <a:pt x="270" y="1190"/>
                    <a:pt x="270" y="1190"/>
                    <a:pt x="270" y="1190"/>
                  </a:cubicBezTo>
                  <a:cubicBezTo>
                    <a:pt x="271" y="1189"/>
                    <a:pt x="272" y="1189"/>
                    <a:pt x="273" y="1189"/>
                  </a:cubicBezTo>
                  <a:cubicBezTo>
                    <a:pt x="277" y="1188"/>
                    <a:pt x="281" y="1187"/>
                    <a:pt x="285" y="1187"/>
                  </a:cubicBezTo>
                  <a:cubicBezTo>
                    <a:pt x="289" y="1186"/>
                    <a:pt x="293" y="1186"/>
                    <a:pt x="297" y="1186"/>
                  </a:cubicBezTo>
                  <a:cubicBezTo>
                    <a:pt x="301" y="1186"/>
                    <a:pt x="305" y="1185"/>
                    <a:pt x="308" y="1184"/>
                  </a:cubicBezTo>
                  <a:cubicBezTo>
                    <a:pt x="308" y="1184"/>
                    <a:pt x="307" y="1184"/>
                    <a:pt x="307" y="1185"/>
                  </a:cubicBezTo>
                  <a:cubicBezTo>
                    <a:pt x="306" y="1185"/>
                    <a:pt x="306" y="1186"/>
                    <a:pt x="305" y="1186"/>
                  </a:cubicBezTo>
                  <a:cubicBezTo>
                    <a:pt x="305" y="1186"/>
                    <a:pt x="305" y="1187"/>
                    <a:pt x="304" y="1187"/>
                  </a:cubicBezTo>
                  <a:cubicBezTo>
                    <a:pt x="304" y="1188"/>
                    <a:pt x="304" y="1188"/>
                    <a:pt x="304" y="1188"/>
                  </a:cubicBezTo>
                  <a:cubicBezTo>
                    <a:pt x="301" y="1191"/>
                    <a:pt x="299" y="1195"/>
                    <a:pt x="298" y="1199"/>
                  </a:cubicBezTo>
                  <a:cubicBezTo>
                    <a:pt x="298" y="1200"/>
                    <a:pt x="298" y="1200"/>
                    <a:pt x="297" y="1201"/>
                  </a:cubicBezTo>
                  <a:cubicBezTo>
                    <a:pt x="297" y="1201"/>
                    <a:pt x="297" y="1202"/>
                    <a:pt x="297" y="1203"/>
                  </a:cubicBezTo>
                  <a:cubicBezTo>
                    <a:pt x="297" y="1204"/>
                    <a:pt x="296" y="1205"/>
                    <a:pt x="296" y="1206"/>
                  </a:cubicBezTo>
                  <a:cubicBezTo>
                    <a:pt x="295" y="1208"/>
                    <a:pt x="295" y="1210"/>
                    <a:pt x="294" y="1213"/>
                  </a:cubicBezTo>
                  <a:cubicBezTo>
                    <a:pt x="293" y="1215"/>
                    <a:pt x="293" y="1217"/>
                    <a:pt x="292" y="1219"/>
                  </a:cubicBezTo>
                  <a:cubicBezTo>
                    <a:pt x="292" y="1220"/>
                    <a:pt x="291" y="1221"/>
                    <a:pt x="291" y="1222"/>
                  </a:cubicBezTo>
                  <a:cubicBezTo>
                    <a:pt x="291" y="1222"/>
                    <a:pt x="291" y="1222"/>
                    <a:pt x="291" y="1222"/>
                  </a:cubicBezTo>
                  <a:cubicBezTo>
                    <a:pt x="291" y="1222"/>
                    <a:pt x="291" y="1222"/>
                    <a:pt x="291" y="1222"/>
                  </a:cubicBezTo>
                  <a:cubicBezTo>
                    <a:pt x="290" y="1223"/>
                    <a:pt x="290" y="1224"/>
                    <a:pt x="289" y="1226"/>
                  </a:cubicBezTo>
                  <a:cubicBezTo>
                    <a:pt x="287" y="1229"/>
                    <a:pt x="285" y="1233"/>
                    <a:pt x="282" y="1235"/>
                  </a:cubicBezTo>
                  <a:cubicBezTo>
                    <a:pt x="282" y="1236"/>
                    <a:pt x="282" y="1236"/>
                    <a:pt x="282" y="1236"/>
                  </a:cubicBezTo>
                  <a:cubicBezTo>
                    <a:pt x="281" y="1237"/>
                    <a:pt x="281" y="1237"/>
                    <a:pt x="281" y="1237"/>
                  </a:cubicBezTo>
                  <a:cubicBezTo>
                    <a:pt x="280" y="1238"/>
                    <a:pt x="280" y="1238"/>
                    <a:pt x="279" y="1239"/>
                  </a:cubicBezTo>
                  <a:cubicBezTo>
                    <a:pt x="279" y="1240"/>
                    <a:pt x="279" y="1240"/>
                    <a:pt x="278" y="1241"/>
                  </a:cubicBezTo>
                  <a:cubicBezTo>
                    <a:pt x="278" y="1240"/>
                    <a:pt x="279" y="1240"/>
                    <a:pt x="279" y="1240"/>
                  </a:cubicBezTo>
                  <a:cubicBezTo>
                    <a:pt x="279" y="1240"/>
                    <a:pt x="278" y="1240"/>
                    <a:pt x="277" y="1241"/>
                  </a:cubicBezTo>
                  <a:cubicBezTo>
                    <a:pt x="277" y="1241"/>
                    <a:pt x="277" y="1241"/>
                    <a:pt x="276" y="1242"/>
                  </a:cubicBezTo>
                  <a:cubicBezTo>
                    <a:pt x="276" y="1242"/>
                    <a:pt x="276" y="1242"/>
                    <a:pt x="275" y="1243"/>
                  </a:cubicBezTo>
                  <a:cubicBezTo>
                    <a:pt x="275" y="1243"/>
                    <a:pt x="275" y="1243"/>
                    <a:pt x="275" y="1243"/>
                  </a:cubicBezTo>
                  <a:cubicBezTo>
                    <a:pt x="275" y="1243"/>
                    <a:pt x="275" y="1244"/>
                    <a:pt x="275" y="1244"/>
                  </a:cubicBezTo>
                  <a:cubicBezTo>
                    <a:pt x="274" y="1245"/>
                    <a:pt x="274" y="1245"/>
                    <a:pt x="273" y="1246"/>
                  </a:cubicBezTo>
                  <a:cubicBezTo>
                    <a:pt x="273" y="1247"/>
                    <a:pt x="272" y="1248"/>
                    <a:pt x="272" y="1249"/>
                  </a:cubicBezTo>
                  <a:cubicBezTo>
                    <a:pt x="271" y="1250"/>
                    <a:pt x="271" y="1251"/>
                    <a:pt x="270" y="1252"/>
                  </a:cubicBezTo>
                  <a:cubicBezTo>
                    <a:pt x="270" y="1253"/>
                    <a:pt x="269" y="1254"/>
                    <a:pt x="269" y="1256"/>
                  </a:cubicBezTo>
                  <a:cubicBezTo>
                    <a:pt x="269" y="1256"/>
                    <a:pt x="269" y="1257"/>
                    <a:pt x="268" y="1258"/>
                  </a:cubicBezTo>
                  <a:cubicBezTo>
                    <a:pt x="250" y="1264"/>
                    <a:pt x="262" y="1290"/>
                    <a:pt x="272" y="1299"/>
                  </a:cubicBezTo>
                  <a:cubicBezTo>
                    <a:pt x="270" y="1291"/>
                    <a:pt x="269" y="1287"/>
                    <a:pt x="272" y="1280"/>
                  </a:cubicBezTo>
                  <a:cubicBezTo>
                    <a:pt x="274" y="1275"/>
                    <a:pt x="280" y="1265"/>
                    <a:pt x="271" y="1263"/>
                  </a:cubicBezTo>
                  <a:cubicBezTo>
                    <a:pt x="271" y="1262"/>
                    <a:pt x="271" y="1262"/>
                    <a:pt x="271" y="1262"/>
                  </a:cubicBezTo>
                  <a:cubicBezTo>
                    <a:pt x="271" y="1261"/>
                    <a:pt x="270" y="1259"/>
                    <a:pt x="271" y="1257"/>
                  </a:cubicBezTo>
                  <a:cubicBezTo>
                    <a:pt x="271" y="1257"/>
                    <a:pt x="271" y="1257"/>
                    <a:pt x="271" y="1257"/>
                  </a:cubicBezTo>
                  <a:cubicBezTo>
                    <a:pt x="271" y="1257"/>
                    <a:pt x="271" y="1257"/>
                    <a:pt x="271" y="1256"/>
                  </a:cubicBezTo>
                  <a:cubicBezTo>
                    <a:pt x="271" y="1255"/>
                    <a:pt x="272" y="1254"/>
                    <a:pt x="272" y="1253"/>
                  </a:cubicBezTo>
                  <a:cubicBezTo>
                    <a:pt x="273" y="1252"/>
                    <a:pt x="273" y="1251"/>
                    <a:pt x="273" y="1250"/>
                  </a:cubicBezTo>
                  <a:cubicBezTo>
                    <a:pt x="274" y="1249"/>
                    <a:pt x="274" y="1248"/>
                    <a:pt x="275" y="1247"/>
                  </a:cubicBezTo>
                  <a:cubicBezTo>
                    <a:pt x="275" y="1246"/>
                    <a:pt x="276" y="1246"/>
                    <a:pt x="276" y="1245"/>
                  </a:cubicBezTo>
                  <a:cubicBezTo>
                    <a:pt x="276" y="1245"/>
                    <a:pt x="276" y="1244"/>
                    <a:pt x="277" y="1244"/>
                  </a:cubicBezTo>
                  <a:cubicBezTo>
                    <a:pt x="277" y="1244"/>
                    <a:pt x="277" y="1244"/>
                    <a:pt x="277" y="1244"/>
                  </a:cubicBezTo>
                  <a:cubicBezTo>
                    <a:pt x="277" y="1243"/>
                    <a:pt x="277" y="1243"/>
                    <a:pt x="277" y="1243"/>
                  </a:cubicBezTo>
                  <a:cubicBezTo>
                    <a:pt x="277" y="1243"/>
                    <a:pt x="278" y="1243"/>
                    <a:pt x="278" y="1243"/>
                  </a:cubicBezTo>
                  <a:cubicBezTo>
                    <a:pt x="278" y="1242"/>
                    <a:pt x="279" y="1241"/>
                    <a:pt x="281" y="1240"/>
                  </a:cubicBezTo>
                  <a:cubicBezTo>
                    <a:pt x="281" y="1240"/>
                    <a:pt x="282" y="1239"/>
                    <a:pt x="282" y="1239"/>
                  </a:cubicBezTo>
                  <a:cubicBezTo>
                    <a:pt x="283" y="1238"/>
                    <a:pt x="283" y="1238"/>
                    <a:pt x="283" y="1238"/>
                  </a:cubicBezTo>
                  <a:cubicBezTo>
                    <a:pt x="283" y="1237"/>
                    <a:pt x="284" y="1237"/>
                    <a:pt x="284" y="1237"/>
                  </a:cubicBezTo>
                  <a:cubicBezTo>
                    <a:pt x="286" y="1234"/>
                    <a:pt x="289" y="1231"/>
                    <a:pt x="291" y="1227"/>
                  </a:cubicBezTo>
                  <a:cubicBezTo>
                    <a:pt x="291" y="1227"/>
                    <a:pt x="291" y="1227"/>
                    <a:pt x="291" y="1227"/>
                  </a:cubicBezTo>
                  <a:cubicBezTo>
                    <a:pt x="291" y="1227"/>
                    <a:pt x="291" y="1228"/>
                    <a:pt x="291" y="1228"/>
                  </a:cubicBezTo>
                  <a:cubicBezTo>
                    <a:pt x="291" y="1228"/>
                    <a:pt x="291" y="1228"/>
                    <a:pt x="291" y="1229"/>
                  </a:cubicBezTo>
                  <a:cubicBezTo>
                    <a:pt x="291" y="1229"/>
                    <a:pt x="292" y="1229"/>
                    <a:pt x="292" y="1229"/>
                  </a:cubicBezTo>
                  <a:cubicBezTo>
                    <a:pt x="293" y="1231"/>
                    <a:pt x="294" y="1234"/>
                    <a:pt x="296" y="1236"/>
                  </a:cubicBezTo>
                  <a:cubicBezTo>
                    <a:pt x="298" y="1238"/>
                    <a:pt x="299" y="1239"/>
                    <a:pt x="301" y="1241"/>
                  </a:cubicBezTo>
                  <a:cubicBezTo>
                    <a:pt x="301" y="1241"/>
                    <a:pt x="300" y="1241"/>
                    <a:pt x="300" y="1241"/>
                  </a:cubicBezTo>
                  <a:cubicBezTo>
                    <a:pt x="299" y="1244"/>
                    <a:pt x="299" y="1244"/>
                    <a:pt x="299" y="1244"/>
                  </a:cubicBezTo>
                  <a:cubicBezTo>
                    <a:pt x="293" y="1254"/>
                    <a:pt x="299" y="1266"/>
                    <a:pt x="310" y="1269"/>
                  </a:cubicBezTo>
                  <a:cubicBezTo>
                    <a:pt x="310" y="1259"/>
                    <a:pt x="317" y="1244"/>
                    <a:pt x="303" y="1242"/>
                  </a:cubicBezTo>
                  <a:cubicBezTo>
                    <a:pt x="303" y="1242"/>
                    <a:pt x="303" y="1241"/>
                    <a:pt x="303" y="1241"/>
                  </a:cubicBezTo>
                  <a:cubicBezTo>
                    <a:pt x="301" y="1239"/>
                    <a:pt x="299" y="1237"/>
                    <a:pt x="298" y="1234"/>
                  </a:cubicBezTo>
                  <a:cubicBezTo>
                    <a:pt x="296" y="1232"/>
                    <a:pt x="294" y="1230"/>
                    <a:pt x="293" y="1228"/>
                  </a:cubicBezTo>
                  <a:cubicBezTo>
                    <a:pt x="293" y="1228"/>
                    <a:pt x="293" y="1228"/>
                    <a:pt x="293" y="1228"/>
                  </a:cubicBezTo>
                  <a:cubicBezTo>
                    <a:pt x="293" y="1228"/>
                    <a:pt x="293" y="1227"/>
                    <a:pt x="293" y="1227"/>
                  </a:cubicBezTo>
                  <a:cubicBezTo>
                    <a:pt x="293" y="1227"/>
                    <a:pt x="292" y="1227"/>
                    <a:pt x="292" y="1226"/>
                  </a:cubicBezTo>
                  <a:cubicBezTo>
                    <a:pt x="292" y="1226"/>
                    <a:pt x="292" y="1226"/>
                    <a:pt x="292" y="1226"/>
                  </a:cubicBezTo>
                  <a:cubicBezTo>
                    <a:pt x="292" y="1226"/>
                    <a:pt x="292" y="1225"/>
                    <a:pt x="292" y="1225"/>
                  </a:cubicBezTo>
                  <a:cubicBezTo>
                    <a:pt x="293" y="1224"/>
                    <a:pt x="293" y="1222"/>
                    <a:pt x="294" y="1220"/>
                  </a:cubicBezTo>
                  <a:cubicBezTo>
                    <a:pt x="295" y="1218"/>
                    <a:pt x="295" y="1216"/>
                    <a:pt x="296" y="1213"/>
                  </a:cubicBezTo>
                  <a:cubicBezTo>
                    <a:pt x="297" y="1211"/>
                    <a:pt x="297" y="1209"/>
                    <a:pt x="298" y="1206"/>
                  </a:cubicBezTo>
                  <a:cubicBezTo>
                    <a:pt x="298" y="1205"/>
                    <a:pt x="299" y="1204"/>
                    <a:pt x="299" y="1203"/>
                  </a:cubicBezTo>
                  <a:cubicBezTo>
                    <a:pt x="299" y="1203"/>
                    <a:pt x="299" y="1202"/>
                    <a:pt x="299" y="1202"/>
                  </a:cubicBezTo>
                  <a:cubicBezTo>
                    <a:pt x="300" y="1201"/>
                    <a:pt x="300" y="1201"/>
                    <a:pt x="300" y="1200"/>
                  </a:cubicBezTo>
                  <a:cubicBezTo>
                    <a:pt x="301" y="1196"/>
                    <a:pt x="303" y="1192"/>
                    <a:pt x="305" y="1189"/>
                  </a:cubicBezTo>
                  <a:cubicBezTo>
                    <a:pt x="305" y="1189"/>
                    <a:pt x="306" y="1189"/>
                    <a:pt x="306" y="1188"/>
                  </a:cubicBezTo>
                  <a:cubicBezTo>
                    <a:pt x="306" y="1188"/>
                    <a:pt x="307" y="1188"/>
                    <a:pt x="307" y="1188"/>
                  </a:cubicBezTo>
                  <a:cubicBezTo>
                    <a:pt x="307" y="1187"/>
                    <a:pt x="308" y="1186"/>
                    <a:pt x="308" y="1186"/>
                  </a:cubicBezTo>
                  <a:cubicBezTo>
                    <a:pt x="309" y="1185"/>
                    <a:pt x="310" y="1184"/>
                    <a:pt x="311" y="1183"/>
                  </a:cubicBezTo>
                  <a:cubicBezTo>
                    <a:pt x="311" y="1183"/>
                    <a:pt x="312" y="1182"/>
                    <a:pt x="312" y="1182"/>
                  </a:cubicBezTo>
                  <a:cubicBezTo>
                    <a:pt x="312" y="1182"/>
                    <a:pt x="312" y="1182"/>
                    <a:pt x="312" y="1182"/>
                  </a:cubicBezTo>
                  <a:cubicBezTo>
                    <a:pt x="313" y="1182"/>
                    <a:pt x="313" y="1182"/>
                    <a:pt x="313" y="1182"/>
                  </a:cubicBezTo>
                  <a:cubicBezTo>
                    <a:pt x="313" y="1181"/>
                    <a:pt x="313" y="1181"/>
                    <a:pt x="313" y="1181"/>
                  </a:cubicBezTo>
                  <a:cubicBezTo>
                    <a:pt x="313" y="1181"/>
                    <a:pt x="313" y="1181"/>
                    <a:pt x="313" y="1181"/>
                  </a:cubicBezTo>
                  <a:cubicBezTo>
                    <a:pt x="314" y="1181"/>
                    <a:pt x="314" y="1181"/>
                    <a:pt x="314" y="1181"/>
                  </a:cubicBezTo>
                  <a:cubicBezTo>
                    <a:pt x="315" y="1180"/>
                    <a:pt x="316" y="1180"/>
                    <a:pt x="317" y="1179"/>
                  </a:cubicBezTo>
                  <a:cubicBezTo>
                    <a:pt x="318" y="1179"/>
                    <a:pt x="319" y="1178"/>
                    <a:pt x="319" y="1178"/>
                  </a:cubicBezTo>
                  <a:cubicBezTo>
                    <a:pt x="321" y="1176"/>
                    <a:pt x="324" y="1175"/>
                    <a:pt x="326" y="1174"/>
                  </a:cubicBezTo>
                  <a:cubicBezTo>
                    <a:pt x="339" y="1167"/>
                    <a:pt x="352" y="1158"/>
                    <a:pt x="358" y="1150"/>
                  </a:cubicBezTo>
                  <a:cubicBezTo>
                    <a:pt x="366" y="1140"/>
                    <a:pt x="370" y="1140"/>
                    <a:pt x="387" y="1131"/>
                  </a:cubicBezTo>
                  <a:cubicBezTo>
                    <a:pt x="401" y="1123"/>
                    <a:pt x="406" y="1124"/>
                    <a:pt x="416" y="1111"/>
                  </a:cubicBezTo>
                  <a:cubicBezTo>
                    <a:pt x="436" y="1123"/>
                    <a:pt x="479" y="1130"/>
                    <a:pt x="502" y="1135"/>
                  </a:cubicBezTo>
                  <a:cubicBezTo>
                    <a:pt x="510" y="1136"/>
                    <a:pt x="519" y="1136"/>
                    <a:pt x="529" y="1136"/>
                  </a:cubicBezTo>
                  <a:cubicBezTo>
                    <a:pt x="527" y="1138"/>
                    <a:pt x="525" y="1140"/>
                    <a:pt x="522" y="1142"/>
                  </a:cubicBezTo>
                  <a:cubicBezTo>
                    <a:pt x="522" y="1142"/>
                    <a:pt x="522" y="1142"/>
                    <a:pt x="522" y="1142"/>
                  </a:cubicBezTo>
                  <a:cubicBezTo>
                    <a:pt x="521" y="1142"/>
                    <a:pt x="520" y="1142"/>
                    <a:pt x="519" y="1142"/>
                  </a:cubicBezTo>
                  <a:cubicBezTo>
                    <a:pt x="519" y="1142"/>
                    <a:pt x="518" y="1142"/>
                    <a:pt x="517" y="1142"/>
                  </a:cubicBezTo>
                  <a:cubicBezTo>
                    <a:pt x="517" y="1142"/>
                    <a:pt x="516" y="1142"/>
                    <a:pt x="515" y="1143"/>
                  </a:cubicBezTo>
                  <a:cubicBezTo>
                    <a:pt x="514" y="1143"/>
                    <a:pt x="512" y="1143"/>
                    <a:pt x="511" y="1143"/>
                  </a:cubicBezTo>
                  <a:cubicBezTo>
                    <a:pt x="509" y="1144"/>
                    <a:pt x="507" y="1144"/>
                    <a:pt x="505" y="1144"/>
                  </a:cubicBezTo>
                  <a:cubicBezTo>
                    <a:pt x="502" y="1145"/>
                    <a:pt x="498" y="1145"/>
                    <a:pt x="494" y="1146"/>
                  </a:cubicBezTo>
                  <a:cubicBezTo>
                    <a:pt x="490" y="1146"/>
                    <a:pt x="486" y="1146"/>
                    <a:pt x="482" y="1147"/>
                  </a:cubicBezTo>
                  <a:cubicBezTo>
                    <a:pt x="481" y="1147"/>
                    <a:pt x="479" y="1147"/>
                    <a:pt x="477" y="1147"/>
                  </a:cubicBezTo>
                  <a:cubicBezTo>
                    <a:pt x="475" y="1147"/>
                    <a:pt x="474" y="1147"/>
                    <a:pt x="472" y="1147"/>
                  </a:cubicBezTo>
                  <a:cubicBezTo>
                    <a:pt x="472" y="1147"/>
                    <a:pt x="472" y="1147"/>
                    <a:pt x="471" y="1147"/>
                  </a:cubicBezTo>
                  <a:cubicBezTo>
                    <a:pt x="471" y="1147"/>
                    <a:pt x="471" y="1147"/>
                    <a:pt x="471" y="1147"/>
                  </a:cubicBezTo>
                  <a:cubicBezTo>
                    <a:pt x="471" y="1147"/>
                    <a:pt x="470" y="1147"/>
                    <a:pt x="470" y="1146"/>
                  </a:cubicBezTo>
                  <a:cubicBezTo>
                    <a:pt x="469" y="1146"/>
                    <a:pt x="469" y="1146"/>
                    <a:pt x="469" y="1146"/>
                  </a:cubicBezTo>
                  <a:cubicBezTo>
                    <a:pt x="469" y="1146"/>
                    <a:pt x="469" y="1146"/>
                    <a:pt x="468" y="1146"/>
                  </a:cubicBezTo>
                  <a:cubicBezTo>
                    <a:pt x="468" y="1146"/>
                    <a:pt x="468" y="1146"/>
                    <a:pt x="468" y="1146"/>
                  </a:cubicBezTo>
                  <a:cubicBezTo>
                    <a:pt x="467" y="1146"/>
                    <a:pt x="467" y="1146"/>
                    <a:pt x="466" y="1146"/>
                  </a:cubicBezTo>
                  <a:cubicBezTo>
                    <a:pt x="465" y="1145"/>
                    <a:pt x="464" y="1145"/>
                    <a:pt x="463" y="1145"/>
                  </a:cubicBezTo>
                  <a:cubicBezTo>
                    <a:pt x="463" y="1145"/>
                    <a:pt x="462" y="1145"/>
                    <a:pt x="461" y="1145"/>
                  </a:cubicBezTo>
                  <a:cubicBezTo>
                    <a:pt x="460" y="1145"/>
                    <a:pt x="459" y="1145"/>
                    <a:pt x="458" y="1145"/>
                  </a:cubicBezTo>
                  <a:cubicBezTo>
                    <a:pt x="458" y="1145"/>
                    <a:pt x="458" y="1145"/>
                    <a:pt x="458" y="1145"/>
                  </a:cubicBezTo>
                  <a:cubicBezTo>
                    <a:pt x="458" y="1145"/>
                    <a:pt x="458" y="1145"/>
                    <a:pt x="458" y="1145"/>
                  </a:cubicBezTo>
                  <a:cubicBezTo>
                    <a:pt x="446" y="1141"/>
                    <a:pt x="437" y="1146"/>
                    <a:pt x="427" y="1153"/>
                  </a:cubicBezTo>
                  <a:cubicBezTo>
                    <a:pt x="437" y="1159"/>
                    <a:pt x="447" y="1155"/>
                    <a:pt x="456" y="1148"/>
                  </a:cubicBezTo>
                  <a:cubicBezTo>
                    <a:pt x="457" y="1148"/>
                    <a:pt x="457" y="1148"/>
                    <a:pt x="458" y="1148"/>
                  </a:cubicBezTo>
                  <a:cubicBezTo>
                    <a:pt x="459" y="1148"/>
                    <a:pt x="460" y="1148"/>
                    <a:pt x="461" y="1148"/>
                  </a:cubicBezTo>
                  <a:cubicBezTo>
                    <a:pt x="462" y="1148"/>
                    <a:pt x="462" y="1148"/>
                    <a:pt x="463" y="1148"/>
                  </a:cubicBezTo>
                  <a:cubicBezTo>
                    <a:pt x="464" y="1148"/>
                    <a:pt x="465" y="1148"/>
                    <a:pt x="466" y="1148"/>
                  </a:cubicBezTo>
                  <a:cubicBezTo>
                    <a:pt x="466" y="1148"/>
                    <a:pt x="466" y="1148"/>
                    <a:pt x="466" y="1148"/>
                  </a:cubicBezTo>
                  <a:cubicBezTo>
                    <a:pt x="466" y="1148"/>
                    <a:pt x="466" y="1148"/>
                    <a:pt x="465" y="1148"/>
                  </a:cubicBezTo>
                  <a:cubicBezTo>
                    <a:pt x="464" y="1148"/>
                    <a:pt x="463" y="1149"/>
                    <a:pt x="463" y="1149"/>
                  </a:cubicBezTo>
                  <a:cubicBezTo>
                    <a:pt x="463" y="1149"/>
                    <a:pt x="464" y="1149"/>
                    <a:pt x="465" y="1149"/>
                  </a:cubicBezTo>
                  <a:cubicBezTo>
                    <a:pt x="466" y="1149"/>
                    <a:pt x="467" y="1149"/>
                    <a:pt x="468" y="1149"/>
                  </a:cubicBezTo>
                  <a:cubicBezTo>
                    <a:pt x="469" y="1149"/>
                    <a:pt x="470" y="1150"/>
                    <a:pt x="470" y="1150"/>
                  </a:cubicBezTo>
                  <a:cubicBezTo>
                    <a:pt x="471" y="1150"/>
                    <a:pt x="471" y="1150"/>
                    <a:pt x="471" y="1150"/>
                  </a:cubicBezTo>
                  <a:cubicBezTo>
                    <a:pt x="472" y="1150"/>
                    <a:pt x="472" y="1150"/>
                    <a:pt x="472" y="1150"/>
                  </a:cubicBezTo>
                  <a:cubicBezTo>
                    <a:pt x="474" y="1150"/>
                    <a:pt x="476" y="1149"/>
                    <a:pt x="477" y="1149"/>
                  </a:cubicBezTo>
                  <a:cubicBezTo>
                    <a:pt x="479" y="1149"/>
                    <a:pt x="481" y="1149"/>
                    <a:pt x="483" y="1149"/>
                  </a:cubicBezTo>
                  <a:cubicBezTo>
                    <a:pt x="486" y="1149"/>
                    <a:pt x="490" y="1148"/>
                    <a:pt x="494" y="1148"/>
                  </a:cubicBezTo>
                  <a:cubicBezTo>
                    <a:pt x="498" y="1148"/>
                    <a:pt x="502" y="1147"/>
                    <a:pt x="506" y="1147"/>
                  </a:cubicBezTo>
                  <a:cubicBezTo>
                    <a:pt x="507" y="1146"/>
                    <a:pt x="509" y="1146"/>
                    <a:pt x="511" y="1146"/>
                  </a:cubicBezTo>
                  <a:cubicBezTo>
                    <a:pt x="513" y="1145"/>
                    <a:pt x="514" y="1145"/>
                    <a:pt x="516" y="1145"/>
                  </a:cubicBezTo>
                  <a:cubicBezTo>
                    <a:pt x="516" y="1145"/>
                    <a:pt x="517" y="1145"/>
                    <a:pt x="518" y="1145"/>
                  </a:cubicBezTo>
                  <a:cubicBezTo>
                    <a:pt x="518" y="1144"/>
                    <a:pt x="519" y="1144"/>
                    <a:pt x="520" y="1144"/>
                  </a:cubicBezTo>
                  <a:cubicBezTo>
                    <a:pt x="520" y="1144"/>
                    <a:pt x="521" y="1144"/>
                    <a:pt x="521" y="1143"/>
                  </a:cubicBezTo>
                  <a:cubicBezTo>
                    <a:pt x="514" y="1151"/>
                    <a:pt x="506" y="1159"/>
                    <a:pt x="499" y="1168"/>
                  </a:cubicBezTo>
                  <a:cubicBezTo>
                    <a:pt x="498" y="1170"/>
                    <a:pt x="496" y="1172"/>
                    <a:pt x="495" y="1175"/>
                  </a:cubicBezTo>
                  <a:cubicBezTo>
                    <a:pt x="493" y="1177"/>
                    <a:pt x="491" y="1179"/>
                    <a:pt x="490" y="1181"/>
                  </a:cubicBezTo>
                  <a:cubicBezTo>
                    <a:pt x="487" y="1185"/>
                    <a:pt x="484" y="1190"/>
                    <a:pt x="481" y="1194"/>
                  </a:cubicBezTo>
                  <a:cubicBezTo>
                    <a:pt x="477" y="1202"/>
                    <a:pt x="472" y="1209"/>
                    <a:pt x="467" y="1216"/>
                  </a:cubicBezTo>
                  <a:cubicBezTo>
                    <a:pt x="467" y="1216"/>
                    <a:pt x="466" y="1216"/>
                    <a:pt x="465" y="1217"/>
                  </a:cubicBezTo>
                  <a:cubicBezTo>
                    <a:pt x="465" y="1217"/>
                    <a:pt x="465" y="1217"/>
                    <a:pt x="464" y="1217"/>
                  </a:cubicBezTo>
                  <a:cubicBezTo>
                    <a:pt x="464" y="1217"/>
                    <a:pt x="464" y="1217"/>
                    <a:pt x="463" y="1217"/>
                  </a:cubicBezTo>
                  <a:cubicBezTo>
                    <a:pt x="463" y="1218"/>
                    <a:pt x="462" y="1218"/>
                    <a:pt x="462" y="1218"/>
                  </a:cubicBezTo>
                  <a:cubicBezTo>
                    <a:pt x="461" y="1218"/>
                    <a:pt x="461" y="1218"/>
                    <a:pt x="461" y="1218"/>
                  </a:cubicBezTo>
                  <a:cubicBezTo>
                    <a:pt x="461" y="1218"/>
                    <a:pt x="461" y="1219"/>
                    <a:pt x="460" y="1219"/>
                  </a:cubicBezTo>
                  <a:cubicBezTo>
                    <a:pt x="460" y="1219"/>
                    <a:pt x="459" y="1219"/>
                    <a:pt x="459" y="1219"/>
                  </a:cubicBezTo>
                  <a:cubicBezTo>
                    <a:pt x="458" y="1220"/>
                    <a:pt x="458" y="1220"/>
                    <a:pt x="457" y="1220"/>
                  </a:cubicBezTo>
                  <a:cubicBezTo>
                    <a:pt x="457" y="1220"/>
                    <a:pt x="457" y="1220"/>
                    <a:pt x="456" y="1220"/>
                  </a:cubicBezTo>
                  <a:cubicBezTo>
                    <a:pt x="456" y="1221"/>
                    <a:pt x="456" y="1221"/>
                    <a:pt x="455" y="1221"/>
                  </a:cubicBezTo>
                  <a:cubicBezTo>
                    <a:pt x="455" y="1221"/>
                    <a:pt x="454" y="1221"/>
                    <a:pt x="453" y="1222"/>
                  </a:cubicBezTo>
                  <a:cubicBezTo>
                    <a:pt x="452" y="1222"/>
                    <a:pt x="451" y="1222"/>
                    <a:pt x="449" y="1223"/>
                  </a:cubicBezTo>
                  <a:cubicBezTo>
                    <a:pt x="448" y="1223"/>
                    <a:pt x="447" y="1223"/>
                    <a:pt x="445" y="1223"/>
                  </a:cubicBezTo>
                  <a:cubicBezTo>
                    <a:pt x="444" y="1224"/>
                    <a:pt x="442" y="1224"/>
                    <a:pt x="441" y="1224"/>
                  </a:cubicBezTo>
                  <a:cubicBezTo>
                    <a:pt x="440" y="1224"/>
                    <a:pt x="439" y="1224"/>
                    <a:pt x="437" y="1224"/>
                  </a:cubicBezTo>
                  <a:cubicBezTo>
                    <a:pt x="435" y="1218"/>
                    <a:pt x="429" y="1211"/>
                    <a:pt x="423" y="1210"/>
                  </a:cubicBezTo>
                  <a:cubicBezTo>
                    <a:pt x="415" y="1209"/>
                    <a:pt x="410" y="1217"/>
                    <a:pt x="404" y="1222"/>
                  </a:cubicBezTo>
                  <a:cubicBezTo>
                    <a:pt x="415" y="1228"/>
                    <a:pt x="430" y="1245"/>
                    <a:pt x="438" y="1226"/>
                  </a:cubicBezTo>
                  <a:cubicBezTo>
                    <a:pt x="438" y="1226"/>
                    <a:pt x="438" y="1226"/>
                    <a:pt x="438" y="1226"/>
                  </a:cubicBezTo>
                  <a:cubicBezTo>
                    <a:pt x="439" y="1227"/>
                    <a:pt x="439" y="1227"/>
                    <a:pt x="439" y="1228"/>
                  </a:cubicBezTo>
                  <a:cubicBezTo>
                    <a:pt x="439" y="1226"/>
                    <a:pt x="439" y="1226"/>
                    <a:pt x="439" y="1226"/>
                  </a:cubicBezTo>
                  <a:cubicBezTo>
                    <a:pt x="439" y="1226"/>
                    <a:pt x="440" y="1226"/>
                    <a:pt x="441" y="1226"/>
                  </a:cubicBezTo>
                  <a:cubicBezTo>
                    <a:pt x="442" y="1226"/>
                    <a:pt x="444" y="1226"/>
                    <a:pt x="445" y="1226"/>
                  </a:cubicBezTo>
                  <a:cubicBezTo>
                    <a:pt x="447" y="1226"/>
                    <a:pt x="448" y="1225"/>
                    <a:pt x="450" y="1225"/>
                  </a:cubicBezTo>
                  <a:cubicBezTo>
                    <a:pt x="451" y="1225"/>
                    <a:pt x="453" y="1224"/>
                    <a:pt x="454" y="1224"/>
                  </a:cubicBezTo>
                  <a:cubicBezTo>
                    <a:pt x="455" y="1224"/>
                    <a:pt x="456" y="1223"/>
                    <a:pt x="456" y="1223"/>
                  </a:cubicBezTo>
                  <a:cubicBezTo>
                    <a:pt x="457" y="1223"/>
                    <a:pt x="457" y="1223"/>
                    <a:pt x="457" y="1223"/>
                  </a:cubicBezTo>
                  <a:cubicBezTo>
                    <a:pt x="457" y="1223"/>
                    <a:pt x="458" y="1222"/>
                    <a:pt x="458" y="1222"/>
                  </a:cubicBezTo>
                  <a:cubicBezTo>
                    <a:pt x="459" y="1222"/>
                    <a:pt x="459" y="1222"/>
                    <a:pt x="460" y="1222"/>
                  </a:cubicBezTo>
                  <a:cubicBezTo>
                    <a:pt x="460" y="1221"/>
                    <a:pt x="461" y="1221"/>
                    <a:pt x="461" y="1221"/>
                  </a:cubicBezTo>
                  <a:cubicBezTo>
                    <a:pt x="462" y="1221"/>
                    <a:pt x="462" y="1221"/>
                    <a:pt x="462" y="1220"/>
                  </a:cubicBezTo>
                  <a:cubicBezTo>
                    <a:pt x="462" y="1220"/>
                    <a:pt x="463" y="1220"/>
                    <a:pt x="463" y="1220"/>
                  </a:cubicBezTo>
                  <a:cubicBezTo>
                    <a:pt x="463" y="1220"/>
                    <a:pt x="464" y="1219"/>
                    <a:pt x="464" y="1219"/>
                  </a:cubicBezTo>
                  <a:cubicBezTo>
                    <a:pt x="464" y="1219"/>
                    <a:pt x="465" y="1218"/>
                    <a:pt x="465" y="1218"/>
                  </a:cubicBezTo>
                  <a:cubicBezTo>
                    <a:pt x="465" y="1218"/>
                    <a:pt x="466" y="1218"/>
                    <a:pt x="466" y="1217"/>
                  </a:cubicBezTo>
                  <a:cubicBezTo>
                    <a:pt x="466" y="1217"/>
                    <a:pt x="466" y="1217"/>
                    <a:pt x="467" y="1216"/>
                  </a:cubicBezTo>
                  <a:cubicBezTo>
                    <a:pt x="465" y="1218"/>
                    <a:pt x="464" y="1220"/>
                    <a:pt x="463" y="1221"/>
                  </a:cubicBezTo>
                  <a:cubicBezTo>
                    <a:pt x="462" y="1222"/>
                    <a:pt x="461" y="1224"/>
                    <a:pt x="461" y="1225"/>
                  </a:cubicBezTo>
                  <a:cubicBezTo>
                    <a:pt x="460" y="1226"/>
                    <a:pt x="459" y="1227"/>
                    <a:pt x="458" y="1228"/>
                  </a:cubicBezTo>
                  <a:cubicBezTo>
                    <a:pt x="457" y="1229"/>
                    <a:pt x="456" y="1230"/>
                    <a:pt x="456" y="1231"/>
                  </a:cubicBezTo>
                  <a:cubicBezTo>
                    <a:pt x="453" y="1234"/>
                    <a:pt x="453" y="1234"/>
                    <a:pt x="453" y="1234"/>
                  </a:cubicBezTo>
                  <a:cubicBezTo>
                    <a:pt x="449" y="1238"/>
                    <a:pt x="446" y="1242"/>
                    <a:pt x="442" y="1246"/>
                  </a:cubicBezTo>
                  <a:cubicBezTo>
                    <a:pt x="434" y="1253"/>
                    <a:pt x="427" y="1261"/>
                    <a:pt x="419" y="1268"/>
                  </a:cubicBezTo>
                  <a:cubicBezTo>
                    <a:pt x="412" y="1275"/>
                    <a:pt x="405" y="1282"/>
                    <a:pt x="398" y="1288"/>
                  </a:cubicBezTo>
                  <a:cubicBezTo>
                    <a:pt x="391" y="1295"/>
                    <a:pt x="385" y="1301"/>
                    <a:pt x="380" y="1308"/>
                  </a:cubicBezTo>
                  <a:cubicBezTo>
                    <a:pt x="377" y="1311"/>
                    <a:pt x="375" y="1314"/>
                    <a:pt x="373" y="1317"/>
                  </a:cubicBezTo>
                  <a:cubicBezTo>
                    <a:pt x="372" y="1319"/>
                    <a:pt x="371" y="1320"/>
                    <a:pt x="370" y="1322"/>
                  </a:cubicBezTo>
                  <a:cubicBezTo>
                    <a:pt x="369" y="1323"/>
                    <a:pt x="368" y="1325"/>
                    <a:pt x="367" y="1326"/>
                  </a:cubicBezTo>
                  <a:cubicBezTo>
                    <a:pt x="364" y="1332"/>
                    <a:pt x="361" y="1337"/>
                    <a:pt x="359" y="1342"/>
                  </a:cubicBezTo>
                  <a:cubicBezTo>
                    <a:pt x="358" y="1344"/>
                    <a:pt x="358" y="1346"/>
                    <a:pt x="357" y="1348"/>
                  </a:cubicBezTo>
                  <a:cubicBezTo>
                    <a:pt x="356" y="1349"/>
                    <a:pt x="356" y="1351"/>
                    <a:pt x="355" y="1352"/>
                  </a:cubicBezTo>
                  <a:cubicBezTo>
                    <a:pt x="355" y="1355"/>
                    <a:pt x="354" y="1356"/>
                    <a:pt x="354" y="1356"/>
                  </a:cubicBezTo>
                  <a:cubicBezTo>
                    <a:pt x="354" y="1356"/>
                    <a:pt x="355" y="1355"/>
                    <a:pt x="356" y="1352"/>
                  </a:cubicBezTo>
                  <a:cubicBezTo>
                    <a:pt x="356" y="1351"/>
                    <a:pt x="357" y="1350"/>
                    <a:pt x="358" y="1348"/>
                  </a:cubicBezTo>
                  <a:cubicBezTo>
                    <a:pt x="359" y="1346"/>
                    <a:pt x="360" y="1344"/>
                    <a:pt x="361" y="1342"/>
                  </a:cubicBezTo>
                  <a:cubicBezTo>
                    <a:pt x="363" y="1338"/>
                    <a:pt x="366" y="1333"/>
                    <a:pt x="370" y="1328"/>
                  </a:cubicBezTo>
                  <a:cubicBezTo>
                    <a:pt x="371" y="1327"/>
                    <a:pt x="372" y="1325"/>
                    <a:pt x="373" y="1324"/>
                  </a:cubicBezTo>
                  <a:cubicBezTo>
                    <a:pt x="374" y="1322"/>
                    <a:pt x="375" y="1321"/>
                    <a:pt x="376" y="1319"/>
                  </a:cubicBezTo>
                  <a:cubicBezTo>
                    <a:pt x="376" y="1319"/>
                    <a:pt x="377" y="1318"/>
                    <a:pt x="378" y="1317"/>
                  </a:cubicBezTo>
                  <a:cubicBezTo>
                    <a:pt x="378" y="1317"/>
                    <a:pt x="379" y="1316"/>
                    <a:pt x="379" y="1315"/>
                  </a:cubicBezTo>
                  <a:cubicBezTo>
                    <a:pt x="381" y="1313"/>
                    <a:pt x="382" y="1312"/>
                    <a:pt x="383" y="1310"/>
                  </a:cubicBezTo>
                  <a:cubicBezTo>
                    <a:pt x="383" y="1310"/>
                    <a:pt x="383" y="1310"/>
                    <a:pt x="383" y="1310"/>
                  </a:cubicBezTo>
                  <a:cubicBezTo>
                    <a:pt x="383" y="1310"/>
                    <a:pt x="383" y="1310"/>
                    <a:pt x="383" y="1311"/>
                  </a:cubicBezTo>
                  <a:cubicBezTo>
                    <a:pt x="383" y="1312"/>
                    <a:pt x="383" y="1313"/>
                    <a:pt x="382" y="1314"/>
                  </a:cubicBezTo>
                  <a:cubicBezTo>
                    <a:pt x="382" y="1315"/>
                    <a:pt x="382" y="1316"/>
                    <a:pt x="382" y="1318"/>
                  </a:cubicBezTo>
                  <a:cubicBezTo>
                    <a:pt x="382" y="1319"/>
                    <a:pt x="381" y="1320"/>
                    <a:pt x="381" y="1321"/>
                  </a:cubicBezTo>
                  <a:cubicBezTo>
                    <a:pt x="381" y="1322"/>
                    <a:pt x="381" y="1322"/>
                    <a:pt x="381" y="1322"/>
                  </a:cubicBezTo>
                  <a:cubicBezTo>
                    <a:pt x="381" y="1322"/>
                    <a:pt x="381" y="1322"/>
                    <a:pt x="381" y="1322"/>
                  </a:cubicBezTo>
                  <a:cubicBezTo>
                    <a:pt x="372" y="1338"/>
                    <a:pt x="378" y="1352"/>
                    <a:pt x="385" y="1367"/>
                  </a:cubicBezTo>
                  <a:cubicBezTo>
                    <a:pt x="396" y="1354"/>
                    <a:pt x="392" y="1339"/>
                    <a:pt x="384" y="1325"/>
                  </a:cubicBezTo>
                  <a:cubicBezTo>
                    <a:pt x="384" y="1324"/>
                    <a:pt x="384" y="1323"/>
                    <a:pt x="384" y="1322"/>
                  </a:cubicBezTo>
                  <a:cubicBezTo>
                    <a:pt x="385" y="1321"/>
                    <a:pt x="385" y="1319"/>
                    <a:pt x="385" y="1318"/>
                  </a:cubicBezTo>
                  <a:cubicBezTo>
                    <a:pt x="385" y="1317"/>
                    <a:pt x="385" y="1316"/>
                    <a:pt x="386" y="1315"/>
                  </a:cubicBezTo>
                  <a:cubicBezTo>
                    <a:pt x="386" y="1313"/>
                    <a:pt x="386" y="1312"/>
                    <a:pt x="386" y="1311"/>
                  </a:cubicBezTo>
                  <a:cubicBezTo>
                    <a:pt x="387" y="1310"/>
                    <a:pt x="387" y="1309"/>
                    <a:pt x="387" y="1309"/>
                  </a:cubicBezTo>
                  <a:cubicBezTo>
                    <a:pt x="387" y="1308"/>
                    <a:pt x="387" y="1308"/>
                    <a:pt x="387" y="1308"/>
                  </a:cubicBezTo>
                  <a:cubicBezTo>
                    <a:pt x="387" y="1308"/>
                    <a:pt x="387" y="1307"/>
                    <a:pt x="387" y="1307"/>
                  </a:cubicBezTo>
                  <a:cubicBezTo>
                    <a:pt x="387" y="1307"/>
                    <a:pt x="387" y="1306"/>
                    <a:pt x="387" y="1306"/>
                  </a:cubicBezTo>
                  <a:cubicBezTo>
                    <a:pt x="387" y="1306"/>
                    <a:pt x="387" y="1306"/>
                    <a:pt x="387" y="1305"/>
                  </a:cubicBezTo>
                  <a:cubicBezTo>
                    <a:pt x="392" y="1301"/>
                    <a:pt x="396" y="1296"/>
                    <a:pt x="401" y="1291"/>
                  </a:cubicBezTo>
                  <a:cubicBezTo>
                    <a:pt x="408" y="1284"/>
                    <a:pt x="415" y="1278"/>
                    <a:pt x="422" y="1271"/>
                  </a:cubicBezTo>
                  <a:cubicBezTo>
                    <a:pt x="430" y="1264"/>
                    <a:pt x="437" y="1256"/>
                    <a:pt x="445" y="1249"/>
                  </a:cubicBezTo>
                  <a:cubicBezTo>
                    <a:pt x="449" y="1245"/>
                    <a:pt x="452" y="1241"/>
                    <a:pt x="456" y="1237"/>
                  </a:cubicBezTo>
                  <a:cubicBezTo>
                    <a:pt x="459" y="1233"/>
                    <a:pt x="459" y="1233"/>
                    <a:pt x="459" y="1233"/>
                  </a:cubicBezTo>
                  <a:cubicBezTo>
                    <a:pt x="459" y="1232"/>
                    <a:pt x="460" y="1231"/>
                    <a:pt x="461" y="1230"/>
                  </a:cubicBezTo>
                  <a:cubicBezTo>
                    <a:pt x="462" y="1229"/>
                    <a:pt x="463" y="1228"/>
                    <a:pt x="464" y="1227"/>
                  </a:cubicBezTo>
                  <a:cubicBezTo>
                    <a:pt x="465" y="1226"/>
                    <a:pt x="465" y="1225"/>
                    <a:pt x="466" y="1224"/>
                  </a:cubicBezTo>
                  <a:cubicBezTo>
                    <a:pt x="473" y="1215"/>
                    <a:pt x="479" y="1206"/>
                    <a:pt x="484" y="1197"/>
                  </a:cubicBezTo>
                  <a:cubicBezTo>
                    <a:pt x="486" y="1194"/>
                    <a:pt x="488" y="1191"/>
                    <a:pt x="489" y="1189"/>
                  </a:cubicBezTo>
                  <a:cubicBezTo>
                    <a:pt x="489" y="1189"/>
                    <a:pt x="489" y="1189"/>
                    <a:pt x="489" y="1190"/>
                  </a:cubicBezTo>
                  <a:cubicBezTo>
                    <a:pt x="489" y="1190"/>
                    <a:pt x="489" y="1191"/>
                    <a:pt x="489" y="1192"/>
                  </a:cubicBezTo>
                  <a:cubicBezTo>
                    <a:pt x="489" y="1192"/>
                    <a:pt x="489" y="1193"/>
                    <a:pt x="489" y="1194"/>
                  </a:cubicBezTo>
                  <a:cubicBezTo>
                    <a:pt x="489" y="1195"/>
                    <a:pt x="488" y="1196"/>
                    <a:pt x="488" y="1196"/>
                  </a:cubicBezTo>
                  <a:cubicBezTo>
                    <a:pt x="488" y="1197"/>
                    <a:pt x="488" y="1197"/>
                    <a:pt x="488" y="1198"/>
                  </a:cubicBezTo>
                  <a:cubicBezTo>
                    <a:pt x="488" y="1198"/>
                    <a:pt x="488" y="1199"/>
                    <a:pt x="488" y="1199"/>
                  </a:cubicBezTo>
                  <a:cubicBezTo>
                    <a:pt x="488" y="1201"/>
                    <a:pt x="488" y="1204"/>
                    <a:pt x="488" y="1206"/>
                  </a:cubicBezTo>
                  <a:cubicBezTo>
                    <a:pt x="488" y="1208"/>
                    <a:pt x="488" y="1211"/>
                    <a:pt x="488" y="1213"/>
                  </a:cubicBezTo>
                  <a:cubicBezTo>
                    <a:pt x="488" y="1218"/>
                    <a:pt x="489" y="1224"/>
                    <a:pt x="489" y="1229"/>
                  </a:cubicBezTo>
                  <a:cubicBezTo>
                    <a:pt x="489" y="1234"/>
                    <a:pt x="489" y="1239"/>
                    <a:pt x="490" y="1244"/>
                  </a:cubicBezTo>
                  <a:cubicBezTo>
                    <a:pt x="489" y="1244"/>
                    <a:pt x="489" y="1244"/>
                    <a:pt x="488" y="1245"/>
                  </a:cubicBezTo>
                  <a:cubicBezTo>
                    <a:pt x="488" y="1245"/>
                    <a:pt x="487" y="1245"/>
                    <a:pt x="486" y="1246"/>
                  </a:cubicBezTo>
                  <a:cubicBezTo>
                    <a:pt x="486" y="1246"/>
                    <a:pt x="486" y="1246"/>
                    <a:pt x="485" y="1247"/>
                  </a:cubicBezTo>
                  <a:cubicBezTo>
                    <a:pt x="485" y="1247"/>
                    <a:pt x="485" y="1247"/>
                    <a:pt x="485" y="1247"/>
                  </a:cubicBezTo>
                  <a:cubicBezTo>
                    <a:pt x="484" y="1247"/>
                    <a:pt x="484" y="1247"/>
                    <a:pt x="484" y="1248"/>
                  </a:cubicBezTo>
                  <a:cubicBezTo>
                    <a:pt x="483" y="1248"/>
                    <a:pt x="482" y="1249"/>
                    <a:pt x="481" y="1250"/>
                  </a:cubicBezTo>
                  <a:cubicBezTo>
                    <a:pt x="480" y="1251"/>
                    <a:pt x="479" y="1252"/>
                    <a:pt x="478" y="1253"/>
                  </a:cubicBezTo>
                  <a:cubicBezTo>
                    <a:pt x="476" y="1254"/>
                    <a:pt x="474" y="1257"/>
                    <a:pt x="472" y="1259"/>
                  </a:cubicBezTo>
                  <a:cubicBezTo>
                    <a:pt x="472" y="1259"/>
                    <a:pt x="472" y="1259"/>
                    <a:pt x="472" y="1259"/>
                  </a:cubicBezTo>
                  <a:cubicBezTo>
                    <a:pt x="471" y="1259"/>
                    <a:pt x="471" y="1259"/>
                    <a:pt x="471" y="1259"/>
                  </a:cubicBezTo>
                  <a:cubicBezTo>
                    <a:pt x="454" y="1254"/>
                    <a:pt x="447" y="1276"/>
                    <a:pt x="452" y="1288"/>
                  </a:cubicBezTo>
                  <a:cubicBezTo>
                    <a:pt x="459" y="1281"/>
                    <a:pt x="477" y="1275"/>
                    <a:pt x="473" y="1261"/>
                  </a:cubicBezTo>
                  <a:cubicBezTo>
                    <a:pt x="473" y="1261"/>
                    <a:pt x="473" y="1260"/>
                    <a:pt x="474" y="1260"/>
                  </a:cubicBezTo>
                  <a:cubicBezTo>
                    <a:pt x="476" y="1258"/>
                    <a:pt x="478" y="1256"/>
                    <a:pt x="480" y="1254"/>
                  </a:cubicBezTo>
                  <a:cubicBezTo>
                    <a:pt x="481" y="1253"/>
                    <a:pt x="482" y="1252"/>
                    <a:pt x="483" y="1252"/>
                  </a:cubicBezTo>
                  <a:cubicBezTo>
                    <a:pt x="484" y="1251"/>
                    <a:pt x="485" y="1250"/>
                    <a:pt x="485" y="1249"/>
                  </a:cubicBezTo>
                  <a:cubicBezTo>
                    <a:pt x="486" y="1249"/>
                    <a:pt x="486" y="1249"/>
                    <a:pt x="486" y="1249"/>
                  </a:cubicBezTo>
                  <a:cubicBezTo>
                    <a:pt x="486" y="1249"/>
                    <a:pt x="486" y="1248"/>
                    <a:pt x="487" y="1248"/>
                  </a:cubicBezTo>
                  <a:cubicBezTo>
                    <a:pt x="487" y="1248"/>
                    <a:pt x="487" y="1247"/>
                    <a:pt x="487" y="1247"/>
                  </a:cubicBezTo>
                  <a:cubicBezTo>
                    <a:pt x="488" y="1246"/>
                    <a:pt x="489" y="1246"/>
                    <a:pt x="489" y="1245"/>
                  </a:cubicBezTo>
                  <a:cubicBezTo>
                    <a:pt x="489" y="1245"/>
                    <a:pt x="489" y="1245"/>
                    <a:pt x="490" y="1245"/>
                  </a:cubicBezTo>
                  <a:cubicBezTo>
                    <a:pt x="490" y="1245"/>
                    <a:pt x="490" y="1245"/>
                    <a:pt x="490" y="1245"/>
                  </a:cubicBezTo>
                  <a:cubicBezTo>
                    <a:pt x="490" y="1247"/>
                    <a:pt x="490" y="1250"/>
                    <a:pt x="490" y="1252"/>
                  </a:cubicBezTo>
                  <a:cubicBezTo>
                    <a:pt x="490" y="1254"/>
                    <a:pt x="490" y="1257"/>
                    <a:pt x="490" y="1259"/>
                  </a:cubicBezTo>
                  <a:cubicBezTo>
                    <a:pt x="490" y="1259"/>
                    <a:pt x="490" y="1260"/>
                    <a:pt x="490" y="1260"/>
                  </a:cubicBezTo>
                  <a:cubicBezTo>
                    <a:pt x="489" y="1261"/>
                    <a:pt x="489" y="1261"/>
                    <a:pt x="490" y="1261"/>
                  </a:cubicBezTo>
                  <a:cubicBezTo>
                    <a:pt x="490" y="1262"/>
                    <a:pt x="490" y="1263"/>
                    <a:pt x="490" y="1264"/>
                  </a:cubicBezTo>
                  <a:cubicBezTo>
                    <a:pt x="490" y="1266"/>
                    <a:pt x="490" y="1267"/>
                    <a:pt x="490" y="1268"/>
                  </a:cubicBezTo>
                  <a:cubicBezTo>
                    <a:pt x="490" y="1271"/>
                    <a:pt x="490" y="1272"/>
                    <a:pt x="490" y="1272"/>
                  </a:cubicBezTo>
                  <a:cubicBezTo>
                    <a:pt x="490" y="1272"/>
                    <a:pt x="490" y="1271"/>
                    <a:pt x="491" y="1268"/>
                  </a:cubicBezTo>
                  <a:cubicBezTo>
                    <a:pt x="491" y="1268"/>
                    <a:pt x="491" y="1267"/>
                    <a:pt x="491" y="1266"/>
                  </a:cubicBezTo>
                  <a:cubicBezTo>
                    <a:pt x="491" y="1266"/>
                    <a:pt x="491" y="1265"/>
                    <a:pt x="491" y="1264"/>
                  </a:cubicBezTo>
                  <a:cubicBezTo>
                    <a:pt x="492" y="1263"/>
                    <a:pt x="492" y="1262"/>
                    <a:pt x="492" y="1262"/>
                  </a:cubicBezTo>
                  <a:cubicBezTo>
                    <a:pt x="492" y="1261"/>
                    <a:pt x="492" y="1261"/>
                    <a:pt x="492" y="1260"/>
                  </a:cubicBezTo>
                  <a:cubicBezTo>
                    <a:pt x="492" y="1260"/>
                    <a:pt x="492" y="1259"/>
                    <a:pt x="492" y="1259"/>
                  </a:cubicBezTo>
                  <a:cubicBezTo>
                    <a:pt x="492" y="1257"/>
                    <a:pt x="492" y="1254"/>
                    <a:pt x="492" y="1252"/>
                  </a:cubicBezTo>
                  <a:cubicBezTo>
                    <a:pt x="492" y="1250"/>
                    <a:pt x="492" y="1247"/>
                    <a:pt x="492" y="1245"/>
                  </a:cubicBezTo>
                  <a:cubicBezTo>
                    <a:pt x="492" y="1240"/>
                    <a:pt x="492" y="1234"/>
                    <a:pt x="491" y="1229"/>
                  </a:cubicBezTo>
                  <a:cubicBezTo>
                    <a:pt x="491" y="1227"/>
                    <a:pt x="491" y="1226"/>
                    <a:pt x="491" y="1224"/>
                  </a:cubicBezTo>
                  <a:cubicBezTo>
                    <a:pt x="491" y="1224"/>
                    <a:pt x="491" y="1224"/>
                    <a:pt x="491" y="1225"/>
                  </a:cubicBezTo>
                  <a:cubicBezTo>
                    <a:pt x="492" y="1225"/>
                    <a:pt x="492" y="1225"/>
                    <a:pt x="492" y="1225"/>
                  </a:cubicBezTo>
                  <a:cubicBezTo>
                    <a:pt x="492" y="1226"/>
                    <a:pt x="493" y="1226"/>
                    <a:pt x="493" y="1226"/>
                  </a:cubicBezTo>
                  <a:cubicBezTo>
                    <a:pt x="493" y="1226"/>
                    <a:pt x="494" y="1227"/>
                    <a:pt x="494" y="1227"/>
                  </a:cubicBezTo>
                  <a:cubicBezTo>
                    <a:pt x="496" y="1228"/>
                    <a:pt x="499" y="1230"/>
                    <a:pt x="503" y="1231"/>
                  </a:cubicBezTo>
                  <a:cubicBezTo>
                    <a:pt x="506" y="1233"/>
                    <a:pt x="509" y="1234"/>
                    <a:pt x="512" y="1235"/>
                  </a:cubicBezTo>
                  <a:cubicBezTo>
                    <a:pt x="511" y="1235"/>
                    <a:pt x="511" y="1235"/>
                    <a:pt x="511" y="1236"/>
                  </a:cubicBezTo>
                  <a:cubicBezTo>
                    <a:pt x="511" y="1239"/>
                    <a:pt x="511" y="1239"/>
                    <a:pt x="511" y="1239"/>
                  </a:cubicBezTo>
                  <a:cubicBezTo>
                    <a:pt x="510" y="1254"/>
                    <a:pt x="524" y="1265"/>
                    <a:pt x="539" y="1261"/>
                  </a:cubicBezTo>
                  <a:cubicBezTo>
                    <a:pt x="533" y="1250"/>
                    <a:pt x="531" y="1228"/>
                    <a:pt x="515" y="1234"/>
                  </a:cubicBezTo>
                  <a:cubicBezTo>
                    <a:pt x="514" y="1234"/>
                    <a:pt x="514" y="1234"/>
                    <a:pt x="514" y="1234"/>
                  </a:cubicBezTo>
                  <a:cubicBezTo>
                    <a:pt x="511" y="1232"/>
                    <a:pt x="507" y="1230"/>
                    <a:pt x="504" y="1229"/>
                  </a:cubicBezTo>
                  <a:cubicBezTo>
                    <a:pt x="500" y="1228"/>
                    <a:pt x="497" y="1226"/>
                    <a:pt x="495" y="1225"/>
                  </a:cubicBezTo>
                  <a:cubicBezTo>
                    <a:pt x="495" y="1225"/>
                    <a:pt x="495" y="1224"/>
                    <a:pt x="494" y="1224"/>
                  </a:cubicBezTo>
                  <a:cubicBezTo>
                    <a:pt x="494" y="1224"/>
                    <a:pt x="494" y="1224"/>
                    <a:pt x="494" y="1224"/>
                  </a:cubicBezTo>
                  <a:cubicBezTo>
                    <a:pt x="493" y="1223"/>
                    <a:pt x="493" y="1223"/>
                    <a:pt x="493" y="1223"/>
                  </a:cubicBezTo>
                  <a:cubicBezTo>
                    <a:pt x="493" y="1223"/>
                    <a:pt x="492" y="1223"/>
                    <a:pt x="492" y="1223"/>
                  </a:cubicBezTo>
                  <a:cubicBezTo>
                    <a:pt x="492" y="1222"/>
                    <a:pt x="491" y="1222"/>
                    <a:pt x="491" y="1221"/>
                  </a:cubicBezTo>
                  <a:cubicBezTo>
                    <a:pt x="491" y="1219"/>
                    <a:pt x="491" y="1216"/>
                    <a:pt x="491" y="1213"/>
                  </a:cubicBezTo>
                  <a:cubicBezTo>
                    <a:pt x="491" y="1211"/>
                    <a:pt x="491" y="1208"/>
                    <a:pt x="491" y="1206"/>
                  </a:cubicBezTo>
                  <a:cubicBezTo>
                    <a:pt x="490" y="1204"/>
                    <a:pt x="490" y="1201"/>
                    <a:pt x="491" y="1199"/>
                  </a:cubicBezTo>
                  <a:cubicBezTo>
                    <a:pt x="491" y="1198"/>
                    <a:pt x="491" y="1197"/>
                    <a:pt x="491" y="1197"/>
                  </a:cubicBezTo>
                  <a:cubicBezTo>
                    <a:pt x="491" y="1196"/>
                    <a:pt x="491" y="1195"/>
                    <a:pt x="490" y="1194"/>
                  </a:cubicBezTo>
                  <a:cubicBezTo>
                    <a:pt x="490" y="1192"/>
                    <a:pt x="490" y="1191"/>
                    <a:pt x="490" y="1190"/>
                  </a:cubicBezTo>
                  <a:cubicBezTo>
                    <a:pt x="490" y="1189"/>
                    <a:pt x="490" y="1188"/>
                    <a:pt x="490" y="1188"/>
                  </a:cubicBezTo>
                  <a:cubicBezTo>
                    <a:pt x="491" y="1186"/>
                    <a:pt x="492" y="1185"/>
                    <a:pt x="493" y="1183"/>
                  </a:cubicBezTo>
                  <a:cubicBezTo>
                    <a:pt x="495" y="1181"/>
                    <a:pt x="496" y="1179"/>
                    <a:pt x="498" y="1177"/>
                  </a:cubicBezTo>
                  <a:cubicBezTo>
                    <a:pt x="499" y="1175"/>
                    <a:pt x="501" y="1173"/>
                    <a:pt x="502" y="1171"/>
                  </a:cubicBezTo>
                  <a:cubicBezTo>
                    <a:pt x="511" y="1160"/>
                    <a:pt x="520" y="1150"/>
                    <a:pt x="529" y="1141"/>
                  </a:cubicBezTo>
                  <a:cubicBezTo>
                    <a:pt x="529" y="1141"/>
                    <a:pt x="529" y="1142"/>
                    <a:pt x="529" y="1142"/>
                  </a:cubicBezTo>
                  <a:cubicBezTo>
                    <a:pt x="529" y="1143"/>
                    <a:pt x="529" y="1143"/>
                    <a:pt x="529" y="1144"/>
                  </a:cubicBezTo>
                  <a:cubicBezTo>
                    <a:pt x="530" y="1145"/>
                    <a:pt x="530" y="1146"/>
                    <a:pt x="530" y="1147"/>
                  </a:cubicBezTo>
                  <a:cubicBezTo>
                    <a:pt x="530" y="1148"/>
                    <a:pt x="531" y="1149"/>
                    <a:pt x="531" y="1150"/>
                  </a:cubicBezTo>
                  <a:cubicBezTo>
                    <a:pt x="531" y="1150"/>
                    <a:pt x="531" y="1150"/>
                    <a:pt x="531" y="1150"/>
                  </a:cubicBezTo>
                  <a:cubicBezTo>
                    <a:pt x="530" y="1150"/>
                    <a:pt x="530" y="1150"/>
                    <a:pt x="530" y="1150"/>
                  </a:cubicBezTo>
                  <a:cubicBezTo>
                    <a:pt x="527" y="1164"/>
                    <a:pt x="538" y="1171"/>
                    <a:pt x="550" y="1179"/>
                  </a:cubicBezTo>
                  <a:cubicBezTo>
                    <a:pt x="556" y="1166"/>
                    <a:pt x="548" y="1157"/>
                    <a:pt x="535" y="1151"/>
                  </a:cubicBezTo>
                  <a:cubicBezTo>
                    <a:pt x="535" y="1150"/>
                    <a:pt x="534" y="1149"/>
                    <a:pt x="534" y="1149"/>
                  </a:cubicBezTo>
                  <a:cubicBezTo>
                    <a:pt x="534" y="1148"/>
                    <a:pt x="534" y="1147"/>
                    <a:pt x="533" y="1146"/>
                  </a:cubicBezTo>
                  <a:cubicBezTo>
                    <a:pt x="533" y="1145"/>
                    <a:pt x="533" y="1144"/>
                    <a:pt x="533" y="1144"/>
                  </a:cubicBezTo>
                  <a:cubicBezTo>
                    <a:pt x="533" y="1143"/>
                    <a:pt x="532" y="1142"/>
                    <a:pt x="532" y="1141"/>
                  </a:cubicBezTo>
                  <a:cubicBezTo>
                    <a:pt x="532" y="1140"/>
                    <a:pt x="532" y="1140"/>
                    <a:pt x="532" y="1139"/>
                  </a:cubicBezTo>
                  <a:cubicBezTo>
                    <a:pt x="532" y="1139"/>
                    <a:pt x="532" y="1139"/>
                    <a:pt x="532" y="1139"/>
                  </a:cubicBezTo>
                  <a:cubicBezTo>
                    <a:pt x="532" y="1138"/>
                    <a:pt x="532" y="1138"/>
                    <a:pt x="532" y="1138"/>
                  </a:cubicBezTo>
                  <a:cubicBezTo>
                    <a:pt x="533" y="1137"/>
                    <a:pt x="534" y="1136"/>
                    <a:pt x="535" y="1135"/>
                  </a:cubicBezTo>
                  <a:cubicBezTo>
                    <a:pt x="550" y="1134"/>
                    <a:pt x="565" y="1130"/>
                    <a:pt x="576" y="1124"/>
                  </a:cubicBezTo>
                  <a:cubicBezTo>
                    <a:pt x="602" y="1111"/>
                    <a:pt x="617" y="1104"/>
                    <a:pt x="617" y="1104"/>
                  </a:cubicBezTo>
                  <a:cubicBezTo>
                    <a:pt x="618" y="1104"/>
                    <a:pt x="623" y="1110"/>
                    <a:pt x="631" y="1114"/>
                  </a:cubicBezTo>
                  <a:cubicBezTo>
                    <a:pt x="640" y="1119"/>
                    <a:pt x="650" y="1123"/>
                    <a:pt x="650" y="1123"/>
                  </a:cubicBezTo>
                  <a:cubicBezTo>
                    <a:pt x="633" y="1153"/>
                    <a:pt x="595" y="1212"/>
                    <a:pt x="563" y="1192"/>
                  </a:cubicBezTo>
                  <a:cubicBezTo>
                    <a:pt x="592" y="1223"/>
                    <a:pt x="629" y="1181"/>
                    <a:pt x="655" y="1150"/>
                  </a:cubicBezTo>
                  <a:cubicBezTo>
                    <a:pt x="675" y="1128"/>
                    <a:pt x="669" y="1129"/>
                    <a:pt x="697" y="1139"/>
                  </a:cubicBezTo>
                  <a:cubicBezTo>
                    <a:pt x="718" y="1146"/>
                    <a:pt x="741" y="1158"/>
                    <a:pt x="764" y="1160"/>
                  </a:cubicBezTo>
                  <a:cubicBezTo>
                    <a:pt x="783" y="1162"/>
                    <a:pt x="798" y="1153"/>
                    <a:pt x="816" y="1154"/>
                  </a:cubicBezTo>
                  <a:cubicBezTo>
                    <a:pt x="835" y="1156"/>
                    <a:pt x="842" y="1166"/>
                    <a:pt x="862" y="1162"/>
                  </a:cubicBezTo>
                  <a:cubicBezTo>
                    <a:pt x="889" y="1158"/>
                    <a:pt x="921" y="1132"/>
                    <a:pt x="938" y="1169"/>
                  </a:cubicBezTo>
                  <a:cubicBezTo>
                    <a:pt x="914" y="1188"/>
                    <a:pt x="893" y="1206"/>
                    <a:pt x="873" y="1232"/>
                  </a:cubicBezTo>
                  <a:cubicBezTo>
                    <a:pt x="870" y="1233"/>
                    <a:pt x="869" y="1234"/>
                    <a:pt x="868" y="1235"/>
                  </a:cubicBezTo>
                  <a:cubicBezTo>
                    <a:pt x="867" y="1235"/>
                    <a:pt x="866" y="1236"/>
                    <a:pt x="864" y="1237"/>
                  </a:cubicBezTo>
                  <a:cubicBezTo>
                    <a:pt x="863" y="1238"/>
                    <a:pt x="862" y="1238"/>
                    <a:pt x="860" y="1239"/>
                  </a:cubicBezTo>
                  <a:cubicBezTo>
                    <a:pt x="855" y="1242"/>
                    <a:pt x="849" y="1246"/>
                    <a:pt x="843" y="1250"/>
                  </a:cubicBezTo>
                  <a:cubicBezTo>
                    <a:pt x="838" y="1253"/>
                    <a:pt x="831" y="1258"/>
                    <a:pt x="826" y="1263"/>
                  </a:cubicBezTo>
                  <a:cubicBezTo>
                    <a:pt x="825" y="1264"/>
                    <a:pt x="824" y="1264"/>
                    <a:pt x="823" y="1265"/>
                  </a:cubicBezTo>
                  <a:cubicBezTo>
                    <a:pt x="823" y="1266"/>
                    <a:pt x="822" y="1266"/>
                    <a:pt x="821" y="1267"/>
                  </a:cubicBezTo>
                  <a:cubicBezTo>
                    <a:pt x="820" y="1268"/>
                    <a:pt x="820" y="1268"/>
                    <a:pt x="820" y="1268"/>
                  </a:cubicBezTo>
                  <a:cubicBezTo>
                    <a:pt x="820" y="1268"/>
                    <a:pt x="820" y="1268"/>
                    <a:pt x="820" y="1268"/>
                  </a:cubicBezTo>
                  <a:cubicBezTo>
                    <a:pt x="820" y="1268"/>
                    <a:pt x="820" y="1268"/>
                    <a:pt x="820" y="1268"/>
                  </a:cubicBezTo>
                  <a:cubicBezTo>
                    <a:pt x="819" y="1269"/>
                    <a:pt x="819" y="1269"/>
                    <a:pt x="819" y="1269"/>
                  </a:cubicBezTo>
                  <a:cubicBezTo>
                    <a:pt x="819" y="1269"/>
                    <a:pt x="819" y="1269"/>
                    <a:pt x="819" y="1269"/>
                  </a:cubicBezTo>
                  <a:cubicBezTo>
                    <a:pt x="819" y="1269"/>
                    <a:pt x="818" y="1269"/>
                    <a:pt x="818" y="1270"/>
                  </a:cubicBezTo>
                  <a:cubicBezTo>
                    <a:pt x="817" y="1270"/>
                    <a:pt x="816" y="1271"/>
                    <a:pt x="814" y="1271"/>
                  </a:cubicBezTo>
                  <a:cubicBezTo>
                    <a:pt x="814" y="1272"/>
                    <a:pt x="813" y="1272"/>
                    <a:pt x="812" y="1272"/>
                  </a:cubicBezTo>
                  <a:cubicBezTo>
                    <a:pt x="812" y="1272"/>
                    <a:pt x="811" y="1272"/>
                    <a:pt x="811" y="1272"/>
                  </a:cubicBezTo>
                  <a:cubicBezTo>
                    <a:pt x="811" y="1273"/>
                    <a:pt x="810" y="1273"/>
                    <a:pt x="810" y="1273"/>
                  </a:cubicBezTo>
                  <a:cubicBezTo>
                    <a:pt x="806" y="1274"/>
                    <a:pt x="802" y="1274"/>
                    <a:pt x="798" y="1274"/>
                  </a:cubicBezTo>
                  <a:cubicBezTo>
                    <a:pt x="797" y="1274"/>
                    <a:pt x="797" y="1274"/>
                    <a:pt x="796" y="1274"/>
                  </a:cubicBezTo>
                  <a:cubicBezTo>
                    <a:pt x="796" y="1274"/>
                    <a:pt x="795" y="1274"/>
                    <a:pt x="795" y="1274"/>
                  </a:cubicBezTo>
                  <a:cubicBezTo>
                    <a:pt x="793" y="1274"/>
                    <a:pt x="792" y="1273"/>
                    <a:pt x="791" y="1273"/>
                  </a:cubicBezTo>
                  <a:cubicBezTo>
                    <a:pt x="789" y="1273"/>
                    <a:pt x="786" y="1273"/>
                    <a:pt x="784" y="1272"/>
                  </a:cubicBezTo>
                  <a:cubicBezTo>
                    <a:pt x="781" y="1272"/>
                    <a:pt x="779" y="1272"/>
                    <a:pt x="777" y="1272"/>
                  </a:cubicBezTo>
                  <a:cubicBezTo>
                    <a:pt x="775" y="1272"/>
                    <a:pt x="773" y="1272"/>
                    <a:pt x="771" y="1272"/>
                  </a:cubicBezTo>
                  <a:cubicBezTo>
                    <a:pt x="771" y="1272"/>
                    <a:pt x="771" y="1272"/>
                    <a:pt x="771" y="1271"/>
                  </a:cubicBezTo>
                  <a:cubicBezTo>
                    <a:pt x="770" y="1271"/>
                    <a:pt x="770" y="1271"/>
                    <a:pt x="770" y="1271"/>
                  </a:cubicBezTo>
                  <a:cubicBezTo>
                    <a:pt x="770" y="1271"/>
                    <a:pt x="770" y="1270"/>
                    <a:pt x="770" y="1270"/>
                  </a:cubicBezTo>
                  <a:cubicBezTo>
                    <a:pt x="769" y="1270"/>
                    <a:pt x="769" y="1270"/>
                    <a:pt x="769" y="1270"/>
                  </a:cubicBezTo>
                  <a:cubicBezTo>
                    <a:pt x="769" y="1269"/>
                    <a:pt x="769" y="1269"/>
                    <a:pt x="768" y="1269"/>
                  </a:cubicBezTo>
                  <a:cubicBezTo>
                    <a:pt x="767" y="1267"/>
                    <a:pt x="765" y="1265"/>
                    <a:pt x="764" y="1262"/>
                  </a:cubicBezTo>
                  <a:cubicBezTo>
                    <a:pt x="762" y="1259"/>
                    <a:pt x="761" y="1257"/>
                    <a:pt x="759" y="1254"/>
                  </a:cubicBezTo>
                  <a:cubicBezTo>
                    <a:pt x="759" y="1254"/>
                    <a:pt x="759" y="1253"/>
                    <a:pt x="759" y="1253"/>
                  </a:cubicBezTo>
                  <a:cubicBezTo>
                    <a:pt x="761" y="1239"/>
                    <a:pt x="744" y="1239"/>
                    <a:pt x="734" y="1235"/>
                  </a:cubicBezTo>
                  <a:cubicBezTo>
                    <a:pt x="733" y="1248"/>
                    <a:pt x="744" y="1259"/>
                    <a:pt x="755" y="1257"/>
                  </a:cubicBezTo>
                  <a:cubicBezTo>
                    <a:pt x="758" y="1257"/>
                    <a:pt x="758" y="1257"/>
                    <a:pt x="758" y="1257"/>
                  </a:cubicBezTo>
                  <a:cubicBezTo>
                    <a:pt x="758" y="1257"/>
                    <a:pt x="758" y="1256"/>
                    <a:pt x="758" y="1256"/>
                  </a:cubicBezTo>
                  <a:cubicBezTo>
                    <a:pt x="760" y="1258"/>
                    <a:pt x="761" y="1261"/>
                    <a:pt x="762" y="1263"/>
                  </a:cubicBezTo>
                  <a:cubicBezTo>
                    <a:pt x="764" y="1266"/>
                    <a:pt x="765" y="1268"/>
                    <a:pt x="767" y="1270"/>
                  </a:cubicBezTo>
                  <a:cubicBezTo>
                    <a:pt x="767" y="1271"/>
                    <a:pt x="767" y="1271"/>
                    <a:pt x="768" y="1271"/>
                  </a:cubicBezTo>
                  <a:cubicBezTo>
                    <a:pt x="768" y="1271"/>
                    <a:pt x="768" y="1272"/>
                    <a:pt x="768" y="1272"/>
                  </a:cubicBezTo>
                  <a:cubicBezTo>
                    <a:pt x="769" y="1272"/>
                    <a:pt x="769" y="1272"/>
                    <a:pt x="769" y="1272"/>
                  </a:cubicBezTo>
                  <a:cubicBezTo>
                    <a:pt x="769" y="1272"/>
                    <a:pt x="769" y="1272"/>
                    <a:pt x="769" y="1272"/>
                  </a:cubicBezTo>
                  <a:cubicBezTo>
                    <a:pt x="765" y="1273"/>
                    <a:pt x="761" y="1274"/>
                    <a:pt x="758" y="1275"/>
                  </a:cubicBezTo>
                  <a:cubicBezTo>
                    <a:pt x="757" y="1275"/>
                    <a:pt x="757" y="1276"/>
                    <a:pt x="756" y="1276"/>
                  </a:cubicBezTo>
                  <a:cubicBezTo>
                    <a:pt x="756" y="1276"/>
                    <a:pt x="756" y="1276"/>
                    <a:pt x="755" y="1276"/>
                  </a:cubicBezTo>
                  <a:cubicBezTo>
                    <a:pt x="754" y="1277"/>
                    <a:pt x="754" y="1277"/>
                    <a:pt x="753" y="1277"/>
                  </a:cubicBezTo>
                  <a:cubicBezTo>
                    <a:pt x="752" y="1278"/>
                    <a:pt x="751" y="1279"/>
                    <a:pt x="750" y="1279"/>
                  </a:cubicBezTo>
                  <a:cubicBezTo>
                    <a:pt x="750" y="1279"/>
                    <a:pt x="750" y="1279"/>
                    <a:pt x="749" y="1280"/>
                  </a:cubicBezTo>
                  <a:cubicBezTo>
                    <a:pt x="749" y="1280"/>
                    <a:pt x="749" y="1280"/>
                    <a:pt x="748" y="1280"/>
                  </a:cubicBezTo>
                  <a:cubicBezTo>
                    <a:pt x="748" y="1280"/>
                    <a:pt x="748" y="1280"/>
                    <a:pt x="748" y="1280"/>
                  </a:cubicBezTo>
                  <a:cubicBezTo>
                    <a:pt x="748" y="1280"/>
                    <a:pt x="747" y="1280"/>
                    <a:pt x="747" y="1280"/>
                  </a:cubicBezTo>
                  <a:cubicBezTo>
                    <a:pt x="746" y="1280"/>
                    <a:pt x="746" y="1280"/>
                    <a:pt x="745" y="1280"/>
                  </a:cubicBezTo>
                  <a:cubicBezTo>
                    <a:pt x="744" y="1280"/>
                    <a:pt x="743" y="1280"/>
                    <a:pt x="741" y="1281"/>
                  </a:cubicBezTo>
                  <a:cubicBezTo>
                    <a:pt x="740" y="1281"/>
                    <a:pt x="739" y="1281"/>
                    <a:pt x="738" y="1281"/>
                  </a:cubicBezTo>
                  <a:cubicBezTo>
                    <a:pt x="737" y="1281"/>
                    <a:pt x="736" y="1281"/>
                    <a:pt x="735" y="1281"/>
                  </a:cubicBezTo>
                  <a:cubicBezTo>
                    <a:pt x="734" y="1281"/>
                    <a:pt x="734" y="1281"/>
                    <a:pt x="734" y="1281"/>
                  </a:cubicBezTo>
                  <a:cubicBezTo>
                    <a:pt x="734" y="1281"/>
                    <a:pt x="734" y="1280"/>
                    <a:pt x="734" y="1280"/>
                  </a:cubicBezTo>
                  <a:cubicBezTo>
                    <a:pt x="732" y="1280"/>
                    <a:pt x="731" y="1278"/>
                    <a:pt x="729" y="1278"/>
                  </a:cubicBezTo>
                  <a:cubicBezTo>
                    <a:pt x="728" y="1278"/>
                    <a:pt x="728" y="1278"/>
                    <a:pt x="728" y="1278"/>
                  </a:cubicBezTo>
                  <a:cubicBezTo>
                    <a:pt x="729" y="1268"/>
                    <a:pt x="717" y="1270"/>
                    <a:pt x="712" y="1270"/>
                  </a:cubicBezTo>
                  <a:cubicBezTo>
                    <a:pt x="704" y="1270"/>
                    <a:pt x="701" y="1267"/>
                    <a:pt x="693" y="1263"/>
                  </a:cubicBezTo>
                  <a:cubicBezTo>
                    <a:pt x="699" y="1276"/>
                    <a:pt x="721" y="1299"/>
                    <a:pt x="732" y="1283"/>
                  </a:cubicBezTo>
                  <a:cubicBezTo>
                    <a:pt x="733" y="1283"/>
                    <a:pt x="734" y="1283"/>
                    <a:pt x="735" y="1283"/>
                  </a:cubicBezTo>
                  <a:cubicBezTo>
                    <a:pt x="736" y="1283"/>
                    <a:pt x="737" y="1283"/>
                    <a:pt x="738" y="1283"/>
                  </a:cubicBezTo>
                  <a:cubicBezTo>
                    <a:pt x="739" y="1283"/>
                    <a:pt x="741" y="1283"/>
                    <a:pt x="742" y="1283"/>
                  </a:cubicBezTo>
                  <a:cubicBezTo>
                    <a:pt x="743" y="1283"/>
                    <a:pt x="744" y="1282"/>
                    <a:pt x="745" y="1282"/>
                  </a:cubicBezTo>
                  <a:cubicBezTo>
                    <a:pt x="746" y="1282"/>
                    <a:pt x="747" y="1282"/>
                    <a:pt x="748" y="1282"/>
                  </a:cubicBezTo>
                  <a:cubicBezTo>
                    <a:pt x="748" y="1282"/>
                    <a:pt x="748" y="1282"/>
                    <a:pt x="748" y="1282"/>
                  </a:cubicBezTo>
                  <a:cubicBezTo>
                    <a:pt x="749" y="1282"/>
                    <a:pt x="749" y="1282"/>
                    <a:pt x="749" y="1282"/>
                  </a:cubicBezTo>
                  <a:cubicBezTo>
                    <a:pt x="749" y="1281"/>
                    <a:pt x="750" y="1281"/>
                    <a:pt x="750" y="1281"/>
                  </a:cubicBezTo>
                  <a:cubicBezTo>
                    <a:pt x="751" y="1281"/>
                    <a:pt x="751" y="1281"/>
                    <a:pt x="752" y="1280"/>
                  </a:cubicBezTo>
                  <a:cubicBezTo>
                    <a:pt x="753" y="1280"/>
                    <a:pt x="753" y="1280"/>
                    <a:pt x="753" y="1280"/>
                  </a:cubicBezTo>
                  <a:cubicBezTo>
                    <a:pt x="753" y="1280"/>
                    <a:pt x="753" y="1280"/>
                    <a:pt x="752" y="1280"/>
                  </a:cubicBezTo>
                  <a:cubicBezTo>
                    <a:pt x="752" y="1279"/>
                    <a:pt x="753" y="1279"/>
                    <a:pt x="754" y="1279"/>
                  </a:cubicBezTo>
                  <a:cubicBezTo>
                    <a:pt x="755" y="1279"/>
                    <a:pt x="755" y="1279"/>
                    <a:pt x="756" y="1278"/>
                  </a:cubicBezTo>
                  <a:cubicBezTo>
                    <a:pt x="756" y="1278"/>
                    <a:pt x="757" y="1278"/>
                    <a:pt x="757" y="1278"/>
                  </a:cubicBezTo>
                  <a:cubicBezTo>
                    <a:pt x="758" y="1278"/>
                    <a:pt x="758" y="1278"/>
                    <a:pt x="758" y="1277"/>
                  </a:cubicBezTo>
                  <a:cubicBezTo>
                    <a:pt x="762" y="1276"/>
                    <a:pt x="766" y="1275"/>
                    <a:pt x="770" y="1274"/>
                  </a:cubicBezTo>
                  <a:cubicBezTo>
                    <a:pt x="771" y="1274"/>
                    <a:pt x="773" y="1274"/>
                    <a:pt x="774" y="1274"/>
                  </a:cubicBezTo>
                  <a:cubicBezTo>
                    <a:pt x="774" y="1274"/>
                    <a:pt x="774" y="1274"/>
                    <a:pt x="774" y="1274"/>
                  </a:cubicBezTo>
                  <a:cubicBezTo>
                    <a:pt x="774" y="1274"/>
                    <a:pt x="774" y="1274"/>
                    <a:pt x="774" y="1274"/>
                  </a:cubicBezTo>
                  <a:cubicBezTo>
                    <a:pt x="775" y="1274"/>
                    <a:pt x="776" y="1274"/>
                    <a:pt x="777" y="1274"/>
                  </a:cubicBezTo>
                  <a:cubicBezTo>
                    <a:pt x="779" y="1274"/>
                    <a:pt x="781" y="1274"/>
                    <a:pt x="784" y="1275"/>
                  </a:cubicBezTo>
                  <a:cubicBezTo>
                    <a:pt x="786" y="1275"/>
                    <a:pt x="789" y="1275"/>
                    <a:pt x="791" y="1276"/>
                  </a:cubicBezTo>
                  <a:cubicBezTo>
                    <a:pt x="792" y="1276"/>
                    <a:pt x="793" y="1276"/>
                    <a:pt x="795" y="1276"/>
                  </a:cubicBezTo>
                  <a:cubicBezTo>
                    <a:pt x="795" y="1276"/>
                    <a:pt x="796" y="1276"/>
                    <a:pt x="796" y="1276"/>
                  </a:cubicBezTo>
                  <a:cubicBezTo>
                    <a:pt x="797" y="1276"/>
                    <a:pt x="797" y="1276"/>
                    <a:pt x="798" y="1276"/>
                  </a:cubicBezTo>
                  <a:cubicBezTo>
                    <a:pt x="803" y="1276"/>
                    <a:pt x="807" y="1276"/>
                    <a:pt x="810" y="1275"/>
                  </a:cubicBezTo>
                  <a:cubicBezTo>
                    <a:pt x="811" y="1275"/>
                    <a:pt x="811" y="1275"/>
                    <a:pt x="812" y="1275"/>
                  </a:cubicBezTo>
                  <a:cubicBezTo>
                    <a:pt x="812" y="1274"/>
                    <a:pt x="813" y="1274"/>
                    <a:pt x="813" y="1274"/>
                  </a:cubicBezTo>
                  <a:cubicBezTo>
                    <a:pt x="814" y="1274"/>
                    <a:pt x="814" y="1273"/>
                    <a:pt x="815" y="1273"/>
                  </a:cubicBezTo>
                  <a:cubicBezTo>
                    <a:pt x="816" y="1273"/>
                    <a:pt x="816" y="1272"/>
                    <a:pt x="817" y="1272"/>
                  </a:cubicBezTo>
                  <a:cubicBezTo>
                    <a:pt x="814" y="1275"/>
                    <a:pt x="812" y="1279"/>
                    <a:pt x="811" y="1283"/>
                  </a:cubicBezTo>
                  <a:cubicBezTo>
                    <a:pt x="809" y="1287"/>
                    <a:pt x="808" y="1291"/>
                    <a:pt x="806" y="1295"/>
                  </a:cubicBezTo>
                  <a:cubicBezTo>
                    <a:pt x="805" y="1299"/>
                    <a:pt x="803" y="1303"/>
                    <a:pt x="801" y="1306"/>
                  </a:cubicBezTo>
                  <a:cubicBezTo>
                    <a:pt x="800" y="1307"/>
                    <a:pt x="799" y="1308"/>
                    <a:pt x="799" y="1308"/>
                  </a:cubicBezTo>
                  <a:cubicBezTo>
                    <a:pt x="799" y="1309"/>
                    <a:pt x="799" y="1309"/>
                    <a:pt x="799" y="1309"/>
                  </a:cubicBezTo>
                  <a:cubicBezTo>
                    <a:pt x="798" y="1309"/>
                    <a:pt x="798" y="1309"/>
                    <a:pt x="798" y="1309"/>
                  </a:cubicBezTo>
                  <a:cubicBezTo>
                    <a:pt x="798" y="1309"/>
                    <a:pt x="798" y="1309"/>
                    <a:pt x="798" y="1309"/>
                  </a:cubicBezTo>
                  <a:cubicBezTo>
                    <a:pt x="797" y="1310"/>
                    <a:pt x="797" y="1310"/>
                    <a:pt x="797" y="1310"/>
                  </a:cubicBezTo>
                  <a:cubicBezTo>
                    <a:pt x="795" y="1312"/>
                    <a:pt x="794" y="1313"/>
                    <a:pt x="792" y="1314"/>
                  </a:cubicBezTo>
                  <a:cubicBezTo>
                    <a:pt x="789" y="1316"/>
                    <a:pt x="785" y="1318"/>
                    <a:pt x="782" y="1320"/>
                  </a:cubicBezTo>
                  <a:cubicBezTo>
                    <a:pt x="778" y="1322"/>
                    <a:pt x="774" y="1323"/>
                    <a:pt x="771" y="1325"/>
                  </a:cubicBezTo>
                  <a:cubicBezTo>
                    <a:pt x="767" y="1328"/>
                    <a:pt x="764" y="1330"/>
                    <a:pt x="762" y="1334"/>
                  </a:cubicBezTo>
                  <a:cubicBezTo>
                    <a:pt x="761" y="1335"/>
                    <a:pt x="760" y="1336"/>
                    <a:pt x="759" y="1338"/>
                  </a:cubicBezTo>
                  <a:cubicBezTo>
                    <a:pt x="759" y="1338"/>
                    <a:pt x="758" y="1338"/>
                    <a:pt x="758" y="1338"/>
                  </a:cubicBezTo>
                  <a:cubicBezTo>
                    <a:pt x="757" y="1338"/>
                    <a:pt x="757" y="1338"/>
                    <a:pt x="756" y="1337"/>
                  </a:cubicBezTo>
                  <a:cubicBezTo>
                    <a:pt x="756" y="1337"/>
                    <a:pt x="756" y="1337"/>
                    <a:pt x="756" y="1338"/>
                  </a:cubicBezTo>
                  <a:cubicBezTo>
                    <a:pt x="755" y="1338"/>
                    <a:pt x="755" y="1338"/>
                    <a:pt x="755" y="1338"/>
                  </a:cubicBezTo>
                  <a:cubicBezTo>
                    <a:pt x="754" y="1338"/>
                    <a:pt x="754" y="1338"/>
                    <a:pt x="753" y="1338"/>
                  </a:cubicBezTo>
                  <a:cubicBezTo>
                    <a:pt x="753" y="1338"/>
                    <a:pt x="752" y="1338"/>
                    <a:pt x="752" y="1338"/>
                  </a:cubicBezTo>
                  <a:cubicBezTo>
                    <a:pt x="751" y="1338"/>
                    <a:pt x="750" y="1338"/>
                    <a:pt x="750" y="1339"/>
                  </a:cubicBezTo>
                  <a:cubicBezTo>
                    <a:pt x="749" y="1339"/>
                    <a:pt x="748" y="1339"/>
                    <a:pt x="748" y="1339"/>
                  </a:cubicBezTo>
                  <a:cubicBezTo>
                    <a:pt x="747" y="1339"/>
                    <a:pt x="745" y="1340"/>
                    <a:pt x="744" y="1340"/>
                  </a:cubicBezTo>
                  <a:cubicBezTo>
                    <a:pt x="743" y="1341"/>
                    <a:pt x="741" y="1341"/>
                    <a:pt x="740" y="1342"/>
                  </a:cubicBezTo>
                  <a:cubicBezTo>
                    <a:pt x="740" y="1342"/>
                    <a:pt x="739" y="1342"/>
                    <a:pt x="739" y="1343"/>
                  </a:cubicBezTo>
                  <a:cubicBezTo>
                    <a:pt x="725" y="1327"/>
                    <a:pt x="711" y="1362"/>
                    <a:pt x="704" y="1368"/>
                  </a:cubicBezTo>
                  <a:cubicBezTo>
                    <a:pt x="719" y="1371"/>
                    <a:pt x="748" y="1368"/>
                    <a:pt x="740" y="1346"/>
                  </a:cubicBezTo>
                  <a:cubicBezTo>
                    <a:pt x="739" y="1346"/>
                    <a:pt x="738" y="1346"/>
                    <a:pt x="737" y="1347"/>
                  </a:cubicBezTo>
                  <a:cubicBezTo>
                    <a:pt x="738" y="1346"/>
                    <a:pt x="738" y="1346"/>
                    <a:pt x="738" y="1346"/>
                  </a:cubicBezTo>
                  <a:cubicBezTo>
                    <a:pt x="739" y="1346"/>
                    <a:pt x="740" y="1345"/>
                    <a:pt x="741" y="1344"/>
                  </a:cubicBezTo>
                  <a:cubicBezTo>
                    <a:pt x="742" y="1344"/>
                    <a:pt x="744" y="1343"/>
                    <a:pt x="745" y="1343"/>
                  </a:cubicBezTo>
                  <a:cubicBezTo>
                    <a:pt x="746" y="1342"/>
                    <a:pt x="747" y="1342"/>
                    <a:pt x="749" y="1342"/>
                  </a:cubicBezTo>
                  <a:cubicBezTo>
                    <a:pt x="749" y="1341"/>
                    <a:pt x="750" y="1341"/>
                    <a:pt x="750" y="1341"/>
                  </a:cubicBezTo>
                  <a:cubicBezTo>
                    <a:pt x="751" y="1341"/>
                    <a:pt x="752" y="1341"/>
                    <a:pt x="752" y="1341"/>
                  </a:cubicBezTo>
                  <a:cubicBezTo>
                    <a:pt x="753" y="1341"/>
                    <a:pt x="753" y="1341"/>
                    <a:pt x="754" y="1340"/>
                  </a:cubicBezTo>
                  <a:cubicBezTo>
                    <a:pt x="754" y="1340"/>
                    <a:pt x="755" y="1340"/>
                    <a:pt x="755" y="1340"/>
                  </a:cubicBezTo>
                  <a:cubicBezTo>
                    <a:pt x="756" y="1340"/>
                    <a:pt x="756" y="1340"/>
                    <a:pt x="756" y="1340"/>
                  </a:cubicBezTo>
                  <a:cubicBezTo>
                    <a:pt x="756" y="1340"/>
                    <a:pt x="757" y="1340"/>
                    <a:pt x="757" y="1340"/>
                  </a:cubicBezTo>
                  <a:cubicBezTo>
                    <a:pt x="757" y="1340"/>
                    <a:pt x="758" y="1340"/>
                    <a:pt x="758" y="1340"/>
                  </a:cubicBezTo>
                  <a:cubicBezTo>
                    <a:pt x="758" y="1340"/>
                    <a:pt x="758" y="1340"/>
                    <a:pt x="758" y="1340"/>
                  </a:cubicBezTo>
                  <a:cubicBezTo>
                    <a:pt x="758" y="1340"/>
                    <a:pt x="758" y="1340"/>
                    <a:pt x="758" y="1340"/>
                  </a:cubicBezTo>
                  <a:cubicBezTo>
                    <a:pt x="757" y="1341"/>
                    <a:pt x="757" y="1341"/>
                    <a:pt x="757" y="1342"/>
                  </a:cubicBezTo>
                  <a:cubicBezTo>
                    <a:pt x="757" y="1343"/>
                    <a:pt x="756" y="1344"/>
                    <a:pt x="756" y="1345"/>
                  </a:cubicBezTo>
                  <a:cubicBezTo>
                    <a:pt x="755" y="1348"/>
                    <a:pt x="754" y="1352"/>
                    <a:pt x="753" y="1356"/>
                  </a:cubicBezTo>
                  <a:cubicBezTo>
                    <a:pt x="752" y="1360"/>
                    <a:pt x="752" y="1364"/>
                    <a:pt x="752" y="1368"/>
                  </a:cubicBezTo>
                  <a:cubicBezTo>
                    <a:pt x="752" y="1368"/>
                    <a:pt x="751" y="1368"/>
                    <a:pt x="751" y="1368"/>
                  </a:cubicBezTo>
                  <a:cubicBezTo>
                    <a:pt x="751" y="1369"/>
                    <a:pt x="751" y="1369"/>
                    <a:pt x="750" y="1370"/>
                  </a:cubicBezTo>
                  <a:cubicBezTo>
                    <a:pt x="750" y="1370"/>
                    <a:pt x="750" y="1370"/>
                    <a:pt x="750" y="1370"/>
                  </a:cubicBezTo>
                  <a:cubicBezTo>
                    <a:pt x="750" y="1370"/>
                    <a:pt x="749" y="1371"/>
                    <a:pt x="749" y="1371"/>
                  </a:cubicBezTo>
                  <a:cubicBezTo>
                    <a:pt x="749" y="1371"/>
                    <a:pt x="748" y="1372"/>
                    <a:pt x="747" y="1372"/>
                  </a:cubicBezTo>
                  <a:cubicBezTo>
                    <a:pt x="747" y="1373"/>
                    <a:pt x="746" y="1373"/>
                    <a:pt x="745" y="1374"/>
                  </a:cubicBezTo>
                  <a:cubicBezTo>
                    <a:pt x="744" y="1374"/>
                    <a:pt x="744" y="1375"/>
                    <a:pt x="743" y="1375"/>
                  </a:cubicBezTo>
                  <a:cubicBezTo>
                    <a:pt x="741" y="1376"/>
                    <a:pt x="739" y="1377"/>
                    <a:pt x="737" y="1378"/>
                  </a:cubicBezTo>
                  <a:cubicBezTo>
                    <a:pt x="735" y="1379"/>
                    <a:pt x="733" y="1380"/>
                    <a:pt x="731" y="1381"/>
                  </a:cubicBezTo>
                  <a:cubicBezTo>
                    <a:pt x="726" y="1383"/>
                    <a:pt x="721" y="1385"/>
                    <a:pt x="716" y="1387"/>
                  </a:cubicBezTo>
                  <a:cubicBezTo>
                    <a:pt x="714" y="1388"/>
                    <a:pt x="711" y="1390"/>
                    <a:pt x="709" y="1391"/>
                  </a:cubicBezTo>
                  <a:cubicBezTo>
                    <a:pt x="706" y="1392"/>
                    <a:pt x="704" y="1393"/>
                    <a:pt x="702" y="1394"/>
                  </a:cubicBezTo>
                  <a:cubicBezTo>
                    <a:pt x="699" y="1395"/>
                    <a:pt x="697" y="1396"/>
                    <a:pt x="695" y="1398"/>
                  </a:cubicBezTo>
                  <a:cubicBezTo>
                    <a:pt x="695" y="1398"/>
                    <a:pt x="695" y="1398"/>
                    <a:pt x="695" y="1398"/>
                  </a:cubicBezTo>
                  <a:cubicBezTo>
                    <a:pt x="694" y="1399"/>
                    <a:pt x="694" y="1399"/>
                    <a:pt x="694" y="1399"/>
                  </a:cubicBezTo>
                  <a:cubicBezTo>
                    <a:pt x="694" y="1400"/>
                    <a:pt x="693" y="1400"/>
                    <a:pt x="693" y="1401"/>
                  </a:cubicBezTo>
                  <a:cubicBezTo>
                    <a:pt x="693" y="1401"/>
                    <a:pt x="693" y="1401"/>
                    <a:pt x="693" y="1401"/>
                  </a:cubicBezTo>
                  <a:cubicBezTo>
                    <a:pt x="693" y="1400"/>
                    <a:pt x="692" y="1400"/>
                    <a:pt x="692" y="1400"/>
                  </a:cubicBezTo>
                  <a:cubicBezTo>
                    <a:pt x="692" y="1399"/>
                    <a:pt x="692" y="1399"/>
                    <a:pt x="691" y="1399"/>
                  </a:cubicBezTo>
                  <a:cubicBezTo>
                    <a:pt x="691" y="1398"/>
                    <a:pt x="690" y="1398"/>
                    <a:pt x="690" y="1398"/>
                  </a:cubicBezTo>
                  <a:cubicBezTo>
                    <a:pt x="690" y="1397"/>
                    <a:pt x="689" y="1397"/>
                    <a:pt x="689" y="1396"/>
                  </a:cubicBezTo>
                  <a:cubicBezTo>
                    <a:pt x="689" y="1396"/>
                    <a:pt x="688" y="1396"/>
                    <a:pt x="688" y="1396"/>
                  </a:cubicBezTo>
                  <a:cubicBezTo>
                    <a:pt x="688" y="1395"/>
                    <a:pt x="687" y="1395"/>
                    <a:pt x="687" y="1395"/>
                  </a:cubicBezTo>
                  <a:cubicBezTo>
                    <a:pt x="687" y="1395"/>
                    <a:pt x="686" y="1394"/>
                    <a:pt x="685" y="1394"/>
                  </a:cubicBezTo>
                  <a:cubicBezTo>
                    <a:pt x="685" y="1394"/>
                    <a:pt x="684" y="1393"/>
                    <a:pt x="683" y="1393"/>
                  </a:cubicBezTo>
                  <a:cubicBezTo>
                    <a:pt x="683" y="1393"/>
                    <a:pt x="683" y="1392"/>
                    <a:pt x="682" y="1392"/>
                  </a:cubicBezTo>
                  <a:cubicBezTo>
                    <a:pt x="682" y="1392"/>
                    <a:pt x="681" y="1392"/>
                    <a:pt x="681" y="1392"/>
                  </a:cubicBezTo>
                  <a:cubicBezTo>
                    <a:pt x="680" y="1391"/>
                    <a:pt x="680" y="1391"/>
                    <a:pt x="679" y="1391"/>
                  </a:cubicBezTo>
                  <a:cubicBezTo>
                    <a:pt x="677" y="1390"/>
                    <a:pt x="675" y="1389"/>
                    <a:pt x="674" y="1389"/>
                  </a:cubicBezTo>
                  <a:cubicBezTo>
                    <a:pt x="673" y="1389"/>
                    <a:pt x="673" y="1389"/>
                    <a:pt x="673" y="1389"/>
                  </a:cubicBezTo>
                  <a:cubicBezTo>
                    <a:pt x="672" y="1387"/>
                    <a:pt x="672" y="1387"/>
                    <a:pt x="672" y="1387"/>
                  </a:cubicBezTo>
                  <a:cubicBezTo>
                    <a:pt x="658" y="1369"/>
                    <a:pt x="632" y="1386"/>
                    <a:pt x="629" y="1404"/>
                  </a:cubicBezTo>
                  <a:cubicBezTo>
                    <a:pt x="638" y="1400"/>
                    <a:pt x="648" y="1405"/>
                    <a:pt x="657" y="1402"/>
                  </a:cubicBezTo>
                  <a:cubicBezTo>
                    <a:pt x="662" y="1400"/>
                    <a:pt x="667" y="1395"/>
                    <a:pt x="672" y="1391"/>
                  </a:cubicBezTo>
                  <a:cubicBezTo>
                    <a:pt x="672" y="1391"/>
                    <a:pt x="673" y="1391"/>
                    <a:pt x="673" y="1392"/>
                  </a:cubicBezTo>
                  <a:cubicBezTo>
                    <a:pt x="674" y="1394"/>
                    <a:pt x="674" y="1394"/>
                    <a:pt x="674" y="1394"/>
                  </a:cubicBezTo>
                  <a:cubicBezTo>
                    <a:pt x="674" y="1393"/>
                    <a:pt x="674" y="1392"/>
                    <a:pt x="673" y="1392"/>
                  </a:cubicBezTo>
                  <a:cubicBezTo>
                    <a:pt x="675" y="1392"/>
                    <a:pt x="677" y="1393"/>
                    <a:pt x="678" y="1393"/>
                  </a:cubicBezTo>
                  <a:cubicBezTo>
                    <a:pt x="679" y="1393"/>
                    <a:pt x="680" y="1394"/>
                    <a:pt x="680" y="1394"/>
                  </a:cubicBezTo>
                  <a:cubicBezTo>
                    <a:pt x="681" y="1394"/>
                    <a:pt x="681" y="1394"/>
                    <a:pt x="681" y="1395"/>
                  </a:cubicBezTo>
                  <a:cubicBezTo>
                    <a:pt x="682" y="1395"/>
                    <a:pt x="682" y="1395"/>
                    <a:pt x="682" y="1395"/>
                  </a:cubicBezTo>
                  <a:cubicBezTo>
                    <a:pt x="683" y="1395"/>
                    <a:pt x="684" y="1396"/>
                    <a:pt x="684" y="1396"/>
                  </a:cubicBezTo>
                  <a:cubicBezTo>
                    <a:pt x="685" y="1397"/>
                    <a:pt x="685" y="1397"/>
                    <a:pt x="686" y="1397"/>
                  </a:cubicBezTo>
                  <a:cubicBezTo>
                    <a:pt x="686" y="1397"/>
                    <a:pt x="687" y="1398"/>
                    <a:pt x="687" y="1398"/>
                  </a:cubicBezTo>
                  <a:cubicBezTo>
                    <a:pt x="687" y="1398"/>
                    <a:pt x="687" y="1398"/>
                    <a:pt x="688" y="1398"/>
                  </a:cubicBezTo>
                  <a:cubicBezTo>
                    <a:pt x="688" y="1399"/>
                    <a:pt x="689" y="1399"/>
                    <a:pt x="689" y="1399"/>
                  </a:cubicBezTo>
                  <a:cubicBezTo>
                    <a:pt x="690" y="1399"/>
                    <a:pt x="690" y="1400"/>
                    <a:pt x="690" y="1400"/>
                  </a:cubicBezTo>
                  <a:cubicBezTo>
                    <a:pt x="691" y="1400"/>
                    <a:pt x="691" y="1400"/>
                    <a:pt x="692" y="1401"/>
                  </a:cubicBezTo>
                  <a:cubicBezTo>
                    <a:pt x="692" y="1401"/>
                    <a:pt x="692" y="1401"/>
                    <a:pt x="693" y="1401"/>
                  </a:cubicBezTo>
                  <a:cubicBezTo>
                    <a:pt x="692" y="1402"/>
                    <a:pt x="692" y="1403"/>
                    <a:pt x="691" y="1404"/>
                  </a:cubicBezTo>
                  <a:cubicBezTo>
                    <a:pt x="691" y="1404"/>
                    <a:pt x="691" y="1405"/>
                    <a:pt x="691" y="1405"/>
                  </a:cubicBezTo>
                  <a:cubicBezTo>
                    <a:pt x="691" y="1406"/>
                    <a:pt x="691" y="1406"/>
                    <a:pt x="691" y="1407"/>
                  </a:cubicBezTo>
                  <a:cubicBezTo>
                    <a:pt x="690" y="1408"/>
                    <a:pt x="690" y="1409"/>
                    <a:pt x="690" y="1410"/>
                  </a:cubicBezTo>
                  <a:cubicBezTo>
                    <a:pt x="690" y="1410"/>
                    <a:pt x="690" y="1410"/>
                    <a:pt x="690" y="1410"/>
                  </a:cubicBezTo>
                  <a:cubicBezTo>
                    <a:pt x="690" y="1410"/>
                    <a:pt x="690" y="1410"/>
                    <a:pt x="690" y="1410"/>
                  </a:cubicBezTo>
                  <a:cubicBezTo>
                    <a:pt x="690" y="1410"/>
                    <a:pt x="690" y="1410"/>
                    <a:pt x="690" y="1411"/>
                  </a:cubicBezTo>
                  <a:cubicBezTo>
                    <a:pt x="690" y="1411"/>
                    <a:pt x="689" y="1412"/>
                    <a:pt x="689" y="1412"/>
                  </a:cubicBezTo>
                  <a:cubicBezTo>
                    <a:pt x="689" y="1413"/>
                    <a:pt x="689" y="1414"/>
                    <a:pt x="688" y="1414"/>
                  </a:cubicBezTo>
                  <a:cubicBezTo>
                    <a:pt x="688" y="1415"/>
                    <a:pt x="688" y="1416"/>
                    <a:pt x="687" y="1417"/>
                  </a:cubicBezTo>
                  <a:cubicBezTo>
                    <a:pt x="687" y="1417"/>
                    <a:pt x="687" y="1418"/>
                    <a:pt x="686" y="1419"/>
                  </a:cubicBezTo>
                  <a:cubicBezTo>
                    <a:pt x="686" y="1419"/>
                    <a:pt x="685" y="1420"/>
                    <a:pt x="685" y="1421"/>
                  </a:cubicBezTo>
                  <a:cubicBezTo>
                    <a:pt x="685" y="1421"/>
                    <a:pt x="685" y="1421"/>
                    <a:pt x="685" y="1421"/>
                  </a:cubicBezTo>
                  <a:cubicBezTo>
                    <a:pt x="670" y="1419"/>
                    <a:pt x="667" y="1428"/>
                    <a:pt x="674" y="1442"/>
                  </a:cubicBezTo>
                  <a:cubicBezTo>
                    <a:pt x="681" y="1438"/>
                    <a:pt x="692" y="1434"/>
                    <a:pt x="686" y="1422"/>
                  </a:cubicBezTo>
                  <a:cubicBezTo>
                    <a:pt x="687" y="1421"/>
                    <a:pt x="687" y="1421"/>
                    <a:pt x="687" y="1421"/>
                  </a:cubicBezTo>
                  <a:cubicBezTo>
                    <a:pt x="687" y="1421"/>
                    <a:pt x="687" y="1421"/>
                    <a:pt x="687" y="1421"/>
                  </a:cubicBezTo>
                  <a:cubicBezTo>
                    <a:pt x="687" y="1421"/>
                    <a:pt x="688" y="1420"/>
                    <a:pt x="688" y="1420"/>
                  </a:cubicBezTo>
                  <a:cubicBezTo>
                    <a:pt x="688" y="1419"/>
                    <a:pt x="689" y="1418"/>
                    <a:pt x="689" y="1418"/>
                  </a:cubicBezTo>
                  <a:cubicBezTo>
                    <a:pt x="689" y="1417"/>
                    <a:pt x="690" y="1416"/>
                    <a:pt x="690" y="1416"/>
                  </a:cubicBezTo>
                  <a:cubicBezTo>
                    <a:pt x="690" y="1415"/>
                    <a:pt x="690" y="1415"/>
                    <a:pt x="690" y="1415"/>
                  </a:cubicBezTo>
                  <a:cubicBezTo>
                    <a:pt x="690" y="1416"/>
                    <a:pt x="690" y="1417"/>
                    <a:pt x="690" y="1418"/>
                  </a:cubicBezTo>
                  <a:cubicBezTo>
                    <a:pt x="690" y="1418"/>
                    <a:pt x="690" y="1419"/>
                    <a:pt x="690" y="1419"/>
                  </a:cubicBezTo>
                  <a:cubicBezTo>
                    <a:pt x="690" y="1419"/>
                    <a:pt x="691" y="1417"/>
                    <a:pt x="691" y="1415"/>
                  </a:cubicBezTo>
                  <a:cubicBezTo>
                    <a:pt x="691" y="1414"/>
                    <a:pt x="691" y="1413"/>
                    <a:pt x="691" y="1412"/>
                  </a:cubicBezTo>
                  <a:cubicBezTo>
                    <a:pt x="692" y="1412"/>
                    <a:pt x="692" y="1412"/>
                    <a:pt x="692" y="1412"/>
                  </a:cubicBezTo>
                  <a:cubicBezTo>
                    <a:pt x="692" y="1411"/>
                    <a:pt x="692" y="1411"/>
                    <a:pt x="692" y="1411"/>
                  </a:cubicBezTo>
                  <a:cubicBezTo>
                    <a:pt x="692" y="1411"/>
                    <a:pt x="692" y="1411"/>
                    <a:pt x="692" y="1411"/>
                  </a:cubicBezTo>
                  <a:cubicBezTo>
                    <a:pt x="692" y="1410"/>
                    <a:pt x="692" y="1410"/>
                    <a:pt x="692" y="1410"/>
                  </a:cubicBezTo>
                  <a:cubicBezTo>
                    <a:pt x="692" y="1410"/>
                    <a:pt x="692" y="1410"/>
                    <a:pt x="692" y="1410"/>
                  </a:cubicBezTo>
                  <a:cubicBezTo>
                    <a:pt x="692" y="1409"/>
                    <a:pt x="692" y="1408"/>
                    <a:pt x="693" y="1408"/>
                  </a:cubicBezTo>
                  <a:cubicBezTo>
                    <a:pt x="693" y="1407"/>
                    <a:pt x="693" y="1406"/>
                    <a:pt x="693" y="1405"/>
                  </a:cubicBezTo>
                  <a:cubicBezTo>
                    <a:pt x="694" y="1404"/>
                    <a:pt x="694" y="1403"/>
                    <a:pt x="695" y="1402"/>
                  </a:cubicBezTo>
                  <a:cubicBezTo>
                    <a:pt x="695" y="1402"/>
                    <a:pt x="695" y="1401"/>
                    <a:pt x="696" y="1401"/>
                  </a:cubicBezTo>
                  <a:cubicBezTo>
                    <a:pt x="696" y="1400"/>
                    <a:pt x="696" y="1400"/>
                    <a:pt x="696" y="1400"/>
                  </a:cubicBezTo>
                  <a:cubicBezTo>
                    <a:pt x="696" y="1400"/>
                    <a:pt x="696" y="1400"/>
                    <a:pt x="697" y="1399"/>
                  </a:cubicBezTo>
                  <a:cubicBezTo>
                    <a:pt x="697" y="1399"/>
                    <a:pt x="698" y="1398"/>
                    <a:pt x="699" y="1397"/>
                  </a:cubicBezTo>
                  <a:cubicBezTo>
                    <a:pt x="700" y="1397"/>
                    <a:pt x="701" y="1396"/>
                    <a:pt x="702" y="1396"/>
                  </a:cubicBezTo>
                  <a:cubicBezTo>
                    <a:pt x="705" y="1395"/>
                    <a:pt x="707" y="1394"/>
                    <a:pt x="710" y="1393"/>
                  </a:cubicBezTo>
                  <a:cubicBezTo>
                    <a:pt x="712" y="1392"/>
                    <a:pt x="714" y="1391"/>
                    <a:pt x="717" y="1390"/>
                  </a:cubicBezTo>
                  <a:cubicBezTo>
                    <a:pt x="722" y="1387"/>
                    <a:pt x="727" y="1385"/>
                    <a:pt x="731" y="1383"/>
                  </a:cubicBezTo>
                  <a:cubicBezTo>
                    <a:pt x="734" y="1382"/>
                    <a:pt x="736" y="1382"/>
                    <a:pt x="738" y="1381"/>
                  </a:cubicBezTo>
                  <a:cubicBezTo>
                    <a:pt x="740" y="1380"/>
                    <a:pt x="742" y="1378"/>
                    <a:pt x="744" y="1377"/>
                  </a:cubicBezTo>
                  <a:cubicBezTo>
                    <a:pt x="744" y="1377"/>
                    <a:pt x="745" y="1377"/>
                    <a:pt x="745" y="1377"/>
                  </a:cubicBezTo>
                  <a:cubicBezTo>
                    <a:pt x="746" y="1376"/>
                    <a:pt x="746" y="1376"/>
                    <a:pt x="746" y="1376"/>
                  </a:cubicBezTo>
                  <a:cubicBezTo>
                    <a:pt x="747" y="1375"/>
                    <a:pt x="748" y="1374"/>
                    <a:pt x="748" y="1374"/>
                  </a:cubicBezTo>
                  <a:cubicBezTo>
                    <a:pt x="750" y="1372"/>
                    <a:pt x="750" y="1371"/>
                    <a:pt x="751" y="1370"/>
                  </a:cubicBezTo>
                  <a:cubicBezTo>
                    <a:pt x="751" y="1370"/>
                    <a:pt x="751" y="1370"/>
                    <a:pt x="751" y="1370"/>
                  </a:cubicBezTo>
                  <a:cubicBezTo>
                    <a:pt x="751" y="1372"/>
                    <a:pt x="751" y="1375"/>
                    <a:pt x="751" y="1378"/>
                  </a:cubicBezTo>
                  <a:cubicBezTo>
                    <a:pt x="751" y="1380"/>
                    <a:pt x="751" y="1381"/>
                    <a:pt x="751" y="1383"/>
                  </a:cubicBezTo>
                  <a:cubicBezTo>
                    <a:pt x="751" y="1384"/>
                    <a:pt x="751" y="1386"/>
                    <a:pt x="751" y="1388"/>
                  </a:cubicBezTo>
                  <a:cubicBezTo>
                    <a:pt x="752" y="1391"/>
                    <a:pt x="752" y="1394"/>
                    <a:pt x="753" y="1396"/>
                  </a:cubicBezTo>
                  <a:cubicBezTo>
                    <a:pt x="753" y="1397"/>
                    <a:pt x="753" y="1398"/>
                    <a:pt x="753" y="1398"/>
                  </a:cubicBezTo>
                  <a:cubicBezTo>
                    <a:pt x="753" y="1399"/>
                    <a:pt x="752" y="1399"/>
                    <a:pt x="752" y="1399"/>
                  </a:cubicBezTo>
                  <a:cubicBezTo>
                    <a:pt x="751" y="1400"/>
                    <a:pt x="751" y="1400"/>
                    <a:pt x="751" y="1400"/>
                  </a:cubicBezTo>
                  <a:cubicBezTo>
                    <a:pt x="750" y="1400"/>
                    <a:pt x="750" y="1400"/>
                    <a:pt x="750" y="1401"/>
                  </a:cubicBezTo>
                  <a:cubicBezTo>
                    <a:pt x="749" y="1401"/>
                    <a:pt x="749" y="1401"/>
                    <a:pt x="749" y="1401"/>
                  </a:cubicBezTo>
                  <a:cubicBezTo>
                    <a:pt x="748" y="1402"/>
                    <a:pt x="748" y="1402"/>
                    <a:pt x="748" y="1402"/>
                  </a:cubicBezTo>
                  <a:cubicBezTo>
                    <a:pt x="748" y="1402"/>
                    <a:pt x="748" y="1403"/>
                    <a:pt x="748" y="1403"/>
                  </a:cubicBezTo>
                  <a:cubicBezTo>
                    <a:pt x="747" y="1403"/>
                    <a:pt x="747" y="1404"/>
                    <a:pt x="746" y="1404"/>
                  </a:cubicBezTo>
                  <a:cubicBezTo>
                    <a:pt x="746" y="1405"/>
                    <a:pt x="746" y="1405"/>
                    <a:pt x="745" y="1406"/>
                  </a:cubicBezTo>
                  <a:cubicBezTo>
                    <a:pt x="745" y="1406"/>
                    <a:pt x="745" y="1407"/>
                    <a:pt x="744" y="1407"/>
                  </a:cubicBezTo>
                  <a:cubicBezTo>
                    <a:pt x="744" y="1408"/>
                    <a:pt x="744" y="1408"/>
                    <a:pt x="743" y="1409"/>
                  </a:cubicBezTo>
                  <a:cubicBezTo>
                    <a:pt x="743" y="1410"/>
                    <a:pt x="742" y="1412"/>
                    <a:pt x="741" y="1413"/>
                  </a:cubicBezTo>
                  <a:cubicBezTo>
                    <a:pt x="741" y="1414"/>
                    <a:pt x="740" y="1416"/>
                    <a:pt x="739" y="1417"/>
                  </a:cubicBezTo>
                  <a:cubicBezTo>
                    <a:pt x="739" y="1419"/>
                    <a:pt x="738" y="1420"/>
                    <a:pt x="738" y="1421"/>
                  </a:cubicBezTo>
                  <a:cubicBezTo>
                    <a:pt x="738" y="1423"/>
                    <a:pt x="737" y="1424"/>
                    <a:pt x="737" y="1425"/>
                  </a:cubicBezTo>
                  <a:cubicBezTo>
                    <a:pt x="722" y="1435"/>
                    <a:pt x="733" y="1445"/>
                    <a:pt x="727" y="1459"/>
                  </a:cubicBezTo>
                  <a:cubicBezTo>
                    <a:pt x="743" y="1453"/>
                    <a:pt x="754" y="1443"/>
                    <a:pt x="739" y="1427"/>
                  </a:cubicBezTo>
                  <a:cubicBezTo>
                    <a:pt x="739" y="1427"/>
                    <a:pt x="739" y="1427"/>
                    <a:pt x="739" y="1427"/>
                  </a:cubicBezTo>
                  <a:cubicBezTo>
                    <a:pt x="740" y="1425"/>
                    <a:pt x="740" y="1424"/>
                    <a:pt x="740" y="1422"/>
                  </a:cubicBezTo>
                  <a:cubicBezTo>
                    <a:pt x="741" y="1421"/>
                    <a:pt x="741" y="1420"/>
                    <a:pt x="742" y="1418"/>
                  </a:cubicBezTo>
                  <a:cubicBezTo>
                    <a:pt x="742" y="1417"/>
                    <a:pt x="743" y="1415"/>
                    <a:pt x="743" y="1414"/>
                  </a:cubicBezTo>
                  <a:cubicBezTo>
                    <a:pt x="744" y="1413"/>
                    <a:pt x="745" y="1412"/>
                    <a:pt x="745" y="1411"/>
                  </a:cubicBezTo>
                  <a:cubicBezTo>
                    <a:pt x="746" y="1410"/>
                    <a:pt x="746" y="1409"/>
                    <a:pt x="746" y="1409"/>
                  </a:cubicBezTo>
                  <a:cubicBezTo>
                    <a:pt x="747" y="1408"/>
                    <a:pt x="747" y="1408"/>
                    <a:pt x="747" y="1407"/>
                  </a:cubicBezTo>
                  <a:cubicBezTo>
                    <a:pt x="748" y="1407"/>
                    <a:pt x="748" y="1406"/>
                    <a:pt x="748" y="1406"/>
                  </a:cubicBezTo>
                  <a:cubicBezTo>
                    <a:pt x="749" y="1405"/>
                    <a:pt x="749" y="1405"/>
                    <a:pt x="749" y="1404"/>
                  </a:cubicBezTo>
                  <a:cubicBezTo>
                    <a:pt x="750" y="1404"/>
                    <a:pt x="750" y="1404"/>
                    <a:pt x="750" y="1404"/>
                  </a:cubicBezTo>
                  <a:cubicBezTo>
                    <a:pt x="750" y="1404"/>
                    <a:pt x="750" y="1404"/>
                    <a:pt x="750" y="1403"/>
                  </a:cubicBezTo>
                  <a:cubicBezTo>
                    <a:pt x="751" y="1403"/>
                    <a:pt x="751" y="1402"/>
                    <a:pt x="751" y="1402"/>
                  </a:cubicBezTo>
                  <a:cubicBezTo>
                    <a:pt x="751" y="1401"/>
                    <a:pt x="752" y="1401"/>
                    <a:pt x="752" y="1400"/>
                  </a:cubicBezTo>
                  <a:cubicBezTo>
                    <a:pt x="753" y="1399"/>
                    <a:pt x="753" y="1399"/>
                    <a:pt x="753" y="1399"/>
                  </a:cubicBezTo>
                  <a:cubicBezTo>
                    <a:pt x="754" y="1403"/>
                    <a:pt x="755" y="1406"/>
                    <a:pt x="756" y="1409"/>
                  </a:cubicBezTo>
                  <a:cubicBezTo>
                    <a:pt x="756" y="1409"/>
                    <a:pt x="756" y="1408"/>
                    <a:pt x="756" y="1408"/>
                  </a:cubicBezTo>
                  <a:cubicBezTo>
                    <a:pt x="756" y="1408"/>
                    <a:pt x="756" y="1409"/>
                    <a:pt x="756" y="1410"/>
                  </a:cubicBezTo>
                  <a:cubicBezTo>
                    <a:pt x="756" y="1410"/>
                    <a:pt x="756" y="1410"/>
                    <a:pt x="756" y="1411"/>
                  </a:cubicBezTo>
                  <a:cubicBezTo>
                    <a:pt x="756" y="1411"/>
                    <a:pt x="757" y="1411"/>
                    <a:pt x="757" y="1412"/>
                  </a:cubicBezTo>
                  <a:cubicBezTo>
                    <a:pt x="757" y="1412"/>
                    <a:pt x="757" y="1412"/>
                    <a:pt x="757" y="1412"/>
                  </a:cubicBezTo>
                  <a:cubicBezTo>
                    <a:pt x="757" y="1412"/>
                    <a:pt x="757" y="1412"/>
                    <a:pt x="757" y="1412"/>
                  </a:cubicBezTo>
                  <a:cubicBezTo>
                    <a:pt x="758" y="1413"/>
                    <a:pt x="758" y="1413"/>
                    <a:pt x="758" y="1414"/>
                  </a:cubicBezTo>
                  <a:cubicBezTo>
                    <a:pt x="758" y="1414"/>
                    <a:pt x="759" y="1414"/>
                    <a:pt x="759" y="1414"/>
                  </a:cubicBezTo>
                  <a:cubicBezTo>
                    <a:pt x="760" y="1416"/>
                    <a:pt x="761" y="1417"/>
                    <a:pt x="761" y="1419"/>
                  </a:cubicBezTo>
                  <a:cubicBezTo>
                    <a:pt x="762" y="1419"/>
                    <a:pt x="763" y="1420"/>
                    <a:pt x="763" y="1420"/>
                  </a:cubicBezTo>
                  <a:cubicBezTo>
                    <a:pt x="763" y="1421"/>
                    <a:pt x="764" y="1421"/>
                    <a:pt x="764" y="1421"/>
                  </a:cubicBezTo>
                  <a:cubicBezTo>
                    <a:pt x="764" y="1421"/>
                    <a:pt x="763" y="1421"/>
                    <a:pt x="763" y="1420"/>
                  </a:cubicBezTo>
                  <a:cubicBezTo>
                    <a:pt x="763" y="1420"/>
                    <a:pt x="762" y="1419"/>
                    <a:pt x="762" y="1418"/>
                  </a:cubicBezTo>
                  <a:cubicBezTo>
                    <a:pt x="761" y="1418"/>
                    <a:pt x="761" y="1417"/>
                    <a:pt x="761" y="1416"/>
                  </a:cubicBezTo>
                  <a:cubicBezTo>
                    <a:pt x="761" y="1417"/>
                    <a:pt x="761" y="1417"/>
                    <a:pt x="762" y="1417"/>
                  </a:cubicBezTo>
                  <a:cubicBezTo>
                    <a:pt x="762" y="1418"/>
                    <a:pt x="763" y="1418"/>
                    <a:pt x="763" y="1419"/>
                  </a:cubicBezTo>
                  <a:cubicBezTo>
                    <a:pt x="763" y="1419"/>
                    <a:pt x="763" y="1419"/>
                    <a:pt x="764" y="1419"/>
                  </a:cubicBezTo>
                  <a:cubicBezTo>
                    <a:pt x="763" y="1419"/>
                    <a:pt x="763" y="1419"/>
                    <a:pt x="763" y="1419"/>
                  </a:cubicBezTo>
                  <a:cubicBezTo>
                    <a:pt x="768" y="1430"/>
                    <a:pt x="778" y="1431"/>
                    <a:pt x="788" y="1432"/>
                  </a:cubicBezTo>
                  <a:cubicBezTo>
                    <a:pt x="786" y="1421"/>
                    <a:pt x="776" y="1418"/>
                    <a:pt x="766" y="1418"/>
                  </a:cubicBezTo>
                  <a:cubicBezTo>
                    <a:pt x="766" y="1418"/>
                    <a:pt x="765" y="1417"/>
                    <a:pt x="765" y="1417"/>
                  </a:cubicBezTo>
                  <a:cubicBezTo>
                    <a:pt x="764" y="1416"/>
                    <a:pt x="763" y="1416"/>
                    <a:pt x="763" y="1415"/>
                  </a:cubicBezTo>
                  <a:cubicBezTo>
                    <a:pt x="762" y="1415"/>
                    <a:pt x="762" y="1414"/>
                    <a:pt x="761" y="1414"/>
                  </a:cubicBezTo>
                  <a:cubicBezTo>
                    <a:pt x="761" y="1413"/>
                    <a:pt x="760" y="1413"/>
                    <a:pt x="760" y="1412"/>
                  </a:cubicBezTo>
                  <a:cubicBezTo>
                    <a:pt x="759" y="1412"/>
                    <a:pt x="759" y="1411"/>
                    <a:pt x="759" y="1411"/>
                  </a:cubicBezTo>
                  <a:cubicBezTo>
                    <a:pt x="759" y="1411"/>
                    <a:pt x="759" y="1411"/>
                    <a:pt x="758" y="1411"/>
                  </a:cubicBezTo>
                  <a:cubicBezTo>
                    <a:pt x="758" y="1410"/>
                    <a:pt x="758" y="1410"/>
                    <a:pt x="758" y="1410"/>
                  </a:cubicBezTo>
                  <a:cubicBezTo>
                    <a:pt x="758" y="1410"/>
                    <a:pt x="758" y="1410"/>
                    <a:pt x="758" y="1410"/>
                  </a:cubicBezTo>
                  <a:cubicBezTo>
                    <a:pt x="758" y="1410"/>
                    <a:pt x="758" y="1410"/>
                    <a:pt x="758" y="1410"/>
                  </a:cubicBezTo>
                  <a:cubicBezTo>
                    <a:pt x="757" y="1406"/>
                    <a:pt x="756" y="1402"/>
                    <a:pt x="755" y="1396"/>
                  </a:cubicBezTo>
                  <a:cubicBezTo>
                    <a:pt x="755" y="1394"/>
                    <a:pt x="755" y="1391"/>
                    <a:pt x="755" y="1388"/>
                  </a:cubicBezTo>
                  <a:cubicBezTo>
                    <a:pt x="755" y="1386"/>
                    <a:pt x="755" y="1385"/>
                    <a:pt x="755" y="1383"/>
                  </a:cubicBezTo>
                  <a:cubicBezTo>
                    <a:pt x="755" y="1381"/>
                    <a:pt x="755" y="1380"/>
                    <a:pt x="755" y="1378"/>
                  </a:cubicBezTo>
                  <a:cubicBezTo>
                    <a:pt x="755" y="1372"/>
                    <a:pt x="755" y="1364"/>
                    <a:pt x="757" y="1357"/>
                  </a:cubicBezTo>
                  <a:cubicBezTo>
                    <a:pt x="757" y="1353"/>
                    <a:pt x="758" y="1350"/>
                    <a:pt x="759" y="1346"/>
                  </a:cubicBezTo>
                  <a:cubicBezTo>
                    <a:pt x="761" y="1343"/>
                    <a:pt x="762" y="1339"/>
                    <a:pt x="764" y="1336"/>
                  </a:cubicBezTo>
                  <a:cubicBezTo>
                    <a:pt x="767" y="1333"/>
                    <a:pt x="770" y="1331"/>
                    <a:pt x="773" y="1329"/>
                  </a:cubicBezTo>
                  <a:cubicBezTo>
                    <a:pt x="776" y="1327"/>
                    <a:pt x="780" y="1325"/>
                    <a:pt x="783" y="1323"/>
                  </a:cubicBezTo>
                  <a:cubicBezTo>
                    <a:pt x="785" y="1322"/>
                    <a:pt x="787" y="1321"/>
                    <a:pt x="789" y="1320"/>
                  </a:cubicBezTo>
                  <a:cubicBezTo>
                    <a:pt x="789" y="1321"/>
                    <a:pt x="789" y="1321"/>
                    <a:pt x="789" y="1321"/>
                  </a:cubicBezTo>
                  <a:cubicBezTo>
                    <a:pt x="789" y="1321"/>
                    <a:pt x="789" y="1322"/>
                    <a:pt x="789" y="1322"/>
                  </a:cubicBezTo>
                  <a:cubicBezTo>
                    <a:pt x="789" y="1322"/>
                    <a:pt x="789" y="1322"/>
                    <a:pt x="788" y="1323"/>
                  </a:cubicBezTo>
                  <a:cubicBezTo>
                    <a:pt x="788" y="1323"/>
                    <a:pt x="788" y="1324"/>
                    <a:pt x="788" y="1325"/>
                  </a:cubicBezTo>
                  <a:cubicBezTo>
                    <a:pt x="788" y="1325"/>
                    <a:pt x="788" y="1326"/>
                    <a:pt x="788" y="1327"/>
                  </a:cubicBezTo>
                  <a:cubicBezTo>
                    <a:pt x="788" y="1327"/>
                    <a:pt x="788" y="1327"/>
                    <a:pt x="788" y="1328"/>
                  </a:cubicBezTo>
                  <a:cubicBezTo>
                    <a:pt x="788" y="1328"/>
                    <a:pt x="788" y="1328"/>
                    <a:pt x="788" y="1329"/>
                  </a:cubicBezTo>
                  <a:cubicBezTo>
                    <a:pt x="788" y="1330"/>
                    <a:pt x="788" y="1330"/>
                    <a:pt x="788" y="1331"/>
                  </a:cubicBezTo>
                  <a:cubicBezTo>
                    <a:pt x="788" y="1333"/>
                    <a:pt x="788" y="1334"/>
                    <a:pt x="788" y="1336"/>
                  </a:cubicBezTo>
                  <a:cubicBezTo>
                    <a:pt x="788" y="1337"/>
                    <a:pt x="788" y="1339"/>
                    <a:pt x="788" y="1341"/>
                  </a:cubicBezTo>
                  <a:cubicBezTo>
                    <a:pt x="789" y="1342"/>
                    <a:pt x="789" y="1344"/>
                    <a:pt x="789" y="1346"/>
                  </a:cubicBezTo>
                  <a:cubicBezTo>
                    <a:pt x="789" y="1346"/>
                    <a:pt x="790" y="1347"/>
                    <a:pt x="790" y="1348"/>
                  </a:cubicBezTo>
                  <a:cubicBezTo>
                    <a:pt x="788" y="1348"/>
                    <a:pt x="788" y="1348"/>
                    <a:pt x="788" y="1348"/>
                  </a:cubicBezTo>
                  <a:cubicBezTo>
                    <a:pt x="789" y="1348"/>
                    <a:pt x="789" y="1348"/>
                    <a:pt x="790" y="1348"/>
                  </a:cubicBezTo>
                  <a:cubicBezTo>
                    <a:pt x="790" y="1348"/>
                    <a:pt x="790" y="1348"/>
                    <a:pt x="790" y="1349"/>
                  </a:cubicBezTo>
                  <a:cubicBezTo>
                    <a:pt x="775" y="1362"/>
                    <a:pt x="795" y="1373"/>
                    <a:pt x="804" y="1383"/>
                  </a:cubicBezTo>
                  <a:cubicBezTo>
                    <a:pt x="807" y="1376"/>
                    <a:pt x="813" y="1368"/>
                    <a:pt x="810" y="1360"/>
                  </a:cubicBezTo>
                  <a:cubicBezTo>
                    <a:pt x="807" y="1354"/>
                    <a:pt x="799" y="1350"/>
                    <a:pt x="793" y="1349"/>
                  </a:cubicBezTo>
                  <a:cubicBezTo>
                    <a:pt x="792" y="1348"/>
                    <a:pt x="792" y="1346"/>
                    <a:pt x="792" y="1345"/>
                  </a:cubicBezTo>
                  <a:cubicBezTo>
                    <a:pt x="791" y="1344"/>
                    <a:pt x="791" y="1342"/>
                    <a:pt x="791" y="1341"/>
                  </a:cubicBezTo>
                  <a:cubicBezTo>
                    <a:pt x="791" y="1339"/>
                    <a:pt x="790" y="1337"/>
                    <a:pt x="790" y="1336"/>
                  </a:cubicBezTo>
                  <a:cubicBezTo>
                    <a:pt x="790" y="1334"/>
                    <a:pt x="790" y="1333"/>
                    <a:pt x="790" y="1331"/>
                  </a:cubicBezTo>
                  <a:cubicBezTo>
                    <a:pt x="790" y="1331"/>
                    <a:pt x="790" y="1330"/>
                    <a:pt x="790" y="1329"/>
                  </a:cubicBezTo>
                  <a:cubicBezTo>
                    <a:pt x="790" y="1329"/>
                    <a:pt x="790" y="1328"/>
                    <a:pt x="790" y="1328"/>
                  </a:cubicBezTo>
                  <a:cubicBezTo>
                    <a:pt x="790" y="1328"/>
                    <a:pt x="790" y="1327"/>
                    <a:pt x="790" y="1327"/>
                  </a:cubicBezTo>
                  <a:cubicBezTo>
                    <a:pt x="790" y="1326"/>
                    <a:pt x="791" y="1326"/>
                    <a:pt x="791" y="1325"/>
                  </a:cubicBezTo>
                  <a:cubicBezTo>
                    <a:pt x="791" y="1325"/>
                    <a:pt x="791" y="1324"/>
                    <a:pt x="791" y="1323"/>
                  </a:cubicBezTo>
                  <a:cubicBezTo>
                    <a:pt x="791" y="1323"/>
                    <a:pt x="791" y="1323"/>
                    <a:pt x="791" y="1323"/>
                  </a:cubicBezTo>
                  <a:cubicBezTo>
                    <a:pt x="791" y="1322"/>
                    <a:pt x="791" y="1322"/>
                    <a:pt x="791" y="1322"/>
                  </a:cubicBezTo>
                  <a:cubicBezTo>
                    <a:pt x="791" y="1321"/>
                    <a:pt x="791" y="1321"/>
                    <a:pt x="791" y="1320"/>
                  </a:cubicBezTo>
                  <a:cubicBezTo>
                    <a:pt x="791" y="1320"/>
                    <a:pt x="791" y="1319"/>
                    <a:pt x="791" y="1319"/>
                  </a:cubicBezTo>
                  <a:cubicBezTo>
                    <a:pt x="792" y="1319"/>
                    <a:pt x="793" y="1318"/>
                    <a:pt x="794" y="1317"/>
                  </a:cubicBezTo>
                  <a:cubicBezTo>
                    <a:pt x="796" y="1316"/>
                    <a:pt x="797" y="1315"/>
                    <a:pt x="799" y="1313"/>
                  </a:cubicBezTo>
                  <a:cubicBezTo>
                    <a:pt x="799" y="1313"/>
                    <a:pt x="800" y="1313"/>
                    <a:pt x="800" y="1312"/>
                  </a:cubicBezTo>
                  <a:cubicBezTo>
                    <a:pt x="801" y="1312"/>
                    <a:pt x="801" y="1312"/>
                    <a:pt x="801" y="1312"/>
                  </a:cubicBezTo>
                  <a:cubicBezTo>
                    <a:pt x="801" y="1311"/>
                    <a:pt x="801" y="1311"/>
                    <a:pt x="801" y="1311"/>
                  </a:cubicBezTo>
                  <a:cubicBezTo>
                    <a:pt x="801" y="1311"/>
                    <a:pt x="801" y="1311"/>
                    <a:pt x="801" y="1311"/>
                  </a:cubicBezTo>
                  <a:cubicBezTo>
                    <a:pt x="802" y="1310"/>
                    <a:pt x="803" y="1309"/>
                    <a:pt x="803" y="1308"/>
                  </a:cubicBezTo>
                  <a:cubicBezTo>
                    <a:pt x="804" y="1307"/>
                    <a:pt x="805" y="1305"/>
                    <a:pt x="806" y="1304"/>
                  </a:cubicBezTo>
                  <a:cubicBezTo>
                    <a:pt x="806" y="1304"/>
                    <a:pt x="806" y="1304"/>
                    <a:pt x="806" y="1304"/>
                  </a:cubicBezTo>
                  <a:cubicBezTo>
                    <a:pt x="806" y="1305"/>
                    <a:pt x="806" y="1305"/>
                    <a:pt x="806" y="1306"/>
                  </a:cubicBezTo>
                  <a:cubicBezTo>
                    <a:pt x="806" y="1306"/>
                    <a:pt x="806" y="1306"/>
                    <a:pt x="806" y="1307"/>
                  </a:cubicBezTo>
                  <a:cubicBezTo>
                    <a:pt x="806" y="1307"/>
                    <a:pt x="806" y="1307"/>
                    <a:pt x="806" y="1307"/>
                  </a:cubicBezTo>
                  <a:cubicBezTo>
                    <a:pt x="806" y="1307"/>
                    <a:pt x="806" y="1307"/>
                    <a:pt x="806" y="1308"/>
                  </a:cubicBezTo>
                  <a:cubicBezTo>
                    <a:pt x="807" y="1308"/>
                    <a:pt x="807" y="1309"/>
                    <a:pt x="807" y="1310"/>
                  </a:cubicBezTo>
                  <a:cubicBezTo>
                    <a:pt x="807" y="1310"/>
                    <a:pt x="808" y="1311"/>
                    <a:pt x="808" y="1312"/>
                  </a:cubicBezTo>
                  <a:cubicBezTo>
                    <a:pt x="808" y="1313"/>
                    <a:pt x="809" y="1314"/>
                    <a:pt x="809" y="1314"/>
                  </a:cubicBezTo>
                  <a:cubicBezTo>
                    <a:pt x="809" y="1315"/>
                    <a:pt x="810" y="1316"/>
                    <a:pt x="810" y="1317"/>
                  </a:cubicBezTo>
                  <a:cubicBezTo>
                    <a:pt x="810" y="1317"/>
                    <a:pt x="811" y="1318"/>
                    <a:pt x="811" y="1319"/>
                  </a:cubicBezTo>
                  <a:cubicBezTo>
                    <a:pt x="811" y="1319"/>
                    <a:pt x="811" y="1319"/>
                    <a:pt x="811" y="1319"/>
                  </a:cubicBezTo>
                  <a:cubicBezTo>
                    <a:pt x="812" y="1320"/>
                    <a:pt x="812" y="1320"/>
                    <a:pt x="812" y="1320"/>
                  </a:cubicBezTo>
                  <a:cubicBezTo>
                    <a:pt x="805" y="1332"/>
                    <a:pt x="817" y="1336"/>
                    <a:pt x="824" y="1342"/>
                  </a:cubicBezTo>
                  <a:cubicBezTo>
                    <a:pt x="832" y="1328"/>
                    <a:pt x="830" y="1318"/>
                    <a:pt x="814" y="1318"/>
                  </a:cubicBezTo>
                  <a:cubicBezTo>
                    <a:pt x="814" y="1318"/>
                    <a:pt x="813" y="1318"/>
                    <a:pt x="813" y="1318"/>
                  </a:cubicBezTo>
                  <a:cubicBezTo>
                    <a:pt x="813" y="1317"/>
                    <a:pt x="813" y="1316"/>
                    <a:pt x="812" y="1316"/>
                  </a:cubicBezTo>
                  <a:cubicBezTo>
                    <a:pt x="812" y="1315"/>
                    <a:pt x="811" y="1314"/>
                    <a:pt x="811" y="1313"/>
                  </a:cubicBezTo>
                  <a:cubicBezTo>
                    <a:pt x="811" y="1313"/>
                    <a:pt x="810" y="1312"/>
                    <a:pt x="810" y="1311"/>
                  </a:cubicBezTo>
                  <a:cubicBezTo>
                    <a:pt x="810" y="1310"/>
                    <a:pt x="809" y="1310"/>
                    <a:pt x="809" y="1309"/>
                  </a:cubicBezTo>
                  <a:cubicBezTo>
                    <a:pt x="809" y="1308"/>
                    <a:pt x="809" y="1307"/>
                    <a:pt x="808" y="1307"/>
                  </a:cubicBezTo>
                  <a:cubicBezTo>
                    <a:pt x="808" y="1307"/>
                    <a:pt x="808" y="1307"/>
                    <a:pt x="808" y="1306"/>
                  </a:cubicBezTo>
                  <a:cubicBezTo>
                    <a:pt x="808" y="1306"/>
                    <a:pt x="808" y="1306"/>
                    <a:pt x="808" y="1306"/>
                  </a:cubicBezTo>
                  <a:cubicBezTo>
                    <a:pt x="808" y="1306"/>
                    <a:pt x="808" y="1305"/>
                    <a:pt x="808" y="1305"/>
                  </a:cubicBezTo>
                  <a:cubicBezTo>
                    <a:pt x="808" y="1305"/>
                    <a:pt x="807" y="1304"/>
                    <a:pt x="807" y="1304"/>
                  </a:cubicBezTo>
                  <a:cubicBezTo>
                    <a:pt x="807" y="1304"/>
                    <a:pt x="807" y="1303"/>
                    <a:pt x="807" y="1303"/>
                  </a:cubicBezTo>
                  <a:cubicBezTo>
                    <a:pt x="808" y="1301"/>
                    <a:pt x="809" y="1299"/>
                    <a:pt x="809" y="1297"/>
                  </a:cubicBezTo>
                  <a:cubicBezTo>
                    <a:pt x="811" y="1293"/>
                    <a:pt x="812" y="1288"/>
                    <a:pt x="814" y="1285"/>
                  </a:cubicBezTo>
                  <a:cubicBezTo>
                    <a:pt x="815" y="1281"/>
                    <a:pt x="817" y="1277"/>
                    <a:pt x="820" y="1274"/>
                  </a:cubicBezTo>
                  <a:cubicBezTo>
                    <a:pt x="820" y="1273"/>
                    <a:pt x="820" y="1273"/>
                    <a:pt x="820" y="1273"/>
                  </a:cubicBezTo>
                  <a:cubicBezTo>
                    <a:pt x="821" y="1273"/>
                    <a:pt x="821" y="1272"/>
                    <a:pt x="821" y="1272"/>
                  </a:cubicBezTo>
                  <a:cubicBezTo>
                    <a:pt x="822" y="1271"/>
                    <a:pt x="822" y="1271"/>
                    <a:pt x="822" y="1271"/>
                  </a:cubicBezTo>
                  <a:cubicBezTo>
                    <a:pt x="822" y="1271"/>
                    <a:pt x="822" y="1271"/>
                    <a:pt x="822" y="1271"/>
                  </a:cubicBezTo>
                  <a:cubicBezTo>
                    <a:pt x="822" y="1271"/>
                    <a:pt x="822" y="1271"/>
                    <a:pt x="822" y="1271"/>
                  </a:cubicBezTo>
                  <a:cubicBezTo>
                    <a:pt x="823" y="1270"/>
                    <a:pt x="823" y="1270"/>
                    <a:pt x="823" y="1270"/>
                  </a:cubicBezTo>
                  <a:cubicBezTo>
                    <a:pt x="824" y="1269"/>
                    <a:pt x="825" y="1269"/>
                    <a:pt x="826" y="1268"/>
                  </a:cubicBezTo>
                  <a:cubicBezTo>
                    <a:pt x="826" y="1267"/>
                    <a:pt x="827" y="1267"/>
                    <a:pt x="828" y="1266"/>
                  </a:cubicBezTo>
                  <a:cubicBezTo>
                    <a:pt x="834" y="1261"/>
                    <a:pt x="840" y="1257"/>
                    <a:pt x="845" y="1253"/>
                  </a:cubicBezTo>
                  <a:cubicBezTo>
                    <a:pt x="851" y="1249"/>
                    <a:pt x="857" y="1245"/>
                    <a:pt x="862" y="1242"/>
                  </a:cubicBezTo>
                  <a:cubicBezTo>
                    <a:pt x="864" y="1242"/>
                    <a:pt x="865" y="1241"/>
                    <a:pt x="866" y="1240"/>
                  </a:cubicBezTo>
                  <a:cubicBezTo>
                    <a:pt x="866" y="1240"/>
                    <a:pt x="866" y="1240"/>
                    <a:pt x="866" y="1240"/>
                  </a:cubicBezTo>
                  <a:cubicBezTo>
                    <a:pt x="850" y="1263"/>
                    <a:pt x="833" y="1293"/>
                    <a:pt x="812" y="1309"/>
                  </a:cubicBezTo>
                  <a:cubicBezTo>
                    <a:pt x="837" y="1296"/>
                    <a:pt x="853" y="1268"/>
                    <a:pt x="872" y="1250"/>
                  </a:cubicBezTo>
                  <a:cubicBezTo>
                    <a:pt x="891" y="1232"/>
                    <a:pt x="910" y="1218"/>
                    <a:pt x="932" y="1200"/>
                  </a:cubicBezTo>
                  <a:cubicBezTo>
                    <a:pt x="948" y="1187"/>
                    <a:pt x="994" y="1198"/>
                    <a:pt x="1011" y="1212"/>
                  </a:cubicBezTo>
                  <a:cubicBezTo>
                    <a:pt x="1033" y="1231"/>
                    <a:pt x="1038" y="1265"/>
                    <a:pt x="1057" y="1286"/>
                  </a:cubicBezTo>
                  <a:cubicBezTo>
                    <a:pt x="1073" y="1304"/>
                    <a:pt x="1087" y="1321"/>
                    <a:pt x="1097" y="1344"/>
                  </a:cubicBezTo>
                  <a:cubicBezTo>
                    <a:pt x="1107" y="1367"/>
                    <a:pt x="1102" y="1385"/>
                    <a:pt x="1106" y="1409"/>
                  </a:cubicBezTo>
                  <a:cubicBezTo>
                    <a:pt x="1110" y="1433"/>
                    <a:pt x="1125" y="1451"/>
                    <a:pt x="1132" y="1474"/>
                  </a:cubicBezTo>
                  <a:cubicBezTo>
                    <a:pt x="1139" y="1495"/>
                    <a:pt x="1144" y="1514"/>
                    <a:pt x="1154" y="1535"/>
                  </a:cubicBezTo>
                  <a:cubicBezTo>
                    <a:pt x="1176" y="1585"/>
                    <a:pt x="1178" y="1642"/>
                    <a:pt x="1190" y="1692"/>
                  </a:cubicBezTo>
                  <a:cubicBezTo>
                    <a:pt x="1199" y="1733"/>
                    <a:pt x="1200" y="1766"/>
                    <a:pt x="1168" y="1807"/>
                  </a:cubicBezTo>
                  <a:cubicBezTo>
                    <a:pt x="1146" y="1835"/>
                    <a:pt x="1128" y="1854"/>
                    <a:pt x="1095" y="1877"/>
                  </a:cubicBezTo>
                  <a:cubicBezTo>
                    <a:pt x="1059" y="1895"/>
                    <a:pt x="1011" y="1896"/>
                    <a:pt x="972" y="1904"/>
                  </a:cubicBezTo>
                  <a:cubicBezTo>
                    <a:pt x="920" y="1914"/>
                    <a:pt x="859" y="1908"/>
                    <a:pt x="811" y="1938"/>
                  </a:cubicBezTo>
                  <a:cubicBezTo>
                    <a:pt x="774" y="1960"/>
                    <a:pt x="754" y="1985"/>
                    <a:pt x="711" y="2003"/>
                  </a:cubicBezTo>
                  <a:cubicBezTo>
                    <a:pt x="701" y="2007"/>
                    <a:pt x="692" y="2011"/>
                    <a:pt x="683" y="2015"/>
                  </a:cubicBezTo>
                  <a:cubicBezTo>
                    <a:pt x="682" y="2015"/>
                    <a:pt x="682" y="2015"/>
                    <a:pt x="682" y="2015"/>
                  </a:cubicBezTo>
                  <a:cubicBezTo>
                    <a:pt x="679" y="2015"/>
                    <a:pt x="675" y="2014"/>
                    <a:pt x="672" y="2014"/>
                  </a:cubicBezTo>
                  <a:cubicBezTo>
                    <a:pt x="668" y="2013"/>
                    <a:pt x="664" y="2012"/>
                    <a:pt x="660" y="2011"/>
                  </a:cubicBezTo>
                  <a:cubicBezTo>
                    <a:pt x="657" y="2011"/>
                    <a:pt x="655" y="2010"/>
                    <a:pt x="653" y="2010"/>
                  </a:cubicBezTo>
                  <a:cubicBezTo>
                    <a:pt x="651" y="2009"/>
                    <a:pt x="649" y="2009"/>
                    <a:pt x="647" y="2009"/>
                  </a:cubicBezTo>
                  <a:cubicBezTo>
                    <a:pt x="642" y="2008"/>
                    <a:pt x="637" y="2007"/>
                    <a:pt x="633" y="2006"/>
                  </a:cubicBezTo>
                  <a:cubicBezTo>
                    <a:pt x="630" y="2006"/>
                    <a:pt x="628" y="2006"/>
                    <a:pt x="626" y="2006"/>
                  </a:cubicBezTo>
                  <a:cubicBezTo>
                    <a:pt x="624" y="2006"/>
                    <a:pt x="623" y="2006"/>
                    <a:pt x="622" y="2006"/>
                  </a:cubicBezTo>
                  <a:cubicBezTo>
                    <a:pt x="621" y="2006"/>
                    <a:pt x="621" y="2006"/>
                    <a:pt x="620" y="2006"/>
                  </a:cubicBezTo>
                  <a:cubicBezTo>
                    <a:pt x="619" y="2006"/>
                    <a:pt x="619" y="2006"/>
                    <a:pt x="619" y="2006"/>
                  </a:cubicBezTo>
                  <a:cubicBezTo>
                    <a:pt x="619" y="2006"/>
                    <a:pt x="619" y="2006"/>
                    <a:pt x="619" y="2006"/>
                  </a:cubicBezTo>
                  <a:cubicBezTo>
                    <a:pt x="618" y="2006"/>
                    <a:pt x="618" y="2006"/>
                    <a:pt x="618" y="2006"/>
                  </a:cubicBezTo>
                  <a:cubicBezTo>
                    <a:pt x="617" y="2006"/>
                    <a:pt x="616" y="2006"/>
                    <a:pt x="615" y="2006"/>
                  </a:cubicBezTo>
                  <a:cubicBezTo>
                    <a:pt x="614" y="2007"/>
                    <a:pt x="613" y="2007"/>
                    <a:pt x="611" y="2007"/>
                  </a:cubicBezTo>
                  <a:cubicBezTo>
                    <a:pt x="609" y="2007"/>
                    <a:pt x="607" y="2008"/>
                    <a:pt x="605" y="2008"/>
                  </a:cubicBezTo>
                  <a:cubicBezTo>
                    <a:pt x="600" y="2010"/>
                    <a:pt x="596" y="2011"/>
                    <a:pt x="593" y="2013"/>
                  </a:cubicBezTo>
                  <a:cubicBezTo>
                    <a:pt x="589" y="2014"/>
                    <a:pt x="585" y="2016"/>
                    <a:pt x="582" y="2017"/>
                  </a:cubicBezTo>
                  <a:cubicBezTo>
                    <a:pt x="579" y="2019"/>
                    <a:pt x="577" y="2021"/>
                    <a:pt x="574" y="2022"/>
                  </a:cubicBezTo>
                  <a:cubicBezTo>
                    <a:pt x="572" y="2024"/>
                    <a:pt x="570" y="2025"/>
                    <a:pt x="568" y="2026"/>
                  </a:cubicBezTo>
                  <a:cubicBezTo>
                    <a:pt x="566" y="2027"/>
                    <a:pt x="565" y="2028"/>
                    <a:pt x="564" y="2029"/>
                  </a:cubicBezTo>
                  <a:cubicBezTo>
                    <a:pt x="563" y="2030"/>
                    <a:pt x="563" y="2030"/>
                    <a:pt x="563" y="2030"/>
                  </a:cubicBezTo>
                  <a:cubicBezTo>
                    <a:pt x="563" y="2030"/>
                    <a:pt x="563" y="2030"/>
                    <a:pt x="564" y="2029"/>
                  </a:cubicBezTo>
                  <a:cubicBezTo>
                    <a:pt x="565" y="2029"/>
                    <a:pt x="567" y="2028"/>
                    <a:pt x="569" y="2028"/>
                  </a:cubicBezTo>
                  <a:cubicBezTo>
                    <a:pt x="571" y="2027"/>
                    <a:pt x="573" y="2026"/>
                    <a:pt x="576" y="2025"/>
                  </a:cubicBezTo>
                  <a:cubicBezTo>
                    <a:pt x="578" y="2024"/>
                    <a:pt x="581" y="2023"/>
                    <a:pt x="584" y="2022"/>
                  </a:cubicBezTo>
                  <a:cubicBezTo>
                    <a:pt x="587" y="2020"/>
                    <a:pt x="591" y="2019"/>
                    <a:pt x="595" y="2018"/>
                  </a:cubicBezTo>
                  <a:cubicBezTo>
                    <a:pt x="598" y="2017"/>
                    <a:pt x="602" y="2016"/>
                    <a:pt x="606" y="2015"/>
                  </a:cubicBezTo>
                  <a:cubicBezTo>
                    <a:pt x="608" y="2015"/>
                    <a:pt x="610" y="2015"/>
                    <a:pt x="612" y="2014"/>
                  </a:cubicBezTo>
                  <a:cubicBezTo>
                    <a:pt x="613" y="2014"/>
                    <a:pt x="615" y="2014"/>
                    <a:pt x="616" y="2014"/>
                  </a:cubicBezTo>
                  <a:cubicBezTo>
                    <a:pt x="617" y="2014"/>
                    <a:pt x="618" y="2014"/>
                    <a:pt x="619" y="2014"/>
                  </a:cubicBezTo>
                  <a:cubicBezTo>
                    <a:pt x="619" y="2014"/>
                    <a:pt x="619" y="2014"/>
                    <a:pt x="619" y="2014"/>
                  </a:cubicBezTo>
                  <a:cubicBezTo>
                    <a:pt x="619" y="2014"/>
                    <a:pt x="619" y="2014"/>
                    <a:pt x="619" y="2014"/>
                  </a:cubicBezTo>
                  <a:cubicBezTo>
                    <a:pt x="619" y="2014"/>
                    <a:pt x="619" y="2014"/>
                    <a:pt x="619" y="2014"/>
                  </a:cubicBezTo>
                  <a:cubicBezTo>
                    <a:pt x="619" y="2014"/>
                    <a:pt x="619" y="2014"/>
                    <a:pt x="619" y="2014"/>
                  </a:cubicBezTo>
                  <a:cubicBezTo>
                    <a:pt x="620" y="2014"/>
                    <a:pt x="620" y="2014"/>
                    <a:pt x="620" y="2014"/>
                  </a:cubicBezTo>
                  <a:cubicBezTo>
                    <a:pt x="620" y="2014"/>
                    <a:pt x="620" y="2014"/>
                    <a:pt x="620" y="2014"/>
                  </a:cubicBezTo>
                  <a:cubicBezTo>
                    <a:pt x="621" y="2014"/>
                    <a:pt x="622" y="2014"/>
                    <a:pt x="622" y="2014"/>
                  </a:cubicBezTo>
                  <a:cubicBezTo>
                    <a:pt x="623" y="2014"/>
                    <a:pt x="624" y="2014"/>
                    <a:pt x="625" y="2014"/>
                  </a:cubicBezTo>
                  <a:cubicBezTo>
                    <a:pt x="627" y="2014"/>
                    <a:pt x="630" y="2014"/>
                    <a:pt x="632" y="2014"/>
                  </a:cubicBezTo>
                  <a:cubicBezTo>
                    <a:pt x="636" y="2015"/>
                    <a:pt x="641" y="2015"/>
                    <a:pt x="645" y="2016"/>
                  </a:cubicBezTo>
                  <a:cubicBezTo>
                    <a:pt x="647" y="2016"/>
                    <a:pt x="650" y="2017"/>
                    <a:pt x="652" y="2017"/>
                  </a:cubicBezTo>
                  <a:cubicBezTo>
                    <a:pt x="654" y="2018"/>
                    <a:pt x="656" y="2018"/>
                    <a:pt x="658" y="2018"/>
                  </a:cubicBezTo>
                  <a:cubicBezTo>
                    <a:pt x="663" y="2019"/>
                    <a:pt x="667" y="2019"/>
                    <a:pt x="671" y="2020"/>
                  </a:cubicBezTo>
                  <a:cubicBezTo>
                    <a:pt x="671" y="2020"/>
                    <a:pt x="671" y="2020"/>
                    <a:pt x="671" y="2020"/>
                  </a:cubicBezTo>
                  <a:cubicBezTo>
                    <a:pt x="653" y="2026"/>
                    <a:pt x="635" y="2033"/>
                    <a:pt x="617" y="2038"/>
                  </a:cubicBezTo>
                  <a:cubicBezTo>
                    <a:pt x="602" y="2042"/>
                    <a:pt x="588" y="2047"/>
                    <a:pt x="573" y="2053"/>
                  </a:cubicBezTo>
                  <a:cubicBezTo>
                    <a:pt x="573" y="2053"/>
                    <a:pt x="572" y="2053"/>
                    <a:pt x="572" y="2052"/>
                  </a:cubicBezTo>
                  <a:cubicBezTo>
                    <a:pt x="571" y="2052"/>
                    <a:pt x="569" y="2052"/>
                    <a:pt x="568" y="2052"/>
                  </a:cubicBezTo>
                  <a:cubicBezTo>
                    <a:pt x="567" y="2052"/>
                    <a:pt x="566" y="2052"/>
                    <a:pt x="565" y="2052"/>
                  </a:cubicBezTo>
                  <a:cubicBezTo>
                    <a:pt x="563" y="2051"/>
                    <a:pt x="562" y="2051"/>
                    <a:pt x="561" y="2051"/>
                  </a:cubicBezTo>
                  <a:cubicBezTo>
                    <a:pt x="559" y="2051"/>
                    <a:pt x="558" y="2051"/>
                    <a:pt x="556" y="2051"/>
                  </a:cubicBezTo>
                  <a:cubicBezTo>
                    <a:pt x="555" y="2051"/>
                    <a:pt x="553" y="2051"/>
                    <a:pt x="552" y="2051"/>
                  </a:cubicBezTo>
                  <a:cubicBezTo>
                    <a:pt x="550" y="2051"/>
                    <a:pt x="549" y="2051"/>
                    <a:pt x="547" y="2051"/>
                  </a:cubicBezTo>
                  <a:cubicBezTo>
                    <a:pt x="544" y="2051"/>
                    <a:pt x="541" y="2051"/>
                    <a:pt x="537" y="2052"/>
                  </a:cubicBezTo>
                  <a:cubicBezTo>
                    <a:pt x="534" y="2052"/>
                    <a:pt x="531" y="2053"/>
                    <a:pt x="527" y="2053"/>
                  </a:cubicBezTo>
                  <a:cubicBezTo>
                    <a:pt x="524" y="2054"/>
                    <a:pt x="520" y="2054"/>
                    <a:pt x="517" y="2055"/>
                  </a:cubicBezTo>
                  <a:cubicBezTo>
                    <a:pt x="514" y="2056"/>
                    <a:pt x="511" y="2057"/>
                    <a:pt x="508" y="2058"/>
                  </a:cubicBezTo>
                  <a:cubicBezTo>
                    <a:pt x="506" y="2058"/>
                    <a:pt x="505" y="2059"/>
                    <a:pt x="503" y="2059"/>
                  </a:cubicBezTo>
                  <a:cubicBezTo>
                    <a:pt x="502" y="2060"/>
                    <a:pt x="500" y="2060"/>
                    <a:pt x="499" y="2061"/>
                  </a:cubicBezTo>
                  <a:cubicBezTo>
                    <a:pt x="498" y="2062"/>
                    <a:pt x="496" y="2062"/>
                    <a:pt x="495" y="2063"/>
                  </a:cubicBezTo>
                  <a:cubicBezTo>
                    <a:pt x="494" y="2063"/>
                    <a:pt x="493" y="2064"/>
                    <a:pt x="491" y="2064"/>
                  </a:cubicBezTo>
                  <a:cubicBezTo>
                    <a:pt x="490" y="2065"/>
                    <a:pt x="489" y="2065"/>
                    <a:pt x="488" y="2066"/>
                  </a:cubicBezTo>
                  <a:cubicBezTo>
                    <a:pt x="487" y="2066"/>
                    <a:pt x="486" y="2067"/>
                    <a:pt x="485" y="2067"/>
                  </a:cubicBezTo>
                  <a:cubicBezTo>
                    <a:pt x="484" y="2068"/>
                    <a:pt x="483" y="2068"/>
                    <a:pt x="483" y="2069"/>
                  </a:cubicBezTo>
                  <a:cubicBezTo>
                    <a:pt x="482" y="2069"/>
                    <a:pt x="481" y="2070"/>
                    <a:pt x="481" y="2070"/>
                  </a:cubicBezTo>
                  <a:cubicBezTo>
                    <a:pt x="479" y="2071"/>
                    <a:pt x="478" y="2072"/>
                    <a:pt x="478" y="2072"/>
                  </a:cubicBezTo>
                  <a:cubicBezTo>
                    <a:pt x="477" y="2072"/>
                    <a:pt x="477" y="2073"/>
                    <a:pt x="477" y="2073"/>
                  </a:cubicBezTo>
                  <a:cubicBezTo>
                    <a:pt x="477" y="2073"/>
                    <a:pt x="477" y="2073"/>
                    <a:pt x="478" y="2072"/>
                  </a:cubicBezTo>
                  <a:cubicBezTo>
                    <a:pt x="479" y="2072"/>
                    <a:pt x="480" y="2072"/>
                    <a:pt x="481" y="2072"/>
                  </a:cubicBezTo>
                  <a:cubicBezTo>
                    <a:pt x="482" y="2071"/>
                    <a:pt x="483" y="2071"/>
                    <a:pt x="484" y="2071"/>
                  </a:cubicBezTo>
                  <a:cubicBezTo>
                    <a:pt x="484" y="2071"/>
                    <a:pt x="485" y="2071"/>
                    <a:pt x="486" y="2070"/>
                  </a:cubicBezTo>
                  <a:cubicBezTo>
                    <a:pt x="487" y="2070"/>
                    <a:pt x="488" y="2070"/>
                    <a:pt x="490" y="2069"/>
                  </a:cubicBezTo>
                  <a:cubicBezTo>
                    <a:pt x="491" y="2069"/>
                    <a:pt x="492" y="2069"/>
                    <a:pt x="493" y="2069"/>
                  </a:cubicBezTo>
                  <a:cubicBezTo>
                    <a:pt x="494" y="2068"/>
                    <a:pt x="495" y="2068"/>
                    <a:pt x="497" y="2068"/>
                  </a:cubicBezTo>
                  <a:cubicBezTo>
                    <a:pt x="498" y="2067"/>
                    <a:pt x="499" y="2067"/>
                    <a:pt x="501" y="2067"/>
                  </a:cubicBezTo>
                  <a:cubicBezTo>
                    <a:pt x="502" y="2067"/>
                    <a:pt x="502" y="2066"/>
                    <a:pt x="503" y="2066"/>
                  </a:cubicBezTo>
                  <a:cubicBezTo>
                    <a:pt x="504" y="2066"/>
                    <a:pt x="504" y="2066"/>
                    <a:pt x="505" y="2066"/>
                  </a:cubicBezTo>
                  <a:cubicBezTo>
                    <a:pt x="507" y="2065"/>
                    <a:pt x="508" y="2065"/>
                    <a:pt x="510" y="2065"/>
                  </a:cubicBezTo>
                  <a:cubicBezTo>
                    <a:pt x="511" y="2064"/>
                    <a:pt x="513" y="2064"/>
                    <a:pt x="514" y="2064"/>
                  </a:cubicBezTo>
                  <a:cubicBezTo>
                    <a:pt x="516" y="2063"/>
                    <a:pt x="517" y="2063"/>
                    <a:pt x="519" y="2063"/>
                  </a:cubicBezTo>
                  <a:cubicBezTo>
                    <a:pt x="522" y="2062"/>
                    <a:pt x="525" y="2062"/>
                    <a:pt x="529" y="2061"/>
                  </a:cubicBezTo>
                  <a:cubicBezTo>
                    <a:pt x="532" y="2060"/>
                    <a:pt x="535" y="2060"/>
                    <a:pt x="538" y="2059"/>
                  </a:cubicBezTo>
                  <a:cubicBezTo>
                    <a:pt x="540" y="2059"/>
                    <a:pt x="541" y="2059"/>
                    <a:pt x="543" y="2059"/>
                  </a:cubicBezTo>
                  <a:cubicBezTo>
                    <a:pt x="545" y="2058"/>
                    <a:pt x="546" y="2058"/>
                    <a:pt x="548" y="2058"/>
                  </a:cubicBezTo>
                  <a:cubicBezTo>
                    <a:pt x="549" y="2058"/>
                    <a:pt x="551" y="2058"/>
                    <a:pt x="552" y="2057"/>
                  </a:cubicBezTo>
                  <a:cubicBezTo>
                    <a:pt x="553" y="2057"/>
                    <a:pt x="554" y="2057"/>
                    <a:pt x="554" y="2057"/>
                  </a:cubicBezTo>
                  <a:cubicBezTo>
                    <a:pt x="555" y="2057"/>
                    <a:pt x="556" y="2057"/>
                    <a:pt x="557" y="2057"/>
                  </a:cubicBezTo>
                  <a:cubicBezTo>
                    <a:pt x="558" y="2057"/>
                    <a:pt x="559" y="2057"/>
                    <a:pt x="561" y="2057"/>
                  </a:cubicBezTo>
                  <a:cubicBezTo>
                    <a:pt x="562" y="2056"/>
                    <a:pt x="563" y="2056"/>
                    <a:pt x="565" y="2056"/>
                  </a:cubicBezTo>
                  <a:cubicBezTo>
                    <a:pt x="565" y="2056"/>
                    <a:pt x="565" y="2056"/>
                    <a:pt x="565" y="2056"/>
                  </a:cubicBezTo>
                  <a:cubicBezTo>
                    <a:pt x="536" y="2068"/>
                    <a:pt x="509" y="2083"/>
                    <a:pt x="484" y="2102"/>
                  </a:cubicBezTo>
                  <a:cubicBezTo>
                    <a:pt x="484" y="2102"/>
                    <a:pt x="483" y="2103"/>
                    <a:pt x="483" y="2103"/>
                  </a:cubicBezTo>
                  <a:cubicBezTo>
                    <a:pt x="478" y="2107"/>
                    <a:pt x="473" y="2110"/>
                    <a:pt x="468" y="2114"/>
                  </a:cubicBezTo>
                  <a:cubicBezTo>
                    <a:pt x="466" y="2116"/>
                    <a:pt x="463" y="2118"/>
                    <a:pt x="461" y="2120"/>
                  </a:cubicBezTo>
                  <a:cubicBezTo>
                    <a:pt x="458" y="2122"/>
                    <a:pt x="456" y="2124"/>
                    <a:pt x="453" y="2126"/>
                  </a:cubicBezTo>
                  <a:cubicBezTo>
                    <a:pt x="448" y="2130"/>
                    <a:pt x="443" y="2134"/>
                    <a:pt x="438" y="2138"/>
                  </a:cubicBezTo>
                  <a:cubicBezTo>
                    <a:pt x="433" y="2142"/>
                    <a:pt x="427" y="2146"/>
                    <a:pt x="422" y="2149"/>
                  </a:cubicBezTo>
                  <a:cubicBezTo>
                    <a:pt x="419" y="2150"/>
                    <a:pt x="416" y="2152"/>
                    <a:pt x="413" y="2153"/>
                  </a:cubicBezTo>
                  <a:cubicBezTo>
                    <a:pt x="411" y="2154"/>
                    <a:pt x="408" y="2155"/>
                    <a:pt x="405" y="2156"/>
                  </a:cubicBezTo>
                  <a:cubicBezTo>
                    <a:pt x="404" y="2157"/>
                    <a:pt x="404" y="2157"/>
                    <a:pt x="403" y="2157"/>
                  </a:cubicBezTo>
                  <a:cubicBezTo>
                    <a:pt x="402" y="2157"/>
                    <a:pt x="402" y="2158"/>
                    <a:pt x="401" y="2158"/>
                  </a:cubicBezTo>
                  <a:cubicBezTo>
                    <a:pt x="400" y="2158"/>
                    <a:pt x="399" y="2158"/>
                    <a:pt x="399" y="2158"/>
                  </a:cubicBezTo>
                  <a:cubicBezTo>
                    <a:pt x="398" y="2159"/>
                    <a:pt x="398" y="2159"/>
                    <a:pt x="398"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7" y="2159"/>
                    <a:pt x="397" y="2159"/>
                    <a:pt x="397" y="2159"/>
                  </a:cubicBezTo>
                  <a:cubicBezTo>
                    <a:pt x="395" y="2159"/>
                    <a:pt x="394" y="2160"/>
                    <a:pt x="392" y="2160"/>
                  </a:cubicBezTo>
                  <a:cubicBezTo>
                    <a:pt x="392" y="2160"/>
                    <a:pt x="391" y="2160"/>
                    <a:pt x="390" y="2160"/>
                  </a:cubicBezTo>
                  <a:cubicBezTo>
                    <a:pt x="390" y="2160"/>
                    <a:pt x="389" y="2161"/>
                    <a:pt x="388" y="2161"/>
                  </a:cubicBezTo>
                  <a:cubicBezTo>
                    <a:pt x="383" y="2162"/>
                    <a:pt x="377" y="2162"/>
                    <a:pt x="373" y="2163"/>
                  </a:cubicBezTo>
                  <a:cubicBezTo>
                    <a:pt x="368" y="2164"/>
                    <a:pt x="363" y="2165"/>
                    <a:pt x="359" y="2166"/>
                  </a:cubicBezTo>
                  <a:cubicBezTo>
                    <a:pt x="359" y="2166"/>
                    <a:pt x="358" y="2166"/>
                    <a:pt x="358" y="2166"/>
                  </a:cubicBezTo>
                  <a:cubicBezTo>
                    <a:pt x="357" y="2167"/>
                    <a:pt x="357" y="2167"/>
                    <a:pt x="356" y="2167"/>
                  </a:cubicBezTo>
                  <a:cubicBezTo>
                    <a:pt x="355" y="2167"/>
                    <a:pt x="354" y="2167"/>
                    <a:pt x="354" y="2168"/>
                  </a:cubicBezTo>
                  <a:cubicBezTo>
                    <a:pt x="352" y="2169"/>
                    <a:pt x="350" y="2169"/>
                    <a:pt x="349" y="2170"/>
                  </a:cubicBezTo>
                  <a:cubicBezTo>
                    <a:pt x="348" y="2170"/>
                    <a:pt x="348" y="2171"/>
                    <a:pt x="347" y="2171"/>
                  </a:cubicBezTo>
                  <a:cubicBezTo>
                    <a:pt x="347" y="2171"/>
                    <a:pt x="346" y="2172"/>
                    <a:pt x="346" y="2172"/>
                  </a:cubicBezTo>
                  <a:cubicBezTo>
                    <a:pt x="345" y="2172"/>
                    <a:pt x="345" y="2172"/>
                    <a:pt x="344" y="2173"/>
                  </a:cubicBezTo>
                  <a:cubicBezTo>
                    <a:pt x="344" y="2173"/>
                    <a:pt x="344" y="2173"/>
                    <a:pt x="343" y="2174"/>
                  </a:cubicBezTo>
                  <a:cubicBezTo>
                    <a:pt x="342" y="2175"/>
                    <a:pt x="342" y="2175"/>
                    <a:pt x="342" y="2175"/>
                  </a:cubicBezTo>
                  <a:cubicBezTo>
                    <a:pt x="342" y="2175"/>
                    <a:pt x="342" y="2175"/>
                    <a:pt x="344" y="2174"/>
                  </a:cubicBezTo>
                  <a:cubicBezTo>
                    <a:pt x="344" y="2174"/>
                    <a:pt x="344" y="2174"/>
                    <a:pt x="345" y="2173"/>
                  </a:cubicBezTo>
                  <a:cubicBezTo>
                    <a:pt x="345" y="2173"/>
                    <a:pt x="346" y="2173"/>
                    <a:pt x="346" y="2173"/>
                  </a:cubicBezTo>
                  <a:cubicBezTo>
                    <a:pt x="347" y="2173"/>
                    <a:pt x="347" y="2172"/>
                    <a:pt x="348" y="2172"/>
                  </a:cubicBezTo>
                  <a:cubicBezTo>
                    <a:pt x="348" y="2172"/>
                    <a:pt x="349" y="2172"/>
                    <a:pt x="350" y="2171"/>
                  </a:cubicBezTo>
                  <a:cubicBezTo>
                    <a:pt x="352" y="2170"/>
                    <a:pt x="356" y="2170"/>
                    <a:pt x="360" y="2169"/>
                  </a:cubicBezTo>
                  <a:cubicBezTo>
                    <a:pt x="364" y="2168"/>
                    <a:pt x="368" y="2168"/>
                    <a:pt x="373" y="2168"/>
                  </a:cubicBezTo>
                  <a:cubicBezTo>
                    <a:pt x="378" y="2167"/>
                    <a:pt x="383" y="2167"/>
                    <a:pt x="389" y="2167"/>
                  </a:cubicBezTo>
                  <a:cubicBezTo>
                    <a:pt x="390" y="2167"/>
                    <a:pt x="391" y="2166"/>
                    <a:pt x="391" y="2166"/>
                  </a:cubicBezTo>
                  <a:cubicBezTo>
                    <a:pt x="392" y="2166"/>
                    <a:pt x="393" y="2166"/>
                    <a:pt x="394" y="2166"/>
                  </a:cubicBezTo>
                  <a:cubicBezTo>
                    <a:pt x="395" y="2166"/>
                    <a:pt x="396" y="2166"/>
                    <a:pt x="398" y="2165"/>
                  </a:cubicBezTo>
                  <a:cubicBezTo>
                    <a:pt x="400" y="2165"/>
                    <a:pt x="401" y="2165"/>
                    <a:pt x="403" y="2164"/>
                  </a:cubicBezTo>
                  <a:cubicBezTo>
                    <a:pt x="403" y="2164"/>
                    <a:pt x="404" y="2164"/>
                    <a:pt x="405" y="2164"/>
                  </a:cubicBezTo>
                  <a:cubicBezTo>
                    <a:pt x="406" y="2164"/>
                    <a:pt x="406" y="2163"/>
                    <a:pt x="407" y="2163"/>
                  </a:cubicBezTo>
                  <a:cubicBezTo>
                    <a:pt x="410" y="2162"/>
                    <a:pt x="413" y="2161"/>
                    <a:pt x="416" y="2160"/>
                  </a:cubicBezTo>
                  <a:cubicBezTo>
                    <a:pt x="418" y="2159"/>
                    <a:pt x="419" y="2158"/>
                    <a:pt x="421" y="2158"/>
                  </a:cubicBezTo>
                  <a:cubicBezTo>
                    <a:pt x="423" y="2157"/>
                    <a:pt x="424" y="2156"/>
                    <a:pt x="425" y="2155"/>
                  </a:cubicBezTo>
                  <a:cubicBezTo>
                    <a:pt x="431" y="2152"/>
                    <a:pt x="437" y="2148"/>
                    <a:pt x="442" y="2144"/>
                  </a:cubicBezTo>
                  <a:cubicBezTo>
                    <a:pt x="445" y="2142"/>
                    <a:pt x="448" y="2140"/>
                    <a:pt x="450" y="2138"/>
                  </a:cubicBezTo>
                  <a:cubicBezTo>
                    <a:pt x="450" y="2138"/>
                    <a:pt x="450" y="2138"/>
                    <a:pt x="450" y="2138"/>
                  </a:cubicBezTo>
                  <a:cubicBezTo>
                    <a:pt x="450" y="2138"/>
                    <a:pt x="450" y="2138"/>
                    <a:pt x="451" y="2138"/>
                  </a:cubicBezTo>
                  <a:cubicBezTo>
                    <a:pt x="453" y="2136"/>
                    <a:pt x="456" y="2134"/>
                    <a:pt x="458" y="2132"/>
                  </a:cubicBezTo>
                  <a:cubicBezTo>
                    <a:pt x="461" y="2130"/>
                    <a:pt x="463" y="2128"/>
                    <a:pt x="465" y="2126"/>
                  </a:cubicBezTo>
                  <a:cubicBezTo>
                    <a:pt x="468" y="2124"/>
                    <a:pt x="470" y="2121"/>
                    <a:pt x="473" y="2119"/>
                  </a:cubicBezTo>
                  <a:cubicBezTo>
                    <a:pt x="477" y="2115"/>
                    <a:pt x="482" y="2112"/>
                    <a:pt x="486" y="2108"/>
                  </a:cubicBezTo>
                  <a:cubicBezTo>
                    <a:pt x="489" y="2106"/>
                    <a:pt x="491" y="2104"/>
                    <a:pt x="493" y="2102"/>
                  </a:cubicBezTo>
                  <a:cubicBezTo>
                    <a:pt x="508" y="2096"/>
                    <a:pt x="524" y="2091"/>
                    <a:pt x="539" y="2085"/>
                  </a:cubicBezTo>
                  <a:cubicBezTo>
                    <a:pt x="539" y="2086"/>
                    <a:pt x="539" y="2086"/>
                    <a:pt x="539" y="2086"/>
                  </a:cubicBezTo>
                  <a:cubicBezTo>
                    <a:pt x="538" y="2087"/>
                    <a:pt x="537" y="2087"/>
                    <a:pt x="537" y="2088"/>
                  </a:cubicBezTo>
                  <a:cubicBezTo>
                    <a:pt x="536" y="2089"/>
                    <a:pt x="535" y="2089"/>
                    <a:pt x="535" y="2090"/>
                  </a:cubicBezTo>
                  <a:cubicBezTo>
                    <a:pt x="533" y="2091"/>
                    <a:pt x="532" y="2093"/>
                    <a:pt x="531" y="2094"/>
                  </a:cubicBezTo>
                  <a:cubicBezTo>
                    <a:pt x="528" y="2097"/>
                    <a:pt x="526" y="2100"/>
                    <a:pt x="523" y="2103"/>
                  </a:cubicBezTo>
                  <a:cubicBezTo>
                    <a:pt x="521" y="2106"/>
                    <a:pt x="518" y="2109"/>
                    <a:pt x="516" y="2112"/>
                  </a:cubicBezTo>
                  <a:cubicBezTo>
                    <a:pt x="514" y="2115"/>
                    <a:pt x="512" y="2118"/>
                    <a:pt x="509" y="2121"/>
                  </a:cubicBezTo>
                  <a:cubicBezTo>
                    <a:pt x="507" y="2124"/>
                    <a:pt x="505" y="2126"/>
                    <a:pt x="503" y="2128"/>
                  </a:cubicBezTo>
                  <a:cubicBezTo>
                    <a:pt x="502" y="2129"/>
                    <a:pt x="502" y="2130"/>
                    <a:pt x="501" y="2130"/>
                  </a:cubicBezTo>
                  <a:cubicBezTo>
                    <a:pt x="500" y="2131"/>
                    <a:pt x="500" y="2131"/>
                    <a:pt x="499" y="2132"/>
                  </a:cubicBezTo>
                  <a:cubicBezTo>
                    <a:pt x="499" y="2132"/>
                    <a:pt x="499" y="2132"/>
                    <a:pt x="499" y="2133"/>
                  </a:cubicBezTo>
                  <a:cubicBezTo>
                    <a:pt x="498" y="2133"/>
                    <a:pt x="498" y="2133"/>
                    <a:pt x="498" y="2133"/>
                  </a:cubicBezTo>
                  <a:cubicBezTo>
                    <a:pt x="497" y="2134"/>
                    <a:pt x="497" y="2134"/>
                    <a:pt x="496" y="2135"/>
                  </a:cubicBezTo>
                  <a:cubicBezTo>
                    <a:pt x="495" y="2136"/>
                    <a:pt x="494" y="2136"/>
                    <a:pt x="493" y="2137"/>
                  </a:cubicBezTo>
                  <a:cubicBezTo>
                    <a:pt x="492" y="2138"/>
                    <a:pt x="491" y="2139"/>
                    <a:pt x="490" y="2139"/>
                  </a:cubicBezTo>
                  <a:cubicBezTo>
                    <a:pt x="489" y="2140"/>
                    <a:pt x="488" y="2140"/>
                    <a:pt x="487" y="2141"/>
                  </a:cubicBezTo>
                  <a:cubicBezTo>
                    <a:pt x="486" y="2142"/>
                    <a:pt x="486" y="2142"/>
                    <a:pt x="485" y="2142"/>
                  </a:cubicBezTo>
                  <a:cubicBezTo>
                    <a:pt x="483" y="2143"/>
                    <a:pt x="482" y="2144"/>
                    <a:pt x="481" y="2144"/>
                  </a:cubicBezTo>
                  <a:cubicBezTo>
                    <a:pt x="480" y="2144"/>
                    <a:pt x="480" y="2145"/>
                    <a:pt x="480" y="2145"/>
                  </a:cubicBezTo>
                  <a:cubicBezTo>
                    <a:pt x="480" y="2145"/>
                    <a:pt x="480" y="2145"/>
                    <a:pt x="481" y="2144"/>
                  </a:cubicBezTo>
                  <a:cubicBezTo>
                    <a:pt x="482" y="2144"/>
                    <a:pt x="482" y="2144"/>
                    <a:pt x="483" y="2144"/>
                  </a:cubicBezTo>
                  <a:cubicBezTo>
                    <a:pt x="484" y="2144"/>
                    <a:pt x="484" y="2144"/>
                    <a:pt x="485" y="2144"/>
                  </a:cubicBezTo>
                  <a:cubicBezTo>
                    <a:pt x="486" y="2144"/>
                    <a:pt x="487" y="2143"/>
                    <a:pt x="488" y="2143"/>
                  </a:cubicBezTo>
                  <a:cubicBezTo>
                    <a:pt x="489" y="2143"/>
                    <a:pt x="490" y="2142"/>
                    <a:pt x="491" y="2142"/>
                  </a:cubicBezTo>
                  <a:cubicBezTo>
                    <a:pt x="492" y="2142"/>
                    <a:pt x="494" y="2141"/>
                    <a:pt x="495" y="2141"/>
                  </a:cubicBezTo>
                  <a:cubicBezTo>
                    <a:pt x="496" y="2140"/>
                    <a:pt x="497" y="2139"/>
                    <a:pt x="499" y="2138"/>
                  </a:cubicBezTo>
                  <a:cubicBezTo>
                    <a:pt x="501" y="2137"/>
                    <a:pt x="504" y="2135"/>
                    <a:pt x="507" y="2133"/>
                  </a:cubicBezTo>
                  <a:cubicBezTo>
                    <a:pt x="509" y="2131"/>
                    <a:pt x="512" y="2128"/>
                    <a:pt x="515" y="2126"/>
                  </a:cubicBezTo>
                  <a:cubicBezTo>
                    <a:pt x="515" y="2125"/>
                    <a:pt x="516" y="2124"/>
                    <a:pt x="517" y="2124"/>
                  </a:cubicBezTo>
                  <a:cubicBezTo>
                    <a:pt x="517" y="2123"/>
                    <a:pt x="518" y="2122"/>
                    <a:pt x="518" y="2121"/>
                  </a:cubicBezTo>
                  <a:cubicBezTo>
                    <a:pt x="520" y="2120"/>
                    <a:pt x="521" y="2119"/>
                    <a:pt x="522" y="2117"/>
                  </a:cubicBezTo>
                  <a:cubicBezTo>
                    <a:pt x="525" y="2114"/>
                    <a:pt x="527" y="2111"/>
                    <a:pt x="529" y="2108"/>
                  </a:cubicBezTo>
                  <a:cubicBezTo>
                    <a:pt x="532" y="2105"/>
                    <a:pt x="534" y="2102"/>
                    <a:pt x="536" y="2099"/>
                  </a:cubicBezTo>
                  <a:cubicBezTo>
                    <a:pt x="539" y="2096"/>
                    <a:pt x="541" y="2094"/>
                    <a:pt x="544" y="2091"/>
                  </a:cubicBezTo>
                  <a:cubicBezTo>
                    <a:pt x="544" y="2090"/>
                    <a:pt x="545" y="2090"/>
                    <a:pt x="545" y="2089"/>
                  </a:cubicBezTo>
                  <a:cubicBezTo>
                    <a:pt x="546" y="2089"/>
                    <a:pt x="547" y="2088"/>
                    <a:pt x="547" y="2087"/>
                  </a:cubicBezTo>
                  <a:cubicBezTo>
                    <a:pt x="548" y="2086"/>
                    <a:pt x="550" y="2085"/>
                    <a:pt x="551" y="2084"/>
                  </a:cubicBezTo>
                  <a:cubicBezTo>
                    <a:pt x="552" y="2084"/>
                    <a:pt x="552" y="2083"/>
                    <a:pt x="553" y="2083"/>
                  </a:cubicBezTo>
                  <a:cubicBezTo>
                    <a:pt x="553" y="2082"/>
                    <a:pt x="554" y="2082"/>
                    <a:pt x="555" y="2081"/>
                  </a:cubicBezTo>
                  <a:cubicBezTo>
                    <a:pt x="555" y="2081"/>
                    <a:pt x="555" y="2081"/>
                    <a:pt x="555" y="2081"/>
                  </a:cubicBezTo>
                  <a:cubicBezTo>
                    <a:pt x="556" y="2080"/>
                    <a:pt x="556" y="2080"/>
                    <a:pt x="556" y="2080"/>
                  </a:cubicBezTo>
                  <a:cubicBezTo>
                    <a:pt x="557" y="2080"/>
                    <a:pt x="557" y="2079"/>
                    <a:pt x="558" y="2079"/>
                  </a:cubicBezTo>
                  <a:cubicBezTo>
                    <a:pt x="559" y="2078"/>
                    <a:pt x="559" y="2078"/>
                    <a:pt x="560" y="2078"/>
                  </a:cubicBezTo>
                  <a:cubicBezTo>
                    <a:pt x="563" y="2076"/>
                    <a:pt x="567" y="2075"/>
                    <a:pt x="570" y="2073"/>
                  </a:cubicBezTo>
                  <a:cubicBezTo>
                    <a:pt x="572" y="2072"/>
                    <a:pt x="573" y="2072"/>
                    <a:pt x="574" y="2072"/>
                  </a:cubicBezTo>
                  <a:cubicBezTo>
                    <a:pt x="575" y="2072"/>
                    <a:pt x="575" y="2071"/>
                    <a:pt x="575" y="2071"/>
                  </a:cubicBezTo>
                  <a:cubicBezTo>
                    <a:pt x="575" y="2071"/>
                    <a:pt x="575" y="2071"/>
                    <a:pt x="574" y="2071"/>
                  </a:cubicBezTo>
                  <a:cubicBezTo>
                    <a:pt x="574" y="2071"/>
                    <a:pt x="574" y="2071"/>
                    <a:pt x="573" y="2071"/>
                  </a:cubicBezTo>
                  <a:cubicBezTo>
                    <a:pt x="574" y="2071"/>
                    <a:pt x="575" y="2070"/>
                    <a:pt x="576" y="2070"/>
                  </a:cubicBezTo>
                  <a:cubicBezTo>
                    <a:pt x="615" y="2048"/>
                    <a:pt x="656" y="2033"/>
                    <a:pt x="697" y="2025"/>
                  </a:cubicBezTo>
                  <a:cubicBezTo>
                    <a:pt x="696" y="2026"/>
                    <a:pt x="695" y="2026"/>
                    <a:pt x="694" y="2027"/>
                  </a:cubicBezTo>
                  <a:cubicBezTo>
                    <a:pt x="689" y="2031"/>
                    <a:pt x="683" y="2035"/>
                    <a:pt x="678" y="2038"/>
                  </a:cubicBezTo>
                  <a:cubicBezTo>
                    <a:pt x="672" y="2042"/>
                    <a:pt x="666" y="2046"/>
                    <a:pt x="661" y="2050"/>
                  </a:cubicBezTo>
                  <a:cubicBezTo>
                    <a:pt x="659" y="2051"/>
                    <a:pt x="658" y="2052"/>
                    <a:pt x="656" y="2053"/>
                  </a:cubicBezTo>
                  <a:cubicBezTo>
                    <a:pt x="655" y="2054"/>
                    <a:pt x="653" y="2055"/>
                    <a:pt x="652" y="2056"/>
                  </a:cubicBezTo>
                  <a:cubicBezTo>
                    <a:pt x="651" y="2057"/>
                    <a:pt x="649" y="2059"/>
                    <a:pt x="648" y="2060"/>
                  </a:cubicBezTo>
                  <a:cubicBezTo>
                    <a:pt x="646" y="2061"/>
                    <a:pt x="645" y="2062"/>
                    <a:pt x="643" y="2063"/>
                  </a:cubicBezTo>
                  <a:cubicBezTo>
                    <a:pt x="641" y="2065"/>
                    <a:pt x="638" y="2068"/>
                    <a:pt x="635" y="2070"/>
                  </a:cubicBezTo>
                  <a:cubicBezTo>
                    <a:pt x="634" y="2072"/>
                    <a:pt x="632" y="2073"/>
                    <a:pt x="631" y="2074"/>
                  </a:cubicBezTo>
                  <a:cubicBezTo>
                    <a:pt x="629" y="2076"/>
                    <a:pt x="629" y="2076"/>
                    <a:pt x="629" y="2076"/>
                  </a:cubicBezTo>
                  <a:cubicBezTo>
                    <a:pt x="627" y="2078"/>
                    <a:pt x="627" y="2078"/>
                    <a:pt x="627" y="2078"/>
                  </a:cubicBezTo>
                  <a:cubicBezTo>
                    <a:pt x="625" y="2079"/>
                    <a:pt x="624" y="2080"/>
                    <a:pt x="622" y="2082"/>
                  </a:cubicBezTo>
                  <a:cubicBezTo>
                    <a:pt x="621" y="2083"/>
                    <a:pt x="620" y="2084"/>
                    <a:pt x="618" y="2086"/>
                  </a:cubicBezTo>
                  <a:cubicBezTo>
                    <a:pt x="617" y="2087"/>
                    <a:pt x="615" y="2088"/>
                    <a:pt x="614" y="2090"/>
                  </a:cubicBezTo>
                  <a:cubicBezTo>
                    <a:pt x="613" y="2091"/>
                    <a:pt x="611" y="2092"/>
                    <a:pt x="610" y="2094"/>
                  </a:cubicBezTo>
                  <a:cubicBezTo>
                    <a:pt x="599" y="2105"/>
                    <a:pt x="589" y="2116"/>
                    <a:pt x="578" y="2128"/>
                  </a:cubicBezTo>
                  <a:cubicBezTo>
                    <a:pt x="577" y="2130"/>
                    <a:pt x="576" y="2131"/>
                    <a:pt x="575" y="2132"/>
                  </a:cubicBezTo>
                  <a:cubicBezTo>
                    <a:pt x="571" y="2135"/>
                    <a:pt x="566" y="2137"/>
                    <a:pt x="561" y="2140"/>
                  </a:cubicBezTo>
                  <a:cubicBezTo>
                    <a:pt x="558" y="2142"/>
                    <a:pt x="555" y="2143"/>
                    <a:pt x="552" y="2145"/>
                  </a:cubicBezTo>
                  <a:cubicBezTo>
                    <a:pt x="549" y="2147"/>
                    <a:pt x="546" y="2148"/>
                    <a:pt x="542" y="2150"/>
                  </a:cubicBezTo>
                  <a:cubicBezTo>
                    <a:pt x="536" y="2153"/>
                    <a:pt x="528" y="2157"/>
                    <a:pt x="521" y="2160"/>
                  </a:cubicBezTo>
                  <a:cubicBezTo>
                    <a:pt x="519" y="2161"/>
                    <a:pt x="517" y="2162"/>
                    <a:pt x="515" y="2163"/>
                  </a:cubicBezTo>
                  <a:cubicBezTo>
                    <a:pt x="514" y="2164"/>
                    <a:pt x="512" y="2164"/>
                    <a:pt x="510" y="2165"/>
                  </a:cubicBezTo>
                  <a:cubicBezTo>
                    <a:pt x="508" y="2166"/>
                    <a:pt x="506" y="2167"/>
                    <a:pt x="504" y="2168"/>
                  </a:cubicBezTo>
                  <a:cubicBezTo>
                    <a:pt x="502" y="2168"/>
                    <a:pt x="500" y="2169"/>
                    <a:pt x="498" y="2170"/>
                  </a:cubicBezTo>
                  <a:cubicBezTo>
                    <a:pt x="497" y="2170"/>
                    <a:pt x="496" y="2171"/>
                    <a:pt x="495" y="2171"/>
                  </a:cubicBezTo>
                  <a:cubicBezTo>
                    <a:pt x="494" y="2172"/>
                    <a:pt x="493" y="2172"/>
                    <a:pt x="492" y="2172"/>
                  </a:cubicBezTo>
                  <a:cubicBezTo>
                    <a:pt x="490" y="2173"/>
                    <a:pt x="488" y="2174"/>
                    <a:pt x="486" y="2175"/>
                  </a:cubicBezTo>
                  <a:cubicBezTo>
                    <a:pt x="484" y="2176"/>
                    <a:pt x="482" y="2176"/>
                    <a:pt x="480" y="2177"/>
                  </a:cubicBezTo>
                  <a:cubicBezTo>
                    <a:pt x="478" y="2178"/>
                    <a:pt x="476" y="2179"/>
                    <a:pt x="474" y="2179"/>
                  </a:cubicBezTo>
                  <a:cubicBezTo>
                    <a:pt x="470" y="2181"/>
                    <a:pt x="466" y="2182"/>
                    <a:pt x="461" y="2183"/>
                  </a:cubicBezTo>
                  <a:cubicBezTo>
                    <a:pt x="459" y="2184"/>
                    <a:pt x="457" y="2185"/>
                    <a:pt x="455" y="2185"/>
                  </a:cubicBezTo>
                  <a:cubicBezTo>
                    <a:pt x="453" y="2186"/>
                    <a:pt x="451" y="2187"/>
                    <a:pt x="449" y="2187"/>
                  </a:cubicBezTo>
                  <a:cubicBezTo>
                    <a:pt x="448" y="2188"/>
                    <a:pt x="447" y="2188"/>
                    <a:pt x="446" y="2188"/>
                  </a:cubicBezTo>
                  <a:cubicBezTo>
                    <a:pt x="445" y="2189"/>
                    <a:pt x="445" y="2189"/>
                    <a:pt x="445" y="2189"/>
                  </a:cubicBezTo>
                  <a:cubicBezTo>
                    <a:pt x="443" y="2189"/>
                    <a:pt x="443" y="2189"/>
                    <a:pt x="443" y="2189"/>
                  </a:cubicBezTo>
                  <a:cubicBezTo>
                    <a:pt x="441" y="2190"/>
                    <a:pt x="439" y="2190"/>
                    <a:pt x="437" y="2191"/>
                  </a:cubicBezTo>
                  <a:cubicBezTo>
                    <a:pt x="433" y="2192"/>
                    <a:pt x="429" y="2193"/>
                    <a:pt x="425" y="2194"/>
                  </a:cubicBezTo>
                  <a:cubicBezTo>
                    <a:pt x="417" y="2197"/>
                    <a:pt x="409" y="2199"/>
                    <a:pt x="402" y="2201"/>
                  </a:cubicBezTo>
                  <a:cubicBezTo>
                    <a:pt x="399" y="2202"/>
                    <a:pt x="395" y="2204"/>
                    <a:pt x="392" y="2205"/>
                  </a:cubicBezTo>
                  <a:cubicBezTo>
                    <a:pt x="388" y="2206"/>
                    <a:pt x="385" y="2208"/>
                    <a:pt x="382" y="2209"/>
                  </a:cubicBezTo>
                  <a:cubicBezTo>
                    <a:pt x="379" y="2210"/>
                    <a:pt x="376" y="2212"/>
                    <a:pt x="374" y="2213"/>
                  </a:cubicBezTo>
                  <a:cubicBezTo>
                    <a:pt x="372" y="2214"/>
                    <a:pt x="371" y="2214"/>
                    <a:pt x="370" y="2215"/>
                  </a:cubicBezTo>
                  <a:cubicBezTo>
                    <a:pt x="368" y="2216"/>
                    <a:pt x="367" y="2217"/>
                    <a:pt x="366" y="2217"/>
                  </a:cubicBezTo>
                  <a:cubicBezTo>
                    <a:pt x="361" y="2220"/>
                    <a:pt x="358" y="2223"/>
                    <a:pt x="355" y="2225"/>
                  </a:cubicBezTo>
                  <a:cubicBezTo>
                    <a:pt x="353" y="2226"/>
                    <a:pt x="352" y="2227"/>
                    <a:pt x="351" y="2228"/>
                  </a:cubicBezTo>
                  <a:cubicBezTo>
                    <a:pt x="349" y="2229"/>
                    <a:pt x="348" y="2230"/>
                    <a:pt x="348" y="2231"/>
                  </a:cubicBezTo>
                  <a:cubicBezTo>
                    <a:pt x="346" y="2232"/>
                    <a:pt x="345" y="2233"/>
                    <a:pt x="345" y="2233"/>
                  </a:cubicBezTo>
                  <a:cubicBezTo>
                    <a:pt x="345" y="2233"/>
                    <a:pt x="346" y="2233"/>
                    <a:pt x="348" y="2231"/>
                  </a:cubicBezTo>
                  <a:cubicBezTo>
                    <a:pt x="349" y="2231"/>
                    <a:pt x="350" y="2230"/>
                    <a:pt x="351" y="2229"/>
                  </a:cubicBezTo>
                  <a:cubicBezTo>
                    <a:pt x="352" y="2228"/>
                    <a:pt x="354" y="2227"/>
                    <a:pt x="355" y="2226"/>
                  </a:cubicBezTo>
                  <a:cubicBezTo>
                    <a:pt x="359" y="2224"/>
                    <a:pt x="363" y="2222"/>
                    <a:pt x="367" y="2220"/>
                  </a:cubicBezTo>
                  <a:cubicBezTo>
                    <a:pt x="369" y="2219"/>
                    <a:pt x="370" y="2219"/>
                    <a:pt x="371" y="2218"/>
                  </a:cubicBezTo>
                  <a:cubicBezTo>
                    <a:pt x="372" y="2218"/>
                    <a:pt x="374" y="2217"/>
                    <a:pt x="375" y="2217"/>
                  </a:cubicBezTo>
                  <a:cubicBezTo>
                    <a:pt x="378" y="2215"/>
                    <a:pt x="381" y="2214"/>
                    <a:pt x="384" y="2213"/>
                  </a:cubicBezTo>
                  <a:cubicBezTo>
                    <a:pt x="390" y="2211"/>
                    <a:pt x="397" y="2209"/>
                    <a:pt x="404" y="2207"/>
                  </a:cubicBezTo>
                  <a:cubicBezTo>
                    <a:pt x="411" y="2205"/>
                    <a:pt x="419" y="2203"/>
                    <a:pt x="427" y="2201"/>
                  </a:cubicBezTo>
                  <a:cubicBezTo>
                    <a:pt x="431" y="2200"/>
                    <a:pt x="435" y="2199"/>
                    <a:pt x="439" y="2198"/>
                  </a:cubicBezTo>
                  <a:cubicBezTo>
                    <a:pt x="441" y="2198"/>
                    <a:pt x="443" y="2197"/>
                    <a:pt x="445" y="2196"/>
                  </a:cubicBezTo>
                  <a:cubicBezTo>
                    <a:pt x="447" y="2196"/>
                    <a:pt x="447" y="2196"/>
                    <a:pt x="447" y="2196"/>
                  </a:cubicBezTo>
                  <a:cubicBezTo>
                    <a:pt x="448" y="2196"/>
                    <a:pt x="448" y="2196"/>
                    <a:pt x="448" y="2196"/>
                  </a:cubicBezTo>
                  <a:cubicBezTo>
                    <a:pt x="449" y="2195"/>
                    <a:pt x="450" y="2195"/>
                    <a:pt x="451" y="2195"/>
                  </a:cubicBezTo>
                  <a:cubicBezTo>
                    <a:pt x="453" y="2194"/>
                    <a:pt x="455" y="2194"/>
                    <a:pt x="457" y="2193"/>
                  </a:cubicBezTo>
                  <a:cubicBezTo>
                    <a:pt x="455" y="2194"/>
                    <a:pt x="454" y="2195"/>
                    <a:pt x="452" y="2196"/>
                  </a:cubicBezTo>
                  <a:cubicBezTo>
                    <a:pt x="451" y="2197"/>
                    <a:pt x="450" y="2197"/>
                    <a:pt x="449" y="2198"/>
                  </a:cubicBezTo>
                  <a:cubicBezTo>
                    <a:pt x="448" y="2198"/>
                    <a:pt x="447" y="2199"/>
                    <a:pt x="446" y="2200"/>
                  </a:cubicBezTo>
                  <a:cubicBezTo>
                    <a:pt x="444" y="2201"/>
                    <a:pt x="442" y="2203"/>
                    <a:pt x="440" y="2204"/>
                  </a:cubicBezTo>
                  <a:cubicBezTo>
                    <a:pt x="435" y="2207"/>
                    <a:pt x="431" y="2210"/>
                    <a:pt x="427" y="2213"/>
                  </a:cubicBezTo>
                  <a:cubicBezTo>
                    <a:pt x="423" y="2217"/>
                    <a:pt x="419" y="2220"/>
                    <a:pt x="414" y="2224"/>
                  </a:cubicBezTo>
                  <a:cubicBezTo>
                    <a:pt x="411" y="2228"/>
                    <a:pt x="406" y="2231"/>
                    <a:pt x="403" y="2235"/>
                  </a:cubicBezTo>
                  <a:cubicBezTo>
                    <a:pt x="399" y="2239"/>
                    <a:pt x="396" y="2243"/>
                    <a:pt x="392" y="2247"/>
                  </a:cubicBezTo>
                  <a:cubicBezTo>
                    <a:pt x="390" y="2249"/>
                    <a:pt x="389" y="2251"/>
                    <a:pt x="387" y="2253"/>
                  </a:cubicBezTo>
                  <a:cubicBezTo>
                    <a:pt x="387" y="2254"/>
                    <a:pt x="386" y="2255"/>
                    <a:pt x="385" y="2256"/>
                  </a:cubicBezTo>
                  <a:cubicBezTo>
                    <a:pt x="384" y="2257"/>
                    <a:pt x="384" y="2258"/>
                    <a:pt x="383" y="2259"/>
                  </a:cubicBezTo>
                  <a:cubicBezTo>
                    <a:pt x="382" y="2260"/>
                    <a:pt x="380" y="2262"/>
                    <a:pt x="379" y="2264"/>
                  </a:cubicBezTo>
                  <a:cubicBezTo>
                    <a:pt x="378" y="2266"/>
                    <a:pt x="376" y="2268"/>
                    <a:pt x="375" y="2269"/>
                  </a:cubicBezTo>
                  <a:cubicBezTo>
                    <a:pt x="374" y="2271"/>
                    <a:pt x="373" y="2273"/>
                    <a:pt x="372" y="2274"/>
                  </a:cubicBezTo>
                  <a:cubicBezTo>
                    <a:pt x="371" y="2276"/>
                    <a:pt x="370" y="2277"/>
                    <a:pt x="369" y="2279"/>
                  </a:cubicBezTo>
                  <a:cubicBezTo>
                    <a:pt x="368" y="2280"/>
                    <a:pt x="368" y="2282"/>
                    <a:pt x="367" y="2283"/>
                  </a:cubicBezTo>
                  <a:cubicBezTo>
                    <a:pt x="366" y="2284"/>
                    <a:pt x="366" y="2285"/>
                    <a:pt x="365" y="2286"/>
                  </a:cubicBezTo>
                  <a:cubicBezTo>
                    <a:pt x="364" y="2288"/>
                    <a:pt x="363" y="2290"/>
                    <a:pt x="363" y="2291"/>
                  </a:cubicBezTo>
                  <a:cubicBezTo>
                    <a:pt x="362" y="2292"/>
                    <a:pt x="362" y="2293"/>
                    <a:pt x="362" y="2293"/>
                  </a:cubicBezTo>
                  <a:cubicBezTo>
                    <a:pt x="362" y="2293"/>
                    <a:pt x="362" y="2292"/>
                    <a:pt x="363" y="2291"/>
                  </a:cubicBezTo>
                  <a:cubicBezTo>
                    <a:pt x="364" y="2290"/>
                    <a:pt x="365" y="2289"/>
                    <a:pt x="366" y="2287"/>
                  </a:cubicBezTo>
                  <a:cubicBezTo>
                    <a:pt x="367" y="2286"/>
                    <a:pt x="368" y="2285"/>
                    <a:pt x="369" y="2284"/>
                  </a:cubicBezTo>
                  <a:cubicBezTo>
                    <a:pt x="370" y="2283"/>
                    <a:pt x="371" y="2282"/>
                    <a:pt x="372" y="2281"/>
                  </a:cubicBezTo>
                  <a:cubicBezTo>
                    <a:pt x="373" y="2279"/>
                    <a:pt x="374" y="2278"/>
                    <a:pt x="375" y="2276"/>
                  </a:cubicBezTo>
                  <a:cubicBezTo>
                    <a:pt x="376" y="2275"/>
                    <a:pt x="378" y="2274"/>
                    <a:pt x="379" y="2272"/>
                  </a:cubicBezTo>
                  <a:cubicBezTo>
                    <a:pt x="380" y="2271"/>
                    <a:pt x="382" y="2269"/>
                    <a:pt x="383" y="2267"/>
                  </a:cubicBezTo>
                  <a:cubicBezTo>
                    <a:pt x="384" y="2266"/>
                    <a:pt x="386" y="2264"/>
                    <a:pt x="387" y="2262"/>
                  </a:cubicBezTo>
                  <a:cubicBezTo>
                    <a:pt x="388" y="2261"/>
                    <a:pt x="389" y="2261"/>
                    <a:pt x="390" y="2260"/>
                  </a:cubicBezTo>
                  <a:cubicBezTo>
                    <a:pt x="391" y="2259"/>
                    <a:pt x="391" y="2258"/>
                    <a:pt x="392" y="2257"/>
                  </a:cubicBezTo>
                  <a:cubicBezTo>
                    <a:pt x="394" y="2255"/>
                    <a:pt x="396" y="2254"/>
                    <a:pt x="397" y="2252"/>
                  </a:cubicBezTo>
                  <a:cubicBezTo>
                    <a:pt x="399" y="2250"/>
                    <a:pt x="401" y="2248"/>
                    <a:pt x="403" y="2246"/>
                  </a:cubicBezTo>
                  <a:cubicBezTo>
                    <a:pt x="404" y="2245"/>
                    <a:pt x="404" y="2244"/>
                    <a:pt x="405" y="2244"/>
                  </a:cubicBezTo>
                  <a:cubicBezTo>
                    <a:pt x="406" y="2243"/>
                    <a:pt x="407" y="2242"/>
                    <a:pt x="408" y="2241"/>
                  </a:cubicBezTo>
                  <a:cubicBezTo>
                    <a:pt x="412" y="2237"/>
                    <a:pt x="416" y="2233"/>
                    <a:pt x="420" y="2230"/>
                  </a:cubicBezTo>
                  <a:cubicBezTo>
                    <a:pt x="424" y="2226"/>
                    <a:pt x="428" y="2223"/>
                    <a:pt x="432" y="2219"/>
                  </a:cubicBezTo>
                  <a:cubicBezTo>
                    <a:pt x="434" y="2218"/>
                    <a:pt x="436" y="2216"/>
                    <a:pt x="438" y="2214"/>
                  </a:cubicBezTo>
                  <a:cubicBezTo>
                    <a:pt x="440" y="2213"/>
                    <a:pt x="442" y="2211"/>
                    <a:pt x="444" y="2210"/>
                  </a:cubicBezTo>
                  <a:cubicBezTo>
                    <a:pt x="446" y="2208"/>
                    <a:pt x="448" y="2207"/>
                    <a:pt x="450" y="2205"/>
                  </a:cubicBezTo>
                  <a:cubicBezTo>
                    <a:pt x="451" y="2204"/>
                    <a:pt x="452" y="2204"/>
                    <a:pt x="452" y="2203"/>
                  </a:cubicBezTo>
                  <a:cubicBezTo>
                    <a:pt x="453" y="2202"/>
                    <a:pt x="454" y="2202"/>
                    <a:pt x="455" y="2201"/>
                  </a:cubicBezTo>
                  <a:cubicBezTo>
                    <a:pt x="457" y="2199"/>
                    <a:pt x="459" y="2198"/>
                    <a:pt x="461" y="2197"/>
                  </a:cubicBezTo>
                  <a:cubicBezTo>
                    <a:pt x="462" y="2196"/>
                    <a:pt x="464" y="2194"/>
                    <a:pt x="466" y="2193"/>
                  </a:cubicBezTo>
                  <a:cubicBezTo>
                    <a:pt x="467" y="2192"/>
                    <a:pt x="469" y="2191"/>
                    <a:pt x="471" y="2190"/>
                  </a:cubicBezTo>
                  <a:cubicBezTo>
                    <a:pt x="472" y="2189"/>
                    <a:pt x="473" y="2188"/>
                    <a:pt x="474" y="2187"/>
                  </a:cubicBezTo>
                  <a:cubicBezTo>
                    <a:pt x="475" y="2187"/>
                    <a:pt x="476" y="2187"/>
                    <a:pt x="476" y="2187"/>
                  </a:cubicBezTo>
                  <a:cubicBezTo>
                    <a:pt x="478" y="2186"/>
                    <a:pt x="481" y="2185"/>
                    <a:pt x="483" y="2184"/>
                  </a:cubicBezTo>
                  <a:cubicBezTo>
                    <a:pt x="485" y="2184"/>
                    <a:pt x="487" y="2183"/>
                    <a:pt x="489" y="2182"/>
                  </a:cubicBezTo>
                  <a:cubicBezTo>
                    <a:pt x="491" y="2181"/>
                    <a:pt x="493" y="2180"/>
                    <a:pt x="495" y="2180"/>
                  </a:cubicBezTo>
                  <a:cubicBezTo>
                    <a:pt x="496" y="2179"/>
                    <a:pt x="497" y="2179"/>
                    <a:pt x="498" y="2178"/>
                  </a:cubicBezTo>
                  <a:cubicBezTo>
                    <a:pt x="499" y="2178"/>
                    <a:pt x="500" y="2178"/>
                    <a:pt x="501" y="2177"/>
                  </a:cubicBezTo>
                  <a:cubicBezTo>
                    <a:pt x="503" y="2176"/>
                    <a:pt x="505" y="2175"/>
                    <a:pt x="507" y="2175"/>
                  </a:cubicBezTo>
                  <a:cubicBezTo>
                    <a:pt x="509" y="2174"/>
                    <a:pt x="511" y="2173"/>
                    <a:pt x="513" y="2172"/>
                  </a:cubicBezTo>
                  <a:cubicBezTo>
                    <a:pt x="515" y="2171"/>
                    <a:pt x="517" y="2170"/>
                    <a:pt x="518" y="2169"/>
                  </a:cubicBezTo>
                  <a:cubicBezTo>
                    <a:pt x="520" y="2168"/>
                    <a:pt x="522" y="2167"/>
                    <a:pt x="524" y="2166"/>
                  </a:cubicBezTo>
                  <a:cubicBezTo>
                    <a:pt x="526" y="2166"/>
                    <a:pt x="528" y="2165"/>
                    <a:pt x="530" y="2164"/>
                  </a:cubicBezTo>
                  <a:cubicBezTo>
                    <a:pt x="531" y="2163"/>
                    <a:pt x="533" y="2162"/>
                    <a:pt x="535" y="2161"/>
                  </a:cubicBezTo>
                  <a:cubicBezTo>
                    <a:pt x="538" y="2159"/>
                    <a:pt x="542" y="2157"/>
                    <a:pt x="545" y="2155"/>
                  </a:cubicBezTo>
                  <a:cubicBezTo>
                    <a:pt x="548" y="2153"/>
                    <a:pt x="552" y="2151"/>
                    <a:pt x="555" y="2150"/>
                  </a:cubicBezTo>
                  <a:cubicBezTo>
                    <a:pt x="558" y="2148"/>
                    <a:pt x="560" y="2146"/>
                    <a:pt x="563" y="2144"/>
                  </a:cubicBezTo>
                  <a:cubicBezTo>
                    <a:pt x="565" y="2143"/>
                    <a:pt x="566" y="2142"/>
                    <a:pt x="568" y="2141"/>
                  </a:cubicBezTo>
                  <a:cubicBezTo>
                    <a:pt x="561" y="2149"/>
                    <a:pt x="555" y="2157"/>
                    <a:pt x="549" y="2164"/>
                  </a:cubicBezTo>
                  <a:cubicBezTo>
                    <a:pt x="547" y="2167"/>
                    <a:pt x="544" y="2170"/>
                    <a:pt x="542" y="2173"/>
                  </a:cubicBezTo>
                  <a:cubicBezTo>
                    <a:pt x="540" y="2176"/>
                    <a:pt x="537" y="2179"/>
                    <a:pt x="535" y="2182"/>
                  </a:cubicBezTo>
                  <a:cubicBezTo>
                    <a:pt x="530" y="2188"/>
                    <a:pt x="526" y="2194"/>
                    <a:pt x="521" y="2200"/>
                  </a:cubicBezTo>
                  <a:cubicBezTo>
                    <a:pt x="512" y="2211"/>
                    <a:pt x="503" y="2222"/>
                    <a:pt x="495" y="2233"/>
                  </a:cubicBezTo>
                  <a:cubicBezTo>
                    <a:pt x="486" y="2243"/>
                    <a:pt x="478" y="2252"/>
                    <a:pt x="470" y="2261"/>
                  </a:cubicBezTo>
                  <a:cubicBezTo>
                    <a:pt x="462" y="2269"/>
                    <a:pt x="455" y="2277"/>
                    <a:pt x="448" y="2284"/>
                  </a:cubicBezTo>
                  <a:cubicBezTo>
                    <a:pt x="441" y="2290"/>
                    <a:pt x="435" y="2296"/>
                    <a:pt x="430" y="2300"/>
                  </a:cubicBezTo>
                  <a:cubicBezTo>
                    <a:pt x="428" y="2302"/>
                    <a:pt x="425" y="2304"/>
                    <a:pt x="423" y="2306"/>
                  </a:cubicBezTo>
                  <a:cubicBezTo>
                    <a:pt x="421" y="2308"/>
                    <a:pt x="419" y="2309"/>
                    <a:pt x="418" y="2310"/>
                  </a:cubicBezTo>
                  <a:cubicBezTo>
                    <a:pt x="415" y="2313"/>
                    <a:pt x="414" y="2314"/>
                    <a:pt x="414" y="2314"/>
                  </a:cubicBezTo>
                  <a:cubicBezTo>
                    <a:pt x="414" y="2314"/>
                    <a:pt x="415" y="2313"/>
                    <a:pt x="418" y="2311"/>
                  </a:cubicBezTo>
                  <a:cubicBezTo>
                    <a:pt x="420" y="2310"/>
                    <a:pt x="422" y="2308"/>
                    <a:pt x="424" y="2307"/>
                  </a:cubicBezTo>
                  <a:cubicBezTo>
                    <a:pt x="426" y="2305"/>
                    <a:pt x="428" y="2304"/>
                    <a:pt x="431" y="2301"/>
                  </a:cubicBezTo>
                  <a:cubicBezTo>
                    <a:pt x="437" y="2297"/>
                    <a:pt x="443" y="2292"/>
                    <a:pt x="450" y="2286"/>
                  </a:cubicBezTo>
                  <a:cubicBezTo>
                    <a:pt x="452" y="2284"/>
                    <a:pt x="454" y="2283"/>
                    <a:pt x="456" y="2281"/>
                  </a:cubicBezTo>
                  <a:cubicBezTo>
                    <a:pt x="458" y="2279"/>
                    <a:pt x="460" y="2278"/>
                    <a:pt x="462" y="2276"/>
                  </a:cubicBezTo>
                  <a:cubicBezTo>
                    <a:pt x="465" y="2272"/>
                    <a:pt x="469" y="2268"/>
                    <a:pt x="474" y="2264"/>
                  </a:cubicBezTo>
                  <a:cubicBezTo>
                    <a:pt x="476" y="2262"/>
                    <a:pt x="478" y="2260"/>
                    <a:pt x="480" y="2258"/>
                  </a:cubicBezTo>
                  <a:cubicBezTo>
                    <a:pt x="482" y="2255"/>
                    <a:pt x="484" y="2253"/>
                    <a:pt x="486" y="2251"/>
                  </a:cubicBezTo>
                  <a:cubicBezTo>
                    <a:pt x="488" y="2249"/>
                    <a:pt x="491" y="2246"/>
                    <a:pt x="493" y="2244"/>
                  </a:cubicBezTo>
                  <a:cubicBezTo>
                    <a:pt x="495" y="2241"/>
                    <a:pt x="497" y="2239"/>
                    <a:pt x="499" y="2236"/>
                  </a:cubicBezTo>
                  <a:cubicBezTo>
                    <a:pt x="504" y="2231"/>
                    <a:pt x="509" y="2226"/>
                    <a:pt x="513" y="2220"/>
                  </a:cubicBezTo>
                  <a:cubicBezTo>
                    <a:pt x="513" y="2221"/>
                    <a:pt x="513" y="2221"/>
                    <a:pt x="513" y="2221"/>
                  </a:cubicBezTo>
                  <a:cubicBezTo>
                    <a:pt x="512" y="2223"/>
                    <a:pt x="512" y="2224"/>
                    <a:pt x="511" y="2226"/>
                  </a:cubicBezTo>
                  <a:cubicBezTo>
                    <a:pt x="510" y="2228"/>
                    <a:pt x="509" y="2229"/>
                    <a:pt x="508" y="2231"/>
                  </a:cubicBezTo>
                  <a:cubicBezTo>
                    <a:pt x="507" y="2233"/>
                    <a:pt x="507" y="2235"/>
                    <a:pt x="506" y="2237"/>
                  </a:cubicBezTo>
                  <a:cubicBezTo>
                    <a:pt x="505" y="2238"/>
                    <a:pt x="505" y="2239"/>
                    <a:pt x="504" y="2240"/>
                  </a:cubicBezTo>
                  <a:cubicBezTo>
                    <a:pt x="504" y="2241"/>
                    <a:pt x="503" y="2242"/>
                    <a:pt x="503" y="2243"/>
                  </a:cubicBezTo>
                  <a:cubicBezTo>
                    <a:pt x="502" y="2245"/>
                    <a:pt x="501" y="2247"/>
                    <a:pt x="500" y="2249"/>
                  </a:cubicBezTo>
                  <a:cubicBezTo>
                    <a:pt x="498" y="2251"/>
                    <a:pt x="497" y="2253"/>
                    <a:pt x="496" y="2255"/>
                  </a:cubicBezTo>
                  <a:cubicBezTo>
                    <a:pt x="495" y="2257"/>
                    <a:pt x="494" y="2260"/>
                    <a:pt x="493" y="2262"/>
                  </a:cubicBezTo>
                  <a:cubicBezTo>
                    <a:pt x="491" y="2266"/>
                    <a:pt x="488" y="2270"/>
                    <a:pt x="486" y="2275"/>
                  </a:cubicBezTo>
                  <a:cubicBezTo>
                    <a:pt x="483" y="2279"/>
                    <a:pt x="480" y="2283"/>
                    <a:pt x="478" y="2287"/>
                  </a:cubicBezTo>
                  <a:cubicBezTo>
                    <a:pt x="477" y="2288"/>
                    <a:pt x="476" y="2289"/>
                    <a:pt x="476" y="2290"/>
                  </a:cubicBezTo>
                  <a:cubicBezTo>
                    <a:pt x="475" y="2291"/>
                    <a:pt x="475" y="2292"/>
                    <a:pt x="474" y="2293"/>
                  </a:cubicBezTo>
                  <a:cubicBezTo>
                    <a:pt x="473" y="2295"/>
                    <a:pt x="471" y="2297"/>
                    <a:pt x="470" y="2299"/>
                  </a:cubicBezTo>
                  <a:cubicBezTo>
                    <a:pt x="469" y="2301"/>
                    <a:pt x="467" y="2303"/>
                    <a:pt x="466" y="2305"/>
                  </a:cubicBezTo>
                  <a:cubicBezTo>
                    <a:pt x="465" y="2306"/>
                    <a:pt x="465" y="2307"/>
                    <a:pt x="464" y="2308"/>
                  </a:cubicBezTo>
                  <a:cubicBezTo>
                    <a:pt x="464" y="2309"/>
                    <a:pt x="463" y="2310"/>
                    <a:pt x="462" y="2310"/>
                  </a:cubicBezTo>
                  <a:cubicBezTo>
                    <a:pt x="461" y="2312"/>
                    <a:pt x="460" y="2314"/>
                    <a:pt x="459" y="2316"/>
                  </a:cubicBezTo>
                  <a:cubicBezTo>
                    <a:pt x="458" y="2317"/>
                    <a:pt x="456" y="2319"/>
                    <a:pt x="455" y="2320"/>
                  </a:cubicBezTo>
                  <a:cubicBezTo>
                    <a:pt x="454" y="2322"/>
                    <a:pt x="453" y="2323"/>
                    <a:pt x="452" y="2325"/>
                  </a:cubicBezTo>
                  <a:cubicBezTo>
                    <a:pt x="451" y="2326"/>
                    <a:pt x="450" y="2327"/>
                    <a:pt x="449" y="2329"/>
                  </a:cubicBezTo>
                  <a:cubicBezTo>
                    <a:pt x="448" y="2330"/>
                    <a:pt x="447" y="2331"/>
                    <a:pt x="447" y="2332"/>
                  </a:cubicBezTo>
                  <a:cubicBezTo>
                    <a:pt x="446" y="2333"/>
                    <a:pt x="445" y="2334"/>
                    <a:pt x="444" y="2335"/>
                  </a:cubicBezTo>
                  <a:cubicBezTo>
                    <a:pt x="443" y="2337"/>
                    <a:pt x="442" y="2338"/>
                    <a:pt x="441" y="2339"/>
                  </a:cubicBezTo>
                  <a:cubicBezTo>
                    <a:pt x="441" y="2340"/>
                    <a:pt x="440" y="2340"/>
                    <a:pt x="440" y="2340"/>
                  </a:cubicBezTo>
                  <a:cubicBezTo>
                    <a:pt x="440" y="2340"/>
                    <a:pt x="441" y="2340"/>
                    <a:pt x="442" y="2339"/>
                  </a:cubicBezTo>
                  <a:cubicBezTo>
                    <a:pt x="442" y="2338"/>
                    <a:pt x="444" y="2337"/>
                    <a:pt x="445" y="2336"/>
                  </a:cubicBezTo>
                  <a:cubicBezTo>
                    <a:pt x="446" y="2335"/>
                    <a:pt x="447" y="2334"/>
                    <a:pt x="448" y="2333"/>
                  </a:cubicBezTo>
                  <a:cubicBezTo>
                    <a:pt x="449" y="2333"/>
                    <a:pt x="450" y="2332"/>
                    <a:pt x="451" y="2331"/>
                  </a:cubicBezTo>
                  <a:cubicBezTo>
                    <a:pt x="453" y="2329"/>
                    <a:pt x="454" y="2328"/>
                    <a:pt x="455" y="2327"/>
                  </a:cubicBezTo>
                  <a:cubicBezTo>
                    <a:pt x="456" y="2326"/>
                    <a:pt x="457" y="2325"/>
                    <a:pt x="459" y="2323"/>
                  </a:cubicBezTo>
                  <a:cubicBezTo>
                    <a:pt x="460" y="2322"/>
                    <a:pt x="461" y="2320"/>
                    <a:pt x="463" y="2319"/>
                  </a:cubicBezTo>
                  <a:cubicBezTo>
                    <a:pt x="464" y="2317"/>
                    <a:pt x="466" y="2316"/>
                    <a:pt x="467" y="2314"/>
                  </a:cubicBezTo>
                  <a:cubicBezTo>
                    <a:pt x="468" y="2313"/>
                    <a:pt x="468" y="2312"/>
                    <a:pt x="469" y="2312"/>
                  </a:cubicBezTo>
                  <a:cubicBezTo>
                    <a:pt x="470" y="2311"/>
                    <a:pt x="471" y="2310"/>
                    <a:pt x="471" y="2309"/>
                  </a:cubicBezTo>
                  <a:cubicBezTo>
                    <a:pt x="473" y="2307"/>
                    <a:pt x="474" y="2305"/>
                    <a:pt x="476" y="2303"/>
                  </a:cubicBezTo>
                  <a:cubicBezTo>
                    <a:pt x="479" y="2300"/>
                    <a:pt x="481" y="2296"/>
                    <a:pt x="484" y="2291"/>
                  </a:cubicBezTo>
                  <a:cubicBezTo>
                    <a:pt x="487" y="2287"/>
                    <a:pt x="490" y="2283"/>
                    <a:pt x="492" y="2279"/>
                  </a:cubicBezTo>
                  <a:cubicBezTo>
                    <a:pt x="495" y="2274"/>
                    <a:pt x="497" y="2270"/>
                    <a:pt x="500" y="2265"/>
                  </a:cubicBezTo>
                  <a:cubicBezTo>
                    <a:pt x="502" y="2261"/>
                    <a:pt x="504" y="2256"/>
                    <a:pt x="506" y="2252"/>
                  </a:cubicBezTo>
                  <a:cubicBezTo>
                    <a:pt x="507" y="2250"/>
                    <a:pt x="508" y="2248"/>
                    <a:pt x="509" y="2246"/>
                  </a:cubicBezTo>
                  <a:cubicBezTo>
                    <a:pt x="509" y="2244"/>
                    <a:pt x="509" y="2243"/>
                    <a:pt x="510" y="2242"/>
                  </a:cubicBezTo>
                  <a:cubicBezTo>
                    <a:pt x="510" y="2241"/>
                    <a:pt x="511" y="2240"/>
                    <a:pt x="511" y="2239"/>
                  </a:cubicBezTo>
                  <a:cubicBezTo>
                    <a:pt x="512" y="2237"/>
                    <a:pt x="513" y="2235"/>
                    <a:pt x="513" y="2233"/>
                  </a:cubicBezTo>
                  <a:cubicBezTo>
                    <a:pt x="514" y="2231"/>
                    <a:pt x="514" y="2229"/>
                    <a:pt x="515" y="2228"/>
                  </a:cubicBezTo>
                  <a:cubicBezTo>
                    <a:pt x="516" y="2226"/>
                    <a:pt x="516" y="2224"/>
                    <a:pt x="517" y="2222"/>
                  </a:cubicBezTo>
                  <a:cubicBezTo>
                    <a:pt x="517" y="2221"/>
                    <a:pt x="517" y="2219"/>
                    <a:pt x="518" y="2218"/>
                  </a:cubicBezTo>
                  <a:cubicBezTo>
                    <a:pt x="518" y="2216"/>
                    <a:pt x="519" y="2215"/>
                    <a:pt x="519" y="2214"/>
                  </a:cubicBezTo>
                  <a:cubicBezTo>
                    <a:pt x="521" y="2211"/>
                    <a:pt x="524" y="2207"/>
                    <a:pt x="527" y="2204"/>
                  </a:cubicBezTo>
                  <a:cubicBezTo>
                    <a:pt x="531" y="2198"/>
                    <a:pt x="536" y="2193"/>
                    <a:pt x="541" y="2187"/>
                  </a:cubicBezTo>
                  <a:cubicBezTo>
                    <a:pt x="543" y="2184"/>
                    <a:pt x="545" y="2181"/>
                    <a:pt x="548" y="2178"/>
                  </a:cubicBezTo>
                  <a:cubicBezTo>
                    <a:pt x="550" y="2175"/>
                    <a:pt x="553" y="2172"/>
                    <a:pt x="555" y="2169"/>
                  </a:cubicBezTo>
                  <a:cubicBezTo>
                    <a:pt x="558" y="2166"/>
                    <a:pt x="560" y="2163"/>
                    <a:pt x="563" y="2159"/>
                  </a:cubicBezTo>
                  <a:cubicBezTo>
                    <a:pt x="563" y="2160"/>
                    <a:pt x="562" y="2160"/>
                    <a:pt x="562" y="2161"/>
                  </a:cubicBezTo>
                  <a:cubicBezTo>
                    <a:pt x="561" y="2164"/>
                    <a:pt x="559" y="2167"/>
                    <a:pt x="558" y="2171"/>
                  </a:cubicBezTo>
                  <a:cubicBezTo>
                    <a:pt x="556" y="2174"/>
                    <a:pt x="555" y="2178"/>
                    <a:pt x="554" y="2182"/>
                  </a:cubicBezTo>
                  <a:cubicBezTo>
                    <a:pt x="553" y="2183"/>
                    <a:pt x="553" y="2184"/>
                    <a:pt x="553" y="2185"/>
                  </a:cubicBezTo>
                  <a:cubicBezTo>
                    <a:pt x="553" y="2186"/>
                    <a:pt x="552" y="2188"/>
                    <a:pt x="552" y="2189"/>
                  </a:cubicBezTo>
                  <a:cubicBezTo>
                    <a:pt x="551" y="2191"/>
                    <a:pt x="551" y="2193"/>
                    <a:pt x="550" y="2195"/>
                  </a:cubicBezTo>
                  <a:cubicBezTo>
                    <a:pt x="549" y="2199"/>
                    <a:pt x="548" y="2204"/>
                    <a:pt x="548" y="2208"/>
                  </a:cubicBezTo>
                  <a:cubicBezTo>
                    <a:pt x="547" y="2212"/>
                    <a:pt x="546" y="2217"/>
                    <a:pt x="545" y="2221"/>
                  </a:cubicBezTo>
                  <a:cubicBezTo>
                    <a:pt x="544" y="2225"/>
                    <a:pt x="544" y="2229"/>
                    <a:pt x="543" y="2233"/>
                  </a:cubicBezTo>
                  <a:cubicBezTo>
                    <a:pt x="542" y="2237"/>
                    <a:pt x="541" y="2241"/>
                    <a:pt x="540" y="2245"/>
                  </a:cubicBezTo>
                  <a:cubicBezTo>
                    <a:pt x="539" y="2248"/>
                    <a:pt x="539" y="2252"/>
                    <a:pt x="538" y="2255"/>
                  </a:cubicBezTo>
                  <a:cubicBezTo>
                    <a:pt x="537" y="2257"/>
                    <a:pt x="537" y="2258"/>
                    <a:pt x="536" y="2260"/>
                  </a:cubicBezTo>
                  <a:cubicBezTo>
                    <a:pt x="536" y="2261"/>
                    <a:pt x="535" y="2262"/>
                    <a:pt x="535" y="2264"/>
                  </a:cubicBezTo>
                  <a:cubicBezTo>
                    <a:pt x="535" y="2265"/>
                    <a:pt x="534" y="2266"/>
                    <a:pt x="534" y="2267"/>
                  </a:cubicBezTo>
                  <a:cubicBezTo>
                    <a:pt x="533" y="2268"/>
                    <a:pt x="533" y="2269"/>
                    <a:pt x="533" y="2270"/>
                  </a:cubicBezTo>
                  <a:cubicBezTo>
                    <a:pt x="532" y="2272"/>
                    <a:pt x="531" y="2273"/>
                    <a:pt x="531" y="2274"/>
                  </a:cubicBezTo>
                  <a:cubicBezTo>
                    <a:pt x="530" y="2275"/>
                    <a:pt x="530" y="2276"/>
                    <a:pt x="530" y="2276"/>
                  </a:cubicBezTo>
                  <a:cubicBezTo>
                    <a:pt x="530" y="2276"/>
                    <a:pt x="531" y="2275"/>
                    <a:pt x="531" y="2274"/>
                  </a:cubicBezTo>
                  <a:cubicBezTo>
                    <a:pt x="532" y="2274"/>
                    <a:pt x="533" y="2272"/>
                    <a:pt x="534" y="2271"/>
                  </a:cubicBezTo>
                  <a:cubicBezTo>
                    <a:pt x="535" y="2270"/>
                    <a:pt x="535" y="2269"/>
                    <a:pt x="536" y="2268"/>
                  </a:cubicBezTo>
                  <a:cubicBezTo>
                    <a:pt x="536" y="2267"/>
                    <a:pt x="537" y="2266"/>
                    <a:pt x="538" y="2265"/>
                  </a:cubicBezTo>
                  <a:cubicBezTo>
                    <a:pt x="538" y="2264"/>
                    <a:pt x="539" y="2262"/>
                    <a:pt x="540" y="2261"/>
                  </a:cubicBezTo>
                  <a:cubicBezTo>
                    <a:pt x="541" y="2260"/>
                    <a:pt x="541" y="2258"/>
                    <a:pt x="542" y="2257"/>
                  </a:cubicBezTo>
                  <a:cubicBezTo>
                    <a:pt x="543" y="2254"/>
                    <a:pt x="545" y="2250"/>
                    <a:pt x="546" y="2247"/>
                  </a:cubicBezTo>
                  <a:cubicBezTo>
                    <a:pt x="547" y="2243"/>
                    <a:pt x="549" y="2239"/>
                    <a:pt x="550" y="2235"/>
                  </a:cubicBezTo>
                  <a:cubicBezTo>
                    <a:pt x="550" y="2233"/>
                    <a:pt x="551" y="2231"/>
                    <a:pt x="551" y="2229"/>
                  </a:cubicBezTo>
                  <a:cubicBezTo>
                    <a:pt x="552" y="2227"/>
                    <a:pt x="552" y="2225"/>
                    <a:pt x="553" y="2222"/>
                  </a:cubicBezTo>
                  <a:cubicBezTo>
                    <a:pt x="554" y="2218"/>
                    <a:pt x="555" y="2214"/>
                    <a:pt x="555" y="2209"/>
                  </a:cubicBezTo>
                  <a:cubicBezTo>
                    <a:pt x="556" y="2205"/>
                    <a:pt x="557" y="2201"/>
                    <a:pt x="558" y="2197"/>
                  </a:cubicBezTo>
                  <a:cubicBezTo>
                    <a:pt x="559" y="2192"/>
                    <a:pt x="560" y="2188"/>
                    <a:pt x="560" y="2184"/>
                  </a:cubicBezTo>
                  <a:cubicBezTo>
                    <a:pt x="561" y="2180"/>
                    <a:pt x="562" y="2176"/>
                    <a:pt x="563" y="2173"/>
                  </a:cubicBezTo>
                  <a:cubicBezTo>
                    <a:pt x="564" y="2169"/>
                    <a:pt x="565" y="2166"/>
                    <a:pt x="566" y="2163"/>
                  </a:cubicBezTo>
                  <a:cubicBezTo>
                    <a:pt x="567" y="2161"/>
                    <a:pt x="567" y="2160"/>
                    <a:pt x="568" y="2158"/>
                  </a:cubicBezTo>
                  <a:cubicBezTo>
                    <a:pt x="568" y="2157"/>
                    <a:pt x="569" y="2156"/>
                    <a:pt x="569" y="2154"/>
                  </a:cubicBezTo>
                  <a:cubicBezTo>
                    <a:pt x="570" y="2153"/>
                    <a:pt x="571" y="2152"/>
                    <a:pt x="571" y="2151"/>
                  </a:cubicBezTo>
                  <a:cubicBezTo>
                    <a:pt x="571" y="2150"/>
                    <a:pt x="572" y="2149"/>
                    <a:pt x="572" y="2148"/>
                  </a:cubicBezTo>
                  <a:cubicBezTo>
                    <a:pt x="572" y="2148"/>
                    <a:pt x="572" y="2148"/>
                    <a:pt x="572" y="2148"/>
                  </a:cubicBezTo>
                  <a:cubicBezTo>
                    <a:pt x="576" y="2143"/>
                    <a:pt x="580" y="2138"/>
                    <a:pt x="585" y="2133"/>
                  </a:cubicBezTo>
                  <a:cubicBezTo>
                    <a:pt x="588" y="2129"/>
                    <a:pt x="592" y="2125"/>
                    <a:pt x="595" y="2121"/>
                  </a:cubicBezTo>
                  <a:cubicBezTo>
                    <a:pt x="596" y="2121"/>
                    <a:pt x="596" y="2120"/>
                    <a:pt x="596" y="2120"/>
                  </a:cubicBezTo>
                  <a:cubicBezTo>
                    <a:pt x="598" y="2119"/>
                    <a:pt x="599" y="2118"/>
                    <a:pt x="599" y="2118"/>
                  </a:cubicBezTo>
                  <a:cubicBezTo>
                    <a:pt x="599" y="2118"/>
                    <a:pt x="598" y="2119"/>
                    <a:pt x="597" y="2119"/>
                  </a:cubicBezTo>
                  <a:cubicBezTo>
                    <a:pt x="603" y="2112"/>
                    <a:pt x="609" y="2106"/>
                    <a:pt x="615" y="2099"/>
                  </a:cubicBezTo>
                  <a:cubicBezTo>
                    <a:pt x="621" y="2094"/>
                    <a:pt x="626" y="2088"/>
                    <a:pt x="632" y="2083"/>
                  </a:cubicBezTo>
                  <a:cubicBezTo>
                    <a:pt x="634" y="2081"/>
                    <a:pt x="634" y="2081"/>
                    <a:pt x="634" y="2081"/>
                  </a:cubicBezTo>
                  <a:cubicBezTo>
                    <a:pt x="636" y="2079"/>
                    <a:pt x="636" y="2079"/>
                    <a:pt x="636" y="2079"/>
                  </a:cubicBezTo>
                  <a:cubicBezTo>
                    <a:pt x="637" y="2078"/>
                    <a:pt x="638" y="2077"/>
                    <a:pt x="640" y="2076"/>
                  </a:cubicBezTo>
                  <a:cubicBezTo>
                    <a:pt x="642" y="2073"/>
                    <a:pt x="645" y="2071"/>
                    <a:pt x="648" y="2068"/>
                  </a:cubicBezTo>
                  <a:cubicBezTo>
                    <a:pt x="659" y="2059"/>
                    <a:pt x="670" y="2051"/>
                    <a:pt x="681" y="2043"/>
                  </a:cubicBezTo>
                  <a:cubicBezTo>
                    <a:pt x="691" y="2036"/>
                    <a:pt x="699" y="2029"/>
                    <a:pt x="708" y="2023"/>
                  </a:cubicBezTo>
                  <a:cubicBezTo>
                    <a:pt x="708" y="2023"/>
                    <a:pt x="709" y="2023"/>
                    <a:pt x="709" y="2023"/>
                  </a:cubicBezTo>
                  <a:cubicBezTo>
                    <a:pt x="767" y="2013"/>
                    <a:pt x="780" y="1970"/>
                    <a:pt x="835" y="1951"/>
                  </a:cubicBezTo>
                  <a:cubicBezTo>
                    <a:pt x="851" y="1945"/>
                    <a:pt x="870" y="1941"/>
                    <a:pt x="890" y="1938"/>
                  </a:cubicBezTo>
                  <a:cubicBezTo>
                    <a:pt x="887" y="1939"/>
                    <a:pt x="884" y="1942"/>
                    <a:pt x="881" y="1944"/>
                  </a:cubicBezTo>
                  <a:cubicBezTo>
                    <a:pt x="880" y="1945"/>
                    <a:pt x="879" y="1946"/>
                    <a:pt x="878" y="1947"/>
                  </a:cubicBezTo>
                  <a:cubicBezTo>
                    <a:pt x="877" y="1947"/>
                    <a:pt x="877" y="1947"/>
                    <a:pt x="877" y="1947"/>
                  </a:cubicBezTo>
                  <a:cubicBezTo>
                    <a:pt x="877" y="1948"/>
                    <a:pt x="877" y="1948"/>
                    <a:pt x="877" y="1948"/>
                  </a:cubicBezTo>
                  <a:cubicBezTo>
                    <a:pt x="876" y="1948"/>
                    <a:pt x="876" y="1948"/>
                    <a:pt x="876" y="1948"/>
                  </a:cubicBezTo>
                  <a:cubicBezTo>
                    <a:pt x="876" y="1949"/>
                    <a:pt x="875" y="1949"/>
                    <a:pt x="875" y="1949"/>
                  </a:cubicBezTo>
                  <a:cubicBezTo>
                    <a:pt x="873" y="1951"/>
                    <a:pt x="871" y="1953"/>
                    <a:pt x="870" y="1955"/>
                  </a:cubicBezTo>
                  <a:cubicBezTo>
                    <a:pt x="866" y="1959"/>
                    <a:pt x="863" y="1963"/>
                    <a:pt x="860" y="1967"/>
                  </a:cubicBezTo>
                  <a:cubicBezTo>
                    <a:pt x="860" y="1967"/>
                    <a:pt x="860" y="1967"/>
                    <a:pt x="860" y="1967"/>
                  </a:cubicBezTo>
                  <a:cubicBezTo>
                    <a:pt x="858" y="1968"/>
                    <a:pt x="857" y="1969"/>
                    <a:pt x="855" y="1969"/>
                  </a:cubicBezTo>
                  <a:cubicBezTo>
                    <a:pt x="855" y="1969"/>
                    <a:pt x="854" y="1970"/>
                    <a:pt x="854" y="1970"/>
                  </a:cubicBezTo>
                  <a:cubicBezTo>
                    <a:pt x="853" y="1970"/>
                    <a:pt x="853" y="1970"/>
                    <a:pt x="853" y="1970"/>
                  </a:cubicBezTo>
                  <a:cubicBezTo>
                    <a:pt x="852" y="1970"/>
                    <a:pt x="851" y="1971"/>
                    <a:pt x="850" y="1971"/>
                  </a:cubicBezTo>
                  <a:cubicBezTo>
                    <a:pt x="849" y="1971"/>
                    <a:pt x="848" y="1972"/>
                    <a:pt x="847" y="1972"/>
                  </a:cubicBezTo>
                  <a:cubicBezTo>
                    <a:pt x="846" y="1972"/>
                    <a:pt x="845" y="1973"/>
                    <a:pt x="845" y="1973"/>
                  </a:cubicBezTo>
                  <a:cubicBezTo>
                    <a:pt x="843" y="1974"/>
                    <a:pt x="841" y="1974"/>
                    <a:pt x="839" y="1975"/>
                  </a:cubicBezTo>
                  <a:cubicBezTo>
                    <a:pt x="837" y="1975"/>
                    <a:pt x="835" y="1976"/>
                    <a:pt x="833" y="1977"/>
                  </a:cubicBezTo>
                  <a:cubicBezTo>
                    <a:pt x="832" y="1977"/>
                    <a:pt x="831" y="1977"/>
                    <a:pt x="830" y="1977"/>
                  </a:cubicBezTo>
                  <a:cubicBezTo>
                    <a:pt x="829" y="1978"/>
                    <a:pt x="829" y="1978"/>
                    <a:pt x="828" y="1978"/>
                  </a:cubicBezTo>
                  <a:cubicBezTo>
                    <a:pt x="827" y="1978"/>
                    <a:pt x="826" y="1979"/>
                    <a:pt x="825" y="1979"/>
                  </a:cubicBezTo>
                  <a:cubicBezTo>
                    <a:pt x="825" y="1979"/>
                    <a:pt x="824" y="1979"/>
                    <a:pt x="824" y="1979"/>
                  </a:cubicBezTo>
                  <a:cubicBezTo>
                    <a:pt x="823" y="1979"/>
                    <a:pt x="823" y="1979"/>
                    <a:pt x="822" y="1979"/>
                  </a:cubicBezTo>
                  <a:cubicBezTo>
                    <a:pt x="821" y="1980"/>
                    <a:pt x="819" y="1980"/>
                    <a:pt x="818" y="1981"/>
                  </a:cubicBezTo>
                  <a:cubicBezTo>
                    <a:pt x="817" y="1981"/>
                    <a:pt x="816" y="1981"/>
                    <a:pt x="815" y="1981"/>
                  </a:cubicBezTo>
                  <a:cubicBezTo>
                    <a:pt x="815" y="1981"/>
                    <a:pt x="814" y="1981"/>
                    <a:pt x="813" y="1981"/>
                  </a:cubicBezTo>
                  <a:cubicBezTo>
                    <a:pt x="813" y="1982"/>
                    <a:pt x="812" y="1982"/>
                    <a:pt x="812" y="1982"/>
                  </a:cubicBezTo>
                  <a:cubicBezTo>
                    <a:pt x="811" y="1982"/>
                    <a:pt x="811" y="1982"/>
                    <a:pt x="810" y="1982"/>
                  </a:cubicBezTo>
                  <a:cubicBezTo>
                    <a:pt x="809" y="1982"/>
                    <a:pt x="809" y="1983"/>
                    <a:pt x="808" y="1983"/>
                  </a:cubicBezTo>
                  <a:cubicBezTo>
                    <a:pt x="808" y="1983"/>
                    <a:pt x="807" y="1983"/>
                    <a:pt x="807" y="1983"/>
                  </a:cubicBezTo>
                  <a:cubicBezTo>
                    <a:pt x="807" y="1983"/>
                    <a:pt x="808" y="1983"/>
                    <a:pt x="808" y="1983"/>
                  </a:cubicBezTo>
                  <a:cubicBezTo>
                    <a:pt x="809" y="1983"/>
                    <a:pt x="809" y="1984"/>
                    <a:pt x="810" y="1984"/>
                  </a:cubicBezTo>
                  <a:cubicBezTo>
                    <a:pt x="811" y="1984"/>
                    <a:pt x="812" y="1984"/>
                    <a:pt x="814" y="1985"/>
                  </a:cubicBezTo>
                  <a:cubicBezTo>
                    <a:pt x="814" y="1985"/>
                    <a:pt x="815" y="1985"/>
                    <a:pt x="816" y="1985"/>
                  </a:cubicBezTo>
                  <a:cubicBezTo>
                    <a:pt x="816" y="1985"/>
                    <a:pt x="817" y="1985"/>
                    <a:pt x="818" y="1985"/>
                  </a:cubicBezTo>
                  <a:cubicBezTo>
                    <a:pt x="819" y="1985"/>
                    <a:pt x="820" y="1985"/>
                    <a:pt x="820" y="1985"/>
                  </a:cubicBezTo>
                  <a:cubicBezTo>
                    <a:pt x="821" y="1985"/>
                    <a:pt x="822" y="1985"/>
                    <a:pt x="823" y="1985"/>
                  </a:cubicBezTo>
                  <a:cubicBezTo>
                    <a:pt x="824" y="1985"/>
                    <a:pt x="825" y="1985"/>
                    <a:pt x="826" y="1985"/>
                  </a:cubicBezTo>
                  <a:cubicBezTo>
                    <a:pt x="827" y="1985"/>
                    <a:pt x="828" y="1985"/>
                    <a:pt x="829" y="1985"/>
                  </a:cubicBezTo>
                  <a:cubicBezTo>
                    <a:pt x="831" y="1985"/>
                    <a:pt x="833" y="1985"/>
                    <a:pt x="835" y="1984"/>
                  </a:cubicBezTo>
                  <a:cubicBezTo>
                    <a:pt x="837" y="1984"/>
                    <a:pt x="839" y="1983"/>
                    <a:pt x="841" y="1982"/>
                  </a:cubicBezTo>
                  <a:cubicBezTo>
                    <a:pt x="843" y="1982"/>
                    <a:pt x="845" y="1981"/>
                    <a:pt x="847" y="1980"/>
                  </a:cubicBezTo>
                  <a:cubicBezTo>
                    <a:pt x="848" y="1980"/>
                    <a:pt x="849" y="1980"/>
                    <a:pt x="849" y="1979"/>
                  </a:cubicBezTo>
                  <a:cubicBezTo>
                    <a:pt x="849" y="1980"/>
                    <a:pt x="849" y="1980"/>
                    <a:pt x="849" y="1980"/>
                  </a:cubicBezTo>
                  <a:cubicBezTo>
                    <a:pt x="848" y="1981"/>
                    <a:pt x="848" y="1981"/>
                    <a:pt x="848" y="1981"/>
                  </a:cubicBezTo>
                  <a:cubicBezTo>
                    <a:pt x="847" y="1981"/>
                    <a:pt x="847" y="1981"/>
                    <a:pt x="847" y="1981"/>
                  </a:cubicBezTo>
                  <a:cubicBezTo>
                    <a:pt x="846" y="1982"/>
                    <a:pt x="846" y="1983"/>
                    <a:pt x="845" y="1984"/>
                  </a:cubicBezTo>
                  <a:cubicBezTo>
                    <a:pt x="844" y="1984"/>
                    <a:pt x="843" y="1985"/>
                    <a:pt x="842" y="1986"/>
                  </a:cubicBezTo>
                  <a:cubicBezTo>
                    <a:pt x="841" y="1987"/>
                    <a:pt x="840" y="1987"/>
                    <a:pt x="839" y="1988"/>
                  </a:cubicBezTo>
                  <a:cubicBezTo>
                    <a:pt x="835" y="1991"/>
                    <a:pt x="831" y="1993"/>
                    <a:pt x="828" y="1995"/>
                  </a:cubicBezTo>
                  <a:cubicBezTo>
                    <a:pt x="824" y="1997"/>
                    <a:pt x="820" y="1999"/>
                    <a:pt x="816" y="2000"/>
                  </a:cubicBezTo>
                  <a:cubicBezTo>
                    <a:pt x="813" y="2001"/>
                    <a:pt x="809" y="2002"/>
                    <a:pt x="806" y="2003"/>
                  </a:cubicBezTo>
                  <a:cubicBezTo>
                    <a:pt x="806" y="2003"/>
                    <a:pt x="805" y="2003"/>
                    <a:pt x="804" y="2003"/>
                  </a:cubicBezTo>
                  <a:cubicBezTo>
                    <a:pt x="803" y="2004"/>
                    <a:pt x="803" y="2004"/>
                    <a:pt x="802" y="2004"/>
                  </a:cubicBezTo>
                  <a:cubicBezTo>
                    <a:pt x="801" y="2004"/>
                    <a:pt x="801" y="2004"/>
                    <a:pt x="800" y="2004"/>
                  </a:cubicBezTo>
                  <a:cubicBezTo>
                    <a:pt x="800" y="2004"/>
                    <a:pt x="799" y="2004"/>
                    <a:pt x="798" y="2005"/>
                  </a:cubicBezTo>
                  <a:cubicBezTo>
                    <a:pt x="797" y="2005"/>
                    <a:pt x="796" y="2005"/>
                    <a:pt x="795" y="2005"/>
                  </a:cubicBezTo>
                  <a:cubicBezTo>
                    <a:pt x="795" y="2005"/>
                    <a:pt x="794" y="2005"/>
                    <a:pt x="793" y="2005"/>
                  </a:cubicBezTo>
                  <a:cubicBezTo>
                    <a:pt x="792" y="2005"/>
                    <a:pt x="791" y="2005"/>
                    <a:pt x="791" y="2005"/>
                  </a:cubicBezTo>
                  <a:cubicBezTo>
                    <a:pt x="791" y="2005"/>
                    <a:pt x="792" y="2006"/>
                    <a:pt x="793" y="2006"/>
                  </a:cubicBezTo>
                  <a:cubicBezTo>
                    <a:pt x="794" y="2006"/>
                    <a:pt x="795" y="2006"/>
                    <a:pt x="795" y="2006"/>
                  </a:cubicBezTo>
                  <a:cubicBezTo>
                    <a:pt x="796" y="2006"/>
                    <a:pt x="797" y="2006"/>
                    <a:pt x="799" y="2006"/>
                  </a:cubicBezTo>
                  <a:cubicBezTo>
                    <a:pt x="799" y="2006"/>
                    <a:pt x="800" y="2006"/>
                    <a:pt x="800" y="2006"/>
                  </a:cubicBezTo>
                  <a:cubicBezTo>
                    <a:pt x="801" y="2006"/>
                    <a:pt x="802" y="2006"/>
                    <a:pt x="802" y="2006"/>
                  </a:cubicBezTo>
                  <a:cubicBezTo>
                    <a:pt x="803" y="2006"/>
                    <a:pt x="804" y="2006"/>
                    <a:pt x="805" y="2006"/>
                  </a:cubicBezTo>
                  <a:cubicBezTo>
                    <a:pt x="805" y="2006"/>
                    <a:pt x="806" y="2006"/>
                    <a:pt x="807" y="2006"/>
                  </a:cubicBezTo>
                  <a:cubicBezTo>
                    <a:pt x="810" y="2006"/>
                    <a:pt x="814" y="2005"/>
                    <a:pt x="818" y="2004"/>
                  </a:cubicBezTo>
                  <a:cubicBezTo>
                    <a:pt x="822" y="2003"/>
                    <a:pt x="826" y="2002"/>
                    <a:pt x="830" y="2000"/>
                  </a:cubicBezTo>
                  <a:cubicBezTo>
                    <a:pt x="834" y="1999"/>
                    <a:pt x="839" y="1996"/>
                    <a:pt x="843" y="1994"/>
                  </a:cubicBezTo>
                  <a:cubicBezTo>
                    <a:pt x="844" y="1993"/>
                    <a:pt x="845" y="1992"/>
                    <a:pt x="846" y="1992"/>
                  </a:cubicBezTo>
                  <a:cubicBezTo>
                    <a:pt x="847" y="1991"/>
                    <a:pt x="848" y="1990"/>
                    <a:pt x="849" y="1989"/>
                  </a:cubicBezTo>
                  <a:cubicBezTo>
                    <a:pt x="850" y="1989"/>
                    <a:pt x="851" y="1988"/>
                    <a:pt x="852" y="1987"/>
                  </a:cubicBezTo>
                  <a:cubicBezTo>
                    <a:pt x="853" y="1986"/>
                    <a:pt x="853" y="1986"/>
                    <a:pt x="853" y="1986"/>
                  </a:cubicBezTo>
                  <a:cubicBezTo>
                    <a:pt x="854" y="1985"/>
                    <a:pt x="854" y="1985"/>
                    <a:pt x="854" y="1985"/>
                  </a:cubicBezTo>
                  <a:cubicBezTo>
                    <a:pt x="855" y="1984"/>
                    <a:pt x="855" y="1984"/>
                    <a:pt x="855" y="1984"/>
                  </a:cubicBezTo>
                  <a:cubicBezTo>
                    <a:pt x="857" y="1982"/>
                    <a:pt x="859" y="1980"/>
                    <a:pt x="861" y="1978"/>
                  </a:cubicBezTo>
                  <a:cubicBezTo>
                    <a:pt x="863" y="1976"/>
                    <a:pt x="864" y="1974"/>
                    <a:pt x="866" y="1972"/>
                  </a:cubicBezTo>
                  <a:cubicBezTo>
                    <a:pt x="869" y="1968"/>
                    <a:pt x="872" y="1964"/>
                    <a:pt x="876" y="1960"/>
                  </a:cubicBezTo>
                  <a:cubicBezTo>
                    <a:pt x="877" y="1958"/>
                    <a:pt x="879" y="1956"/>
                    <a:pt x="880" y="1955"/>
                  </a:cubicBezTo>
                  <a:cubicBezTo>
                    <a:pt x="881" y="1954"/>
                    <a:pt x="881" y="1954"/>
                    <a:pt x="882" y="1953"/>
                  </a:cubicBezTo>
                  <a:cubicBezTo>
                    <a:pt x="882" y="1953"/>
                    <a:pt x="882" y="1953"/>
                    <a:pt x="882" y="1953"/>
                  </a:cubicBezTo>
                  <a:cubicBezTo>
                    <a:pt x="882" y="1953"/>
                    <a:pt x="882" y="1953"/>
                    <a:pt x="882" y="1953"/>
                  </a:cubicBezTo>
                  <a:cubicBezTo>
                    <a:pt x="883" y="1952"/>
                    <a:pt x="883" y="1952"/>
                    <a:pt x="883" y="1952"/>
                  </a:cubicBezTo>
                  <a:cubicBezTo>
                    <a:pt x="884" y="1951"/>
                    <a:pt x="884" y="1950"/>
                    <a:pt x="885" y="1949"/>
                  </a:cubicBezTo>
                  <a:cubicBezTo>
                    <a:pt x="889" y="1946"/>
                    <a:pt x="892" y="1943"/>
                    <a:pt x="896" y="1941"/>
                  </a:cubicBezTo>
                  <a:cubicBezTo>
                    <a:pt x="899" y="1939"/>
                    <a:pt x="903" y="1937"/>
                    <a:pt x="906" y="1935"/>
                  </a:cubicBezTo>
                  <a:cubicBezTo>
                    <a:pt x="926" y="1932"/>
                    <a:pt x="945" y="1931"/>
                    <a:pt x="960" y="1930"/>
                  </a:cubicBezTo>
                  <a:cubicBezTo>
                    <a:pt x="960" y="1930"/>
                    <a:pt x="960" y="1930"/>
                    <a:pt x="959" y="1930"/>
                  </a:cubicBezTo>
                  <a:cubicBezTo>
                    <a:pt x="958" y="1931"/>
                    <a:pt x="956" y="1931"/>
                    <a:pt x="955" y="1932"/>
                  </a:cubicBezTo>
                  <a:cubicBezTo>
                    <a:pt x="954" y="1932"/>
                    <a:pt x="953" y="1933"/>
                    <a:pt x="952" y="1933"/>
                  </a:cubicBezTo>
                  <a:cubicBezTo>
                    <a:pt x="950" y="1935"/>
                    <a:pt x="950" y="1935"/>
                    <a:pt x="950" y="1935"/>
                  </a:cubicBezTo>
                  <a:cubicBezTo>
                    <a:pt x="947" y="1936"/>
                    <a:pt x="944" y="1938"/>
                    <a:pt x="941" y="1940"/>
                  </a:cubicBezTo>
                  <a:cubicBezTo>
                    <a:pt x="939" y="1941"/>
                    <a:pt x="938" y="1942"/>
                    <a:pt x="937" y="1943"/>
                  </a:cubicBezTo>
                  <a:cubicBezTo>
                    <a:pt x="935" y="1944"/>
                    <a:pt x="934" y="1945"/>
                    <a:pt x="933" y="1946"/>
                  </a:cubicBezTo>
                  <a:cubicBezTo>
                    <a:pt x="930" y="1948"/>
                    <a:pt x="928" y="1950"/>
                    <a:pt x="925" y="1952"/>
                  </a:cubicBezTo>
                  <a:cubicBezTo>
                    <a:pt x="923" y="1954"/>
                    <a:pt x="921" y="1956"/>
                    <a:pt x="919" y="1958"/>
                  </a:cubicBezTo>
                  <a:cubicBezTo>
                    <a:pt x="918" y="1960"/>
                    <a:pt x="916" y="1962"/>
                    <a:pt x="915" y="1963"/>
                  </a:cubicBezTo>
                  <a:cubicBezTo>
                    <a:pt x="913" y="1965"/>
                    <a:pt x="912" y="1966"/>
                    <a:pt x="911" y="1967"/>
                  </a:cubicBezTo>
                  <a:cubicBezTo>
                    <a:pt x="910" y="1969"/>
                    <a:pt x="909" y="1970"/>
                    <a:pt x="909" y="1970"/>
                  </a:cubicBezTo>
                  <a:cubicBezTo>
                    <a:pt x="908" y="1971"/>
                    <a:pt x="908" y="1971"/>
                    <a:pt x="908" y="1971"/>
                  </a:cubicBezTo>
                  <a:cubicBezTo>
                    <a:pt x="908" y="1971"/>
                    <a:pt x="908" y="1971"/>
                    <a:pt x="909" y="1971"/>
                  </a:cubicBezTo>
                  <a:cubicBezTo>
                    <a:pt x="910" y="1970"/>
                    <a:pt x="911" y="1969"/>
                    <a:pt x="912" y="1969"/>
                  </a:cubicBezTo>
                  <a:cubicBezTo>
                    <a:pt x="915" y="1967"/>
                    <a:pt x="918" y="1964"/>
                    <a:pt x="922" y="1962"/>
                  </a:cubicBezTo>
                  <a:cubicBezTo>
                    <a:pt x="924" y="1960"/>
                    <a:pt x="927" y="1959"/>
                    <a:pt x="929" y="1957"/>
                  </a:cubicBezTo>
                  <a:cubicBezTo>
                    <a:pt x="932" y="1955"/>
                    <a:pt x="934" y="1953"/>
                    <a:pt x="937" y="1952"/>
                  </a:cubicBezTo>
                  <a:cubicBezTo>
                    <a:pt x="938" y="1951"/>
                    <a:pt x="939" y="1950"/>
                    <a:pt x="941" y="1949"/>
                  </a:cubicBezTo>
                  <a:cubicBezTo>
                    <a:pt x="942" y="1948"/>
                    <a:pt x="944" y="1947"/>
                    <a:pt x="945" y="1946"/>
                  </a:cubicBezTo>
                  <a:cubicBezTo>
                    <a:pt x="948" y="1945"/>
                    <a:pt x="951" y="1943"/>
                    <a:pt x="954" y="1941"/>
                  </a:cubicBezTo>
                  <a:cubicBezTo>
                    <a:pt x="956" y="1940"/>
                    <a:pt x="956" y="1940"/>
                    <a:pt x="956" y="1940"/>
                  </a:cubicBezTo>
                  <a:cubicBezTo>
                    <a:pt x="957" y="1940"/>
                    <a:pt x="957" y="1939"/>
                    <a:pt x="958" y="1939"/>
                  </a:cubicBezTo>
                  <a:cubicBezTo>
                    <a:pt x="959" y="1938"/>
                    <a:pt x="961" y="1938"/>
                    <a:pt x="962" y="1937"/>
                  </a:cubicBezTo>
                  <a:cubicBezTo>
                    <a:pt x="965" y="1936"/>
                    <a:pt x="968" y="1934"/>
                    <a:pt x="971" y="1933"/>
                  </a:cubicBezTo>
                  <a:cubicBezTo>
                    <a:pt x="974" y="1932"/>
                    <a:pt x="977" y="1931"/>
                    <a:pt x="980" y="1930"/>
                  </a:cubicBezTo>
                  <a:cubicBezTo>
                    <a:pt x="982" y="1929"/>
                    <a:pt x="984" y="1929"/>
                    <a:pt x="986" y="1928"/>
                  </a:cubicBezTo>
                  <a:cubicBezTo>
                    <a:pt x="985" y="1930"/>
                    <a:pt x="977" y="1944"/>
                    <a:pt x="962" y="1964"/>
                  </a:cubicBezTo>
                  <a:cubicBezTo>
                    <a:pt x="961" y="1964"/>
                    <a:pt x="961" y="1965"/>
                    <a:pt x="960" y="1965"/>
                  </a:cubicBezTo>
                  <a:cubicBezTo>
                    <a:pt x="959" y="1965"/>
                    <a:pt x="958" y="1966"/>
                    <a:pt x="957" y="1966"/>
                  </a:cubicBezTo>
                  <a:cubicBezTo>
                    <a:pt x="956" y="1967"/>
                    <a:pt x="955" y="1967"/>
                    <a:pt x="954" y="1968"/>
                  </a:cubicBezTo>
                  <a:cubicBezTo>
                    <a:pt x="953" y="1969"/>
                    <a:pt x="952" y="1969"/>
                    <a:pt x="951" y="1970"/>
                  </a:cubicBezTo>
                  <a:cubicBezTo>
                    <a:pt x="948" y="1971"/>
                    <a:pt x="945" y="1972"/>
                    <a:pt x="943" y="1973"/>
                  </a:cubicBezTo>
                  <a:cubicBezTo>
                    <a:pt x="940" y="1974"/>
                    <a:pt x="937" y="1975"/>
                    <a:pt x="933" y="1976"/>
                  </a:cubicBezTo>
                  <a:cubicBezTo>
                    <a:pt x="930" y="1977"/>
                    <a:pt x="927" y="1978"/>
                    <a:pt x="923" y="1979"/>
                  </a:cubicBezTo>
                  <a:cubicBezTo>
                    <a:pt x="920" y="1980"/>
                    <a:pt x="916" y="1981"/>
                    <a:pt x="913" y="1982"/>
                  </a:cubicBezTo>
                  <a:cubicBezTo>
                    <a:pt x="909" y="1983"/>
                    <a:pt x="906" y="1984"/>
                    <a:pt x="902" y="1986"/>
                  </a:cubicBezTo>
                  <a:cubicBezTo>
                    <a:pt x="900" y="1986"/>
                    <a:pt x="899" y="1987"/>
                    <a:pt x="897" y="1987"/>
                  </a:cubicBezTo>
                  <a:cubicBezTo>
                    <a:pt x="895" y="1988"/>
                    <a:pt x="894" y="1989"/>
                    <a:pt x="892" y="1989"/>
                  </a:cubicBezTo>
                  <a:cubicBezTo>
                    <a:pt x="889" y="1991"/>
                    <a:pt x="886" y="1992"/>
                    <a:pt x="883" y="1994"/>
                  </a:cubicBezTo>
                  <a:cubicBezTo>
                    <a:pt x="880" y="1995"/>
                    <a:pt x="877" y="1997"/>
                    <a:pt x="875" y="1998"/>
                  </a:cubicBezTo>
                  <a:cubicBezTo>
                    <a:pt x="874" y="1999"/>
                    <a:pt x="873" y="2000"/>
                    <a:pt x="872" y="2001"/>
                  </a:cubicBezTo>
                  <a:cubicBezTo>
                    <a:pt x="871" y="2002"/>
                    <a:pt x="870" y="2002"/>
                    <a:pt x="869" y="2003"/>
                  </a:cubicBezTo>
                  <a:cubicBezTo>
                    <a:pt x="868" y="2004"/>
                    <a:pt x="867" y="2005"/>
                    <a:pt x="866" y="2005"/>
                  </a:cubicBezTo>
                  <a:cubicBezTo>
                    <a:pt x="866" y="2006"/>
                    <a:pt x="865" y="2007"/>
                    <a:pt x="864" y="2007"/>
                  </a:cubicBezTo>
                  <a:cubicBezTo>
                    <a:pt x="863" y="2008"/>
                    <a:pt x="863" y="2009"/>
                    <a:pt x="862" y="2010"/>
                  </a:cubicBezTo>
                  <a:cubicBezTo>
                    <a:pt x="861" y="2011"/>
                    <a:pt x="861" y="2011"/>
                    <a:pt x="861" y="2011"/>
                  </a:cubicBezTo>
                  <a:cubicBezTo>
                    <a:pt x="861" y="2011"/>
                    <a:pt x="862" y="2011"/>
                    <a:pt x="862" y="2010"/>
                  </a:cubicBezTo>
                  <a:cubicBezTo>
                    <a:pt x="863" y="2010"/>
                    <a:pt x="864" y="2009"/>
                    <a:pt x="865" y="2008"/>
                  </a:cubicBezTo>
                  <a:cubicBezTo>
                    <a:pt x="866" y="2008"/>
                    <a:pt x="867" y="2008"/>
                    <a:pt x="868" y="2007"/>
                  </a:cubicBezTo>
                  <a:cubicBezTo>
                    <a:pt x="869" y="2007"/>
                    <a:pt x="869" y="2006"/>
                    <a:pt x="870" y="2006"/>
                  </a:cubicBezTo>
                  <a:cubicBezTo>
                    <a:pt x="871" y="2005"/>
                    <a:pt x="872" y="2005"/>
                    <a:pt x="874" y="2004"/>
                  </a:cubicBezTo>
                  <a:cubicBezTo>
                    <a:pt x="875" y="2003"/>
                    <a:pt x="876" y="2003"/>
                    <a:pt x="877" y="2002"/>
                  </a:cubicBezTo>
                  <a:cubicBezTo>
                    <a:pt x="880" y="2001"/>
                    <a:pt x="882" y="2000"/>
                    <a:pt x="885" y="1999"/>
                  </a:cubicBezTo>
                  <a:cubicBezTo>
                    <a:pt x="888" y="1998"/>
                    <a:pt x="891" y="1997"/>
                    <a:pt x="894" y="1996"/>
                  </a:cubicBezTo>
                  <a:cubicBezTo>
                    <a:pt x="898" y="1995"/>
                    <a:pt x="901" y="1994"/>
                    <a:pt x="905" y="1993"/>
                  </a:cubicBezTo>
                  <a:cubicBezTo>
                    <a:pt x="908" y="1992"/>
                    <a:pt x="911" y="1991"/>
                    <a:pt x="915" y="1990"/>
                  </a:cubicBezTo>
                  <a:cubicBezTo>
                    <a:pt x="919" y="1989"/>
                    <a:pt x="922" y="1988"/>
                    <a:pt x="926" y="1986"/>
                  </a:cubicBezTo>
                  <a:cubicBezTo>
                    <a:pt x="927" y="1986"/>
                    <a:pt x="929" y="1985"/>
                    <a:pt x="931" y="1985"/>
                  </a:cubicBezTo>
                  <a:cubicBezTo>
                    <a:pt x="932" y="1984"/>
                    <a:pt x="934" y="1983"/>
                    <a:pt x="936" y="1983"/>
                  </a:cubicBezTo>
                  <a:cubicBezTo>
                    <a:pt x="939" y="1981"/>
                    <a:pt x="942" y="1980"/>
                    <a:pt x="945" y="1978"/>
                  </a:cubicBezTo>
                  <a:cubicBezTo>
                    <a:pt x="948" y="1977"/>
                    <a:pt x="951" y="1975"/>
                    <a:pt x="953" y="1974"/>
                  </a:cubicBezTo>
                  <a:cubicBezTo>
                    <a:pt x="954" y="1973"/>
                    <a:pt x="955" y="1972"/>
                    <a:pt x="956" y="1971"/>
                  </a:cubicBezTo>
                  <a:cubicBezTo>
                    <a:pt x="943" y="1988"/>
                    <a:pt x="926" y="2008"/>
                    <a:pt x="906" y="2027"/>
                  </a:cubicBezTo>
                  <a:cubicBezTo>
                    <a:pt x="905" y="2028"/>
                    <a:pt x="903" y="2029"/>
                    <a:pt x="901" y="2030"/>
                  </a:cubicBezTo>
                  <a:cubicBezTo>
                    <a:pt x="897" y="2031"/>
                    <a:pt x="893" y="2033"/>
                    <a:pt x="889" y="2034"/>
                  </a:cubicBezTo>
                  <a:cubicBezTo>
                    <a:pt x="884" y="2035"/>
                    <a:pt x="880" y="2036"/>
                    <a:pt x="875" y="2037"/>
                  </a:cubicBezTo>
                  <a:cubicBezTo>
                    <a:pt x="872" y="2038"/>
                    <a:pt x="870" y="2038"/>
                    <a:pt x="867" y="2038"/>
                  </a:cubicBezTo>
                  <a:cubicBezTo>
                    <a:pt x="867" y="2038"/>
                    <a:pt x="867" y="2038"/>
                    <a:pt x="867" y="2038"/>
                  </a:cubicBezTo>
                  <a:cubicBezTo>
                    <a:pt x="867" y="2038"/>
                    <a:pt x="867" y="2038"/>
                    <a:pt x="867" y="2038"/>
                  </a:cubicBezTo>
                  <a:cubicBezTo>
                    <a:pt x="866" y="2038"/>
                    <a:pt x="867" y="2038"/>
                    <a:pt x="867" y="2038"/>
                  </a:cubicBezTo>
                  <a:cubicBezTo>
                    <a:pt x="866" y="2038"/>
                    <a:pt x="866" y="2038"/>
                    <a:pt x="866" y="2038"/>
                  </a:cubicBezTo>
                  <a:cubicBezTo>
                    <a:pt x="866" y="2038"/>
                    <a:pt x="866" y="2038"/>
                    <a:pt x="866" y="2038"/>
                  </a:cubicBezTo>
                  <a:cubicBezTo>
                    <a:pt x="865" y="2038"/>
                    <a:pt x="865" y="2038"/>
                    <a:pt x="865" y="2038"/>
                  </a:cubicBezTo>
                  <a:cubicBezTo>
                    <a:pt x="865" y="2039"/>
                    <a:pt x="864" y="2039"/>
                    <a:pt x="863" y="2039"/>
                  </a:cubicBezTo>
                  <a:cubicBezTo>
                    <a:pt x="862" y="2039"/>
                    <a:pt x="861" y="2039"/>
                    <a:pt x="859" y="2039"/>
                  </a:cubicBezTo>
                  <a:cubicBezTo>
                    <a:pt x="859" y="2039"/>
                    <a:pt x="858" y="2039"/>
                    <a:pt x="858" y="2039"/>
                  </a:cubicBezTo>
                  <a:cubicBezTo>
                    <a:pt x="857" y="2039"/>
                    <a:pt x="856" y="2038"/>
                    <a:pt x="854" y="2038"/>
                  </a:cubicBezTo>
                  <a:cubicBezTo>
                    <a:pt x="853" y="2037"/>
                    <a:pt x="852" y="2036"/>
                    <a:pt x="850" y="2036"/>
                  </a:cubicBezTo>
                  <a:cubicBezTo>
                    <a:pt x="850" y="2036"/>
                    <a:pt x="849" y="2035"/>
                    <a:pt x="848" y="2035"/>
                  </a:cubicBezTo>
                  <a:cubicBezTo>
                    <a:pt x="847" y="2035"/>
                    <a:pt x="847" y="2034"/>
                    <a:pt x="846" y="2034"/>
                  </a:cubicBezTo>
                  <a:cubicBezTo>
                    <a:pt x="844" y="2033"/>
                    <a:pt x="843" y="2033"/>
                    <a:pt x="841" y="2032"/>
                  </a:cubicBezTo>
                  <a:cubicBezTo>
                    <a:pt x="840" y="2032"/>
                    <a:pt x="838" y="2031"/>
                    <a:pt x="837" y="2030"/>
                  </a:cubicBezTo>
                  <a:cubicBezTo>
                    <a:pt x="836" y="2030"/>
                    <a:pt x="835" y="2030"/>
                    <a:pt x="834" y="2029"/>
                  </a:cubicBezTo>
                  <a:cubicBezTo>
                    <a:pt x="834" y="2029"/>
                    <a:pt x="833" y="2029"/>
                    <a:pt x="832" y="2029"/>
                  </a:cubicBezTo>
                  <a:cubicBezTo>
                    <a:pt x="831" y="2028"/>
                    <a:pt x="829" y="2027"/>
                    <a:pt x="828" y="2027"/>
                  </a:cubicBezTo>
                  <a:cubicBezTo>
                    <a:pt x="827" y="2026"/>
                    <a:pt x="825" y="2026"/>
                    <a:pt x="824" y="2025"/>
                  </a:cubicBezTo>
                  <a:cubicBezTo>
                    <a:pt x="823" y="2025"/>
                    <a:pt x="822" y="2025"/>
                    <a:pt x="821" y="2024"/>
                  </a:cubicBezTo>
                  <a:cubicBezTo>
                    <a:pt x="820" y="2024"/>
                    <a:pt x="819" y="2023"/>
                    <a:pt x="818" y="2023"/>
                  </a:cubicBezTo>
                  <a:cubicBezTo>
                    <a:pt x="818" y="2023"/>
                    <a:pt x="817" y="2023"/>
                    <a:pt x="816" y="2023"/>
                  </a:cubicBezTo>
                  <a:cubicBezTo>
                    <a:pt x="816" y="2023"/>
                    <a:pt x="816" y="2022"/>
                    <a:pt x="816" y="2022"/>
                  </a:cubicBezTo>
                  <a:cubicBezTo>
                    <a:pt x="816" y="2022"/>
                    <a:pt x="816" y="2023"/>
                    <a:pt x="816" y="2023"/>
                  </a:cubicBezTo>
                  <a:cubicBezTo>
                    <a:pt x="816" y="2023"/>
                    <a:pt x="817" y="2024"/>
                    <a:pt x="817" y="2025"/>
                  </a:cubicBezTo>
                  <a:cubicBezTo>
                    <a:pt x="818" y="2025"/>
                    <a:pt x="818" y="2026"/>
                    <a:pt x="819" y="2027"/>
                  </a:cubicBezTo>
                  <a:cubicBezTo>
                    <a:pt x="820" y="2027"/>
                    <a:pt x="820" y="2028"/>
                    <a:pt x="820" y="2028"/>
                  </a:cubicBezTo>
                  <a:cubicBezTo>
                    <a:pt x="821" y="2028"/>
                    <a:pt x="821" y="2029"/>
                    <a:pt x="822" y="2029"/>
                  </a:cubicBezTo>
                  <a:cubicBezTo>
                    <a:pt x="822" y="2030"/>
                    <a:pt x="823" y="2030"/>
                    <a:pt x="823" y="2031"/>
                  </a:cubicBezTo>
                  <a:cubicBezTo>
                    <a:pt x="824" y="2031"/>
                    <a:pt x="824" y="2032"/>
                    <a:pt x="825" y="2032"/>
                  </a:cubicBezTo>
                  <a:cubicBezTo>
                    <a:pt x="826" y="2033"/>
                    <a:pt x="828" y="2034"/>
                    <a:pt x="829" y="2035"/>
                  </a:cubicBezTo>
                  <a:cubicBezTo>
                    <a:pt x="830" y="2035"/>
                    <a:pt x="830" y="2036"/>
                    <a:pt x="831" y="2036"/>
                  </a:cubicBezTo>
                  <a:cubicBezTo>
                    <a:pt x="832" y="2037"/>
                    <a:pt x="833" y="2037"/>
                    <a:pt x="833" y="2037"/>
                  </a:cubicBezTo>
                  <a:cubicBezTo>
                    <a:pt x="835" y="2038"/>
                    <a:pt x="836" y="2038"/>
                    <a:pt x="837" y="2039"/>
                  </a:cubicBezTo>
                  <a:cubicBezTo>
                    <a:pt x="834" y="2039"/>
                    <a:pt x="830" y="2039"/>
                    <a:pt x="827" y="2039"/>
                  </a:cubicBezTo>
                  <a:cubicBezTo>
                    <a:pt x="824" y="2039"/>
                    <a:pt x="822" y="2038"/>
                    <a:pt x="819" y="2038"/>
                  </a:cubicBezTo>
                  <a:cubicBezTo>
                    <a:pt x="816" y="2038"/>
                    <a:pt x="814" y="2038"/>
                    <a:pt x="811" y="2038"/>
                  </a:cubicBezTo>
                  <a:cubicBezTo>
                    <a:pt x="806" y="2038"/>
                    <a:pt x="801" y="2038"/>
                    <a:pt x="796" y="2039"/>
                  </a:cubicBezTo>
                  <a:cubicBezTo>
                    <a:pt x="791" y="2039"/>
                    <a:pt x="787" y="2040"/>
                    <a:pt x="783" y="2041"/>
                  </a:cubicBezTo>
                  <a:cubicBezTo>
                    <a:pt x="779" y="2042"/>
                    <a:pt x="775" y="2043"/>
                    <a:pt x="772" y="2044"/>
                  </a:cubicBezTo>
                  <a:cubicBezTo>
                    <a:pt x="771" y="2044"/>
                    <a:pt x="770" y="2044"/>
                    <a:pt x="769" y="2044"/>
                  </a:cubicBezTo>
                  <a:cubicBezTo>
                    <a:pt x="769" y="2045"/>
                    <a:pt x="768" y="2045"/>
                    <a:pt x="767" y="2045"/>
                  </a:cubicBezTo>
                  <a:cubicBezTo>
                    <a:pt x="766" y="2046"/>
                    <a:pt x="765" y="2047"/>
                    <a:pt x="763" y="2047"/>
                  </a:cubicBezTo>
                  <a:cubicBezTo>
                    <a:pt x="761" y="2048"/>
                    <a:pt x="760" y="2049"/>
                    <a:pt x="759" y="2050"/>
                  </a:cubicBezTo>
                  <a:cubicBezTo>
                    <a:pt x="757" y="2051"/>
                    <a:pt x="757" y="2051"/>
                    <a:pt x="757" y="2051"/>
                  </a:cubicBezTo>
                  <a:cubicBezTo>
                    <a:pt x="757" y="2051"/>
                    <a:pt x="758" y="2051"/>
                    <a:pt x="759" y="2050"/>
                  </a:cubicBezTo>
                  <a:cubicBezTo>
                    <a:pt x="760" y="2050"/>
                    <a:pt x="762" y="2049"/>
                    <a:pt x="764" y="2049"/>
                  </a:cubicBezTo>
                  <a:cubicBezTo>
                    <a:pt x="765" y="2048"/>
                    <a:pt x="766" y="2048"/>
                    <a:pt x="768" y="2048"/>
                  </a:cubicBezTo>
                  <a:cubicBezTo>
                    <a:pt x="769" y="2047"/>
                    <a:pt x="769" y="2047"/>
                    <a:pt x="770" y="2047"/>
                  </a:cubicBezTo>
                  <a:cubicBezTo>
                    <a:pt x="771" y="2047"/>
                    <a:pt x="772" y="2047"/>
                    <a:pt x="772" y="2047"/>
                  </a:cubicBezTo>
                  <a:cubicBezTo>
                    <a:pt x="776" y="2046"/>
                    <a:pt x="779" y="2046"/>
                    <a:pt x="783" y="2045"/>
                  </a:cubicBezTo>
                  <a:cubicBezTo>
                    <a:pt x="787" y="2045"/>
                    <a:pt x="792" y="2045"/>
                    <a:pt x="796" y="2045"/>
                  </a:cubicBezTo>
                  <a:cubicBezTo>
                    <a:pt x="801" y="2045"/>
                    <a:pt x="806" y="2045"/>
                    <a:pt x="811" y="2045"/>
                  </a:cubicBezTo>
                  <a:cubicBezTo>
                    <a:pt x="816" y="2046"/>
                    <a:pt x="821" y="2046"/>
                    <a:pt x="827" y="2046"/>
                  </a:cubicBezTo>
                  <a:cubicBezTo>
                    <a:pt x="832" y="2047"/>
                    <a:pt x="838" y="2047"/>
                    <a:pt x="843" y="2047"/>
                  </a:cubicBezTo>
                  <a:cubicBezTo>
                    <a:pt x="849" y="2047"/>
                    <a:pt x="854" y="2047"/>
                    <a:pt x="860" y="2047"/>
                  </a:cubicBezTo>
                  <a:cubicBezTo>
                    <a:pt x="861" y="2046"/>
                    <a:pt x="863" y="2046"/>
                    <a:pt x="864" y="2046"/>
                  </a:cubicBezTo>
                  <a:cubicBezTo>
                    <a:pt x="865" y="2046"/>
                    <a:pt x="865" y="2046"/>
                    <a:pt x="866" y="2046"/>
                  </a:cubicBezTo>
                  <a:cubicBezTo>
                    <a:pt x="867" y="2046"/>
                    <a:pt x="867" y="2046"/>
                    <a:pt x="867" y="2046"/>
                  </a:cubicBezTo>
                  <a:cubicBezTo>
                    <a:pt x="867" y="2046"/>
                    <a:pt x="867" y="2046"/>
                    <a:pt x="867" y="2046"/>
                  </a:cubicBezTo>
                  <a:cubicBezTo>
                    <a:pt x="868" y="2046"/>
                    <a:pt x="868" y="2046"/>
                    <a:pt x="868" y="2046"/>
                  </a:cubicBezTo>
                  <a:cubicBezTo>
                    <a:pt x="868" y="2046"/>
                    <a:pt x="868" y="2046"/>
                    <a:pt x="868" y="2046"/>
                  </a:cubicBezTo>
                  <a:cubicBezTo>
                    <a:pt x="869" y="2045"/>
                    <a:pt x="871" y="2045"/>
                    <a:pt x="872" y="2045"/>
                  </a:cubicBezTo>
                  <a:cubicBezTo>
                    <a:pt x="873" y="2045"/>
                    <a:pt x="875" y="2044"/>
                    <a:pt x="876" y="2044"/>
                  </a:cubicBezTo>
                  <a:cubicBezTo>
                    <a:pt x="881" y="2043"/>
                    <a:pt x="886" y="2041"/>
                    <a:pt x="891" y="2039"/>
                  </a:cubicBezTo>
                  <a:cubicBezTo>
                    <a:pt x="892" y="2039"/>
                    <a:pt x="894" y="2038"/>
                    <a:pt x="896" y="2037"/>
                  </a:cubicBezTo>
                  <a:cubicBezTo>
                    <a:pt x="892" y="2040"/>
                    <a:pt x="889" y="2044"/>
                    <a:pt x="885" y="2047"/>
                  </a:cubicBezTo>
                  <a:cubicBezTo>
                    <a:pt x="869" y="2060"/>
                    <a:pt x="850" y="2071"/>
                    <a:pt x="828" y="2080"/>
                  </a:cubicBezTo>
                  <a:cubicBezTo>
                    <a:pt x="828" y="2080"/>
                    <a:pt x="827" y="2081"/>
                    <a:pt x="826" y="2081"/>
                  </a:cubicBezTo>
                  <a:cubicBezTo>
                    <a:pt x="825" y="2081"/>
                    <a:pt x="824" y="2082"/>
                    <a:pt x="822" y="2082"/>
                  </a:cubicBezTo>
                  <a:cubicBezTo>
                    <a:pt x="821" y="2082"/>
                    <a:pt x="820" y="2083"/>
                    <a:pt x="819" y="2083"/>
                  </a:cubicBezTo>
                  <a:cubicBezTo>
                    <a:pt x="817" y="2083"/>
                    <a:pt x="816" y="2083"/>
                    <a:pt x="815" y="2084"/>
                  </a:cubicBezTo>
                  <a:cubicBezTo>
                    <a:pt x="814" y="2084"/>
                    <a:pt x="812" y="2084"/>
                    <a:pt x="811" y="2084"/>
                  </a:cubicBezTo>
                  <a:cubicBezTo>
                    <a:pt x="809" y="2084"/>
                    <a:pt x="807" y="2085"/>
                    <a:pt x="806" y="2085"/>
                  </a:cubicBezTo>
                  <a:cubicBezTo>
                    <a:pt x="802" y="2085"/>
                    <a:pt x="799" y="2085"/>
                    <a:pt x="795" y="2085"/>
                  </a:cubicBezTo>
                  <a:cubicBezTo>
                    <a:pt x="791" y="2086"/>
                    <a:pt x="787" y="2086"/>
                    <a:pt x="783" y="2086"/>
                  </a:cubicBezTo>
                  <a:cubicBezTo>
                    <a:pt x="778" y="2085"/>
                    <a:pt x="774" y="2085"/>
                    <a:pt x="770" y="2085"/>
                  </a:cubicBezTo>
                  <a:cubicBezTo>
                    <a:pt x="765" y="2085"/>
                    <a:pt x="760" y="2085"/>
                    <a:pt x="756" y="2085"/>
                  </a:cubicBezTo>
                  <a:cubicBezTo>
                    <a:pt x="751" y="2085"/>
                    <a:pt x="747" y="2085"/>
                    <a:pt x="742" y="2085"/>
                  </a:cubicBezTo>
                  <a:cubicBezTo>
                    <a:pt x="740" y="2085"/>
                    <a:pt x="738" y="2085"/>
                    <a:pt x="736" y="2085"/>
                  </a:cubicBezTo>
                  <a:cubicBezTo>
                    <a:pt x="735" y="2085"/>
                    <a:pt x="735" y="2085"/>
                    <a:pt x="735" y="2085"/>
                  </a:cubicBezTo>
                  <a:cubicBezTo>
                    <a:pt x="734" y="2085"/>
                    <a:pt x="733" y="2084"/>
                    <a:pt x="732" y="2084"/>
                  </a:cubicBezTo>
                  <a:cubicBezTo>
                    <a:pt x="731" y="2083"/>
                    <a:pt x="730" y="2083"/>
                    <a:pt x="729" y="2082"/>
                  </a:cubicBezTo>
                  <a:cubicBezTo>
                    <a:pt x="728" y="2082"/>
                    <a:pt x="727" y="2082"/>
                    <a:pt x="725" y="2081"/>
                  </a:cubicBezTo>
                  <a:cubicBezTo>
                    <a:pt x="723" y="2081"/>
                    <a:pt x="721" y="2080"/>
                    <a:pt x="718" y="2079"/>
                  </a:cubicBezTo>
                  <a:cubicBezTo>
                    <a:pt x="716" y="2079"/>
                    <a:pt x="713" y="2078"/>
                    <a:pt x="710" y="2078"/>
                  </a:cubicBezTo>
                  <a:cubicBezTo>
                    <a:pt x="708" y="2078"/>
                    <a:pt x="705" y="2077"/>
                    <a:pt x="703" y="2077"/>
                  </a:cubicBezTo>
                  <a:cubicBezTo>
                    <a:pt x="700" y="2077"/>
                    <a:pt x="697" y="2077"/>
                    <a:pt x="695" y="2077"/>
                  </a:cubicBezTo>
                  <a:cubicBezTo>
                    <a:pt x="694" y="2077"/>
                    <a:pt x="693" y="2078"/>
                    <a:pt x="691" y="2078"/>
                  </a:cubicBezTo>
                  <a:cubicBezTo>
                    <a:pt x="690" y="2078"/>
                    <a:pt x="689" y="2078"/>
                    <a:pt x="688" y="2078"/>
                  </a:cubicBezTo>
                  <a:cubicBezTo>
                    <a:pt x="687" y="2078"/>
                    <a:pt x="686" y="2079"/>
                    <a:pt x="685" y="2079"/>
                  </a:cubicBezTo>
                  <a:cubicBezTo>
                    <a:pt x="684" y="2079"/>
                    <a:pt x="683" y="2079"/>
                    <a:pt x="682" y="2079"/>
                  </a:cubicBezTo>
                  <a:cubicBezTo>
                    <a:pt x="681" y="2080"/>
                    <a:pt x="680" y="2080"/>
                    <a:pt x="679" y="2080"/>
                  </a:cubicBezTo>
                  <a:cubicBezTo>
                    <a:pt x="678" y="2080"/>
                    <a:pt x="677" y="2081"/>
                    <a:pt x="677" y="2081"/>
                  </a:cubicBezTo>
                  <a:cubicBezTo>
                    <a:pt x="676" y="2081"/>
                    <a:pt x="675" y="2081"/>
                    <a:pt x="675" y="2081"/>
                  </a:cubicBezTo>
                  <a:cubicBezTo>
                    <a:pt x="674" y="2082"/>
                    <a:pt x="673" y="2082"/>
                    <a:pt x="673" y="2082"/>
                  </a:cubicBezTo>
                  <a:cubicBezTo>
                    <a:pt x="672" y="2083"/>
                    <a:pt x="671" y="2083"/>
                    <a:pt x="670" y="2083"/>
                  </a:cubicBezTo>
                  <a:cubicBezTo>
                    <a:pt x="670" y="2084"/>
                    <a:pt x="670" y="2084"/>
                    <a:pt x="670" y="2084"/>
                  </a:cubicBezTo>
                  <a:cubicBezTo>
                    <a:pt x="670" y="2084"/>
                    <a:pt x="670" y="2084"/>
                    <a:pt x="670" y="2084"/>
                  </a:cubicBezTo>
                  <a:cubicBezTo>
                    <a:pt x="671" y="2084"/>
                    <a:pt x="672" y="2084"/>
                    <a:pt x="673" y="2084"/>
                  </a:cubicBezTo>
                  <a:cubicBezTo>
                    <a:pt x="674" y="2084"/>
                    <a:pt x="674" y="2084"/>
                    <a:pt x="675" y="2084"/>
                  </a:cubicBezTo>
                  <a:cubicBezTo>
                    <a:pt x="676" y="2084"/>
                    <a:pt x="676" y="2084"/>
                    <a:pt x="677" y="2084"/>
                  </a:cubicBezTo>
                  <a:cubicBezTo>
                    <a:pt x="678" y="2084"/>
                    <a:pt x="679" y="2084"/>
                    <a:pt x="680" y="2084"/>
                  </a:cubicBezTo>
                  <a:cubicBezTo>
                    <a:pt x="680" y="2084"/>
                    <a:pt x="681" y="2084"/>
                    <a:pt x="682" y="2084"/>
                  </a:cubicBezTo>
                  <a:cubicBezTo>
                    <a:pt x="683" y="2084"/>
                    <a:pt x="684" y="2084"/>
                    <a:pt x="685" y="2084"/>
                  </a:cubicBezTo>
                  <a:cubicBezTo>
                    <a:pt x="686" y="2084"/>
                    <a:pt x="687" y="2084"/>
                    <a:pt x="688" y="2084"/>
                  </a:cubicBezTo>
                  <a:cubicBezTo>
                    <a:pt x="689" y="2084"/>
                    <a:pt x="689" y="2084"/>
                    <a:pt x="690" y="2084"/>
                  </a:cubicBezTo>
                  <a:cubicBezTo>
                    <a:pt x="690" y="2084"/>
                    <a:pt x="691" y="2084"/>
                    <a:pt x="692" y="2084"/>
                  </a:cubicBezTo>
                  <a:cubicBezTo>
                    <a:pt x="693" y="2084"/>
                    <a:pt x="694" y="2084"/>
                    <a:pt x="695" y="2084"/>
                  </a:cubicBezTo>
                  <a:cubicBezTo>
                    <a:pt x="696" y="2085"/>
                    <a:pt x="697" y="2085"/>
                    <a:pt x="698" y="2085"/>
                  </a:cubicBezTo>
                  <a:cubicBezTo>
                    <a:pt x="700" y="2085"/>
                    <a:pt x="701" y="2085"/>
                    <a:pt x="702" y="2085"/>
                  </a:cubicBezTo>
                  <a:cubicBezTo>
                    <a:pt x="704" y="2085"/>
                    <a:pt x="707" y="2086"/>
                    <a:pt x="709" y="2086"/>
                  </a:cubicBezTo>
                  <a:cubicBezTo>
                    <a:pt x="712" y="2086"/>
                    <a:pt x="714" y="2086"/>
                    <a:pt x="717" y="2087"/>
                  </a:cubicBezTo>
                  <a:cubicBezTo>
                    <a:pt x="718" y="2087"/>
                    <a:pt x="719" y="2087"/>
                    <a:pt x="720" y="2087"/>
                  </a:cubicBezTo>
                  <a:cubicBezTo>
                    <a:pt x="720" y="2088"/>
                    <a:pt x="721" y="2088"/>
                    <a:pt x="721" y="2088"/>
                  </a:cubicBezTo>
                  <a:cubicBezTo>
                    <a:pt x="719" y="2088"/>
                    <a:pt x="718" y="2088"/>
                    <a:pt x="716" y="2089"/>
                  </a:cubicBezTo>
                  <a:cubicBezTo>
                    <a:pt x="712" y="2090"/>
                    <a:pt x="709" y="2091"/>
                    <a:pt x="705" y="2093"/>
                  </a:cubicBezTo>
                  <a:cubicBezTo>
                    <a:pt x="704" y="2094"/>
                    <a:pt x="702" y="2094"/>
                    <a:pt x="701" y="2095"/>
                  </a:cubicBezTo>
                  <a:cubicBezTo>
                    <a:pt x="699" y="2096"/>
                    <a:pt x="698" y="2097"/>
                    <a:pt x="697" y="2097"/>
                  </a:cubicBezTo>
                  <a:cubicBezTo>
                    <a:pt x="696" y="2098"/>
                    <a:pt x="695" y="2099"/>
                    <a:pt x="694" y="2100"/>
                  </a:cubicBezTo>
                  <a:cubicBezTo>
                    <a:pt x="693" y="2101"/>
                    <a:pt x="692" y="2101"/>
                    <a:pt x="691" y="2102"/>
                  </a:cubicBezTo>
                  <a:cubicBezTo>
                    <a:pt x="690" y="2103"/>
                    <a:pt x="689" y="2103"/>
                    <a:pt x="689" y="2104"/>
                  </a:cubicBezTo>
                  <a:cubicBezTo>
                    <a:pt x="688" y="2104"/>
                    <a:pt x="688" y="2105"/>
                    <a:pt x="688" y="2105"/>
                  </a:cubicBezTo>
                  <a:cubicBezTo>
                    <a:pt x="687" y="2106"/>
                    <a:pt x="686" y="2107"/>
                    <a:pt x="686" y="2107"/>
                  </a:cubicBezTo>
                  <a:cubicBezTo>
                    <a:pt x="686" y="2107"/>
                    <a:pt x="687" y="2106"/>
                    <a:pt x="688" y="2106"/>
                  </a:cubicBezTo>
                  <a:cubicBezTo>
                    <a:pt x="689" y="2105"/>
                    <a:pt x="690" y="2104"/>
                    <a:pt x="692" y="2103"/>
                  </a:cubicBezTo>
                  <a:cubicBezTo>
                    <a:pt x="693" y="2103"/>
                    <a:pt x="694" y="2102"/>
                    <a:pt x="695" y="2102"/>
                  </a:cubicBezTo>
                  <a:cubicBezTo>
                    <a:pt x="696" y="2101"/>
                    <a:pt x="697" y="2101"/>
                    <a:pt x="698" y="2100"/>
                  </a:cubicBezTo>
                  <a:cubicBezTo>
                    <a:pt x="700" y="2100"/>
                    <a:pt x="701" y="2099"/>
                    <a:pt x="702" y="2099"/>
                  </a:cubicBezTo>
                  <a:cubicBezTo>
                    <a:pt x="704" y="2098"/>
                    <a:pt x="705" y="2098"/>
                    <a:pt x="707" y="2097"/>
                  </a:cubicBezTo>
                  <a:cubicBezTo>
                    <a:pt x="710" y="2096"/>
                    <a:pt x="714" y="2095"/>
                    <a:pt x="717" y="2095"/>
                  </a:cubicBezTo>
                  <a:cubicBezTo>
                    <a:pt x="721" y="2094"/>
                    <a:pt x="725" y="2094"/>
                    <a:pt x="729" y="2093"/>
                  </a:cubicBezTo>
                  <a:cubicBezTo>
                    <a:pt x="734" y="2093"/>
                    <a:pt x="738" y="2093"/>
                    <a:pt x="742" y="2093"/>
                  </a:cubicBezTo>
                  <a:cubicBezTo>
                    <a:pt x="743" y="2093"/>
                    <a:pt x="743" y="2093"/>
                    <a:pt x="744" y="2093"/>
                  </a:cubicBezTo>
                  <a:cubicBezTo>
                    <a:pt x="744" y="2093"/>
                    <a:pt x="745" y="2093"/>
                    <a:pt x="745" y="2093"/>
                  </a:cubicBezTo>
                  <a:cubicBezTo>
                    <a:pt x="746" y="2093"/>
                    <a:pt x="747" y="2093"/>
                    <a:pt x="748" y="2094"/>
                  </a:cubicBezTo>
                  <a:cubicBezTo>
                    <a:pt x="748" y="2094"/>
                    <a:pt x="748" y="2094"/>
                    <a:pt x="748" y="2094"/>
                  </a:cubicBezTo>
                  <a:cubicBezTo>
                    <a:pt x="748" y="2094"/>
                    <a:pt x="748" y="2094"/>
                    <a:pt x="748" y="2093"/>
                  </a:cubicBezTo>
                  <a:cubicBezTo>
                    <a:pt x="748" y="2093"/>
                    <a:pt x="747" y="2093"/>
                    <a:pt x="747" y="2093"/>
                  </a:cubicBezTo>
                  <a:cubicBezTo>
                    <a:pt x="750" y="2093"/>
                    <a:pt x="753" y="2093"/>
                    <a:pt x="756" y="2093"/>
                  </a:cubicBezTo>
                  <a:cubicBezTo>
                    <a:pt x="760" y="2093"/>
                    <a:pt x="765" y="2093"/>
                    <a:pt x="769" y="2093"/>
                  </a:cubicBezTo>
                  <a:cubicBezTo>
                    <a:pt x="772" y="2093"/>
                    <a:pt x="774" y="2093"/>
                    <a:pt x="776" y="2093"/>
                  </a:cubicBezTo>
                  <a:cubicBezTo>
                    <a:pt x="778" y="2093"/>
                    <a:pt x="781" y="2093"/>
                    <a:pt x="783" y="2093"/>
                  </a:cubicBezTo>
                  <a:cubicBezTo>
                    <a:pt x="787" y="2092"/>
                    <a:pt x="791" y="2092"/>
                    <a:pt x="795" y="2091"/>
                  </a:cubicBezTo>
                  <a:cubicBezTo>
                    <a:pt x="798" y="2091"/>
                    <a:pt x="800" y="2091"/>
                    <a:pt x="803" y="2090"/>
                  </a:cubicBezTo>
                  <a:cubicBezTo>
                    <a:pt x="762" y="2105"/>
                    <a:pt x="717" y="2117"/>
                    <a:pt x="675" y="2135"/>
                  </a:cubicBezTo>
                  <a:cubicBezTo>
                    <a:pt x="671" y="2134"/>
                    <a:pt x="666" y="2133"/>
                    <a:pt x="660" y="2132"/>
                  </a:cubicBezTo>
                  <a:cubicBezTo>
                    <a:pt x="658" y="2132"/>
                    <a:pt x="657" y="2132"/>
                    <a:pt x="655" y="2131"/>
                  </a:cubicBezTo>
                  <a:cubicBezTo>
                    <a:pt x="653" y="2131"/>
                    <a:pt x="651" y="2131"/>
                    <a:pt x="649" y="2131"/>
                  </a:cubicBezTo>
                  <a:cubicBezTo>
                    <a:pt x="645" y="2130"/>
                    <a:pt x="641" y="2130"/>
                    <a:pt x="637" y="2129"/>
                  </a:cubicBezTo>
                  <a:cubicBezTo>
                    <a:pt x="633" y="2129"/>
                    <a:pt x="629" y="2129"/>
                    <a:pt x="625" y="2130"/>
                  </a:cubicBezTo>
                  <a:cubicBezTo>
                    <a:pt x="623" y="2130"/>
                    <a:pt x="621" y="2130"/>
                    <a:pt x="620" y="2131"/>
                  </a:cubicBezTo>
                  <a:cubicBezTo>
                    <a:pt x="619" y="2131"/>
                    <a:pt x="618" y="2131"/>
                    <a:pt x="617" y="2131"/>
                  </a:cubicBezTo>
                  <a:cubicBezTo>
                    <a:pt x="616" y="2131"/>
                    <a:pt x="616" y="2131"/>
                    <a:pt x="616" y="2131"/>
                  </a:cubicBezTo>
                  <a:cubicBezTo>
                    <a:pt x="616" y="2131"/>
                    <a:pt x="616" y="2131"/>
                    <a:pt x="616" y="2131"/>
                  </a:cubicBezTo>
                  <a:cubicBezTo>
                    <a:pt x="615" y="2132"/>
                    <a:pt x="615" y="2132"/>
                    <a:pt x="615" y="2132"/>
                  </a:cubicBezTo>
                  <a:cubicBezTo>
                    <a:pt x="615" y="2132"/>
                    <a:pt x="614" y="2132"/>
                    <a:pt x="614" y="2132"/>
                  </a:cubicBezTo>
                  <a:cubicBezTo>
                    <a:pt x="613" y="2132"/>
                    <a:pt x="612" y="2133"/>
                    <a:pt x="611" y="2133"/>
                  </a:cubicBezTo>
                  <a:cubicBezTo>
                    <a:pt x="610" y="2133"/>
                    <a:pt x="609" y="2134"/>
                    <a:pt x="608" y="2134"/>
                  </a:cubicBezTo>
                  <a:cubicBezTo>
                    <a:pt x="608" y="2134"/>
                    <a:pt x="607" y="2135"/>
                    <a:pt x="606" y="2135"/>
                  </a:cubicBezTo>
                  <a:cubicBezTo>
                    <a:pt x="605" y="2135"/>
                    <a:pt x="604" y="2136"/>
                    <a:pt x="604" y="2136"/>
                  </a:cubicBezTo>
                  <a:cubicBezTo>
                    <a:pt x="601" y="2138"/>
                    <a:pt x="598" y="2140"/>
                    <a:pt x="596" y="2142"/>
                  </a:cubicBezTo>
                  <a:cubicBezTo>
                    <a:pt x="594" y="2143"/>
                    <a:pt x="593" y="2144"/>
                    <a:pt x="593" y="2145"/>
                  </a:cubicBezTo>
                  <a:cubicBezTo>
                    <a:pt x="592" y="2146"/>
                    <a:pt x="591" y="2147"/>
                    <a:pt x="590" y="2148"/>
                  </a:cubicBezTo>
                  <a:cubicBezTo>
                    <a:pt x="589" y="2149"/>
                    <a:pt x="589" y="2150"/>
                    <a:pt x="588" y="2151"/>
                  </a:cubicBezTo>
                  <a:cubicBezTo>
                    <a:pt x="588" y="2152"/>
                    <a:pt x="587" y="2153"/>
                    <a:pt x="587" y="2154"/>
                  </a:cubicBezTo>
                  <a:cubicBezTo>
                    <a:pt x="586" y="2156"/>
                    <a:pt x="586" y="2157"/>
                    <a:pt x="586" y="2158"/>
                  </a:cubicBezTo>
                  <a:cubicBezTo>
                    <a:pt x="586" y="2159"/>
                    <a:pt x="586" y="2159"/>
                    <a:pt x="586" y="2159"/>
                  </a:cubicBezTo>
                  <a:cubicBezTo>
                    <a:pt x="586" y="2159"/>
                    <a:pt x="586" y="2159"/>
                    <a:pt x="586" y="2158"/>
                  </a:cubicBezTo>
                  <a:cubicBezTo>
                    <a:pt x="587" y="2158"/>
                    <a:pt x="587" y="2157"/>
                    <a:pt x="587" y="2156"/>
                  </a:cubicBezTo>
                  <a:cubicBezTo>
                    <a:pt x="588" y="2156"/>
                    <a:pt x="588" y="2155"/>
                    <a:pt x="588" y="2155"/>
                  </a:cubicBezTo>
                  <a:cubicBezTo>
                    <a:pt x="589" y="2154"/>
                    <a:pt x="590" y="2153"/>
                    <a:pt x="590" y="2153"/>
                  </a:cubicBezTo>
                  <a:cubicBezTo>
                    <a:pt x="591" y="2152"/>
                    <a:pt x="592" y="2151"/>
                    <a:pt x="592" y="2150"/>
                  </a:cubicBezTo>
                  <a:cubicBezTo>
                    <a:pt x="594" y="2149"/>
                    <a:pt x="596" y="2147"/>
                    <a:pt x="598" y="2146"/>
                  </a:cubicBezTo>
                  <a:cubicBezTo>
                    <a:pt x="601" y="2144"/>
                    <a:pt x="603" y="2143"/>
                    <a:pt x="606" y="2142"/>
                  </a:cubicBezTo>
                  <a:cubicBezTo>
                    <a:pt x="607" y="2141"/>
                    <a:pt x="608" y="2141"/>
                    <a:pt x="608" y="2141"/>
                  </a:cubicBezTo>
                  <a:cubicBezTo>
                    <a:pt x="609" y="2141"/>
                    <a:pt x="610" y="2140"/>
                    <a:pt x="611" y="2140"/>
                  </a:cubicBezTo>
                  <a:cubicBezTo>
                    <a:pt x="612" y="2140"/>
                    <a:pt x="612" y="2140"/>
                    <a:pt x="613" y="2139"/>
                  </a:cubicBezTo>
                  <a:cubicBezTo>
                    <a:pt x="614" y="2139"/>
                    <a:pt x="615" y="2139"/>
                    <a:pt x="616" y="2139"/>
                  </a:cubicBezTo>
                  <a:cubicBezTo>
                    <a:pt x="616" y="2139"/>
                    <a:pt x="616" y="2139"/>
                    <a:pt x="617" y="2139"/>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8" y="2138"/>
                    <a:pt x="618" y="2138"/>
                    <a:pt x="618" y="2138"/>
                  </a:cubicBezTo>
                  <a:cubicBezTo>
                    <a:pt x="619" y="2138"/>
                    <a:pt x="620" y="2138"/>
                    <a:pt x="621" y="2138"/>
                  </a:cubicBezTo>
                  <a:cubicBezTo>
                    <a:pt x="622" y="2138"/>
                    <a:pt x="624" y="2138"/>
                    <a:pt x="626" y="2137"/>
                  </a:cubicBezTo>
                  <a:cubicBezTo>
                    <a:pt x="630" y="2137"/>
                    <a:pt x="633" y="2137"/>
                    <a:pt x="637" y="2137"/>
                  </a:cubicBezTo>
                  <a:cubicBezTo>
                    <a:pt x="641" y="2137"/>
                    <a:pt x="645" y="2138"/>
                    <a:pt x="648" y="2138"/>
                  </a:cubicBezTo>
                  <a:cubicBezTo>
                    <a:pt x="652" y="2138"/>
                    <a:pt x="656" y="2139"/>
                    <a:pt x="659" y="2139"/>
                  </a:cubicBezTo>
                  <a:cubicBezTo>
                    <a:pt x="661" y="2139"/>
                    <a:pt x="663" y="2140"/>
                    <a:pt x="665" y="2140"/>
                  </a:cubicBezTo>
                  <a:cubicBezTo>
                    <a:pt x="638" y="2152"/>
                    <a:pt x="613" y="2168"/>
                    <a:pt x="593" y="2188"/>
                  </a:cubicBezTo>
                  <a:cubicBezTo>
                    <a:pt x="622" y="2165"/>
                    <a:pt x="648" y="2155"/>
                    <a:pt x="677" y="2147"/>
                  </a:cubicBezTo>
                  <a:cubicBezTo>
                    <a:pt x="673" y="2149"/>
                    <a:pt x="669" y="2152"/>
                    <a:pt x="665" y="2156"/>
                  </a:cubicBezTo>
                  <a:cubicBezTo>
                    <a:pt x="663" y="2158"/>
                    <a:pt x="660" y="2160"/>
                    <a:pt x="658" y="2163"/>
                  </a:cubicBezTo>
                  <a:cubicBezTo>
                    <a:pt x="655" y="2165"/>
                    <a:pt x="653" y="2168"/>
                    <a:pt x="650" y="2170"/>
                  </a:cubicBezTo>
                  <a:cubicBezTo>
                    <a:pt x="648" y="2173"/>
                    <a:pt x="646" y="2175"/>
                    <a:pt x="643" y="2178"/>
                  </a:cubicBezTo>
                  <a:cubicBezTo>
                    <a:pt x="641" y="2181"/>
                    <a:pt x="639" y="2184"/>
                    <a:pt x="636" y="2186"/>
                  </a:cubicBezTo>
                  <a:cubicBezTo>
                    <a:pt x="632" y="2192"/>
                    <a:pt x="628" y="2198"/>
                    <a:pt x="624" y="2203"/>
                  </a:cubicBezTo>
                  <a:cubicBezTo>
                    <a:pt x="622" y="2206"/>
                    <a:pt x="620" y="2209"/>
                    <a:pt x="618" y="2212"/>
                  </a:cubicBezTo>
                  <a:cubicBezTo>
                    <a:pt x="616" y="2214"/>
                    <a:pt x="614" y="2217"/>
                    <a:pt x="612" y="2220"/>
                  </a:cubicBezTo>
                  <a:cubicBezTo>
                    <a:pt x="608" y="2225"/>
                    <a:pt x="604" y="2230"/>
                    <a:pt x="601" y="2235"/>
                  </a:cubicBezTo>
                  <a:cubicBezTo>
                    <a:pt x="597" y="2240"/>
                    <a:pt x="593" y="2244"/>
                    <a:pt x="590" y="2248"/>
                  </a:cubicBezTo>
                  <a:cubicBezTo>
                    <a:pt x="588" y="2250"/>
                    <a:pt x="587" y="2252"/>
                    <a:pt x="585" y="2254"/>
                  </a:cubicBezTo>
                  <a:cubicBezTo>
                    <a:pt x="583" y="2255"/>
                    <a:pt x="582" y="2257"/>
                    <a:pt x="580" y="2259"/>
                  </a:cubicBezTo>
                  <a:cubicBezTo>
                    <a:pt x="579" y="2260"/>
                    <a:pt x="577" y="2262"/>
                    <a:pt x="576" y="2263"/>
                  </a:cubicBezTo>
                  <a:cubicBezTo>
                    <a:pt x="575" y="2264"/>
                    <a:pt x="574" y="2265"/>
                    <a:pt x="572" y="2266"/>
                  </a:cubicBezTo>
                  <a:cubicBezTo>
                    <a:pt x="570" y="2269"/>
                    <a:pt x="568" y="2270"/>
                    <a:pt x="567" y="2271"/>
                  </a:cubicBezTo>
                  <a:cubicBezTo>
                    <a:pt x="566" y="2272"/>
                    <a:pt x="565" y="2273"/>
                    <a:pt x="565" y="2273"/>
                  </a:cubicBezTo>
                  <a:cubicBezTo>
                    <a:pt x="565" y="2273"/>
                    <a:pt x="566" y="2272"/>
                    <a:pt x="567" y="2272"/>
                  </a:cubicBezTo>
                  <a:cubicBezTo>
                    <a:pt x="568" y="2271"/>
                    <a:pt x="569" y="2271"/>
                    <a:pt x="570" y="2270"/>
                  </a:cubicBezTo>
                  <a:cubicBezTo>
                    <a:pt x="571" y="2269"/>
                    <a:pt x="572" y="2269"/>
                    <a:pt x="573" y="2268"/>
                  </a:cubicBezTo>
                  <a:cubicBezTo>
                    <a:pt x="575" y="2267"/>
                    <a:pt x="576" y="2266"/>
                    <a:pt x="578" y="2265"/>
                  </a:cubicBezTo>
                  <a:cubicBezTo>
                    <a:pt x="579" y="2264"/>
                    <a:pt x="581" y="2262"/>
                    <a:pt x="582" y="2261"/>
                  </a:cubicBezTo>
                  <a:cubicBezTo>
                    <a:pt x="584" y="2260"/>
                    <a:pt x="586" y="2258"/>
                    <a:pt x="588" y="2256"/>
                  </a:cubicBezTo>
                  <a:cubicBezTo>
                    <a:pt x="590" y="2255"/>
                    <a:pt x="591" y="2253"/>
                    <a:pt x="593" y="2251"/>
                  </a:cubicBezTo>
                  <a:cubicBezTo>
                    <a:pt x="595" y="2249"/>
                    <a:pt x="597" y="2247"/>
                    <a:pt x="599" y="2245"/>
                  </a:cubicBezTo>
                  <a:cubicBezTo>
                    <a:pt x="601" y="2243"/>
                    <a:pt x="603" y="2241"/>
                    <a:pt x="605" y="2239"/>
                  </a:cubicBezTo>
                  <a:cubicBezTo>
                    <a:pt x="609" y="2234"/>
                    <a:pt x="613" y="2229"/>
                    <a:pt x="617" y="2224"/>
                  </a:cubicBezTo>
                  <a:cubicBezTo>
                    <a:pt x="619" y="2221"/>
                    <a:pt x="622" y="2219"/>
                    <a:pt x="624" y="2216"/>
                  </a:cubicBezTo>
                  <a:cubicBezTo>
                    <a:pt x="626" y="2213"/>
                    <a:pt x="628" y="2211"/>
                    <a:pt x="630" y="2208"/>
                  </a:cubicBezTo>
                  <a:cubicBezTo>
                    <a:pt x="634" y="2202"/>
                    <a:pt x="638" y="2197"/>
                    <a:pt x="643" y="2191"/>
                  </a:cubicBezTo>
                  <a:cubicBezTo>
                    <a:pt x="647" y="2186"/>
                    <a:pt x="651" y="2180"/>
                    <a:pt x="656" y="2175"/>
                  </a:cubicBezTo>
                  <a:cubicBezTo>
                    <a:pt x="658" y="2173"/>
                    <a:pt x="661" y="2170"/>
                    <a:pt x="663" y="2168"/>
                  </a:cubicBezTo>
                  <a:cubicBezTo>
                    <a:pt x="665" y="2166"/>
                    <a:pt x="668" y="2163"/>
                    <a:pt x="670" y="2161"/>
                  </a:cubicBezTo>
                  <a:cubicBezTo>
                    <a:pt x="675" y="2157"/>
                    <a:pt x="679" y="2153"/>
                    <a:pt x="684" y="2149"/>
                  </a:cubicBezTo>
                  <a:cubicBezTo>
                    <a:pt x="688" y="2146"/>
                    <a:pt x="691" y="2144"/>
                    <a:pt x="694" y="2142"/>
                  </a:cubicBezTo>
                  <a:cubicBezTo>
                    <a:pt x="701" y="2140"/>
                    <a:pt x="707" y="2139"/>
                    <a:pt x="714" y="2137"/>
                  </a:cubicBezTo>
                  <a:cubicBezTo>
                    <a:pt x="718" y="2136"/>
                    <a:pt x="722" y="2135"/>
                    <a:pt x="726" y="2134"/>
                  </a:cubicBezTo>
                  <a:cubicBezTo>
                    <a:pt x="725" y="2135"/>
                    <a:pt x="724" y="2136"/>
                    <a:pt x="723" y="2136"/>
                  </a:cubicBezTo>
                  <a:cubicBezTo>
                    <a:pt x="722" y="2137"/>
                    <a:pt x="722" y="2137"/>
                    <a:pt x="721" y="2137"/>
                  </a:cubicBezTo>
                  <a:cubicBezTo>
                    <a:pt x="720" y="2138"/>
                    <a:pt x="720" y="2138"/>
                    <a:pt x="719" y="2139"/>
                  </a:cubicBezTo>
                  <a:cubicBezTo>
                    <a:pt x="718" y="2139"/>
                    <a:pt x="717" y="2140"/>
                    <a:pt x="716" y="2141"/>
                  </a:cubicBezTo>
                  <a:cubicBezTo>
                    <a:pt x="715" y="2142"/>
                    <a:pt x="714" y="2143"/>
                    <a:pt x="712" y="2144"/>
                  </a:cubicBezTo>
                  <a:cubicBezTo>
                    <a:pt x="711" y="2145"/>
                    <a:pt x="710" y="2146"/>
                    <a:pt x="709" y="2146"/>
                  </a:cubicBezTo>
                  <a:cubicBezTo>
                    <a:pt x="707" y="2148"/>
                    <a:pt x="704" y="2150"/>
                    <a:pt x="702" y="2152"/>
                  </a:cubicBezTo>
                  <a:cubicBezTo>
                    <a:pt x="700" y="2154"/>
                    <a:pt x="698" y="2156"/>
                    <a:pt x="696" y="2158"/>
                  </a:cubicBezTo>
                  <a:cubicBezTo>
                    <a:pt x="694" y="2159"/>
                    <a:pt x="694" y="2159"/>
                    <a:pt x="694" y="2159"/>
                  </a:cubicBezTo>
                  <a:cubicBezTo>
                    <a:pt x="692" y="2161"/>
                    <a:pt x="692" y="2161"/>
                    <a:pt x="692" y="2161"/>
                  </a:cubicBezTo>
                  <a:cubicBezTo>
                    <a:pt x="691" y="2162"/>
                    <a:pt x="690" y="2163"/>
                    <a:pt x="689" y="2164"/>
                  </a:cubicBezTo>
                  <a:cubicBezTo>
                    <a:pt x="688" y="2165"/>
                    <a:pt x="687" y="2166"/>
                    <a:pt x="686" y="2167"/>
                  </a:cubicBezTo>
                  <a:cubicBezTo>
                    <a:pt x="685" y="2168"/>
                    <a:pt x="684" y="2169"/>
                    <a:pt x="683" y="2170"/>
                  </a:cubicBezTo>
                  <a:cubicBezTo>
                    <a:pt x="681" y="2172"/>
                    <a:pt x="679" y="2174"/>
                    <a:pt x="677" y="2176"/>
                  </a:cubicBezTo>
                  <a:cubicBezTo>
                    <a:pt x="676" y="2178"/>
                    <a:pt x="674" y="2180"/>
                    <a:pt x="672" y="2182"/>
                  </a:cubicBezTo>
                  <a:cubicBezTo>
                    <a:pt x="671" y="2183"/>
                    <a:pt x="670" y="2183"/>
                    <a:pt x="669" y="2184"/>
                  </a:cubicBezTo>
                  <a:cubicBezTo>
                    <a:pt x="668" y="2185"/>
                    <a:pt x="668" y="2186"/>
                    <a:pt x="667" y="2187"/>
                  </a:cubicBezTo>
                  <a:cubicBezTo>
                    <a:pt x="665" y="2189"/>
                    <a:pt x="663" y="2191"/>
                    <a:pt x="662" y="2193"/>
                  </a:cubicBezTo>
                  <a:cubicBezTo>
                    <a:pt x="660" y="2195"/>
                    <a:pt x="659" y="2196"/>
                    <a:pt x="658" y="2198"/>
                  </a:cubicBezTo>
                  <a:cubicBezTo>
                    <a:pt x="656" y="2200"/>
                    <a:pt x="655" y="2201"/>
                    <a:pt x="654" y="2203"/>
                  </a:cubicBezTo>
                  <a:cubicBezTo>
                    <a:pt x="652" y="2204"/>
                    <a:pt x="651" y="2206"/>
                    <a:pt x="650" y="2207"/>
                  </a:cubicBezTo>
                  <a:cubicBezTo>
                    <a:pt x="648" y="2210"/>
                    <a:pt x="646" y="2212"/>
                    <a:pt x="644" y="2214"/>
                  </a:cubicBezTo>
                  <a:cubicBezTo>
                    <a:pt x="643" y="2216"/>
                    <a:pt x="642" y="2218"/>
                    <a:pt x="641" y="2219"/>
                  </a:cubicBezTo>
                  <a:cubicBezTo>
                    <a:pt x="640" y="2220"/>
                    <a:pt x="640" y="2221"/>
                    <a:pt x="640" y="2221"/>
                  </a:cubicBezTo>
                  <a:cubicBezTo>
                    <a:pt x="640" y="2221"/>
                    <a:pt x="640" y="2220"/>
                    <a:pt x="641" y="2219"/>
                  </a:cubicBezTo>
                  <a:cubicBezTo>
                    <a:pt x="642" y="2219"/>
                    <a:pt x="644" y="2217"/>
                    <a:pt x="646" y="2215"/>
                  </a:cubicBezTo>
                  <a:cubicBezTo>
                    <a:pt x="648" y="2214"/>
                    <a:pt x="650" y="2212"/>
                    <a:pt x="652" y="2209"/>
                  </a:cubicBezTo>
                  <a:cubicBezTo>
                    <a:pt x="655" y="2207"/>
                    <a:pt x="658" y="2204"/>
                    <a:pt x="661" y="2201"/>
                  </a:cubicBezTo>
                  <a:cubicBezTo>
                    <a:pt x="664" y="2198"/>
                    <a:pt x="667" y="2195"/>
                    <a:pt x="671" y="2191"/>
                  </a:cubicBezTo>
                  <a:cubicBezTo>
                    <a:pt x="672" y="2191"/>
                    <a:pt x="673" y="2190"/>
                    <a:pt x="674" y="2189"/>
                  </a:cubicBezTo>
                  <a:cubicBezTo>
                    <a:pt x="675" y="2188"/>
                    <a:pt x="676" y="2187"/>
                    <a:pt x="677" y="2186"/>
                  </a:cubicBezTo>
                  <a:cubicBezTo>
                    <a:pt x="678" y="2184"/>
                    <a:pt x="680" y="2183"/>
                    <a:pt x="682" y="2181"/>
                  </a:cubicBezTo>
                  <a:cubicBezTo>
                    <a:pt x="686" y="2177"/>
                    <a:pt x="690" y="2173"/>
                    <a:pt x="695" y="2169"/>
                  </a:cubicBezTo>
                  <a:cubicBezTo>
                    <a:pt x="696" y="2168"/>
                    <a:pt x="697" y="2167"/>
                    <a:pt x="698" y="2167"/>
                  </a:cubicBezTo>
                  <a:cubicBezTo>
                    <a:pt x="699" y="2165"/>
                    <a:pt x="699" y="2165"/>
                    <a:pt x="699" y="2165"/>
                  </a:cubicBezTo>
                  <a:cubicBezTo>
                    <a:pt x="701" y="2164"/>
                    <a:pt x="701" y="2164"/>
                    <a:pt x="701" y="2164"/>
                  </a:cubicBezTo>
                  <a:cubicBezTo>
                    <a:pt x="703" y="2162"/>
                    <a:pt x="705" y="2160"/>
                    <a:pt x="707" y="2158"/>
                  </a:cubicBezTo>
                  <a:cubicBezTo>
                    <a:pt x="710" y="2156"/>
                    <a:pt x="712" y="2154"/>
                    <a:pt x="714" y="2153"/>
                  </a:cubicBezTo>
                  <a:cubicBezTo>
                    <a:pt x="715" y="2152"/>
                    <a:pt x="716" y="2151"/>
                    <a:pt x="717" y="2150"/>
                  </a:cubicBezTo>
                  <a:cubicBezTo>
                    <a:pt x="718" y="2149"/>
                    <a:pt x="719" y="2148"/>
                    <a:pt x="721" y="2147"/>
                  </a:cubicBezTo>
                  <a:cubicBezTo>
                    <a:pt x="722" y="2146"/>
                    <a:pt x="723" y="2146"/>
                    <a:pt x="724" y="2145"/>
                  </a:cubicBezTo>
                  <a:cubicBezTo>
                    <a:pt x="724" y="2144"/>
                    <a:pt x="725" y="2144"/>
                    <a:pt x="725" y="2143"/>
                  </a:cubicBezTo>
                  <a:cubicBezTo>
                    <a:pt x="726" y="2143"/>
                    <a:pt x="727" y="2143"/>
                    <a:pt x="727" y="2142"/>
                  </a:cubicBezTo>
                  <a:cubicBezTo>
                    <a:pt x="729" y="2141"/>
                    <a:pt x="732" y="2139"/>
                    <a:pt x="734" y="2137"/>
                  </a:cubicBezTo>
                  <a:cubicBezTo>
                    <a:pt x="735" y="2136"/>
                    <a:pt x="736" y="2136"/>
                    <a:pt x="737" y="2135"/>
                  </a:cubicBezTo>
                  <a:cubicBezTo>
                    <a:pt x="738" y="2134"/>
                    <a:pt x="739" y="2134"/>
                    <a:pt x="740" y="2133"/>
                  </a:cubicBezTo>
                  <a:cubicBezTo>
                    <a:pt x="741" y="2132"/>
                    <a:pt x="742" y="2131"/>
                    <a:pt x="743" y="2131"/>
                  </a:cubicBezTo>
                  <a:cubicBezTo>
                    <a:pt x="744" y="2130"/>
                    <a:pt x="744" y="2130"/>
                    <a:pt x="745" y="2130"/>
                  </a:cubicBezTo>
                  <a:cubicBezTo>
                    <a:pt x="745" y="2130"/>
                    <a:pt x="745" y="2130"/>
                    <a:pt x="745" y="2129"/>
                  </a:cubicBezTo>
                  <a:cubicBezTo>
                    <a:pt x="760" y="2126"/>
                    <a:pt x="775" y="2122"/>
                    <a:pt x="788" y="2118"/>
                  </a:cubicBezTo>
                  <a:cubicBezTo>
                    <a:pt x="773" y="2169"/>
                    <a:pt x="735" y="2195"/>
                    <a:pt x="710" y="2235"/>
                  </a:cubicBezTo>
                  <a:cubicBezTo>
                    <a:pt x="709" y="2236"/>
                    <a:pt x="708" y="2236"/>
                    <a:pt x="707" y="2236"/>
                  </a:cubicBezTo>
                  <a:cubicBezTo>
                    <a:pt x="703" y="2236"/>
                    <a:pt x="699" y="2237"/>
                    <a:pt x="694" y="2238"/>
                  </a:cubicBezTo>
                  <a:cubicBezTo>
                    <a:pt x="689" y="2238"/>
                    <a:pt x="683" y="2240"/>
                    <a:pt x="678" y="2241"/>
                  </a:cubicBezTo>
                  <a:cubicBezTo>
                    <a:pt x="676" y="2242"/>
                    <a:pt x="675" y="2242"/>
                    <a:pt x="673" y="2242"/>
                  </a:cubicBezTo>
                  <a:cubicBezTo>
                    <a:pt x="672" y="2243"/>
                    <a:pt x="671" y="2243"/>
                    <a:pt x="669" y="2244"/>
                  </a:cubicBezTo>
                  <a:cubicBezTo>
                    <a:pt x="668" y="2244"/>
                    <a:pt x="668" y="2244"/>
                    <a:pt x="667" y="2245"/>
                  </a:cubicBezTo>
                  <a:cubicBezTo>
                    <a:pt x="666" y="2245"/>
                    <a:pt x="666" y="2245"/>
                    <a:pt x="666" y="2245"/>
                  </a:cubicBezTo>
                  <a:cubicBezTo>
                    <a:pt x="666" y="2245"/>
                    <a:pt x="666" y="2245"/>
                    <a:pt x="666" y="2245"/>
                  </a:cubicBezTo>
                  <a:cubicBezTo>
                    <a:pt x="666" y="2245"/>
                    <a:pt x="666" y="2245"/>
                    <a:pt x="666" y="2245"/>
                  </a:cubicBezTo>
                  <a:cubicBezTo>
                    <a:pt x="665" y="2246"/>
                    <a:pt x="665" y="2246"/>
                    <a:pt x="665" y="2246"/>
                  </a:cubicBezTo>
                  <a:cubicBezTo>
                    <a:pt x="664" y="2246"/>
                    <a:pt x="663" y="2246"/>
                    <a:pt x="663" y="2246"/>
                  </a:cubicBezTo>
                  <a:cubicBezTo>
                    <a:pt x="662" y="2247"/>
                    <a:pt x="661" y="2247"/>
                    <a:pt x="660" y="2247"/>
                  </a:cubicBezTo>
                  <a:cubicBezTo>
                    <a:pt x="654" y="2250"/>
                    <a:pt x="649" y="2253"/>
                    <a:pt x="643" y="2257"/>
                  </a:cubicBezTo>
                  <a:cubicBezTo>
                    <a:pt x="638" y="2261"/>
                    <a:pt x="632" y="2266"/>
                    <a:pt x="628" y="2272"/>
                  </a:cubicBezTo>
                  <a:cubicBezTo>
                    <a:pt x="626" y="2273"/>
                    <a:pt x="625" y="2275"/>
                    <a:pt x="624" y="2277"/>
                  </a:cubicBezTo>
                  <a:cubicBezTo>
                    <a:pt x="621" y="2279"/>
                    <a:pt x="617" y="2281"/>
                    <a:pt x="614" y="2284"/>
                  </a:cubicBezTo>
                  <a:cubicBezTo>
                    <a:pt x="613" y="2284"/>
                    <a:pt x="612" y="2285"/>
                    <a:pt x="611" y="2286"/>
                  </a:cubicBezTo>
                  <a:cubicBezTo>
                    <a:pt x="610" y="2287"/>
                    <a:pt x="609" y="2287"/>
                    <a:pt x="608" y="2288"/>
                  </a:cubicBezTo>
                  <a:cubicBezTo>
                    <a:pt x="606" y="2290"/>
                    <a:pt x="604" y="2291"/>
                    <a:pt x="602" y="2293"/>
                  </a:cubicBezTo>
                  <a:cubicBezTo>
                    <a:pt x="600" y="2294"/>
                    <a:pt x="598" y="2296"/>
                    <a:pt x="596" y="2298"/>
                  </a:cubicBezTo>
                  <a:cubicBezTo>
                    <a:pt x="596" y="2298"/>
                    <a:pt x="595" y="2299"/>
                    <a:pt x="594" y="2300"/>
                  </a:cubicBezTo>
                  <a:cubicBezTo>
                    <a:pt x="593" y="2301"/>
                    <a:pt x="592" y="2302"/>
                    <a:pt x="591" y="2302"/>
                  </a:cubicBezTo>
                  <a:cubicBezTo>
                    <a:pt x="589" y="2304"/>
                    <a:pt x="588" y="2306"/>
                    <a:pt x="586" y="2307"/>
                  </a:cubicBezTo>
                  <a:cubicBezTo>
                    <a:pt x="585" y="2309"/>
                    <a:pt x="583" y="2310"/>
                    <a:pt x="582" y="2312"/>
                  </a:cubicBezTo>
                  <a:cubicBezTo>
                    <a:pt x="580" y="2313"/>
                    <a:pt x="579" y="2315"/>
                    <a:pt x="579" y="2316"/>
                  </a:cubicBezTo>
                  <a:cubicBezTo>
                    <a:pt x="578" y="2318"/>
                    <a:pt x="577" y="2319"/>
                    <a:pt x="577" y="2320"/>
                  </a:cubicBezTo>
                  <a:cubicBezTo>
                    <a:pt x="577" y="2321"/>
                    <a:pt x="577" y="2322"/>
                    <a:pt x="577" y="2323"/>
                  </a:cubicBezTo>
                  <a:cubicBezTo>
                    <a:pt x="577" y="2323"/>
                    <a:pt x="577" y="2324"/>
                    <a:pt x="577" y="2324"/>
                  </a:cubicBezTo>
                  <a:cubicBezTo>
                    <a:pt x="577" y="2324"/>
                    <a:pt x="577" y="2323"/>
                    <a:pt x="578" y="2323"/>
                  </a:cubicBezTo>
                  <a:cubicBezTo>
                    <a:pt x="578" y="2323"/>
                    <a:pt x="578" y="2322"/>
                    <a:pt x="578" y="2322"/>
                  </a:cubicBezTo>
                  <a:cubicBezTo>
                    <a:pt x="578" y="2322"/>
                    <a:pt x="578" y="2321"/>
                    <a:pt x="579" y="2321"/>
                  </a:cubicBezTo>
                  <a:cubicBezTo>
                    <a:pt x="579" y="2320"/>
                    <a:pt x="580" y="2319"/>
                    <a:pt x="581" y="2318"/>
                  </a:cubicBezTo>
                  <a:cubicBezTo>
                    <a:pt x="582" y="2317"/>
                    <a:pt x="583" y="2316"/>
                    <a:pt x="585" y="2315"/>
                  </a:cubicBezTo>
                  <a:cubicBezTo>
                    <a:pt x="586" y="2314"/>
                    <a:pt x="588" y="2313"/>
                    <a:pt x="590" y="2312"/>
                  </a:cubicBezTo>
                  <a:cubicBezTo>
                    <a:pt x="592" y="2310"/>
                    <a:pt x="594" y="2309"/>
                    <a:pt x="595" y="2308"/>
                  </a:cubicBezTo>
                  <a:cubicBezTo>
                    <a:pt x="596" y="2307"/>
                    <a:pt x="597" y="2306"/>
                    <a:pt x="598" y="2306"/>
                  </a:cubicBezTo>
                  <a:cubicBezTo>
                    <a:pt x="599" y="2305"/>
                    <a:pt x="600" y="2304"/>
                    <a:pt x="601" y="2304"/>
                  </a:cubicBezTo>
                  <a:cubicBezTo>
                    <a:pt x="603" y="2302"/>
                    <a:pt x="605" y="2300"/>
                    <a:pt x="607" y="2299"/>
                  </a:cubicBezTo>
                  <a:cubicBezTo>
                    <a:pt x="609" y="2297"/>
                    <a:pt x="611" y="2296"/>
                    <a:pt x="613" y="2294"/>
                  </a:cubicBezTo>
                  <a:cubicBezTo>
                    <a:pt x="614" y="2293"/>
                    <a:pt x="615" y="2292"/>
                    <a:pt x="616" y="2292"/>
                  </a:cubicBezTo>
                  <a:cubicBezTo>
                    <a:pt x="616" y="2291"/>
                    <a:pt x="617" y="2291"/>
                    <a:pt x="617" y="2290"/>
                  </a:cubicBezTo>
                  <a:cubicBezTo>
                    <a:pt x="615" y="2297"/>
                    <a:pt x="613" y="2302"/>
                    <a:pt x="611" y="2307"/>
                  </a:cubicBezTo>
                  <a:cubicBezTo>
                    <a:pt x="610" y="2308"/>
                    <a:pt x="610" y="2309"/>
                    <a:pt x="610" y="2310"/>
                  </a:cubicBezTo>
                  <a:cubicBezTo>
                    <a:pt x="609" y="2310"/>
                    <a:pt x="609" y="2311"/>
                    <a:pt x="609" y="2311"/>
                  </a:cubicBezTo>
                  <a:cubicBezTo>
                    <a:pt x="608" y="2312"/>
                    <a:pt x="608" y="2313"/>
                    <a:pt x="607" y="2313"/>
                  </a:cubicBezTo>
                  <a:cubicBezTo>
                    <a:pt x="607" y="2314"/>
                    <a:pt x="607" y="2315"/>
                    <a:pt x="606" y="2315"/>
                  </a:cubicBezTo>
                  <a:cubicBezTo>
                    <a:pt x="606" y="2316"/>
                    <a:pt x="605" y="2318"/>
                    <a:pt x="604" y="2319"/>
                  </a:cubicBezTo>
                  <a:cubicBezTo>
                    <a:pt x="603" y="2320"/>
                    <a:pt x="602" y="2321"/>
                    <a:pt x="601" y="2322"/>
                  </a:cubicBezTo>
                  <a:cubicBezTo>
                    <a:pt x="598" y="2326"/>
                    <a:pt x="594" y="2330"/>
                    <a:pt x="591" y="2334"/>
                  </a:cubicBezTo>
                  <a:cubicBezTo>
                    <a:pt x="587" y="2337"/>
                    <a:pt x="584" y="2340"/>
                    <a:pt x="581" y="2343"/>
                  </a:cubicBezTo>
                  <a:cubicBezTo>
                    <a:pt x="578" y="2346"/>
                    <a:pt x="575" y="2348"/>
                    <a:pt x="573" y="2350"/>
                  </a:cubicBezTo>
                  <a:cubicBezTo>
                    <a:pt x="571" y="2352"/>
                    <a:pt x="569" y="2353"/>
                    <a:pt x="568" y="2354"/>
                  </a:cubicBezTo>
                  <a:cubicBezTo>
                    <a:pt x="567" y="2355"/>
                    <a:pt x="566" y="2356"/>
                    <a:pt x="566" y="2356"/>
                  </a:cubicBezTo>
                  <a:cubicBezTo>
                    <a:pt x="566" y="2356"/>
                    <a:pt x="567" y="2355"/>
                    <a:pt x="568" y="2354"/>
                  </a:cubicBezTo>
                  <a:cubicBezTo>
                    <a:pt x="569" y="2354"/>
                    <a:pt x="571" y="2353"/>
                    <a:pt x="574" y="2351"/>
                  </a:cubicBezTo>
                  <a:cubicBezTo>
                    <a:pt x="576" y="2350"/>
                    <a:pt x="580" y="2348"/>
                    <a:pt x="583" y="2345"/>
                  </a:cubicBezTo>
                  <a:cubicBezTo>
                    <a:pt x="585" y="2344"/>
                    <a:pt x="586" y="2343"/>
                    <a:pt x="588" y="2342"/>
                  </a:cubicBezTo>
                  <a:cubicBezTo>
                    <a:pt x="590" y="2340"/>
                    <a:pt x="592" y="2339"/>
                    <a:pt x="594" y="2337"/>
                  </a:cubicBezTo>
                  <a:cubicBezTo>
                    <a:pt x="598" y="2334"/>
                    <a:pt x="602" y="2330"/>
                    <a:pt x="606" y="2326"/>
                  </a:cubicBezTo>
                  <a:cubicBezTo>
                    <a:pt x="607" y="2325"/>
                    <a:pt x="608" y="2324"/>
                    <a:pt x="609" y="2322"/>
                  </a:cubicBezTo>
                  <a:cubicBezTo>
                    <a:pt x="610" y="2321"/>
                    <a:pt x="611" y="2320"/>
                    <a:pt x="612" y="2319"/>
                  </a:cubicBezTo>
                  <a:cubicBezTo>
                    <a:pt x="612" y="2318"/>
                    <a:pt x="613" y="2317"/>
                    <a:pt x="613" y="2317"/>
                  </a:cubicBezTo>
                  <a:cubicBezTo>
                    <a:pt x="614" y="2316"/>
                    <a:pt x="614" y="2315"/>
                    <a:pt x="614" y="2315"/>
                  </a:cubicBezTo>
                  <a:cubicBezTo>
                    <a:pt x="615" y="2314"/>
                    <a:pt x="615" y="2313"/>
                    <a:pt x="616" y="2313"/>
                  </a:cubicBezTo>
                  <a:cubicBezTo>
                    <a:pt x="616" y="2312"/>
                    <a:pt x="616" y="2311"/>
                    <a:pt x="617" y="2311"/>
                  </a:cubicBezTo>
                  <a:cubicBezTo>
                    <a:pt x="618" y="2308"/>
                    <a:pt x="620" y="2305"/>
                    <a:pt x="621" y="2302"/>
                  </a:cubicBezTo>
                  <a:cubicBezTo>
                    <a:pt x="622" y="2298"/>
                    <a:pt x="623" y="2295"/>
                    <a:pt x="624" y="2293"/>
                  </a:cubicBezTo>
                  <a:cubicBezTo>
                    <a:pt x="625" y="2292"/>
                    <a:pt x="625" y="2291"/>
                    <a:pt x="625" y="2290"/>
                  </a:cubicBezTo>
                  <a:cubicBezTo>
                    <a:pt x="626" y="2289"/>
                    <a:pt x="626" y="2289"/>
                    <a:pt x="626" y="2289"/>
                  </a:cubicBezTo>
                  <a:cubicBezTo>
                    <a:pt x="626" y="2289"/>
                    <a:pt x="626" y="2289"/>
                    <a:pt x="626" y="2288"/>
                  </a:cubicBezTo>
                  <a:cubicBezTo>
                    <a:pt x="627" y="2286"/>
                    <a:pt x="627" y="2286"/>
                    <a:pt x="627" y="2286"/>
                  </a:cubicBezTo>
                  <a:cubicBezTo>
                    <a:pt x="628" y="2286"/>
                    <a:pt x="628" y="2285"/>
                    <a:pt x="629" y="2284"/>
                  </a:cubicBezTo>
                  <a:cubicBezTo>
                    <a:pt x="629" y="2283"/>
                    <a:pt x="630" y="2282"/>
                    <a:pt x="631" y="2280"/>
                  </a:cubicBezTo>
                  <a:cubicBezTo>
                    <a:pt x="632" y="2280"/>
                    <a:pt x="632" y="2279"/>
                    <a:pt x="633" y="2278"/>
                  </a:cubicBezTo>
                  <a:cubicBezTo>
                    <a:pt x="633" y="2278"/>
                    <a:pt x="634" y="2277"/>
                    <a:pt x="634" y="2277"/>
                  </a:cubicBezTo>
                  <a:cubicBezTo>
                    <a:pt x="638" y="2272"/>
                    <a:pt x="643" y="2267"/>
                    <a:pt x="648" y="2263"/>
                  </a:cubicBezTo>
                  <a:cubicBezTo>
                    <a:pt x="648" y="2263"/>
                    <a:pt x="649" y="2263"/>
                    <a:pt x="650" y="2262"/>
                  </a:cubicBezTo>
                  <a:cubicBezTo>
                    <a:pt x="650" y="2262"/>
                    <a:pt x="651" y="2261"/>
                    <a:pt x="651" y="2261"/>
                  </a:cubicBezTo>
                  <a:cubicBezTo>
                    <a:pt x="653" y="2260"/>
                    <a:pt x="654" y="2259"/>
                    <a:pt x="655" y="2258"/>
                  </a:cubicBezTo>
                  <a:cubicBezTo>
                    <a:pt x="658" y="2257"/>
                    <a:pt x="661" y="2255"/>
                    <a:pt x="663" y="2254"/>
                  </a:cubicBezTo>
                  <a:cubicBezTo>
                    <a:pt x="664" y="2253"/>
                    <a:pt x="665" y="2253"/>
                    <a:pt x="665" y="2253"/>
                  </a:cubicBezTo>
                  <a:cubicBezTo>
                    <a:pt x="666" y="2252"/>
                    <a:pt x="667" y="2252"/>
                    <a:pt x="667" y="2252"/>
                  </a:cubicBezTo>
                  <a:cubicBezTo>
                    <a:pt x="668" y="2251"/>
                    <a:pt x="668" y="2251"/>
                    <a:pt x="668" y="2251"/>
                  </a:cubicBezTo>
                  <a:cubicBezTo>
                    <a:pt x="669" y="2251"/>
                    <a:pt x="669" y="2251"/>
                    <a:pt x="669" y="2251"/>
                  </a:cubicBezTo>
                  <a:cubicBezTo>
                    <a:pt x="669" y="2251"/>
                    <a:pt x="669" y="2251"/>
                    <a:pt x="669" y="2251"/>
                  </a:cubicBezTo>
                  <a:cubicBezTo>
                    <a:pt x="669" y="2251"/>
                    <a:pt x="669" y="2251"/>
                    <a:pt x="669" y="2251"/>
                  </a:cubicBezTo>
                  <a:cubicBezTo>
                    <a:pt x="670" y="2251"/>
                    <a:pt x="671" y="2250"/>
                    <a:pt x="671" y="2250"/>
                  </a:cubicBezTo>
                  <a:cubicBezTo>
                    <a:pt x="673" y="2249"/>
                    <a:pt x="674" y="2249"/>
                    <a:pt x="676" y="2248"/>
                  </a:cubicBezTo>
                  <a:cubicBezTo>
                    <a:pt x="677" y="2248"/>
                    <a:pt x="678" y="2247"/>
                    <a:pt x="680" y="2247"/>
                  </a:cubicBezTo>
                  <a:cubicBezTo>
                    <a:pt x="685" y="2245"/>
                    <a:pt x="690" y="2243"/>
                    <a:pt x="695" y="2242"/>
                  </a:cubicBezTo>
                  <a:cubicBezTo>
                    <a:pt x="699" y="2241"/>
                    <a:pt x="704" y="2240"/>
                    <a:pt x="708" y="2239"/>
                  </a:cubicBezTo>
                  <a:cubicBezTo>
                    <a:pt x="708" y="2239"/>
                    <a:pt x="708" y="2239"/>
                    <a:pt x="708" y="2239"/>
                  </a:cubicBezTo>
                  <a:cubicBezTo>
                    <a:pt x="702" y="2250"/>
                    <a:pt x="697" y="2262"/>
                    <a:pt x="693" y="2276"/>
                  </a:cubicBezTo>
                  <a:cubicBezTo>
                    <a:pt x="692" y="2277"/>
                    <a:pt x="691" y="2278"/>
                    <a:pt x="690" y="2278"/>
                  </a:cubicBezTo>
                  <a:cubicBezTo>
                    <a:pt x="687" y="2281"/>
                    <a:pt x="684" y="2284"/>
                    <a:pt x="681" y="2287"/>
                  </a:cubicBezTo>
                  <a:cubicBezTo>
                    <a:pt x="674" y="2292"/>
                    <a:pt x="668" y="2298"/>
                    <a:pt x="662" y="2305"/>
                  </a:cubicBezTo>
                  <a:cubicBezTo>
                    <a:pt x="660" y="2307"/>
                    <a:pt x="659" y="2308"/>
                    <a:pt x="657" y="2310"/>
                  </a:cubicBezTo>
                  <a:cubicBezTo>
                    <a:pt x="655" y="2312"/>
                    <a:pt x="655" y="2312"/>
                    <a:pt x="655" y="2312"/>
                  </a:cubicBezTo>
                  <a:cubicBezTo>
                    <a:pt x="655" y="2313"/>
                    <a:pt x="654" y="2314"/>
                    <a:pt x="653" y="2315"/>
                  </a:cubicBezTo>
                  <a:cubicBezTo>
                    <a:pt x="651" y="2318"/>
                    <a:pt x="651" y="2318"/>
                    <a:pt x="651" y="2318"/>
                  </a:cubicBezTo>
                  <a:cubicBezTo>
                    <a:pt x="649" y="2320"/>
                    <a:pt x="649" y="2320"/>
                    <a:pt x="649" y="2320"/>
                  </a:cubicBezTo>
                  <a:cubicBezTo>
                    <a:pt x="648" y="2322"/>
                    <a:pt x="647" y="2324"/>
                    <a:pt x="646" y="2326"/>
                  </a:cubicBezTo>
                  <a:cubicBezTo>
                    <a:pt x="643" y="2329"/>
                    <a:pt x="641" y="2333"/>
                    <a:pt x="639" y="2337"/>
                  </a:cubicBezTo>
                  <a:cubicBezTo>
                    <a:pt x="637" y="2340"/>
                    <a:pt x="635" y="2344"/>
                    <a:pt x="633" y="2348"/>
                  </a:cubicBezTo>
                  <a:cubicBezTo>
                    <a:pt x="629" y="2355"/>
                    <a:pt x="626" y="2362"/>
                    <a:pt x="623" y="2369"/>
                  </a:cubicBezTo>
                  <a:cubicBezTo>
                    <a:pt x="620" y="2376"/>
                    <a:pt x="617" y="2382"/>
                    <a:pt x="615" y="2388"/>
                  </a:cubicBezTo>
                  <a:cubicBezTo>
                    <a:pt x="612" y="2394"/>
                    <a:pt x="610" y="2400"/>
                    <a:pt x="608" y="2405"/>
                  </a:cubicBezTo>
                  <a:cubicBezTo>
                    <a:pt x="606" y="2410"/>
                    <a:pt x="605" y="2414"/>
                    <a:pt x="603" y="2418"/>
                  </a:cubicBezTo>
                  <a:cubicBezTo>
                    <a:pt x="602" y="2421"/>
                    <a:pt x="601" y="2424"/>
                    <a:pt x="600" y="2426"/>
                  </a:cubicBezTo>
                  <a:cubicBezTo>
                    <a:pt x="599" y="2428"/>
                    <a:pt x="599" y="2429"/>
                    <a:pt x="599" y="2429"/>
                  </a:cubicBezTo>
                  <a:cubicBezTo>
                    <a:pt x="599" y="2429"/>
                    <a:pt x="600" y="2428"/>
                    <a:pt x="600" y="2426"/>
                  </a:cubicBezTo>
                  <a:cubicBezTo>
                    <a:pt x="601" y="2424"/>
                    <a:pt x="603" y="2422"/>
                    <a:pt x="605" y="2418"/>
                  </a:cubicBezTo>
                  <a:cubicBezTo>
                    <a:pt x="606" y="2415"/>
                    <a:pt x="609" y="2411"/>
                    <a:pt x="611" y="2406"/>
                  </a:cubicBezTo>
                  <a:cubicBezTo>
                    <a:pt x="613" y="2401"/>
                    <a:pt x="616" y="2396"/>
                    <a:pt x="619" y="2390"/>
                  </a:cubicBezTo>
                  <a:cubicBezTo>
                    <a:pt x="622" y="2384"/>
                    <a:pt x="625" y="2378"/>
                    <a:pt x="628" y="2372"/>
                  </a:cubicBezTo>
                  <a:cubicBezTo>
                    <a:pt x="629" y="2370"/>
                    <a:pt x="630" y="2368"/>
                    <a:pt x="631" y="2366"/>
                  </a:cubicBezTo>
                  <a:cubicBezTo>
                    <a:pt x="631" y="2367"/>
                    <a:pt x="631" y="2368"/>
                    <a:pt x="630" y="2369"/>
                  </a:cubicBezTo>
                  <a:cubicBezTo>
                    <a:pt x="630" y="2370"/>
                    <a:pt x="629" y="2372"/>
                    <a:pt x="629" y="2374"/>
                  </a:cubicBezTo>
                  <a:cubicBezTo>
                    <a:pt x="629" y="2376"/>
                    <a:pt x="628" y="2378"/>
                    <a:pt x="627" y="2380"/>
                  </a:cubicBezTo>
                  <a:cubicBezTo>
                    <a:pt x="627" y="2383"/>
                    <a:pt x="626" y="2385"/>
                    <a:pt x="626" y="2387"/>
                  </a:cubicBezTo>
                  <a:cubicBezTo>
                    <a:pt x="626" y="2389"/>
                    <a:pt x="625" y="2390"/>
                    <a:pt x="625" y="2391"/>
                  </a:cubicBezTo>
                  <a:cubicBezTo>
                    <a:pt x="625" y="2392"/>
                    <a:pt x="625" y="2394"/>
                    <a:pt x="624" y="2395"/>
                  </a:cubicBezTo>
                  <a:cubicBezTo>
                    <a:pt x="624" y="2397"/>
                    <a:pt x="623" y="2400"/>
                    <a:pt x="623" y="2402"/>
                  </a:cubicBezTo>
                  <a:cubicBezTo>
                    <a:pt x="622" y="2405"/>
                    <a:pt x="621" y="2408"/>
                    <a:pt x="621" y="2410"/>
                  </a:cubicBezTo>
                  <a:cubicBezTo>
                    <a:pt x="621" y="2411"/>
                    <a:pt x="620" y="2413"/>
                    <a:pt x="620" y="2414"/>
                  </a:cubicBezTo>
                  <a:cubicBezTo>
                    <a:pt x="620" y="2415"/>
                    <a:pt x="620" y="2416"/>
                    <a:pt x="619" y="2418"/>
                  </a:cubicBezTo>
                  <a:cubicBezTo>
                    <a:pt x="619" y="2420"/>
                    <a:pt x="618" y="2422"/>
                    <a:pt x="618" y="2425"/>
                  </a:cubicBezTo>
                  <a:cubicBezTo>
                    <a:pt x="617" y="2427"/>
                    <a:pt x="617" y="2429"/>
                    <a:pt x="617" y="2431"/>
                  </a:cubicBezTo>
                  <a:cubicBezTo>
                    <a:pt x="616" y="2433"/>
                    <a:pt x="616" y="2435"/>
                    <a:pt x="616" y="2436"/>
                  </a:cubicBezTo>
                  <a:cubicBezTo>
                    <a:pt x="615" y="2438"/>
                    <a:pt x="615" y="2439"/>
                    <a:pt x="615" y="2440"/>
                  </a:cubicBezTo>
                  <a:cubicBezTo>
                    <a:pt x="615" y="2442"/>
                    <a:pt x="615" y="2443"/>
                    <a:pt x="615" y="2443"/>
                  </a:cubicBezTo>
                  <a:cubicBezTo>
                    <a:pt x="614" y="2444"/>
                    <a:pt x="614" y="2444"/>
                    <a:pt x="614" y="2444"/>
                  </a:cubicBezTo>
                  <a:cubicBezTo>
                    <a:pt x="614" y="2444"/>
                    <a:pt x="615" y="2444"/>
                    <a:pt x="615" y="2443"/>
                  </a:cubicBezTo>
                  <a:cubicBezTo>
                    <a:pt x="615" y="2443"/>
                    <a:pt x="616" y="2442"/>
                    <a:pt x="616" y="2441"/>
                  </a:cubicBezTo>
                  <a:cubicBezTo>
                    <a:pt x="617" y="2440"/>
                    <a:pt x="618" y="2439"/>
                    <a:pt x="619" y="2437"/>
                  </a:cubicBezTo>
                  <a:cubicBezTo>
                    <a:pt x="619" y="2437"/>
                    <a:pt x="619" y="2436"/>
                    <a:pt x="620" y="2435"/>
                  </a:cubicBezTo>
                  <a:cubicBezTo>
                    <a:pt x="620" y="2434"/>
                    <a:pt x="621" y="2433"/>
                    <a:pt x="621" y="2432"/>
                  </a:cubicBezTo>
                  <a:cubicBezTo>
                    <a:pt x="621" y="2431"/>
                    <a:pt x="622" y="2430"/>
                    <a:pt x="622" y="2429"/>
                  </a:cubicBezTo>
                  <a:cubicBezTo>
                    <a:pt x="623" y="2428"/>
                    <a:pt x="623" y="2427"/>
                    <a:pt x="624" y="2426"/>
                  </a:cubicBezTo>
                  <a:cubicBezTo>
                    <a:pt x="624" y="2424"/>
                    <a:pt x="625" y="2422"/>
                    <a:pt x="626" y="2419"/>
                  </a:cubicBezTo>
                  <a:cubicBezTo>
                    <a:pt x="626" y="2418"/>
                    <a:pt x="627" y="2417"/>
                    <a:pt x="627" y="2416"/>
                  </a:cubicBezTo>
                  <a:cubicBezTo>
                    <a:pt x="628" y="2415"/>
                    <a:pt x="628" y="2413"/>
                    <a:pt x="628" y="2412"/>
                  </a:cubicBezTo>
                  <a:cubicBezTo>
                    <a:pt x="629" y="2409"/>
                    <a:pt x="630" y="2407"/>
                    <a:pt x="630" y="2404"/>
                  </a:cubicBezTo>
                  <a:cubicBezTo>
                    <a:pt x="631" y="2402"/>
                    <a:pt x="631" y="2399"/>
                    <a:pt x="632" y="2396"/>
                  </a:cubicBezTo>
                  <a:cubicBezTo>
                    <a:pt x="632" y="2395"/>
                    <a:pt x="632" y="2394"/>
                    <a:pt x="632" y="2392"/>
                  </a:cubicBezTo>
                  <a:cubicBezTo>
                    <a:pt x="633" y="2391"/>
                    <a:pt x="633" y="2390"/>
                    <a:pt x="633" y="2389"/>
                  </a:cubicBezTo>
                  <a:cubicBezTo>
                    <a:pt x="633" y="2386"/>
                    <a:pt x="633" y="2384"/>
                    <a:pt x="633" y="2381"/>
                  </a:cubicBezTo>
                  <a:cubicBezTo>
                    <a:pt x="633" y="2380"/>
                    <a:pt x="633" y="2379"/>
                    <a:pt x="633" y="2378"/>
                  </a:cubicBezTo>
                  <a:cubicBezTo>
                    <a:pt x="634" y="2377"/>
                    <a:pt x="634" y="2376"/>
                    <a:pt x="634" y="2375"/>
                  </a:cubicBezTo>
                  <a:cubicBezTo>
                    <a:pt x="634" y="2374"/>
                    <a:pt x="634" y="2373"/>
                    <a:pt x="633" y="2372"/>
                  </a:cubicBezTo>
                  <a:cubicBezTo>
                    <a:pt x="633" y="2371"/>
                    <a:pt x="633" y="2370"/>
                    <a:pt x="633" y="2369"/>
                  </a:cubicBezTo>
                  <a:cubicBezTo>
                    <a:pt x="633" y="2367"/>
                    <a:pt x="633" y="2366"/>
                    <a:pt x="633" y="2365"/>
                  </a:cubicBezTo>
                  <a:cubicBezTo>
                    <a:pt x="633" y="2364"/>
                    <a:pt x="633" y="2363"/>
                    <a:pt x="633" y="2363"/>
                  </a:cubicBezTo>
                  <a:cubicBezTo>
                    <a:pt x="635" y="2359"/>
                    <a:pt x="637" y="2355"/>
                    <a:pt x="639" y="2351"/>
                  </a:cubicBezTo>
                  <a:cubicBezTo>
                    <a:pt x="641" y="2348"/>
                    <a:pt x="643" y="2344"/>
                    <a:pt x="645" y="2341"/>
                  </a:cubicBezTo>
                  <a:cubicBezTo>
                    <a:pt x="646" y="2339"/>
                    <a:pt x="647" y="2337"/>
                    <a:pt x="649" y="2335"/>
                  </a:cubicBezTo>
                  <a:cubicBezTo>
                    <a:pt x="650" y="2334"/>
                    <a:pt x="651" y="2332"/>
                    <a:pt x="652" y="2330"/>
                  </a:cubicBezTo>
                  <a:cubicBezTo>
                    <a:pt x="653" y="2328"/>
                    <a:pt x="654" y="2327"/>
                    <a:pt x="656" y="2325"/>
                  </a:cubicBezTo>
                  <a:cubicBezTo>
                    <a:pt x="658" y="2322"/>
                    <a:pt x="658" y="2322"/>
                    <a:pt x="658" y="2322"/>
                  </a:cubicBezTo>
                  <a:cubicBezTo>
                    <a:pt x="659" y="2320"/>
                    <a:pt x="659" y="2320"/>
                    <a:pt x="659" y="2320"/>
                  </a:cubicBezTo>
                  <a:cubicBezTo>
                    <a:pt x="660" y="2319"/>
                    <a:pt x="661" y="2318"/>
                    <a:pt x="661" y="2317"/>
                  </a:cubicBezTo>
                  <a:cubicBezTo>
                    <a:pt x="663" y="2315"/>
                    <a:pt x="663" y="2315"/>
                    <a:pt x="663" y="2315"/>
                  </a:cubicBezTo>
                  <a:cubicBezTo>
                    <a:pt x="665" y="2313"/>
                    <a:pt x="666" y="2312"/>
                    <a:pt x="668" y="2310"/>
                  </a:cubicBezTo>
                  <a:cubicBezTo>
                    <a:pt x="673" y="2304"/>
                    <a:pt x="679" y="2298"/>
                    <a:pt x="686" y="2292"/>
                  </a:cubicBezTo>
                  <a:cubicBezTo>
                    <a:pt x="687" y="2291"/>
                    <a:pt x="689" y="2290"/>
                    <a:pt x="690" y="2288"/>
                  </a:cubicBezTo>
                  <a:cubicBezTo>
                    <a:pt x="679" y="2349"/>
                    <a:pt x="682" y="2411"/>
                    <a:pt x="633" y="2460"/>
                  </a:cubicBezTo>
                  <a:cubicBezTo>
                    <a:pt x="620" y="2473"/>
                    <a:pt x="606" y="2484"/>
                    <a:pt x="592" y="2491"/>
                  </a:cubicBezTo>
                  <a:cubicBezTo>
                    <a:pt x="590" y="2490"/>
                    <a:pt x="588" y="2489"/>
                    <a:pt x="585" y="2488"/>
                  </a:cubicBezTo>
                  <a:cubicBezTo>
                    <a:pt x="581" y="2487"/>
                    <a:pt x="577" y="2484"/>
                    <a:pt x="572" y="2482"/>
                  </a:cubicBezTo>
                  <a:cubicBezTo>
                    <a:pt x="567" y="2479"/>
                    <a:pt x="562" y="2476"/>
                    <a:pt x="557" y="2473"/>
                  </a:cubicBezTo>
                  <a:cubicBezTo>
                    <a:pt x="555" y="2472"/>
                    <a:pt x="552" y="2470"/>
                    <a:pt x="549" y="2469"/>
                  </a:cubicBezTo>
                  <a:cubicBezTo>
                    <a:pt x="547" y="2467"/>
                    <a:pt x="544" y="2466"/>
                    <a:pt x="541" y="2464"/>
                  </a:cubicBezTo>
                  <a:cubicBezTo>
                    <a:pt x="540" y="2464"/>
                    <a:pt x="540" y="2464"/>
                    <a:pt x="540" y="2464"/>
                  </a:cubicBezTo>
                  <a:cubicBezTo>
                    <a:pt x="540" y="2463"/>
                    <a:pt x="540" y="2463"/>
                    <a:pt x="540" y="2463"/>
                  </a:cubicBezTo>
                  <a:cubicBezTo>
                    <a:pt x="539" y="2463"/>
                    <a:pt x="539" y="2463"/>
                    <a:pt x="539" y="2463"/>
                  </a:cubicBezTo>
                  <a:cubicBezTo>
                    <a:pt x="539" y="2463"/>
                    <a:pt x="539" y="2463"/>
                    <a:pt x="539" y="2463"/>
                  </a:cubicBezTo>
                  <a:cubicBezTo>
                    <a:pt x="539" y="2463"/>
                    <a:pt x="539" y="2463"/>
                    <a:pt x="539" y="2463"/>
                  </a:cubicBezTo>
                  <a:cubicBezTo>
                    <a:pt x="537" y="2462"/>
                    <a:pt x="537" y="2462"/>
                    <a:pt x="537" y="2462"/>
                  </a:cubicBezTo>
                  <a:cubicBezTo>
                    <a:pt x="535" y="2461"/>
                    <a:pt x="534" y="2461"/>
                    <a:pt x="532" y="2460"/>
                  </a:cubicBezTo>
                  <a:cubicBezTo>
                    <a:pt x="531" y="2460"/>
                    <a:pt x="529" y="2459"/>
                    <a:pt x="528" y="2458"/>
                  </a:cubicBezTo>
                  <a:cubicBezTo>
                    <a:pt x="525" y="2457"/>
                    <a:pt x="525" y="2457"/>
                    <a:pt x="525" y="2457"/>
                  </a:cubicBezTo>
                  <a:cubicBezTo>
                    <a:pt x="523" y="2457"/>
                    <a:pt x="523" y="2457"/>
                    <a:pt x="523" y="2457"/>
                  </a:cubicBezTo>
                  <a:cubicBezTo>
                    <a:pt x="518" y="2455"/>
                    <a:pt x="518" y="2455"/>
                    <a:pt x="518" y="2455"/>
                  </a:cubicBezTo>
                  <a:cubicBezTo>
                    <a:pt x="517" y="2455"/>
                    <a:pt x="515" y="2454"/>
                    <a:pt x="514" y="2454"/>
                  </a:cubicBezTo>
                  <a:cubicBezTo>
                    <a:pt x="511" y="2453"/>
                    <a:pt x="511" y="2453"/>
                    <a:pt x="511" y="2453"/>
                  </a:cubicBezTo>
                  <a:cubicBezTo>
                    <a:pt x="510" y="2453"/>
                    <a:pt x="510" y="2453"/>
                    <a:pt x="509" y="2453"/>
                  </a:cubicBezTo>
                  <a:cubicBezTo>
                    <a:pt x="507" y="2453"/>
                    <a:pt x="506" y="2452"/>
                    <a:pt x="504" y="2452"/>
                  </a:cubicBezTo>
                  <a:cubicBezTo>
                    <a:pt x="502" y="2452"/>
                    <a:pt x="501" y="2451"/>
                    <a:pt x="499" y="2451"/>
                  </a:cubicBezTo>
                  <a:cubicBezTo>
                    <a:pt x="498" y="2451"/>
                    <a:pt x="498" y="2451"/>
                    <a:pt x="497" y="2451"/>
                  </a:cubicBezTo>
                  <a:cubicBezTo>
                    <a:pt x="496" y="2451"/>
                    <a:pt x="495" y="2451"/>
                    <a:pt x="495" y="2451"/>
                  </a:cubicBezTo>
                  <a:cubicBezTo>
                    <a:pt x="493" y="2450"/>
                    <a:pt x="491" y="2450"/>
                    <a:pt x="490" y="2450"/>
                  </a:cubicBezTo>
                  <a:cubicBezTo>
                    <a:pt x="489" y="2450"/>
                    <a:pt x="488" y="2450"/>
                    <a:pt x="488" y="2450"/>
                  </a:cubicBezTo>
                  <a:cubicBezTo>
                    <a:pt x="487" y="2450"/>
                    <a:pt x="486" y="2450"/>
                    <a:pt x="485" y="2450"/>
                  </a:cubicBezTo>
                  <a:cubicBezTo>
                    <a:pt x="484" y="2450"/>
                    <a:pt x="482" y="2450"/>
                    <a:pt x="481" y="2450"/>
                  </a:cubicBezTo>
                  <a:cubicBezTo>
                    <a:pt x="479" y="2450"/>
                    <a:pt x="478" y="2450"/>
                    <a:pt x="476" y="2450"/>
                  </a:cubicBezTo>
                  <a:cubicBezTo>
                    <a:pt x="475" y="2450"/>
                    <a:pt x="473" y="2450"/>
                    <a:pt x="472" y="2450"/>
                  </a:cubicBezTo>
                  <a:cubicBezTo>
                    <a:pt x="471" y="2450"/>
                    <a:pt x="469" y="2451"/>
                    <a:pt x="468" y="2451"/>
                  </a:cubicBezTo>
                  <a:cubicBezTo>
                    <a:pt x="462" y="2451"/>
                    <a:pt x="457" y="2452"/>
                    <a:pt x="452" y="2453"/>
                  </a:cubicBezTo>
                  <a:cubicBezTo>
                    <a:pt x="452" y="2453"/>
                    <a:pt x="451" y="2453"/>
                    <a:pt x="451" y="2454"/>
                  </a:cubicBezTo>
                  <a:cubicBezTo>
                    <a:pt x="450" y="2454"/>
                    <a:pt x="449" y="2454"/>
                    <a:pt x="449" y="2454"/>
                  </a:cubicBezTo>
                  <a:cubicBezTo>
                    <a:pt x="448" y="2454"/>
                    <a:pt x="447" y="2455"/>
                    <a:pt x="446" y="2455"/>
                  </a:cubicBezTo>
                  <a:cubicBezTo>
                    <a:pt x="444" y="2455"/>
                    <a:pt x="443" y="2455"/>
                    <a:pt x="442" y="2456"/>
                  </a:cubicBezTo>
                  <a:cubicBezTo>
                    <a:pt x="441" y="2456"/>
                    <a:pt x="440" y="2457"/>
                    <a:pt x="440" y="2457"/>
                  </a:cubicBezTo>
                  <a:cubicBezTo>
                    <a:pt x="436" y="2458"/>
                    <a:pt x="433" y="2459"/>
                    <a:pt x="430" y="2461"/>
                  </a:cubicBezTo>
                  <a:cubicBezTo>
                    <a:pt x="429" y="2461"/>
                    <a:pt x="428" y="2462"/>
                    <a:pt x="427" y="2462"/>
                  </a:cubicBezTo>
                  <a:cubicBezTo>
                    <a:pt x="426" y="2463"/>
                    <a:pt x="425" y="2463"/>
                    <a:pt x="424" y="2463"/>
                  </a:cubicBezTo>
                  <a:cubicBezTo>
                    <a:pt x="423" y="2464"/>
                    <a:pt x="422" y="2464"/>
                    <a:pt x="422" y="2464"/>
                  </a:cubicBezTo>
                  <a:cubicBezTo>
                    <a:pt x="422" y="2464"/>
                    <a:pt x="423" y="2464"/>
                    <a:pt x="424" y="2464"/>
                  </a:cubicBezTo>
                  <a:cubicBezTo>
                    <a:pt x="425" y="2464"/>
                    <a:pt x="426" y="2463"/>
                    <a:pt x="427" y="2463"/>
                  </a:cubicBezTo>
                  <a:cubicBezTo>
                    <a:pt x="428" y="2463"/>
                    <a:pt x="429" y="2462"/>
                    <a:pt x="431" y="2462"/>
                  </a:cubicBezTo>
                  <a:cubicBezTo>
                    <a:pt x="433" y="2461"/>
                    <a:pt x="437" y="2460"/>
                    <a:pt x="440" y="2460"/>
                  </a:cubicBezTo>
                  <a:cubicBezTo>
                    <a:pt x="441" y="2460"/>
                    <a:pt x="442" y="2459"/>
                    <a:pt x="443" y="2459"/>
                  </a:cubicBezTo>
                  <a:cubicBezTo>
                    <a:pt x="444" y="2459"/>
                    <a:pt x="445" y="2459"/>
                    <a:pt x="446" y="2459"/>
                  </a:cubicBezTo>
                  <a:cubicBezTo>
                    <a:pt x="449" y="2458"/>
                    <a:pt x="451" y="2458"/>
                    <a:pt x="453" y="2458"/>
                  </a:cubicBezTo>
                  <a:cubicBezTo>
                    <a:pt x="454" y="2458"/>
                    <a:pt x="455" y="2457"/>
                    <a:pt x="457" y="2457"/>
                  </a:cubicBezTo>
                  <a:cubicBezTo>
                    <a:pt x="457" y="2457"/>
                    <a:pt x="458" y="2457"/>
                    <a:pt x="458" y="2457"/>
                  </a:cubicBezTo>
                  <a:cubicBezTo>
                    <a:pt x="459" y="2457"/>
                    <a:pt x="460" y="2457"/>
                    <a:pt x="460" y="2457"/>
                  </a:cubicBezTo>
                  <a:cubicBezTo>
                    <a:pt x="463" y="2457"/>
                    <a:pt x="465" y="2457"/>
                    <a:pt x="468" y="2457"/>
                  </a:cubicBezTo>
                  <a:cubicBezTo>
                    <a:pt x="469" y="2457"/>
                    <a:pt x="471" y="2457"/>
                    <a:pt x="472" y="2457"/>
                  </a:cubicBezTo>
                  <a:cubicBezTo>
                    <a:pt x="474" y="2456"/>
                    <a:pt x="475" y="2457"/>
                    <a:pt x="476" y="2457"/>
                  </a:cubicBezTo>
                  <a:cubicBezTo>
                    <a:pt x="478" y="2457"/>
                    <a:pt x="479" y="2457"/>
                    <a:pt x="481" y="2457"/>
                  </a:cubicBezTo>
                  <a:cubicBezTo>
                    <a:pt x="482" y="2457"/>
                    <a:pt x="483" y="2457"/>
                    <a:pt x="485" y="2457"/>
                  </a:cubicBezTo>
                  <a:cubicBezTo>
                    <a:pt x="486" y="2457"/>
                    <a:pt x="486" y="2457"/>
                    <a:pt x="487" y="2457"/>
                  </a:cubicBezTo>
                  <a:cubicBezTo>
                    <a:pt x="488" y="2457"/>
                    <a:pt x="489" y="2457"/>
                    <a:pt x="489" y="2457"/>
                  </a:cubicBezTo>
                  <a:cubicBezTo>
                    <a:pt x="491" y="2458"/>
                    <a:pt x="492" y="2458"/>
                    <a:pt x="494" y="2458"/>
                  </a:cubicBezTo>
                  <a:cubicBezTo>
                    <a:pt x="494" y="2458"/>
                    <a:pt x="495" y="2458"/>
                    <a:pt x="496" y="2458"/>
                  </a:cubicBezTo>
                  <a:cubicBezTo>
                    <a:pt x="497" y="2458"/>
                    <a:pt x="497" y="2459"/>
                    <a:pt x="498" y="2459"/>
                  </a:cubicBezTo>
                  <a:cubicBezTo>
                    <a:pt x="500" y="2459"/>
                    <a:pt x="501" y="2459"/>
                    <a:pt x="503" y="2459"/>
                  </a:cubicBezTo>
                  <a:cubicBezTo>
                    <a:pt x="505" y="2460"/>
                    <a:pt x="508" y="2461"/>
                    <a:pt x="511" y="2461"/>
                  </a:cubicBezTo>
                  <a:cubicBezTo>
                    <a:pt x="511" y="2461"/>
                    <a:pt x="511" y="2461"/>
                    <a:pt x="510" y="2461"/>
                  </a:cubicBezTo>
                  <a:cubicBezTo>
                    <a:pt x="509" y="2461"/>
                    <a:pt x="507" y="2461"/>
                    <a:pt x="505" y="2461"/>
                  </a:cubicBezTo>
                  <a:cubicBezTo>
                    <a:pt x="504" y="2461"/>
                    <a:pt x="503" y="2461"/>
                    <a:pt x="502" y="2461"/>
                  </a:cubicBezTo>
                  <a:cubicBezTo>
                    <a:pt x="501" y="2461"/>
                    <a:pt x="500" y="2461"/>
                    <a:pt x="499" y="2461"/>
                  </a:cubicBezTo>
                  <a:cubicBezTo>
                    <a:pt x="497" y="2461"/>
                    <a:pt x="496" y="2461"/>
                    <a:pt x="495" y="2461"/>
                  </a:cubicBezTo>
                  <a:cubicBezTo>
                    <a:pt x="493" y="2461"/>
                    <a:pt x="492" y="2461"/>
                    <a:pt x="491" y="2462"/>
                  </a:cubicBezTo>
                  <a:cubicBezTo>
                    <a:pt x="489" y="2462"/>
                    <a:pt x="488" y="2462"/>
                    <a:pt x="486" y="2462"/>
                  </a:cubicBezTo>
                  <a:cubicBezTo>
                    <a:pt x="485" y="2462"/>
                    <a:pt x="483" y="2462"/>
                    <a:pt x="482" y="2463"/>
                  </a:cubicBezTo>
                  <a:cubicBezTo>
                    <a:pt x="479" y="2463"/>
                    <a:pt x="476" y="2464"/>
                    <a:pt x="473" y="2465"/>
                  </a:cubicBezTo>
                  <a:cubicBezTo>
                    <a:pt x="469" y="2465"/>
                    <a:pt x="466" y="2466"/>
                    <a:pt x="463" y="2467"/>
                  </a:cubicBezTo>
                  <a:cubicBezTo>
                    <a:pt x="460" y="2468"/>
                    <a:pt x="457" y="2469"/>
                    <a:pt x="454" y="2470"/>
                  </a:cubicBezTo>
                  <a:cubicBezTo>
                    <a:pt x="451" y="2472"/>
                    <a:pt x="448" y="2473"/>
                    <a:pt x="445" y="2474"/>
                  </a:cubicBezTo>
                  <a:cubicBezTo>
                    <a:pt x="444" y="2475"/>
                    <a:pt x="442" y="2476"/>
                    <a:pt x="441" y="2476"/>
                  </a:cubicBezTo>
                  <a:cubicBezTo>
                    <a:pt x="440" y="2477"/>
                    <a:pt x="438" y="2478"/>
                    <a:pt x="437" y="2478"/>
                  </a:cubicBezTo>
                  <a:cubicBezTo>
                    <a:pt x="436" y="2479"/>
                    <a:pt x="435" y="2480"/>
                    <a:pt x="434" y="2480"/>
                  </a:cubicBezTo>
                  <a:cubicBezTo>
                    <a:pt x="433" y="2481"/>
                    <a:pt x="432" y="2482"/>
                    <a:pt x="430" y="2482"/>
                  </a:cubicBezTo>
                  <a:cubicBezTo>
                    <a:pt x="429" y="2483"/>
                    <a:pt x="428" y="2484"/>
                    <a:pt x="428" y="2484"/>
                  </a:cubicBezTo>
                  <a:cubicBezTo>
                    <a:pt x="427" y="2485"/>
                    <a:pt x="426" y="2486"/>
                    <a:pt x="425" y="2486"/>
                  </a:cubicBezTo>
                  <a:cubicBezTo>
                    <a:pt x="423" y="2487"/>
                    <a:pt x="422" y="2488"/>
                    <a:pt x="421" y="2489"/>
                  </a:cubicBezTo>
                  <a:cubicBezTo>
                    <a:pt x="420" y="2490"/>
                    <a:pt x="419" y="2491"/>
                    <a:pt x="418" y="2491"/>
                  </a:cubicBezTo>
                  <a:cubicBezTo>
                    <a:pt x="418" y="2492"/>
                    <a:pt x="417" y="2492"/>
                    <a:pt x="417" y="2492"/>
                  </a:cubicBezTo>
                  <a:cubicBezTo>
                    <a:pt x="417" y="2492"/>
                    <a:pt x="418" y="2492"/>
                    <a:pt x="419" y="2492"/>
                  </a:cubicBezTo>
                  <a:cubicBezTo>
                    <a:pt x="419" y="2492"/>
                    <a:pt x="420" y="2491"/>
                    <a:pt x="422" y="2491"/>
                  </a:cubicBezTo>
                  <a:cubicBezTo>
                    <a:pt x="422" y="2490"/>
                    <a:pt x="423" y="2490"/>
                    <a:pt x="424" y="2490"/>
                  </a:cubicBezTo>
                  <a:cubicBezTo>
                    <a:pt x="425" y="2489"/>
                    <a:pt x="426" y="2489"/>
                    <a:pt x="426" y="2489"/>
                  </a:cubicBezTo>
                  <a:cubicBezTo>
                    <a:pt x="427" y="2488"/>
                    <a:pt x="428" y="2488"/>
                    <a:pt x="429" y="2488"/>
                  </a:cubicBezTo>
                  <a:cubicBezTo>
                    <a:pt x="430" y="2487"/>
                    <a:pt x="431" y="2487"/>
                    <a:pt x="433" y="2486"/>
                  </a:cubicBezTo>
                  <a:cubicBezTo>
                    <a:pt x="435" y="2486"/>
                    <a:pt x="437" y="2485"/>
                    <a:pt x="440" y="2484"/>
                  </a:cubicBezTo>
                  <a:cubicBezTo>
                    <a:pt x="440" y="2483"/>
                    <a:pt x="441" y="2483"/>
                    <a:pt x="442" y="2483"/>
                  </a:cubicBezTo>
                  <a:cubicBezTo>
                    <a:pt x="442" y="2483"/>
                    <a:pt x="443" y="2482"/>
                    <a:pt x="444" y="2482"/>
                  </a:cubicBezTo>
                  <a:cubicBezTo>
                    <a:pt x="445" y="2482"/>
                    <a:pt x="446" y="2481"/>
                    <a:pt x="448" y="2481"/>
                  </a:cubicBezTo>
                  <a:cubicBezTo>
                    <a:pt x="449" y="2480"/>
                    <a:pt x="451" y="2480"/>
                    <a:pt x="452" y="2479"/>
                  </a:cubicBezTo>
                  <a:cubicBezTo>
                    <a:pt x="454" y="2479"/>
                    <a:pt x="455" y="2478"/>
                    <a:pt x="456" y="2478"/>
                  </a:cubicBezTo>
                  <a:cubicBezTo>
                    <a:pt x="459" y="2477"/>
                    <a:pt x="462" y="2476"/>
                    <a:pt x="465" y="2475"/>
                  </a:cubicBezTo>
                  <a:cubicBezTo>
                    <a:pt x="468" y="2474"/>
                    <a:pt x="472" y="2473"/>
                    <a:pt x="475" y="2472"/>
                  </a:cubicBezTo>
                  <a:cubicBezTo>
                    <a:pt x="476" y="2472"/>
                    <a:pt x="477" y="2471"/>
                    <a:pt x="479" y="2471"/>
                  </a:cubicBezTo>
                  <a:cubicBezTo>
                    <a:pt x="480" y="2470"/>
                    <a:pt x="482" y="2470"/>
                    <a:pt x="483" y="2470"/>
                  </a:cubicBezTo>
                  <a:cubicBezTo>
                    <a:pt x="485" y="2469"/>
                    <a:pt x="486" y="2469"/>
                    <a:pt x="488" y="2468"/>
                  </a:cubicBezTo>
                  <a:cubicBezTo>
                    <a:pt x="488" y="2468"/>
                    <a:pt x="489" y="2468"/>
                    <a:pt x="490" y="2468"/>
                  </a:cubicBezTo>
                  <a:cubicBezTo>
                    <a:pt x="490" y="2468"/>
                    <a:pt x="491" y="2468"/>
                    <a:pt x="492" y="2467"/>
                  </a:cubicBezTo>
                  <a:cubicBezTo>
                    <a:pt x="493" y="2467"/>
                    <a:pt x="494" y="2467"/>
                    <a:pt x="496" y="2466"/>
                  </a:cubicBezTo>
                  <a:cubicBezTo>
                    <a:pt x="497" y="2466"/>
                    <a:pt x="498" y="2466"/>
                    <a:pt x="499" y="2466"/>
                  </a:cubicBezTo>
                  <a:cubicBezTo>
                    <a:pt x="500" y="2465"/>
                    <a:pt x="501" y="2465"/>
                    <a:pt x="503" y="2465"/>
                  </a:cubicBezTo>
                  <a:cubicBezTo>
                    <a:pt x="504" y="2465"/>
                    <a:pt x="505" y="2464"/>
                    <a:pt x="506" y="2464"/>
                  </a:cubicBezTo>
                  <a:cubicBezTo>
                    <a:pt x="506" y="2464"/>
                    <a:pt x="507" y="2464"/>
                    <a:pt x="508" y="2463"/>
                  </a:cubicBezTo>
                  <a:cubicBezTo>
                    <a:pt x="509" y="2463"/>
                    <a:pt x="510" y="2463"/>
                    <a:pt x="511" y="2463"/>
                  </a:cubicBezTo>
                  <a:cubicBezTo>
                    <a:pt x="512" y="2463"/>
                    <a:pt x="513" y="2462"/>
                    <a:pt x="514" y="2462"/>
                  </a:cubicBezTo>
                  <a:cubicBezTo>
                    <a:pt x="514" y="2462"/>
                    <a:pt x="515" y="2463"/>
                    <a:pt x="516" y="2463"/>
                  </a:cubicBezTo>
                  <a:cubicBezTo>
                    <a:pt x="520" y="2464"/>
                    <a:pt x="520" y="2464"/>
                    <a:pt x="520" y="2464"/>
                  </a:cubicBezTo>
                  <a:cubicBezTo>
                    <a:pt x="523" y="2465"/>
                    <a:pt x="523" y="2465"/>
                    <a:pt x="523" y="2465"/>
                  </a:cubicBezTo>
                  <a:cubicBezTo>
                    <a:pt x="525" y="2466"/>
                    <a:pt x="525" y="2466"/>
                    <a:pt x="525" y="2466"/>
                  </a:cubicBezTo>
                  <a:cubicBezTo>
                    <a:pt x="526" y="2466"/>
                    <a:pt x="528" y="2467"/>
                    <a:pt x="529" y="2467"/>
                  </a:cubicBezTo>
                  <a:cubicBezTo>
                    <a:pt x="530" y="2468"/>
                    <a:pt x="532" y="2469"/>
                    <a:pt x="533" y="2469"/>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0"/>
                    <a:pt x="536" y="2470"/>
                    <a:pt x="536" y="2470"/>
                  </a:cubicBezTo>
                  <a:cubicBezTo>
                    <a:pt x="536" y="2471"/>
                    <a:pt x="536" y="2471"/>
                    <a:pt x="536" y="2471"/>
                  </a:cubicBezTo>
                  <a:cubicBezTo>
                    <a:pt x="538" y="2471"/>
                    <a:pt x="538" y="2471"/>
                    <a:pt x="538" y="2471"/>
                  </a:cubicBezTo>
                  <a:cubicBezTo>
                    <a:pt x="540" y="2472"/>
                    <a:pt x="543" y="2474"/>
                    <a:pt x="546" y="2475"/>
                  </a:cubicBezTo>
                  <a:cubicBezTo>
                    <a:pt x="548" y="2477"/>
                    <a:pt x="551" y="2478"/>
                    <a:pt x="554" y="2479"/>
                  </a:cubicBezTo>
                  <a:cubicBezTo>
                    <a:pt x="559" y="2482"/>
                    <a:pt x="564" y="2485"/>
                    <a:pt x="569" y="2487"/>
                  </a:cubicBezTo>
                  <a:cubicBezTo>
                    <a:pt x="574" y="2489"/>
                    <a:pt x="579" y="2491"/>
                    <a:pt x="584" y="2493"/>
                  </a:cubicBezTo>
                  <a:cubicBezTo>
                    <a:pt x="585" y="2493"/>
                    <a:pt x="585" y="2493"/>
                    <a:pt x="586" y="2493"/>
                  </a:cubicBezTo>
                  <a:cubicBezTo>
                    <a:pt x="572" y="2500"/>
                    <a:pt x="556" y="2503"/>
                    <a:pt x="539" y="2503"/>
                  </a:cubicBezTo>
                  <a:cubicBezTo>
                    <a:pt x="493" y="2504"/>
                    <a:pt x="454" y="2512"/>
                    <a:pt x="437" y="2549"/>
                  </a:cubicBezTo>
                  <a:cubicBezTo>
                    <a:pt x="469" y="2517"/>
                    <a:pt x="511" y="2512"/>
                    <a:pt x="566" y="2511"/>
                  </a:cubicBezTo>
                  <a:cubicBezTo>
                    <a:pt x="589" y="2511"/>
                    <a:pt x="607" y="2503"/>
                    <a:pt x="624" y="2490"/>
                  </a:cubicBezTo>
                  <a:cubicBezTo>
                    <a:pt x="623" y="2492"/>
                    <a:pt x="622" y="2493"/>
                    <a:pt x="621" y="2495"/>
                  </a:cubicBezTo>
                  <a:cubicBezTo>
                    <a:pt x="620" y="2496"/>
                    <a:pt x="619" y="2498"/>
                    <a:pt x="617" y="2500"/>
                  </a:cubicBezTo>
                  <a:cubicBezTo>
                    <a:pt x="617" y="2501"/>
                    <a:pt x="616" y="2502"/>
                    <a:pt x="615" y="2503"/>
                  </a:cubicBezTo>
                  <a:cubicBezTo>
                    <a:pt x="614" y="2503"/>
                    <a:pt x="614" y="2504"/>
                    <a:pt x="613" y="2505"/>
                  </a:cubicBezTo>
                  <a:cubicBezTo>
                    <a:pt x="611" y="2507"/>
                    <a:pt x="610" y="2509"/>
                    <a:pt x="608" y="2511"/>
                  </a:cubicBezTo>
                  <a:cubicBezTo>
                    <a:pt x="607" y="2512"/>
                    <a:pt x="607" y="2513"/>
                    <a:pt x="606" y="2514"/>
                  </a:cubicBezTo>
                  <a:cubicBezTo>
                    <a:pt x="605" y="2515"/>
                    <a:pt x="604" y="2516"/>
                    <a:pt x="603" y="2517"/>
                  </a:cubicBezTo>
                  <a:cubicBezTo>
                    <a:pt x="601" y="2519"/>
                    <a:pt x="599" y="2521"/>
                    <a:pt x="597" y="2523"/>
                  </a:cubicBezTo>
                  <a:cubicBezTo>
                    <a:pt x="595" y="2525"/>
                    <a:pt x="593" y="2527"/>
                    <a:pt x="591" y="2529"/>
                  </a:cubicBezTo>
                  <a:cubicBezTo>
                    <a:pt x="590" y="2530"/>
                    <a:pt x="589" y="2531"/>
                    <a:pt x="588" y="2532"/>
                  </a:cubicBezTo>
                  <a:cubicBezTo>
                    <a:pt x="587" y="2533"/>
                    <a:pt x="586" y="2534"/>
                    <a:pt x="585" y="2535"/>
                  </a:cubicBezTo>
                  <a:cubicBezTo>
                    <a:pt x="581" y="2538"/>
                    <a:pt x="577" y="2542"/>
                    <a:pt x="573" y="2545"/>
                  </a:cubicBezTo>
                  <a:cubicBezTo>
                    <a:pt x="572" y="2545"/>
                    <a:pt x="572" y="2545"/>
                    <a:pt x="572" y="2545"/>
                  </a:cubicBezTo>
                  <a:cubicBezTo>
                    <a:pt x="571" y="2546"/>
                    <a:pt x="570" y="2546"/>
                    <a:pt x="569" y="2546"/>
                  </a:cubicBezTo>
                  <a:cubicBezTo>
                    <a:pt x="568" y="2546"/>
                    <a:pt x="567" y="2547"/>
                    <a:pt x="566" y="2547"/>
                  </a:cubicBezTo>
                  <a:cubicBezTo>
                    <a:pt x="565" y="2547"/>
                    <a:pt x="564" y="2547"/>
                    <a:pt x="563" y="2548"/>
                  </a:cubicBezTo>
                  <a:cubicBezTo>
                    <a:pt x="562" y="2548"/>
                    <a:pt x="561" y="2548"/>
                    <a:pt x="560" y="2548"/>
                  </a:cubicBezTo>
                  <a:cubicBezTo>
                    <a:pt x="558" y="2548"/>
                    <a:pt x="556" y="2549"/>
                    <a:pt x="554" y="2549"/>
                  </a:cubicBezTo>
                  <a:cubicBezTo>
                    <a:pt x="552" y="2550"/>
                    <a:pt x="550" y="2550"/>
                    <a:pt x="548" y="2550"/>
                  </a:cubicBezTo>
                  <a:cubicBezTo>
                    <a:pt x="547" y="2550"/>
                    <a:pt x="546" y="2550"/>
                    <a:pt x="545" y="2551"/>
                  </a:cubicBezTo>
                  <a:cubicBezTo>
                    <a:pt x="543" y="2551"/>
                    <a:pt x="542" y="2551"/>
                    <a:pt x="541" y="2551"/>
                  </a:cubicBezTo>
                  <a:cubicBezTo>
                    <a:pt x="537" y="2551"/>
                    <a:pt x="532" y="2552"/>
                    <a:pt x="528" y="2552"/>
                  </a:cubicBezTo>
                  <a:cubicBezTo>
                    <a:pt x="523" y="2553"/>
                    <a:pt x="518" y="2553"/>
                    <a:pt x="514" y="2554"/>
                  </a:cubicBezTo>
                  <a:cubicBezTo>
                    <a:pt x="512" y="2554"/>
                    <a:pt x="509" y="2554"/>
                    <a:pt x="507" y="2554"/>
                  </a:cubicBezTo>
                  <a:cubicBezTo>
                    <a:pt x="505" y="2555"/>
                    <a:pt x="503" y="2555"/>
                    <a:pt x="500" y="2555"/>
                  </a:cubicBezTo>
                  <a:cubicBezTo>
                    <a:pt x="496" y="2556"/>
                    <a:pt x="492" y="2557"/>
                    <a:pt x="488" y="2558"/>
                  </a:cubicBezTo>
                  <a:cubicBezTo>
                    <a:pt x="486" y="2559"/>
                    <a:pt x="484" y="2559"/>
                    <a:pt x="482" y="2560"/>
                  </a:cubicBezTo>
                  <a:cubicBezTo>
                    <a:pt x="480" y="2560"/>
                    <a:pt x="479" y="2561"/>
                    <a:pt x="477" y="2562"/>
                  </a:cubicBezTo>
                  <a:cubicBezTo>
                    <a:pt x="475" y="2562"/>
                    <a:pt x="474" y="2563"/>
                    <a:pt x="472" y="2564"/>
                  </a:cubicBezTo>
                  <a:cubicBezTo>
                    <a:pt x="471" y="2564"/>
                    <a:pt x="470" y="2565"/>
                    <a:pt x="468" y="2566"/>
                  </a:cubicBezTo>
                  <a:cubicBezTo>
                    <a:pt x="467" y="2566"/>
                    <a:pt x="466" y="2567"/>
                    <a:pt x="465" y="2568"/>
                  </a:cubicBezTo>
                  <a:cubicBezTo>
                    <a:pt x="464" y="2568"/>
                    <a:pt x="463" y="2569"/>
                    <a:pt x="462" y="2570"/>
                  </a:cubicBezTo>
                  <a:cubicBezTo>
                    <a:pt x="461" y="2570"/>
                    <a:pt x="460" y="2571"/>
                    <a:pt x="460" y="2571"/>
                  </a:cubicBezTo>
                  <a:cubicBezTo>
                    <a:pt x="459" y="2572"/>
                    <a:pt x="459" y="2572"/>
                    <a:pt x="458" y="2573"/>
                  </a:cubicBezTo>
                  <a:cubicBezTo>
                    <a:pt x="457" y="2573"/>
                    <a:pt x="457" y="2574"/>
                    <a:pt x="457" y="2574"/>
                  </a:cubicBezTo>
                  <a:cubicBezTo>
                    <a:pt x="457" y="2574"/>
                    <a:pt x="457" y="2573"/>
                    <a:pt x="458" y="2573"/>
                  </a:cubicBezTo>
                  <a:cubicBezTo>
                    <a:pt x="459" y="2572"/>
                    <a:pt x="461" y="2572"/>
                    <a:pt x="463" y="2571"/>
                  </a:cubicBezTo>
                  <a:cubicBezTo>
                    <a:pt x="464" y="2571"/>
                    <a:pt x="465" y="2570"/>
                    <a:pt x="466" y="2570"/>
                  </a:cubicBezTo>
                  <a:cubicBezTo>
                    <a:pt x="467" y="2569"/>
                    <a:pt x="468" y="2569"/>
                    <a:pt x="469" y="2569"/>
                  </a:cubicBezTo>
                  <a:cubicBezTo>
                    <a:pt x="471" y="2568"/>
                    <a:pt x="472" y="2568"/>
                    <a:pt x="474" y="2567"/>
                  </a:cubicBezTo>
                  <a:cubicBezTo>
                    <a:pt x="475" y="2567"/>
                    <a:pt x="477" y="2566"/>
                    <a:pt x="478" y="2566"/>
                  </a:cubicBezTo>
                  <a:cubicBezTo>
                    <a:pt x="482" y="2565"/>
                    <a:pt x="485" y="2565"/>
                    <a:pt x="489" y="2564"/>
                  </a:cubicBezTo>
                  <a:cubicBezTo>
                    <a:pt x="493" y="2563"/>
                    <a:pt x="497" y="2563"/>
                    <a:pt x="501" y="2562"/>
                  </a:cubicBezTo>
                  <a:cubicBezTo>
                    <a:pt x="506" y="2562"/>
                    <a:pt x="510" y="2562"/>
                    <a:pt x="515" y="2561"/>
                  </a:cubicBezTo>
                  <a:cubicBezTo>
                    <a:pt x="519" y="2561"/>
                    <a:pt x="524" y="2560"/>
                    <a:pt x="528" y="2560"/>
                  </a:cubicBezTo>
                  <a:cubicBezTo>
                    <a:pt x="533" y="2560"/>
                    <a:pt x="538" y="2559"/>
                    <a:pt x="542" y="2558"/>
                  </a:cubicBezTo>
                  <a:cubicBezTo>
                    <a:pt x="547" y="2558"/>
                    <a:pt x="551" y="2557"/>
                    <a:pt x="556" y="2556"/>
                  </a:cubicBezTo>
                  <a:cubicBezTo>
                    <a:pt x="557" y="2556"/>
                    <a:pt x="558" y="2556"/>
                    <a:pt x="559" y="2555"/>
                  </a:cubicBezTo>
                  <a:cubicBezTo>
                    <a:pt x="558" y="2556"/>
                    <a:pt x="557" y="2556"/>
                    <a:pt x="557" y="2557"/>
                  </a:cubicBezTo>
                  <a:cubicBezTo>
                    <a:pt x="556" y="2557"/>
                    <a:pt x="554" y="2558"/>
                    <a:pt x="553" y="2559"/>
                  </a:cubicBezTo>
                  <a:cubicBezTo>
                    <a:pt x="552" y="2560"/>
                    <a:pt x="551" y="2561"/>
                    <a:pt x="550" y="2561"/>
                  </a:cubicBezTo>
                  <a:cubicBezTo>
                    <a:pt x="547" y="2563"/>
                    <a:pt x="545" y="2564"/>
                    <a:pt x="542" y="2566"/>
                  </a:cubicBezTo>
                  <a:cubicBezTo>
                    <a:pt x="540" y="2567"/>
                    <a:pt x="537" y="2568"/>
                    <a:pt x="535" y="2570"/>
                  </a:cubicBezTo>
                  <a:cubicBezTo>
                    <a:pt x="534" y="2570"/>
                    <a:pt x="533" y="2571"/>
                    <a:pt x="532" y="2572"/>
                  </a:cubicBezTo>
                  <a:cubicBezTo>
                    <a:pt x="530" y="2572"/>
                    <a:pt x="529" y="2573"/>
                    <a:pt x="528" y="2573"/>
                  </a:cubicBezTo>
                  <a:cubicBezTo>
                    <a:pt x="526" y="2574"/>
                    <a:pt x="523" y="2575"/>
                    <a:pt x="521" y="2576"/>
                  </a:cubicBezTo>
                  <a:cubicBezTo>
                    <a:pt x="520" y="2577"/>
                    <a:pt x="519" y="2577"/>
                    <a:pt x="518" y="2578"/>
                  </a:cubicBezTo>
                  <a:cubicBezTo>
                    <a:pt x="517" y="2578"/>
                    <a:pt x="516" y="2579"/>
                    <a:pt x="515" y="2579"/>
                  </a:cubicBezTo>
                  <a:cubicBezTo>
                    <a:pt x="513" y="2580"/>
                    <a:pt x="511" y="2581"/>
                    <a:pt x="509" y="2582"/>
                  </a:cubicBezTo>
                  <a:cubicBezTo>
                    <a:pt x="507" y="2583"/>
                    <a:pt x="505" y="2583"/>
                    <a:pt x="503" y="2584"/>
                  </a:cubicBezTo>
                  <a:cubicBezTo>
                    <a:pt x="502" y="2584"/>
                    <a:pt x="500" y="2585"/>
                    <a:pt x="499" y="2586"/>
                  </a:cubicBezTo>
                  <a:cubicBezTo>
                    <a:pt x="497" y="2586"/>
                    <a:pt x="496" y="2587"/>
                    <a:pt x="494" y="2587"/>
                  </a:cubicBezTo>
                  <a:cubicBezTo>
                    <a:pt x="492" y="2588"/>
                    <a:pt x="490" y="2589"/>
                    <a:pt x="489" y="2589"/>
                  </a:cubicBezTo>
                  <a:cubicBezTo>
                    <a:pt x="487" y="2589"/>
                    <a:pt x="487" y="2590"/>
                    <a:pt x="487" y="2590"/>
                  </a:cubicBezTo>
                  <a:cubicBezTo>
                    <a:pt x="487" y="2590"/>
                    <a:pt x="487" y="2590"/>
                    <a:pt x="489" y="2589"/>
                  </a:cubicBezTo>
                  <a:cubicBezTo>
                    <a:pt x="490" y="2589"/>
                    <a:pt x="492" y="2589"/>
                    <a:pt x="495" y="2589"/>
                  </a:cubicBezTo>
                  <a:cubicBezTo>
                    <a:pt x="496" y="2588"/>
                    <a:pt x="498" y="2588"/>
                    <a:pt x="499" y="2588"/>
                  </a:cubicBezTo>
                  <a:cubicBezTo>
                    <a:pt x="501" y="2588"/>
                    <a:pt x="502" y="2587"/>
                    <a:pt x="504" y="2587"/>
                  </a:cubicBezTo>
                  <a:cubicBezTo>
                    <a:pt x="506" y="2586"/>
                    <a:pt x="508" y="2586"/>
                    <a:pt x="510" y="2585"/>
                  </a:cubicBezTo>
                  <a:cubicBezTo>
                    <a:pt x="512" y="2585"/>
                    <a:pt x="514" y="2584"/>
                    <a:pt x="516" y="2584"/>
                  </a:cubicBezTo>
                  <a:cubicBezTo>
                    <a:pt x="518" y="2583"/>
                    <a:pt x="519" y="2583"/>
                    <a:pt x="520" y="2583"/>
                  </a:cubicBezTo>
                  <a:cubicBezTo>
                    <a:pt x="521" y="2582"/>
                    <a:pt x="522" y="2582"/>
                    <a:pt x="523" y="2581"/>
                  </a:cubicBezTo>
                  <a:cubicBezTo>
                    <a:pt x="526" y="2581"/>
                    <a:pt x="528" y="2580"/>
                    <a:pt x="530" y="2579"/>
                  </a:cubicBezTo>
                  <a:cubicBezTo>
                    <a:pt x="532" y="2578"/>
                    <a:pt x="533" y="2578"/>
                    <a:pt x="534" y="2577"/>
                  </a:cubicBezTo>
                  <a:cubicBezTo>
                    <a:pt x="535" y="2577"/>
                    <a:pt x="537" y="2576"/>
                    <a:pt x="538" y="2575"/>
                  </a:cubicBezTo>
                  <a:cubicBezTo>
                    <a:pt x="539" y="2575"/>
                    <a:pt x="540" y="2574"/>
                    <a:pt x="542" y="2574"/>
                  </a:cubicBezTo>
                  <a:cubicBezTo>
                    <a:pt x="543" y="2573"/>
                    <a:pt x="544" y="2573"/>
                    <a:pt x="546" y="2572"/>
                  </a:cubicBezTo>
                  <a:cubicBezTo>
                    <a:pt x="551" y="2569"/>
                    <a:pt x="556" y="2566"/>
                    <a:pt x="561" y="2563"/>
                  </a:cubicBezTo>
                  <a:cubicBezTo>
                    <a:pt x="566" y="2560"/>
                    <a:pt x="571" y="2556"/>
                    <a:pt x="576" y="2553"/>
                  </a:cubicBezTo>
                  <a:cubicBezTo>
                    <a:pt x="581" y="2549"/>
                    <a:pt x="586" y="2545"/>
                    <a:pt x="590" y="2540"/>
                  </a:cubicBezTo>
                  <a:cubicBezTo>
                    <a:pt x="595" y="2536"/>
                    <a:pt x="599" y="2532"/>
                    <a:pt x="602" y="2528"/>
                  </a:cubicBezTo>
                  <a:cubicBezTo>
                    <a:pt x="603" y="2527"/>
                    <a:pt x="604" y="2526"/>
                    <a:pt x="605" y="2524"/>
                  </a:cubicBezTo>
                  <a:cubicBezTo>
                    <a:pt x="606" y="2523"/>
                    <a:pt x="607" y="2522"/>
                    <a:pt x="608" y="2521"/>
                  </a:cubicBezTo>
                  <a:cubicBezTo>
                    <a:pt x="609" y="2520"/>
                    <a:pt x="610" y="2519"/>
                    <a:pt x="610" y="2518"/>
                  </a:cubicBezTo>
                  <a:cubicBezTo>
                    <a:pt x="611" y="2517"/>
                    <a:pt x="612" y="2516"/>
                    <a:pt x="613" y="2515"/>
                  </a:cubicBezTo>
                  <a:cubicBezTo>
                    <a:pt x="614" y="2513"/>
                    <a:pt x="616" y="2510"/>
                    <a:pt x="617" y="2508"/>
                  </a:cubicBezTo>
                  <a:cubicBezTo>
                    <a:pt x="618" y="2507"/>
                    <a:pt x="619" y="2506"/>
                    <a:pt x="619" y="2505"/>
                  </a:cubicBezTo>
                  <a:cubicBezTo>
                    <a:pt x="620" y="2504"/>
                    <a:pt x="620" y="2503"/>
                    <a:pt x="621" y="2502"/>
                  </a:cubicBezTo>
                  <a:cubicBezTo>
                    <a:pt x="622" y="2500"/>
                    <a:pt x="623" y="2499"/>
                    <a:pt x="624" y="2497"/>
                  </a:cubicBezTo>
                  <a:cubicBezTo>
                    <a:pt x="625" y="2495"/>
                    <a:pt x="626" y="2493"/>
                    <a:pt x="627" y="2491"/>
                  </a:cubicBezTo>
                  <a:cubicBezTo>
                    <a:pt x="628" y="2490"/>
                    <a:pt x="629" y="2488"/>
                    <a:pt x="629" y="2487"/>
                  </a:cubicBezTo>
                  <a:cubicBezTo>
                    <a:pt x="630" y="2486"/>
                    <a:pt x="630" y="2486"/>
                    <a:pt x="630" y="2486"/>
                  </a:cubicBezTo>
                  <a:cubicBezTo>
                    <a:pt x="646" y="2473"/>
                    <a:pt x="660" y="2457"/>
                    <a:pt x="677" y="2441"/>
                  </a:cubicBezTo>
                  <a:cubicBezTo>
                    <a:pt x="684" y="2447"/>
                    <a:pt x="689" y="2456"/>
                    <a:pt x="691" y="2465"/>
                  </a:cubicBezTo>
                  <a:cubicBezTo>
                    <a:pt x="691" y="2466"/>
                    <a:pt x="692" y="2467"/>
                    <a:pt x="692" y="2468"/>
                  </a:cubicBezTo>
                  <a:cubicBezTo>
                    <a:pt x="691" y="2469"/>
                    <a:pt x="691" y="2471"/>
                    <a:pt x="691" y="2472"/>
                  </a:cubicBezTo>
                  <a:cubicBezTo>
                    <a:pt x="691" y="2473"/>
                    <a:pt x="691" y="2475"/>
                    <a:pt x="691" y="2476"/>
                  </a:cubicBezTo>
                  <a:cubicBezTo>
                    <a:pt x="691" y="2477"/>
                    <a:pt x="691" y="2478"/>
                    <a:pt x="691" y="2478"/>
                  </a:cubicBezTo>
                  <a:cubicBezTo>
                    <a:pt x="691" y="2479"/>
                    <a:pt x="690" y="2480"/>
                    <a:pt x="690" y="2480"/>
                  </a:cubicBezTo>
                  <a:cubicBezTo>
                    <a:pt x="690" y="2481"/>
                    <a:pt x="689" y="2482"/>
                    <a:pt x="689" y="2483"/>
                  </a:cubicBezTo>
                  <a:cubicBezTo>
                    <a:pt x="689" y="2483"/>
                    <a:pt x="689" y="2484"/>
                    <a:pt x="688" y="2485"/>
                  </a:cubicBezTo>
                  <a:cubicBezTo>
                    <a:pt x="688" y="2486"/>
                    <a:pt x="687" y="2488"/>
                    <a:pt x="686" y="2489"/>
                  </a:cubicBezTo>
                  <a:cubicBezTo>
                    <a:pt x="685" y="2491"/>
                    <a:pt x="685" y="2493"/>
                    <a:pt x="684" y="2494"/>
                  </a:cubicBezTo>
                  <a:cubicBezTo>
                    <a:pt x="683" y="2495"/>
                    <a:pt x="683" y="2496"/>
                    <a:pt x="682" y="2497"/>
                  </a:cubicBezTo>
                  <a:cubicBezTo>
                    <a:pt x="682" y="2497"/>
                    <a:pt x="682" y="2498"/>
                    <a:pt x="681" y="2499"/>
                  </a:cubicBezTo>
                  <a:cubicBezTo>
                    <a:pt x="679" y="2502"/>
                    <a:pt x="678" y="2505"/>
                    <a:pt x="676" y="2509"/>
                  </a:cubicBezTo>
                  <a:cubicBezTo>
                    <a:pt x="674" y="2512"/>
                    <a:pt x="672" y="2515"/>
                    <a:pt x="670" y="2519"/>
                  </a:cubicBezTo>
                  <a:cubicBezTo>
                    <a:pt x="670" y="2521"/>
                    <a:pt x="669" y="2522"/>
                    <a:pt x="668" y="2524"/>
                  </a:cubicBezTo>
                  <a:cubicBezTo>
                    <a:pt x="667" y="2526"/>
                    <a:pt x="666" y="2527"/>
                    <a:pt x="666" y="2529"/>
                  </a:cubicBezTo>
                  <a:cubicBezTo>
                    <a:pt x="664" y="2532"/>
                    <a:pt x="663" y="2536"/>
                    <a:pt x="662" y="2539"/>
                  </a:cubicBezTo>
                  <a:cubicBezTo>
                    <a:pt x="661" y="2542"/>
                    <a:pt x="660" y="2545"/>
                    <a:pt x="659" y="2548"/>
                  </a:cubicBezTo>
                  <a:cubicBezTo>
                    <a:pt x="659" y="2549"/>
                    <a:pt x="659" y="2551"/>
                    <a:pt x="659" y="2552"/>
                  </a:cubicBezTo>
                  <a:cubicBezTo>
                    <a:pt x="659" y="2554"/>
                    <a:pt x="659" y="2555"/>
                    <a:pt x="659" y="2556"/>
                  </a:cubicBezTo>
                  <a:cubicBezTo>
                    <a:pt x="659" y="2557"/>
                    <a:pt x="659" y="2558"/>
                    <a:pt x="659" y="2559"/>
                  </a:cubicBezTo>
                  <a:cubicBezTo>
                    <a:pt x="659" y="2560"/>
                    <a:pt x="659" y="2561"/>
                    <a:pt x="659" y="2562"/>
                  </a:cubicBezTo>
                  <a:cubicBezTo>
                    <a:pt x="659" y="2564"/>
                    <a:pt x="659" y="2565"/>
                    <a:pt x="659" y="2566"/>
                  </a:cubicBezTo>
                  <a:cubicBezTo>
                    <a:pt x="660" y="2567"/>
                    <a:pt x="660" y="2567"/>
                    <a:pt x="660" y="2567"/>
                  </a:cubicBezTo>
                  <a:cubicBezTo>
                    <a:pt x="660" y="2567"/>
                    <a:pt x="660" y="2567"/>
                    <a:pt x="660" y="2566"/>
                  </a:cubicBezTo>
                  <a:cubicBezTo>
                    <a:pt x="660" y="2565"/>
                    <a:pt x="660" y="2564"/>
                    <a:pt x="660" y="2562"/>
                  </a:cubicBezTo>
                  <a:cubicBezTo>
                    <a:pt x="661" y="2561"/>
                    <a:pt x="661" y="2561"/>
                    <a:pt x="661" y="2560"/>
                  </a:cubicBezTo>
                  <a:cubicBezTo>
                    <a:pt x="661" y="2559"/>
                    <a:pt x="661" y="2558"/>
                    <a:pt x="662" y="2556"/>
                  </a:cubicBezTo>
                  <a:cubicBezTo>
                    <a:pt x="662" y="2555"/>
                    <a:pt x="662" y="2554"/>
                    <a:pt x="663" y="2553"/>
                  </a:cubicBezTo>
                  <a:cubicBezTo>
                    <a:pt x="663" y="2552"/>
                    <a:pt x="663" y="2550"/>
                    <a:pt x="664" y="2549"/>
                  </a:cubicBezTo>
                  <a:cubicBezTo>
                    <a:pt x="665" y="2547"/>
                    <a:pt x="666" y="2544"/>
                    <a:pt x="667" y="2541"/>
                  </a:cubicBezTo>
                  <a:cubicBezTo>
                    <a:pt x="669" y="2538"/>
                    <a:pt x="670" y="2535"/>
                    <a:pt x="672" y="2532"/>
                  </a:cubicBezTo>
                  <a:cubicBezTo>
                    <a:pt x="674" y="2529"/>
                    <a:pt x="675" y="2526"/>
                    <a:pt x="677" y="2522"/>
                  </a:cubicBezTo>
                  <a:cubicBezTo>
                    <a:pt x="679" y="2519"/>
                    <a:pt x="681" y="2516"/>
                    <a:pt x="683" y="2513"/>
                  </a:cubicBezTo>
                  <a:cubicBezTo>
                    <a:pt x="685" y="2509"/>
                    <a:pt x="686" y="2506"/>
                    <a:pt x="688" y="2502"/>
                  </a:cubicBezTo>
                  <a:cubicBezTo>
                    <a:pt x="689" y="2501"/>
                    <a:pt x="690" y="2499"/>
                    <a:pt x="690" y="2497"/>
                  </a:cubicBezTo>
                  <a:cubicBezTo>
                    <a:pt x="690" y="2503"/>
                    <a:pt x="690" y="2508"/>
                    <a:pt x="689" y="2513"/>
                  </a:cubicBezTo>
                  <a:cubicBezTo>
                    <a:pt x="688" y="2519"/>
                    <a:pt x="688" y="2524"/>
                    <a:pt x="687" y="2530"/>
                  </a:cubicBezTo>
                  <a:cubicBezTo>
                    <a:pt x="687" y="2531"/>
                    <a:pt x="687" y="2533"/>
                    <a:pt x="687" y="2534"/>
                  </a:cubicBezTo>
                  <a:cubicBezTo>
                    <a:pt x="686" y="2535"/>
                    <a:pt x="686" y="2537"/>
                    <a:pt x="686" y="2538"/>
                  </a:cubicBezTo>
                  <a:cubicBezTo>
                    <a:pt x="685" y="2541"/>
                    <a:pt x="685" y="2544"/>
                    <a:pt x="685" y="2546"/>
                  </a:cubicBezTo>
                  <a:cubicBezTo>
                    <a:pt x="684" y="2549"/>
                    <a:pt x="684" y="2551"/>
                    <a:pt x="683" y="2554"/>
                  </a:cubicBezTo>
                  <a:cubicBezTo>
                    <a:pt x="683" y="2555"/>
                    <a:pt x="683" y="2556"/>
                    <a:pt x="683" y="2558"/>
                  </a:cubicBezTo>
                  <a:cubicBezTo>
                    <a:pt x="682" y="2559"/>
                    <a:pt x="682" y="2560"/>
                    <a:pt x="682" y="2561"/>
                  </a:cubicBezTo>
                  <a:cubicBezTo>
                    <a:pt x="681" y="2564"/>
                    <a:pt x="681" y="2566"/>
                    <a:pt x="680" y="2568"/>
                  </a:cubicBezTo>
                  <a:cubicBezTo>
                    <a:pt x="680" y="2571"/>
                    <a:pt x="679" y="2573"/>
                    <a:pt x="679" y="2575"/>
                  </a:cubicBezTo>
                  <a:cubicBezTo>
                    <a:pt x="678" y="2577"/>
                    <a:pt x="678" y="2579"/>
                    <a:pt x="678" y="2581"/>
                  </a:cubicBezTo>
                  <a:cubicBezTo>
                    <a:pt x="677" y="2583"/>
                    <a:pt x="677" y="2585"/>
                    <a:pt x="676" y="2586"/>
                  </a:cubicBezTo>
                  <a:cubicBezTo>
                    <a:pt x="676" y="2588"/>
                    <a:pt x="675" y="2590"/>
                    <a:pt x="675" y="2591"/>
                  </a:cubicBezTo>
                  <a:cubicBezTo>
                    <a:pt x="675" y="2592"/>
                    <a:pt x="674" y="2594"/>
                    <a:pt x="674" y="2595"/>
                  </a:cubicBezTo>
                  <a:cubicBezTo>
                    <a:pt x="673" y="2597"/>
                    <a:pt x="673" y="2599"/>
                    <a:pt x="673" y="2601"/>
                  </a:cubicBezTo>
                  <a:cubicBezTo>
                    <a:pt x="672" y="2602"/>
                    <a:pt x="672" y="2603"/>
                    <a:pt x="672" y="2603"/>
                  </a:cubicBezTo>
                  <a:cubicBezTo>
                    <a:pt x="672" y="2603"/>
                    <a:pt x="672" y="2602"/>
                    <a:pt x="673" y="2601"/>
                  </a:cubicBezTo>
                  <a:cubicBezTo>
                    <a:pt x="674" y="2600"/>
                    <a:pt x="674" y="2598"/>
                    <a:pt x="676" y="2596"/>
                  </a:cubicBezTo>
                  <a:cubicBezTo>
                    <a:pt x="676" y="2594"/>
                    <a:pt x="677" y="2593"/>
                    <a:pt x="677" y="2592"/>
                  </a:cubicBezTo>
                  <a:cubicBezTo>
                    <a:pt x="678" y="2590"/>
                    <a:pt x="678" y="2589"/>
                    <a:pt x="679" y="2587"/>
                  </a:cubicBezTo>
                  <a:cubicBezTo>
                    <a:pt x="680" y="2586"/>
                    <a:pt x="681" y="2584"/>
                    <a:pt x="681" y="2582"/>
                  </a:cubicBezTo>
                  <a:cubicBezTo>
                    <a:pt x="682" y="2580"/>
                    <a:pt x="683" y="2578"/>
                    <a:pt x="683" y="2576"/>
                  </a:cubicBezTo>
                  <a:cubicBezTo>
                    <a:pt x="684" y="2574"/>
                    <a:pt x="685" y="2572"/>
                    <a:pt x="686" y="2570"/>
                  </a:cubicBezTo>
                  <a:cubicBezTo>
                    <a:pt x="686" y="2567"/>
                    <a:pt x="687" y="2565"/>
                    <a:pt x="688" y="2563"/>
                  </a:cubicBezTo>
                  <a:cubicBezTo>
                    <a:pt x="688" y="2562"/>
                    <a:pt x="688" y="2560"/>
                    <a:pt x="689" y="2559"/>
                  </a:cubicBezTo>
                  <a:cubicBezTo>
                    <a:pt x="689" y="2558"/>
                    <a:pt x="689" y="2557"/>
                    <a:pt x="690" y="2555"/>
                  </a:cubicBezTo>
                  <a:cubicBezTo>
                    <a:pt x="690" y="2553"/>
                    <a:pt x="691" y="2550"/>
                    <a:pt x="692" y="2548"/>
                  </a:cubicBezTo>
                  <a:cubicBezTo>
                    <a:pt x="693" y="2542"/>
                    <a:pt x="694" y="2537"/>
                    <a:pt x="695" y="2531"/>
                  </a:cubicBezTo>
                  <a:cubicBezTo>
                    <a:pt x="696" y="2525"/>
                    <a:pt x="696" y="2520"/>
                    <a:pt x="697" y="2514"/>
                  </a:cubicBezTo>
                  <a:cubicBezTo>
                    <a:pt x="697" y="2508"/>
                    <a:pt x="698" y="2502"/>
                    <a:pt x="698" y="2497"/>
                  </a:cubicBezTo>
                  <a:cubicBezTo>
                    <a:pt x="698" y="2491"/>
                    <a:pt x="698" y="2485"/>
                    <a:pt x="698" y="2480"/>
                  </a:cubicBezTo>
                  <a:cubicBezTo>
                    <a:pt x="698" y="2477"/>
                    <a:pt x="698" y="2474"/>
                    <a:pt x="698" y="2472"/>
                  </a:cubicBezTo>
                  <a:cubicBezTo>
                    <a:pt x="698" y="2471"/>
                    <a:pt x="698" y="2470"/>
                    <a:pt x="698" y="2469"/>
                  </a:cubicBezTo>
                  <a:cubicBezTo>
                    <a:pt x="699" y="2460"/>
                    <a:pt x="699" y="2452"/>
                    <a:pt x="699" y="2444"/>
                  </a:cubicBezTo>
                  <a:cubicBezTo>
                    <a:pt x="700" y="2447"/>
                    <a:pt x="702" y="2451"/>
                    <a:pt x="703" y="2454"/>
                  </a:cubicBezTo>
                  <a:cubicBezTo>
                    <a:pt x="705" y="2460"/>
                    <a:pt x="707" y="2466"/>
                    <a:pt x="709" y="2472"/>
                  </a:cubicBezTo>
                  <a:cubicBezTo>
                    <a:pt x="711" y="2478"/>
                    <a:pt x="712" y="2483"/>
                    <a:pt x="714" y="2489"/>
                  </a:cubicBezTo>
                  <a:cubicBezTo>
                    <a:pt x="715" y="2494"/>
                    <a:pt x="717" y="2499"/>
                    <a:pt x="718" y="2504"/>
                  </a:cubicBezTo>
                  <a:cubicBezTo>
                    <a:pt x="718" y="2506"/>
                    <a:pt x="718" y="2508"/>
                    <a:pt x="719" y="2511"/>
                  </a:cubicBezTo>
                  <a:cubicBezTo>
                    <a:pt x="719" y="2513"/>
                    <a:pt x="720" y="2515"/>
                    <a:pt x="720" y="2517"/>
                  </a:cubicBezTo>
                  <a:cubicBezTo>
                    <a:pt x="720" y="2519"/>
                    <a:pt x="720" y="2521"/>
                    <a:pt x="720" y="2522"/>
                  </a:cubicBezTo>
                  <a:cubicBezTo>
                    <a:pt x="721" y="2524"/>
                    <a:pt x="721" y="2525"/>
                    <a:pt x="721" y="2527"/>
                  </a:cubicBezTo>
                  <a:cubicBezTo>
                    <a:pt x="721" y="2530"/>
                    <a:pt x="721" y="2532"/>
                    <a:pt x="721" y="2534"/>
                  </a:cubicBezTo>
                  <a:cubicBezTo>
                    <a:pt x="721" y="2535"/>
                    <a:pt x="721" y="2536"/>
                    <a:pt x="721" y="2536"/>
                  </a:cubicBezTo>
                  <a:cubicBezTo>
                    <a:pt x="721" y="2536"/>
                    <a:pt x="721" y="2535"/>
                    <a:pt x="721" y="2534"/>
                  </a:cubicBezTo>
                  <a:cubicBezTo>
                    <a:pt x="722" y="2533"/>
                    <a:pt x="722" y="2532"/>
                    <a:pt x="722" y="2531"/>
                  </a:cubicBezTo>
                  <a:cubicBezTo>
                    <a:pt x="722" y="2530"/>
                    <a:pt x="722" y="2530"/>
                    <a:pt x="722" y="2529"/>
                  </a:cubicBezTo>
                  <a:cubicBezTo>
                    <a:pt x="722" y="2528"/>
                    <a:pt x="722" y="2528"/>
                    <a:pt x="722" y="2527"/>
                  </a:cubicBezTo>
                  <a:cubicBezTo>
                    <a:pt x="722" y="2526"/>
                    <a:pt x="723" y="2524"/>
                    <a:pt x="723" y="2522"/>
                  </a:cubicBezTo>
                  <a:cubicBezTo>
                    <a:pt x="723" y="2520"/>
                    <a:pt x="723" y="2519"/>
                    <a:pt x="723" y="2517"/>
                  </a:cubicBezTo>
                  <a:cubicBezTo>
                    <a:pt x="723" y="2515"/>
                    <a:pt x="723" y="2512"/>
                    <a:pt x="723" y="2510"/>
                  </a:cubicBezTo>
                  <a:cubicBezTo>
                    <a:pt x="723" y="2508"/>
                    <a:pt x="722" y="2506"/>
                    <a:pt x="722" y="2503"/>
                  </a:cubicBezTo>
                  <a:cubicBezTo>
                    <a:pt x="722" y="2502"/>
                    <a:pt x="722" y="2501"/>
                    <a:pt x="722" y="2499"/>
                  </a:cubicBezTo>
                  <a:cubicBezTo>
                    <a:pt x="721" y="2498"/>
                    <a:pt x="721" y="2497"/>
                    <a:pt x="721" y="2495"/>
                  </a:cubicBezTo>
                  <a:cubicBezTo>
                    <a:pt x="721" y="2493"/>
                    <a:pt x="720" y="2490"/>
                    <a:pt x="720" y="2487"/>
                  </a:cubicBezTo>
                  <a:cubicBezTo>
                    <a:pt x="718" y="2482"/>
                    <a:pt x="717" y="2476"/>
                    <a:pt x="715" y="2470"/>
                  </a:cubicBezTo>
                  <a:cubicBezTo>
                    <a:pt x="715" y="2467"/>
                    <a:pt x="714" y="2464"/>
                    <a:pt x="713" y="2461"/>
                  </a:cubicBezTo>
                  <a:cubicBezTo>
                    <a:pt x="712" y="2458"/>
                    <a:pt x="711" y="2455"/>
                    <a:pt x="710" y="2452"/>
                  </a:cubicBezTo>
                  <a:cubicBezTo>
                    <a:pt x="708" y="2446"/>
                    <a:pt x="706" y="2440"/>
                    <a:pt x="704" y="2433"/>
                  </a:cubicBezTo>
                  <a:cubicBezTo>
                    <a:pt x="702" y="2427"/>
                    <a:pt x="701" y="2421"/>
                    <a:pt x="699" y="2415"/>
                  </a:cubicBezTo>
                  <a:cubicBezTo>
                    <a:pt x="699" y="2414"/>
                    <a:pt x="699" y="2413"/>
                    <a:pt x="699" y="2413"/>
                  </a:cubicBezTo>
                  <a:cubicBezTo>
                    <a:pt x="699" y="2404"/>
                    <a:pt x="699" y="2394"/>
                    <a:pt x="700" y="2382"/>
                  </a:cubicBezTo>
                  <a:cubicBezTo>
                    <a:pt x="700" y="2375"/>
                    <a:pt x="701" y="2367"/>
                    <a:pt x="702" y="2360"/>
                  </a:cubicBezTo>
                  <a:cubicBezTo>
                    <a:pt x="703" y="2362"/>
                    <a:pt x="704" y="2364"/>
                    <a:pt x="704" y="2366"/>
                  </a:cubicBezTo>
                  <a:cubicBezTo>
                    <a:pt x="707" y="2373"/>
                    <a:pt x="710" y="2379"/>
                    <a:pt x="713" y="2385"/>
                  </a:cubicBezTo>
                  <a:cubicBezTo>
                    <a:pt x="715" y="2389"/>
                    <a:pt x="717" y="2392"/>
                    <a:pt x="719" y="2395"/>
                  </a:cubicBezTo>
                  <a:cubicBezTo>
                    <a:pt x="721" y="2398"/>
                    <a:pt x="723" y="2401"/>
                    <a:pt x="725" y="2404"/>
                  </a:cubicBezTo>
                  <a:cubicBezTo>
                    <a:pt x="729" y="2411"/>
                    <a:pt x="733" y="2417"/>
                    <a:pt x="737" y="2423"/>
                  </a:cubicBezTo>
                  <a:cubicBezTo>
                    <a:pt x="742" y="2429"/>
                    <a:pt x="746" y="2435"/>
                    <a:pt x="750" y="2441"/>
                  </a:cubicBezTo>
                  <a:cubicBezTo>
                    <a:pt x="752" y="2445"/>
                    <a:pt x="755" y="2448"/>
                    <a:pt x="757" y="2450"/>
                  </a:cubicBezTo>
                  <a:cubicBezTo>
                    <a:pt x="759" y="2453"/>
                    <a:pt x="761" y="2456"/>
                    <a:pt x="763" y="2459"/>
                  </a:cubicBezTo>
                  <a:cubicBezTo>
                    <a:pt x="765" y="2462"/>
                    <a:pt x="767" y="2465"/>
                    <a:pt x="768" y="2468"/>
                  </a:cubicBezTo>
                  <a:cubicBezTo>
                    <a:pt x="769" y="2469"/>
                    <a:pt x="769" y="2471"/>
                    <a:pt x="770" y="2472"/>
                  </a:cubicBezTo>
                  <a:cubicBezTo>
                    <a:pt x="770" y="2473"/>
                    <a:pt x="770" y="2474"/>
                    <a:pt x="770" y="2474"/>
                  </a:cubicBezTo>
                  <a:cubicBezTo>
                    <a:pt x="770" y="2475"/>
                    <a:pt x="771" y="2476"/>
                    <a:pt x="771" y="2477"/>
                  </a:cubicBezTo>
                  <a:cubicBezTo>
                    <a:pt x="772" y="2483"/>
                    <a:pt x="773" y="2489"/>
                    <a:pt x="775" y="2495"/>
                  </a:cubicBezTo>
                  <a:cubicBezTo>
                    <a:pt x="775" y="2495"/>
                    <a:pt x="775" y="2495"/>
                    <a:pt x="775" y="2496"/>
                  </a:cubicBezTo>
                  <a:cubicBezTo>
                    <a:pt x="775" y="2496"/>
                    <a:pt x="775" y="2496"/>
                    <a:pt x="776" y="2497"/>
                  </a:cubicBezTo>
                  <a:cubicBezTo>
                    <a:pt x="776" y="2498"/>
                    <a:pt x="776" y="2498"/>
                    <a:pt x="776" y="2499"/>
                  </a:cubicBezTo>
                  <a:cubicBezTo>
                    <a:pt x="777" y="2499"/>
                    <a:pt x="777" y="2500"/>
                    <a:pt x="777" y="2501"/>
                  </a:cubicBezTo>
                  <a:cubicBezTo>
                    <a:pt x="778" y="2501"/>
                    <a:pt x="778" y="2502"/>
                    <a:pt x="779" y="2502"/>
                  </a:cubicBezTo>
                  <a:cubicBezTo>
                    <a:pt x="780" y="2505"/>
                    <a:pt x="782" y="2507"/>
                    <a:pt x="783" y="2508"/>
                  </a:cubicBezTo>
                  <a:cubicBezTo>
                    <a:pt x="787" y="2512"/>
                    <a:pt x="790" y="2514"/>
                    <a:pt x="793" y="2516"/>
                  </a:cubicBezTo>
                  <a:cubicBezTo>
                    <a:pt x="796" y="2517"/>
                    <a:pt x="799" y="2518"/>
                    <a:pt x="800" y="2519"/>
                  </a:cubicBezTo>
                  <a:cubicBezTo>
                    <a:pt x="801" y="2519"/>
                    <a:pt x="802" y="2519"/>
                    <a:pt x="802" y="2519"/>
                  </a:cubicBezTo>
                  <a:cubicBezTo>
                    <a:pt x="803" y="2519"/>
                    <a:pt x="803" y="2519"/>
                    <a:pt x="803" y="2519"/>
                  </a:cubicBezTo>
                  <a:cubicBezTo>
                    <a:pt x="803" y="2519"/>
                    <a:pt x="802" y="2519"/>
                    <a:pt x="801" y="2518"/>
                  </a:cubicBezTo>
                  <a:cubicBezTo>
                    <a:pt x="799" y="2518"/>
                    <a:pt x="797" y="2516"/>
                    <a:pt x="794" y="2514"/>
                  </a:cubicBezTo>
                  <a:cubicBezTo>
                    <a:pt x="791" y="2513"/>
                    <a:pt x="788" y="2510"/>
                    <a:pt x="786" y="2506"/>
                  </a:cubicBezTo>
                  <a:cubicBezTo>
                    <a:pt x="783" y="2503"/>
                    <a:pt x="780" y="2499"/>
                    <a:pt x="779" y="2493"/>
                  </a:cubicBezTo>
                  <a:cubicBezTo>
                    <a:pt x="778" y="2488"/>
                    <a:pt x="778" y="2482"/>
                    <a:pt x="777" y="2476"/>
                  </a:cubicBezTo>
                  <a:cubicBezTo>
                    <a:pt x="776" y="2475"/>
                    <a:pt x="776" y="2474"/>
                    <a:pt x="776" y="2473"/>
                  </a:cubicBezTo>
                  <a:cubicBezTo>
                    <a:pt x="776" y="2472"/>
                    <a:pt x="776" y="2471"/>
                    <a:pt x="776" y="2470"/>
                  </a:cubicBezTo>
                  <a:cubicBezTo>
                    <a:pt x="775" y="2469"/>
                    <a:pt x="775" y="2467"/>
                    <a:pt x="774" y="2465"/>
                  </a:cubicBezTo>
                  <a:cubicBezTo>
                    <a:pt x="773" y="2462"/>
                    <a:pt x="771" y="2459"/>
                    <a:pt x="769" y="2455"/>
                  </a:cubicBezTo>
                  <a:cubicBezTo>
                    <a:pt x="767" y="2452"/>
                    <a:pt x="765" y="2449"/>
                    <a:pt x="763" y="2446"/>
                  </a:cubicBezTo>
                  <a:cubicBezTo>
                    <a:pt x="762" y="2445"/>
                    <a:pt x="761" y="2444"/>
                    <a:pt x="761" y="2443"/>
                  </a:cubicBezTo>
                  <a:cubicBezTo>
                    <a:pt x="762" y="2444"/>
                    <a:pt x="762" y="2444"/>
                    <a:pt x="763" y="2445"/>
                  </a:cubicBezTo>
                  <a:cubicBezTo>
                    <a:pt x="766" y="2446"/>
                    <a:pt x="768" y="2447"/>
                    <a:pt x="771" y="2448"/>
                  </a:cubicBezTo>
                  <a:cubicBezTo>
                    <a:pt x="772" y="2449"/>
                    <a:pt x="774" y="2450"/>
                    <a:pt x="775" y="2450"/>
                  </a:cubicBezTo>
                  <a:cubicBezTo>
                    <a:pt x="776" y="2451"/>
                    <a:pt x="778" y="2451"/>
                    <a:pt x="779" y="2452"/>
                  </a:cubicBezTo>
                  <a:cubicBezTo>
                    <a:pt x="782" y="2453"/>
                    <a:pt x="785" y="2454"/>
                    <a:pt x="788" y="2455"/>
                  </a:cubicBezTo>
                  <a:cubicBezTo>
                    <a:pt x="789" y="2455"/>
                    <a:pt x="791" y="2456"/>
                    <a:pt x="792" y="2457"/>
                  </a:cubicBezTo>
                  <a:cubicBezTo>
                    <a:pt x="793" y="2457"/>
                    <a:pt x="794" y="2458"/>
                    <a:pt x="796" y="2458"/>
                  </a:cubicBezTo>
                  <a:cubicBezTo>
                    <a:pt x="798" y="2460"/>
                    <a:pt x="801" y="2461"/>
                    <a:pt x="803" y="2462"/>
                  </a:cubicBezTo>
                  <a:cubicBezTo>
                    <a:pt x="804" y="2463"/>
                    <a:pt x="805" y="2464"/>
                    <a:pt x="806" y="2464"/>
                  </a:cubicBezTo>
                  <a:cubicBezTo>
                    <a:pt x="808" y="2465"/>
                    <a:pt x="809" y="2466"/>
                    <a:pt x="810" y="2466"/>
                  </a:cubicBezTo>
                  <a:cubicBezTo>
                    <a:pt x="810" y="2467"/>
                    <a:pt x="811" y="2467"/>
                    <a:pt x="811" y="2467"/>
                  </a:cubicBezTo>
                  <a:cubicBezTo>
                    <a:pt x="811" y="2468"/>
                    <a:pt x="812" y="2468"/>
                    <a:pt x="812" y="2469"/>
                  </a:cubicBezTo>
                  <a:cubicBezTo>
                    <a:pt x="813" y="2469"/>
                    <a:pt x="814" y="2470"/>
                    <a:pt x="815" y="2471"/>
                  </a:cubicBezTo>
                  <a:cubicBezTo>
                    <a:pt x="816" y="2472"/>
                    <a:pt x="816" y="2472"/>
                    <a:pt x="817" y="2473"/>
                  </a:cubicBezTo>
                  <a:cubicBezTo>
                    <a:pt x="817" y="2474"/>
                    <a:pt x="818" y="2475"/>
                    <a:pt x="819" y="2475"/>
                  </a:cubicBezTo>
                  <a:cubicBezTo>
                    <a:pt x="819" y="2476"/>
                    <a:pt x="819" y="2477"/>
                    <a:pt x="820" y="2478"/>
                  </a:cubicBezTo>
                  <a:cubicBezTo>
                    <a:pt x="820" y="2478"/>
                    <a:pt x="820" y="2478"/>
                    <a:pt x="820" y="2479"/>
                  </a:cubicBezTo>
                  <a:cubicBezTo>
                    <a:pt x="821" y="2479"/>
                    <a:pt x="821" y="2479"/>
                    <a:pt x="821" y="2479"/>
                  </a:cubicBezTo>
                  <a:cubicBezTo>
                    <a:pt x="821" y="2481"/>
                    <a:pt x="822" y="2482"/>
                    <a:pt x="822" y="2482"/>
                  </a:cubicBezTo>
                  <a:cubicBezTo>
                    <a:pt x="822" y="2483"/>
                    <a:pt x="822" y="2483"/>
                    <a:pt x="822" y="2483"/>
                  </a:cubicBezTo>
                  <a:cubicBezTo>
                    <a:pt x="822" y="2483"/>
                    <a:pt x="822" y="2483"/>
                    <a:pt x="822" y="2482"/>
                  </a:cubicBezTo>
                  <a:cubicBezTo>
                    <a:pt x="822" y="2481"/>
                    <a:pt x="823" y="2480"/>
                    <a:pt x="822" y="2479"/>
                  </a:cubicBezTo>
                  <a:cubicBezTo>
                    <a:pt x="822" y="2478"/>
                    <a:pt x="822" y="2478"/>
                    <a:pt x="822" y="2477"/>
                  </a:cubicBezTo>
                  <a:cubicBezTo>
                    <a:pt x="822" y="2476"/>
                    <a:pt x="822" y="2475"/>
                    <a:pt x="821" y="2474"/>
                  </a:cubicBezTo>
                  <a:cubicBezTo>
                    <a:pt x="821" y="2473"/>
                    <a:pt x="821" y="2472"/>
                    <a:pt x="820" y="2471"/>
                  </a:cubicBezTo>
                  <a:cubicBezTo>
                    <a:pt x="820" y="2471"/>
                    <a:pt x="820" y="2470"/>
                    <a:pt x="819" y="2470"/>
                  </a:cubicBezTo>
                  <a:cubicBezTo>
                    <a:pt x="819" y="2469"/>
                    <a:pt x="819" y="2469"/>
                    <a:pt x="818" y="2468"/>
                  </a:cubicBezTo>
                  <a:cubicBezTo>
                    <a:pt x="818" y="2467"/>
                    <a:pt x="817" y="2466"/>
                    <a:pt x="816" y="2465"/>
                  </a:cubicBezTo>
                  <a:cubicBezTo>
                    <a:pt x="816" y="2464"/>
                    <a:pt x="815" y="2464"/>
                    <a:pt x="815" y="2463"/>
                  </a:cubicBezTo>
                  <a:cubicBezTo>
                    <a:pt x="814" y="2463"/>
                    <a:pt x="814" y="2462"/>
                    <a:pt x="814" y="2462"/>
                  </a:cubicBezTo>
                  <a:cubicBezTo>
                    <a:pt x="813" y="2461"/>
                    <a:pt x="813" y="2461"/>
                    <a:pt x="812" y="2460"/>
                  </a:cubicBezTo>
                  <a:cubicBezTo>
                    <a:pt x="812" y="2460"/>
                    <a:pt x="811" y="2459"/>
                    <a:pt x="810" y="2459"/>
                  </a:cubicBezTo>
                  <a:cubicBezTo>
                    <a:pt x="810" y="2459"/>
                    <a:pt x="809" y="2458"/>
                    <a:pt x="809" y="2458"/>
                  </a:cubicBezTo>
                  <a:cubicBezTo>
                    <a:pt x="808" y="2457"/>
                    <a:pt x="808" y="2457"/>
                    <a:pt x="807" y="2456"/>
                  </a:cubicBezTo>
                  <a:cubicBezTo>
                    <a:pt x="806" y="2456"/>
                    <a:pt x="806" y="2455"/>
                    <a:pt x="805" y="2455"/>
                  </a:cubicBezTo>
                  <a:cubicBezTo>
                    <a:pt x="804" y="2455"/>
                    <a:pt x="804" y="2454"/>
                    <a:pt x="803" y="2454"/>
                  </a:cubicBezTo>
                  <a:cubicBezTo>
                    <a:pt x="802" y="2453"/>
                    <a:pt x="800" y="2452"/>
                    <a:pt x="799" y="2451"/>
                  </a:cubicBezTo>
                  <a:cubicBezTo>
                    <a:pt x="798" y="2451"/>
                    <a:pt x="796" y="2450"/>
                    <a:pt x="795" y="2449"/>
                  </a:cubicBezTo>
                  <a:cubicBezTo>
                    <a:pt x="794" y="2449"/>
                    <a:pt x="793" y="2449"/>
                    <a:pt x="793" y="2448"/>
                  </a:cubicBezTo>
                  <a:cubicBezTo>
                    <a:pt x="790" y="2448"/>
                    <a:pt x="790" y="2448"/>
                    <a:pt x="790" y="2448"/>
                  </a:cubicBezTo>
                  <a:cubicBezTo>
                    <a:pt x="788" y="2447"/>
                    <a:pt x="785" y="2446"/>
                    <a:pt x="782" y="2445"/>
                  </a:cubicBezTo>
                  <a:cubicBezTo>
                    <a:pt x="779" y="2444"/>
                    <a:pt x="776" y="2443"/>
                    <a:pt x="774" y="2442"/>
                  </a:cubicBezTo>
                  <a:cubicBezTo>
                    <a:pt x="771" y="2441"/>
                    <a:pt x="768" y="2440"/>
                    <a:pt x="766" y="2439"/>
                  </a:cubicBezTo>
                  <a:cubicBezTo>
                    <a:pt x="764" y="2438"/>
                    <a:pt x="761" y="2437"/>
                    <a:pt x="759" y="2437"/>
                  </a:cubicBezTo>
                  <a:cubicBezTo>
                    <a:pt x="758" y="2436"/>
                    <a:pt x="758" y="2436"/>
                    <a:pt x="757" y="2435"/>
                  </a:cubicBezTo>
                  <a:cubicBezTo>
                    <a:pt x="756" y="2435"/>
                    <a:pt x="755" y="2434"/>
                    <a:pt x="755" y="2434"/>
                  </a:cubicBezTo>
                  <a:cubicBezTo>
                    <a:pt x="751" y="2429"/>
                    <a:pt x="747" y="2424"/>
                    <a:pt x="744" y="2418"/>
                  </a:cubicBezTo>
                  <a:cubicBezTo>
                    <a:pt x="740" y="2412"/>
                    <a:pt x="735" y="2406"/>
                    <a:pt x="731" y="2400"/>
                  </a:cubicBezTo>
                  <a:cubicBezTo>
                    <a:pt x="727" y="2394"/>
                    <a:pt x="723" y="2388"/>
                    <a:pt x="719" y="2382"/>
                  </a:cubicBezTo>
                  <a:cubicBezTo>
                    <a:pt x="716" y="2376"/>
                    <a:pt x="712" y="2370"/>
                    <a:pt x="710" y="2364"/>
                  </a:cubicBezTo>
                  <a:cubicBezTo>
                    <a:pt x="709" y="2363"/>
                    <a:pt x="709" y="2363"/>
                    <a:pt x="709" y="2363"/>
                  </a:cubicBezTo>
                  <a:cubicBezTo>
                    <a:pt x="709" y="2363"/>
                    <a:pt x="709" y="2362"/>
                    <a:pt x="709" y="2362"/>
                  </a:cubicBezTo>
                  <a:cubicBezTo>
                    <a:pt x="709" y="2361"/>
                    <a:pt x="708" y="2361"/>
                    <a:pt x="708" y="2360"/>
                  </a:cubicBezTo>
                  <a:cubicBezTo>
                    <a:pt x="708" y="2358"/>
                    <a:pt x="707" y="2357"/>
                    <a:pt x="707" y="2356"/>
                  </a:cubicBezTo>
                  <a:cubicBezTo>
                    <a:pt x="706" y="2353"/>
                    <a:pt x="705" y="2350"/>
                    <a:pt x="704" y="2348"/>
                  </a:cubicBezTo>
                  <a:cubicBezTo>
                    <a:pt x="709" y="2326"/>
                    <a:pt x="716" y="2302"/>
                    <a:pt x="726" y="2280"/>
                  </a:cubicBezTo>
                  <a:cubicBezTo>
                    <a:pt x="726" y="2285"/>
                    <a:pt x="726" y="2290"/>
                    <a:pt x="727" y="2294"/>
                  </a:cubicBezTo>
                  <a:cubicBezTo>
                    <a:pt x="727" y="2295"/>
                    <a:pt x="728" y="2296"/>
                    <a:pt x="728" y="2297"/>
                  </a:cubicBezTo>
                  <a:cubicBezTo>
                    <a:pt x="728" y="2297"/>
                    <a:pt x="728" y="2297"/>
                    <a:pt x="728" y="2297"/>
                  </a:cubicBezTo>
                  <a:cubicBezTo>
                    <a:pt x="728" y="2297"/>
                    <a:pt x="728" y="2297"/>
                    <a:pt x="728" y="2297"/>
                  </a:cubicBezTo>
                  <a:cubicBezTo>
                    <a:pt x="728" y="2297"/>
                    <a:pt x="728" y="2297"/>
                    <a:pt x="728" y="2297"/>
                  </a:cubicBezTo>
                  <a:cubicBezTo>
                    <a:pt x="728" y="2297"/>
                    <a:pt x="728" y="2297"/>
                    <a:pt x="728" y="2298"/>
                  </a:cubicBezTo>
                  <a:cubicBezTo>
                    <a:pt x="728" y="2298"/>
                    <a:pt x="728" y="2298"/>
                    <a:pt x="728" y="2298"/>
                  </a:cubicBezTo>
                  <a:cubicBezTo>
                    <a:pt x="728" y="2299"/>
                    <a:pt x="728" y="2299"/>
                    <a:pt x="728" y="2299"/>
                  </a:cubicBezTo>
                  <a:cubicBezTo>
                    <a:pt x="729" y="2300"/>
                    <a:pt x="729" y="2301"/>
                    <a:pt x="729" y="2302"/>
                  </a:cubicBezTo>
                  <a:cubicBezTo>
                    <a:pt x="730" y="2303"/>
                    <a:pt x="730" y="2304"/>
                    <a:pt x="730" y="2304"/>
                  </a:cubicBezTo>
                  <a:cubicBezTo>
                    <a:pt x="730" y="2305"/>
                    <a:pt x="731" y="2306"/>
                    <a:pt x="731" y="2306"/>
                  </a:cubicBezTo>
                  <a:cubicBezTo>
                    <a:pt x="731" y="2307"/>
                    <a:pt x="732" y="2308"/>
                    <a:pt x="732" y="2308"/>
                  </a:cubicBezTo>
                  <a:cubicBezTo>
                    <a:pt x="732" y="2309"/>
                    <a:pt x="732" y="2310"/>
                    <a:pt x="733" y="2310"/>
                  </a:cubicBezTo>
                  <a:cubicBezTo>
                    <a:pt x="735" y="2315"/>
                    <a:pt x="738" y="2320"/>
                    <a:pt x="741" y="2325"/>
                  </a:cubicBezTo>
                  <a:cubicBezTo>
                    <a:pt x="744" y="2330"/>
                    <a:pt x="747" y="2335"/>
                    <a:pt x="750" y="2339"/>
                  </a:cubicBezTo>
                  <a:cubicBezTo>
                    <a:pt x="751" y="2341"/>
                    <a:pt x="752" y="2343"/>
                    <a:pt x="753" y="2345"/>
                  </a:cubicBezTo>
                  <a:cubicBezTo>
                    <a:pt x="754" y="2346"/>
                    <a:pt x="754" y="2347"/>
                    <a:pt x="754" y="2348"/>
                  </a:cubicBezTo>
                  <a:cubicBezTo>
                    <a:pt x="754" y="2350"/>
                    <a:pt x="754" y="2352"/>
                    <a:pt x="754" y="2354"/>
                  </a:cubicBezTo>
                  <a:cubicBezTo>
                    <a:pt x="754" y="2355"/>
                    <a:pt x="754" y="2356"/>
                    <a:pt x="754" y="2357"/>
                  </a:cubicBezTo>
                  <a:cubicBezTo>
                    <a:pt x="754" y="2358"/>
                    <a:pt x="754" y="2359"/>
                    <a:pt x="754" y="2360"/>
                  </a:cubicBezTo>
                  <a:cubicBezTo>
                    <a:pt x="754" y="2362"/>
                    <a:pt x="755" y="2365"/>
                    <a:pt x="755" y="2367"/>
                  </a:cubicBezTo>
                  <a:cubicBezTo>
                    <a:pt x="755" y="2369"/>
                    <a:pt x="755" y="2371"/>
                    <a:pt x="755" y="2374"/>
                  </a:cubicBezTo>
                  <a:cubicBezTo>
                    <a:pt x="755" y="2376"/>
                    <a:pt x="755" y="2378"/>
                    <a:pt x="755" y="2381"/>
                  </a:cubicBezTo>
                  <a:cubicBezTo>
                    <a:pt x="755" y="2383"/>
                    <a:pt x="755" y="2385"/>
                    <a:pt x="755" y="2388"/>
                  </a:cubicBezTo>
                  <a:cubicBezTo>
                    <a:pt x="755" y="2389"/>
                    <a:pt x="755" y="2390"/>
                    <a:pt x="755" y="2391"/>
                  </a:cubicBezTo>
                  <a:cubicBezTo>
                    <a:pt x="755" y="2392"/>
                    <a:pt x="755" y="2393"/>
                    <a:pt x="755" y="2394"/>
                  </a:cubicBezTo>
                  <a:cubicBezTo>
                    <a:pt x="755" y="2396"/>
                    <a:pt x="755" y="2398"/>
                    <a:pt x="755" y="2400"/>
                  </a:cubicBezTo>
                  <a:cubicBezTo>
                    <a:pt x="755" y="2401"/>
                    <a:pt x="755" y="2401"/>
                    <a:pt x="755" y="2402"/>
                  </a:cubicBezTo>
                  <a:cubicBezTo>
                    <a:pt x="755" y="2403"/>
                    <a:pt x="754" y="2404"/>
                    <a:pt x="754" y="2405"/>
                  </a:cubicBezTo>
                  <a:cubicBezTo>
                    <a:pt x="754" y="2406"/>
                    <a:pt x="754" y="2407"/>
                    <a:pt x="754" y="2408"/>
                  </a:cubicBezTo>
                  <a:cubicBezTo>
                    <a:pt x="754" y="2409"/>
                    <a:pt x="754" y="2410"/>
                    <a:pt x="754" y="2411"/>
                  </a:cubicBezTo>
                  <a:cubicBezTo>
                    <a:pt x="754" y="2411"/>
                    <a:pt x="754" y="2412"/>
                    <a:pt x="754" y="2412"/>
                  </a:cubicBezTo>
                  <a:cubicBezTo>
                    <a:pt x="754" y="2412"/>
                    <a:pt x="755" y="2411"/>
                    <a:pt x="755" y="2411"/>
                  </a:cubicBezTo>
                  <a:cubicBezTo>
                    <a:pt x="755" y="2410"/>
                    <a:pt x="755" y="2410"/>
                    <a:pt x="756" y="2409"/>
                  </a:cubicBezTo>
                  <a:cubicBezTo>
                    <a:pt x="756" y="2408"/>
                    <a:pt x="757" y="2407"/>
                    <a:pt x="757" y="2405"/>
                  </a:cubicBezTo>
                  <a:cubicBezTo>
                    <a:pt x="758" y="2404"/>
                    <a:pt x="758" y="2404"/>
                    <a:pt x="758" y="2403"/>
                  </a:cubicBezTo>
                  <a:cubicBezTo>
                    <a:pt x="759" y="2402"/>
                    <a:pt x="759" y="2401"/>
                    <a:pt x="759" y="2400"/>
                  </a:cubicBezTo>
                  <a:cubicBezTo>
                    <a:pt x="759" y="2399"/>
                    <a:pt x="760" y="2399"/>
                    <a:pt x="760" y="2398"/>
                  </a:cubicBezTo>
                  <a:cubicBezTo>
                    <a:pt x="760" y="2397"/>
                    <a:pt x="760" y="2396"/>
                    <a:pt x="761" y="2395"/>
                  </a:cubicBezTo>
                  <a:cubicBezTo>
                    <a:pt x="761" y="2394"/>
                    <a:pt x="761" y="2393"/>
                    <a:pt x="761" y="2391"/>
                  </a:cubicBezTo>
                  <a:cubicBezTo>
                    <a:pt x="762" y="2390"/>
                    <a:pt x="762" y="2389"/>
                    <a:pt x="762" y="2388"/>
                  </a:cubicBezTo>
                  <a:cubicBezTo>
                    <a:pt x="762" y="2387"/>
                    <a:pt x="762" y="2386"/>
                    <a:pt x="762" y="2385"/>
                  </a:cubicBezTo>
                  <a:cubicBezTo>
                    <a:pt x="762" y="2383"/>
                    <a:pt x="763" y="2382"/>
                    <a:pt x="763" y="2381"/>
                  </a:cubicBezTo>
                  <a:cubicBezTo>
                    <a:pt x="763" y="2379"/>
                    <a:pt x="763" y="2376"/>
                    <a:pt x="763" y="2374"/>
                  </a:cubicBezTo>
                  <a:cubicBezTo>
                    <a:pt x="763" y="2371"/>
                    <a:pt x="763" y="2369"/>
                    <a:pt x="762" y="2366"/>
                  </a:cubicBezTo>
                  <a:cubicBezTo>
                    <a:pt x="762" y="2364"/>
                    <a:pt x="762" y="2362"/>
                    <a:pt x="761" y="2359"/>
                  </a:cubicBezTo>
                  <a:cubicBezTo>
                    <a:pt x="761" y="2358"/>
                    <a:pt x="761" y="2357"/>
                    <a:pt x="761" y="2356"/>
                  </a:cubicBezTo>
                  <a:cubicBezTo>
                    <a:pt x="762" y="2359"/>
                    <a:pt x="764" y="2362"/>
                    <a:pt x="766" y="2365"/>
                  </a:cubicBezTo>
                  <a:cubicBezTo>
                    <a:pt x="768" y="2369"/>
                    <a:pt x="769" y="2373"/>
                    <a:pt x="771" y="2377"/>
                  </a:cubicBezTo>
                  <a:cubicBezTo>
                    <a:pt x="771" y="2379"/>
                    <a:pt x="772" y="2381"/>
                    <a:pt x="772" y="2383"/>
                  </a:cubicBezTo>
                  <a:cubicBezTo>
                    <a:pt x="773" y="2384"/>
                    <a:pt x="773" y="2386"/>
                    <a:pt x="773" y="2388"/>
                  </a:cubicBezTo>
                  <a:cubicBezTo>
                    <a:pt x="774" y="2391"/>
                    <a:pt x="774" y="2394"/>
                    <a:pt x="774" y="2396"/>
                  </a:cubicBezTo>
                  <a:cubicBezTo>
                    <a:pt x="774" y="2398"/>
                    <a:pt x="774" y="2399"/>
                    <a:pt x="774" y="2400"/>
                  </a:cubicBezTo>
                  <a:cubicBezTo>
                    <a:pt x="774" y="2401"/>
                    <a:pt x="774" y="2401"/>
                    <a:pt x="774" y="2402"/>
                  </a:cubicBezTo>
                  <a:cubicBezTo>
                    <a:pt x="774" y="2403"/>
                    <a:pt x="774" y="2404"/>
                    <a:pt x="774" y="2404"/>
                  </a:cubicBezTo>
                  <a:cubicBezTo>
                    <a:pt x="774" y="2404"/>
                    <a:pt x="774" y="2403"/>
                    <a:pt x="775" y="2402"/>
                  </a:cubicBezTo>
                  <a:cubicBezTo>
                    <a:pt x="775" y="2401"/>
                    <a:pt x="775" y="2399"/>
                    <a:pt x="776" y="2396"/>
                  </a:cubicBezTo>
                  <a:cubicBezTo>
                    <a:pt x="776" y="2395"/>
                    <a:pt x="776" y="2394"/>
                    <a:pt x="776" y="2392"/>
                  </a:cubicBezTo>
                  <a:cubicBezTo>
                    <a:pt x="776" y="2391"/>
                    <a:pt x="776" y="2389"/>
                    <a:pt x="776" y="2388"/>
                  </a:cubicBezTo>
                  <a:cubicBezTo>
                    <a:pt x="776" y="2386"/>
                    <a:pt x="776" y="2384"/>
                    <a:pt x="776" y="2382"/>
                  </a:cubicBezTo>
                  <a:cubicBezTo>
                    <a:pt x="776" y="2380"/>
                    <a:pt x="775" y="2378"/>
                    <a:pt x="775" y="2376"/>
                  </a:cubicBezTo>
                  <a:cubicBezTo>
                    <a:pt x="774" y="2372"/>
                    <a:pt x="773" y="2367"/>
                    <a:pt x="771" y="2363"/>
                  </a:cubicBezTo>
                  <a:cubicBezTo>
                    <a:pt x="769" y="2358"/>
                    <a:pt x="767" y="2354"/>
                    <a:pt x="764" y="2349"/>
                  </a:cubicBezTo>
                  <a:cubicBezTo>
                    <a:pt x="764" y="2348"/>
                    <a:pt x="764" y="2348"/>
                    <a:pt x="764" y="2347"/>
                  </a:cubicBezTo>
                  <a:cubicBezTo>
                    <a:pt x="763" y="2346"/>
                    <a:pt x="763" y="2346"/>
                    <a:pt x="763" y="2346"/>
                  </a:cubicBezTo>
                  <a:cubicBezTo>
                    <a:pt x="763" y="2345"/>
                    <a:pt x="763" y="2345"/>
                    <a:pt x="763" y="2345"/>
                  </a:cubicBezTo>
                  <a:cubicBezTo>
                    <a:pt x="762" y="2344"/>
                    <a:pt x="761" y="2343"/>
                    <a:pt x="760" y="2342"/>
                  </a:cubicBezTo>
                  <a:cubicBezTo>
                    <a:pt x="759" y="2340"/>
                    <a:pt x="758" y="2337"/>
                    <a:pt x="756" y="2335"/>
                  </a:cubicBezTo>
                  <a:cubicBezTo>
                    <a:pt x="753" y="2330"/>
                    <a:pt x="750" y="2326"/>
                    <a:pt x="747" y="2321"/>
                  </a:cubicBezTo>
                  <a:cubicBezTo>
                    <a:pt x="745" y="2316"/>
                    <a:pt x="742" y="2312"/>
                    <a:pt x="740" y="2307"/>
                  </a:cubicBezTo>
                  <a:cubicBezTo>
                    <a:pt x="739" y="2305"/>
                    <a:pt x="739" y="2305"/>
                    <a:pt x="739" y="2305"/>
                  </a:cubicBezTo>
                  <a:cubicBezTo>
                    <a:pt x="738" y="2305"/>
                    <a:pt x="738" y="2304"/>
                    <a:pt x="738" y="2303"/>
                  </a:cubicBezTo>
                  <a:cubicBezTo>
                    <a:pt x="738" y="2303"/>
                    <a:pt x="737" y="2302"/>
                    <a:pt x="737" y="2302"/>
                  </a:cubicBezTo>
                  <a:cubicBezTo>
                    <a:pt x="737" y="2301"/>
                    <a:pt x="737" y="2301"/>
                    <a:pt x="736" y="2300"/>
                  </a:cubicBezTo>
                  <a:cubicBezTo>
                    <a:pt x="736" y="2299"/>
                    <a:pt x="736" y="2298"/>
                    <a:pt x="735" y="2296"/>
                  </a:cubicBezTo>
                  <a:cubicBezTo>
                    <a:pt x="735" y="2295"/>
                    <a:pt x="735" y="2295"/>
                    <a:pt x="735" y="2295"/>
                  </a:cubicBezTo>
                  <a:cubicBezTo>
                    <a:pt x="735" y="2295"/>
                    <a:pt x="735" y="2295"/>
                    <a:pt x="735" y="2295"/>
                  </a:cubicBezTo>
                  <a:cubicBezTo>
                    <a:pt x="734" y="2294"/>
                    <a:pt x="734" y="2293"/>
                    <a:pt x="734" y="2293"/>
                  </a:cubicBezTo>
                  <a:cubicBezTo>
                    <a:pt x="733" y="2288"/>
                    <a:pt x="732" y="2283"/>
                    <a:pt x="732" y="2279"/>
                  </a:cubicBezTo>
                  <a:cubicBezTo>
                    <a:pt x="731" y="2274"/>
                    <a:pt x="732" y="2270"/>
                    <a:pt x="732" y="2266"/>
                  </a:cubicBezTo>
                  <a:cubicBezTo>
                    <a:pt x="733" y="2265"/>
                    <a:pt x="733" y="2265"/>
                    <a:pt x="733" y="2264"/>
                  </a:cubicBezTo>
                  <a:cubicBezTo>
                    <a:pt x="736" y="2258"/>
                    <a:pt x="739" y="2252"/>
                    <a:pt x="742" y="2245"/>
                  </a:cubicBezTo>
                  <a:cubicBezTo>
                    <a:pt x="742" y="2245"/>
                    <a:pt x="742" y="2245"/>
                    <a:pt x="742" y="2245"/>
                  </a:cubicBezTo>
                  <a:cubicBezTo>
                    <a:pt x="742" y="2245"/>
                    <a:pt x="743" y="2245"/>
                    <a:pt x="743" y="2245"/>
                  </a:cubicBezTo>
                  <a:cubicBezTo>
                    <a:pt x="743" y="2245"/>
                    <a:pt x="743" y="2244"/>
                    <a:pt x="744" y="2244"/>
                  </a:cubicBezTo>
                  <a:cubicBezTo>
                    <a:pt x="744" y="2243"/>
                    <a:pt x="745" y="2243"/>
                    <a:pt x="745" y="2243"/>
                  </a:cubicBezTo>
                  <a:cubicBezTo>
                    <a:pt x="745" y="2243"/>
                    <a:pt x="744" y="2243"/>
                    <a:pt x="743" y="2244"/>
                  </a:cubicBezTo>
                  <a:cubicBezTo>
                    <a:pt x="743" y="2244"/>
                    <a:pt x="743" y="2244"/>
                    <a:pt x="743" y="2244"/>
                  </a:cubicBezTo>
                  <a:cubicBezTo>
                    <a:pt x="756" y="2221"/>
                    <a:pt x="770" y="2201"/>
                    <a:pt x="785" y="2186"/>
                  </a:cubicBezTo>
                  <a:cubicBezTo>
                    <a:pt x="790" y="2203"/>
                    <a:pt x="796" y="2216"/>
                    <a:pt x="802" y="2228"/>
                  </a:cubicBezTo>
                  <a:cubicBezTo>
                    <a:pt x="802" y="2229"/>
                    <a:pt x="802" y="2230"/>
                    <a:pt x="801" y="2231"/>
                  </a:cubicBezTo>
                  <a:cubicBezTo>
                    <a:pt x="801" y="2233"/>
                    <a:pt x="800" y="2235"/>
                    <a:pt x="800" y="2237"/>
                  </a:cubicBezTo>
                  <a:cubicBezTo>
                    <a:pt x="799" y="2239"/>
                    <a:pt x="799" y="2241"/>
                    <a:pt x="798" y="2243"/>
                  </a:cubicBezTo>
                  <a:cubicBezTo>
                    <a:pt x="798" y="2244"/>
                    <a:pt x="798" y="2245"/>
                    <a:pt x="798" y="2246"/>
                  </a:cubicBezTo>
                  <a:cubicBezTo>
                    <a:pt x="798" y="2247"/>
                    <a:pt x="797" y="2248"/>
                    <a:pt x="797" y="2249"/>
                  </a:cubicBezTo>
                  <a:cubicBezTo>
                    <a:pt x="797" y="2252"/>
                    <a:pt x="797" y="2254"/>
                    <a:pt x="797" y="2256"/>
                  </a:cubicBezTo>
                  <a:cubicBezTo>
                    <a:pt x="796" y="2261"/>
                    <a:pt x="796" y="2267"/>
                    <a:pt x="796" y="2272"/>
                  </a:cubicBezTo>
                  <a:cubicBezTo>
                    <a:pt x="796" y="2273"/>
                    <a:pt x="796" y="2275"/>
                    <a:pt x="796" y="2276"/>
                  </a:cubicBezTo>
                  <a:cubicBezTo>
                    <a:pt x="796" y="2277"/>
                    <a:pt x="796" y="2279"/>
                    <a:pt x="796" y="2280"/>
                  </a:cubicBezTo>
                  <a:cubicBezTo>
                    <a:pt x="797" y="2283"/>
                    <a:pt x="797" y="2286"/>
                    <a:pt x="797" y="2288"/>
                  </a:cubicBezTo>
                  <a:cubicBezTo>
                    <a:pt x="798" y="2294"/>
                    <a:pt x="799" y="2300"/>
                    <a:pt x="800" y="2305"/>
                  </a:cubicBezTo>
                  <a:cubicBezTo>
                    <a:pt x="801" y="2311"/>
                    <a:pt x="802" y="2316"/>
                    <a:pt x="803" y="2322"/>
                  </a:cubicBezTo>
                  <a:cubicBezTo>
                    <a:pt x="804" y="2325"/>
                    <a:pt x="804" y="2327"/>
                    <a:pt x="805" y="2330"/>
                  </a:cubicBezTo>
                  <a:cubicBezTo>
                    <a:pt x="806" y="2333"/>
                    <a:pt x="806" y="2335"/>
                    <a:pt x="807" y="2338"/>
                  </a:cubicBezTo>
                  <a:cubicBezTo>
                    <a:pt x="808" y="2343"/>
                    <a:pt x="809" y="2348"/>
                    <a:pt x="810" y="2352"/>
                  </a:cubicBezTo>
                  <a:cubicBezTo>
                    <a:pt x="812" y="2357"/>
                    <a:pt x="813" y="2362"/>
                    <a:pt x="814" y="2366"/>
                  </a:cubicBezTo>
                  <a:cubicBezTo>
                    <a:pt x="814" y="2368"/>
                    <a:pt x="815" y="2370"/>
                    <a:pt x="815" y="2372"/>
                  </a:cubicBezTo>
                  <a:cubicBezTo>
                    <a:pt x="815" y="2373"/>
                    <a:pt x="816" y="2375"/>
                    <a:pt x="816" y="2377"/>
                  </a:cubicBezTo>
                  <a:cubicBezTo>
                    <a:pt x="817" y="2379"/>
                    <a:pt x="817" y="2380"/>
                    <a:pt x="817" y="2382"/>
                  </a:cubicBezTo>
                  <a:cubicBezTo>
                    <a:pt x="818" y="2383"/>
                    <a:pt x="818" y="2384"/>
                    <a:pt x="818" y="2386"/>
                  </a:cubicBezTo>
                  <a:cubicBezTo>
                    <a:pt x="819" y="2390"/>
                    <a:pt x="819" y="2393"/>
                    <a:pt x="819" y="2393"/>
                  </a:cubicBezTo>
                  <a:cubicBezTo>
                    <a:pt x="819" y="2393"/>
                    <a:pt x="819" y="2393"/>
                    <a:pt x="820" y="2391"/>
                  </a:cubicBezTo>
                  <a:cubicBezTo>
                    <a:pt x="820" y="2390"/>
                    <a:pt x="820" y="2388"/>
                    <a:pt x="820" y="2385"/>
                  </a:cubicBezTo>
                  <a:cubicBezTo>
                    <a:pt x="820" y="2384"/>
                    <a:pt x="820" y="2383"/>
                    <a:pt x="819" y="2381"/>
                  </a:cubicBezTo>
                  <a:cubicBezTo>
                    <a:pt x="819" y="2380"/>
                    <a:pt x="819" y="2378"/>
                    <a:pt x="819" y="2376"/>
                  </a:cubicBezTo>
                  <a:cubicBezTo>
                    <a:pt x="819" y="2375"/>
                    <a:pt x="819" y="2373"/>
                    <a:pt x="819" y="2371"/>
                  </a:cubicBezTo>
                  <a:cubicBezTo>
                    <a:pt x="819" y="2369"/>
                    <a:pt x="818" y="2367"/>
                    <a:pt x="818" y="2365"/>
                  </a:cubicBezTo>
                  <a:cubicBezTo>
                    <a:pt x="818" y="2361"/>
                    <a:pt x="817" y="2356"/>
                    <a:pt x="816" y="2351"/>
                  </a:cubicBezTo>
                  <a:cubicBezTo>
                    <a:pt x="816" y="2347"/>
                    <a:pt x="815" y="2341"/>
                    <a:pt x="814" y="2336"/>
                  </a:cubicBezTo>
                  <a:cubicBezTo>
                    <a:pt x="813" y="2334"/>
                    <a:pt x="813" y="2332"/>
                    <a:pt x="812" y="2330"/>
                  </a:cubicBezTo>
                  <a:cubicBezTo>
                    <a:pt x="813" y="2330"/>
                    <a:pt x="813" y="2331"/>
                    <a:pt x="814" y="2332"/>
                  </a:cubicBezTo>
                  <a:cubicBezTo>
                    <a:pt x="814" y="2333"/>
                    <a:pt x="815" y="2334"/>
                    <a:pt x="815" y="2335"/>
                  </a:cubicBezTo>
                  <a:cubicBezTo>
                    <a:pt x="816" y="2336"/>
                    <a:pt x="816" y="2336"/>
                    <a:pt x="816" y="2337"/>
                  </a:cubicBezTo>
                  <a:cubicBezTo>
                    <a:pt x="817" y="2337"/>
                    <a:pt x="817" y="2338"/>
                    <a:pt x="817" y="2339"/>
                  </a:cubicBezTo>
                  <a:cubicBezTo>
                    <a:pt x="818" y="2340"/>
                    <a:pt x="819" y="2341"/>
                    <a:pt x="819" y="2342"/>
                  </a:cubicBezTo>
                  <a:cubicBezTo>
                    <a:pt x="820" y="2343"/>
                    <a:pt x="821" y="2345"/>
                    <a:pt x="821" y="2346"/>
                  </a:cubicBezTo>
                  <a:cubicBezTo>
                    <a:pt x="822" y="2347"/>
                    <a:pt x="823" y="2349"/>
                    <a:pt x="823" y="2350"/>
                  </a:cubicBezTo>
                  <a:cubicBezTo>
                    <a:pt x="825" y="2352"/>
                    <a:pt x="826" y="2355"/>
                    <a:pt x="827" y="2358"/>
                  </a:cubicBezTo>
                  <a:cubicBezTo>
                    <a:pt x="829" y="2360"/>
                    <a:pt x="830" y="2363"/>
                    <a:pt x="831" y="2366"/>
                  </a:cubicBezTo>
                  <a:cubicBezTo>
                    <a:pt x="832" y="2367"/>
                    <a:pt x="832" y="2368"/>
                    <a:pt x="833" y="2370"/>
                  </a:cubicBezTo>
                  <a:cubicBezTo>
                    <a:pt x="834" y="2371"/>
                    <a:pt x="834" y="2372"/>
                    <a:pt x="835" y="2374"/>
                  </a:cubicBezTo>
                  <a:cubicBezTo>
                    <a:pt x="835" y="2375"/>
                    <a:pt x="836" y="2376"/>
                    <a:pt x="836" y="2378"/>
                  </a:cubicBezTo>
                  <a:cubicBezTo>
                    <a:pt x="837" y="2378"/>
                    <a:pt x="837" y="2379"/>
                    <a:pt x="837" y="2379"/>
                  </a:cubicBezTo>
                  <a:cubicBezTo>
                    <a:pt x="837" y="2380"/>
                    <a:pt x="838" y="2381"/>
                    <a:pt x="838" y="2381"/>
                  </a:cubicBezTo>
                  <a:cubicBezTo>
                    <a:pt x="839" y="2384"/>
                    <a:pt x="840" y="2386"/>
                    <a:pt x="841" y="2388"/>
                  </a:cubicBezTo>
                  <a:cubicBezTo>
                    <a:pt x="841" y="2389"/>
                    <a:pt x="841" y="2390"/>
                    <a:pt x="842" y="2391"/>
                  </a:cubicBezTo>
                  <a:cubicBezTo>
                    <a:pt x="842" y="2392"/>
                    <a:pt x="842" y="2393"/>
                    <a:pt x="843" y="2394"/>
                  </a:cubicBezTo>
                  <a:cubicBezTo>
                    <a:pt x="843" y="2395"/>
                    <a:pt x="843" y="2395"/>
                    <a:pt x="844" y="2396"/>
                  </a:cubicBezTo>
                  <a:cubicBezTo>
                    <a:pt x="844" y="2397"/>
                    <a:pt x="844" y="2398"/>
                    <a:pt x="845" y="2398"/>
                  </a:cubicBezTo>
                  <a:cubicBezTo>
                    <a:pt x="845" y="2399"/>
                    <a:pt x="846" y="2400"/>
                    <a:pt x="846" y="2401"/>
                  </a:cubicBezTo>
                  <a:cubicBezTo>
                    <a:pt x="846" y="2402"/>
                    <a:pt x="846" y="2402"/>
                    <a:pt x="846" y="2402"/>
                  </a:cubicBezTo>
                  <a:cubicBezTo>
                    <a:pt x="846" y="2402"/>
                    <a:pt x="846" y="2402"/>
                    <a:pt x="846" y="2401"/>
                  </a:cubicBezTo>
                  <a:cubicBezTo>
                    <a:pt x="846" y="2400"/>
                    <a:pt x="846" y="2399"/>
                    <a:pt x="846" y="2398"/>
                  </a:cubicBezTo>
                  <a:cubicBezTo>
                    <a:pt x="846" y="2396"/>
                    <a:pt x="846" y="2395"/>
                    <a:pt x="846" y="2393"/>
                  </a:cubicBezTo>
                  <a:cubicBezTo>
                    <a:pt x="846" y="2392"/>
                    <a:pt x="846" y="2391"/>
                    <a:pt x="845" y="2390"/>
                  </a:cubicBezTo>
                  <a:cubicBezTo>
                    <a:pt x="845" y="2389"/>
                    <a:pt x="845" y="2388"/>
                    <a:pt x="845" y="2387"/>
                  </a:cubicBezTo>
                  <a:cubicBezTo>
                    <a:pt x="845" y="2386"/>
                    <a:pt x="845" y="2384"/>
                    <a:pt x="844" y="2383"/>
                  </a:cubicBezTo>
                  <a:cubicBezTo>
                    <a:pt x="844" y="2382"/>
                    <a:pt x="844" y="2381"/>
                    <a:pt x="843" y="2379"/>
                  </a:cubicBezTo>
                  <a:cubicBezTo>
                    <a:pt x="843" y="2378"/>
                    <a:pt x="843" y="2377"/>
                    <a:pt x="842" y="2375"/>
                  </a:cubicBezTo>
                  <a:cubicBezTo>
                    <a:pt x="842" y="2374"/>
                    <a:pt x="842" y="2373"/>
                    <a:pt x="841" y="2371"/>
                  </a:cubicBezTo>
                  <a:cubicBezTo>
                    <a:pt x="840" y="2369"/>
                    <a:pt x="839" y="2366"/>
                    <a:pt x="838" y="2363"/>
                  </a:cubicBezTo>
                  <a:cubicBezTo>
                    <a:pt x="837" y="2360"/>
                    <a:pt x="836" y="2357"/>
                    <a:pt x="835" y="2354"/>
                  </a:cubicBezTo>
                  <a:cubicBezTo>
                    <a:pt x="833" y="2352"/>
                    <a:pt x="832" y="2349"/>
                    <a:pt x="830" y="2346"/>
                  </a:cubicBezTo>
                  <a:cubicBezTo>
                    <a:pt x="829" y="2343"/>
                    <a:pt x="827" y="2341"/>
                    <a:pt x="825" y="2339"/>
                  </a:cubicBezTo>
                  <a:cubicBezTo>
                    <a:pt x="825" y="2337"/>
                    <a:pt x="824" y="2336"/>
                    <a:pt x="823" y="2335"/>
                  </a:cubicBezTo>
                  <a:cubicBezTo>
                    <a:pt x="822" y="2334"/>
                    <a:pt x="821" y="2333"/>
                    <a:pt x="820" y="2332"/>
                  </a:cubicBezTo>
                  <a:cubicBezTo>
                    <a:pt x="820" y="2331"/>
                    <a:pt x="819" y="2330"/>
                    <a:pt x="818" y="2329"/>
                  </a:cubicBezTo>
                  <a:cubicBezTo>
                    <a:pt x="817" y="2328"/>
                    <a:pt x="816" y="2327"/>
                    <a:pt x="816" y="2326"/>
                  </a:cubicBezTo>
                  <a:cubicBezTo>
                    <a:pt x="815" y="2325"/>
                    <a:pt x="814" y="2324"/>
                    <a:pt x="813" y="2324"/>
                  </a:cubicBezTo>
                  <a:cubicBezTo>
                    <a:pt x="813" y="2323"/>
                    <a:pt x="812" y="2322"/>
                    <a:pt x="811" y="2322"/>
                  </a:cubicBezTo>
                  <a:cubicBezTo>
                    <a:pt x="811" y="2321"/>
                    <a:pt x="811" y="2321"/>
                    <a:pt x="811" y="2321"/>
                  </a:cubicBezTo>
                  <a:cubicBezTo>
                    <a:pt x="811" y="2321"/>
                    <a:pt x="811" y="2321"/>
                    <a:pt x="811" y="2320"/>
                  </a:cubicBezTo>
                  <a:cubicBezTo>
                    <a:pt x="810" y="2315"/>
                    <a:pt x="808" y="2309"/>
                    <a:pt x="807" y="2304"/>
                  </a:cubicBezTo>
                  <a:cubicBezTo>
                    <a:pt x="806" y="2298"/>
                    <a:pt x="806" y="2293"/>
                    <a:pt x="805" y="2288"/>
                  </a:cubicBezTo>
                  <a:cubicBezTo>
                    <a:pt x="804" y="2282"/>
                    <a:pt x="804" y="2277"/>
                    <a:pt x="803" y="2272"/>
                  </a:cubicBezTo>
                  <a:cubicBezTo>
                    <a:pt x="803" y="2266"/>
                    <a:pt x="802" y="2261"/>
                    <a:pt x="802" y="2257"/>
                  </a:cubicBezTo>
                  <a:cubicBezTo>
                    <a:pt x="802" y="2252"/>
                    <a:pt x="803" y="2247"/>
                    <a:pt x="803" y="2243"/>
                  </a:cubicBezTo>
                  <a:cubicBezTo>
                    <a:pt x="803" y="2241"/>
                    <a:pt x="803" y="2239"/>
                    <a:pt x="803" y="2237"/>
                  </a:cubicBezTo>
                  <a:cubicBezTo>
                    <a:pt x="804" y="2235"/>
                    <a:pt x="804" y="2234"/>
                    <a:pt x="804" y="2232"/>
                  </a:cubicBezTo>
                  <a:cubicBezTo>
                    <a:pt x="804" y="2232"/>
                    <a:pt x="804" y="2232"/>
                    <a:pt x="804" y="2231"/>
                  </a:cubicBezTo>
                  <a:cubicBezTo>
                    <a:pt x="831" y="2276"/>
                    <a:pt x="866" y="2286"/>
                    <a:pt x="866" y="2286"/>
                  </a:cubicBezTo>
                  <a:cubicBezTo>
                    <a:pt x="866" y="2286"/>
                    <a:pt x="871" y="2302"/>
                    <a:pt x="871" y="2329"/>
                  </a:cubicBezTo>
                  <a:cubicBezTo>
                    <a:pt x="871" y="2339"/>
                    <a:pt x="872" y="2350"/>
                    <a:pt x="873" y="2360"/>
                  </a:cubicBezTo>
                  <a:cubicBezTo>
                    <a:pt x="873" y="2363"/>
                    <a:pt x="872" y="2366"/>
                    <a:pt x="871" y="2370"/>
                  </a:cubicBezTo>
                  <a:cubicBezTo>
                    <a:pt x="870" y="2374"/>
                    <a:pt x="869" y="2379"/>
                    <a:pt x="868" y="2383"/>
                  </a:cubicBezTo>
                  <a:cubicBezTo>
                    <a:pt x="867" y="2386"/>
                    <a:pt x="867" y="2388"/>
                    <a:pt x="866" y="2390"/>
                  </a:cubicBezTo>
                  <a:cubicBezTo>
                    <a:pt x="865" y="2393"/>
                    <a:pt x="865" y="2395"/>
                    <a:pt x="864" y="2398"/>
                  </a:cubicBezTo>
                  <a:cubicBezTo>
                    <a:pt x="863" y="2403"/>
                    <a:pt x="862" y="2408"/>
                    <a:pt x="861" y="2413"/>
                  </a:cubicBezTo>
                  <a:cubicBezTo>
                    <a:pt x="861" y="2414"/>
                    <a:pt x="861" y="2416"/>
                    <a:pt x="861" y="2417"/>
                  </a:cubicBezTo>
                  <a:cubicBezTo>
                    <a:pt x="861" y="2418"/>
                    <a:pt x="860" y="2420"/>
                    <a:pt x="860" y="2421"/>
                  </a:cubicBezTo>
                  <a:cubicBezTo>
                    <a:pt x="860" y="2422"/>
                    <a:pt x="860" y="2424"/>
                    <a:pt x="860" y="2426"/>
                  </a:cubicBezTo>
                  <a:cubicBezTo>
                    <a:pt x="860" y="2426"/>
                    <a:pt x="860" y="2426"/>
                    <a:pt x="859" y="2427"/>
                  </a:cubicBezTo>
                  <a:cubicBezTo>
                    <a:pt x="859" y="2427"/>
                    <a:pt x="859" y="2428"/>
                    <a:pt x="859" y="2428"/>
                  </a:cubicBezTo>
                  <a:cubicBezTo>
                    <a:pt x="858" y="2429"/>
                    <a:pt x="858" y="2430"/>
                    <a:pt x="858" y="2430"/>
                  </a:cubicBezTo>
                  <a:cubicBezTo>
                    <a:pt x="857" y="2431"/>
                    <a:pt x="857" y="2432"/>
                    <a:pt x="857" y="2433"/>
                  </a:cubicBezTo>
                  <a:cubicBezTo>
                    <a:pt x="856" y="2433"/>
                    <a:pt x="856" y="2434"/>
                    <a:pt x="856" y="2435"/>
                  </a:cubicBezTo>
                  <a:cubicBezTo>
                    <a:pt x="855" y="2437"/>
                    <a:pt x="854" y="2438"/>
                    <a:pt x="854" y="2440"/>
                  </a:cubicBezTo>
                  <a:cubicBezTo>
                    <a:pt x="854" y="2441"/>
                    <a:pt x="853" y="2442"/>
                    <a:pt x="853" y="2443"/>
                  </a:cubicBezTo>
                  <a:cubicBezTo>
                    <a:pt x="853" y="2444"/>
                    <a:pt x="853" y="2445"/>
                    <a:pt x="852" y="2446"/>
                  </a:cubicBezTo>
                  <a:cubicBezTo>
                    <a:pt x="852" y="2448"/>
                    <a:pt x="852" y="2450"/>
                    <a:pt x="851" y="2452"/>
                  </a:cubicBezTo>
                  <a:cubicBezTo>
                    <a:pt x="851" y="2454"/>
                    <a:pt x="851" y="2456"/>
                    <a:pt x="851" y="2458"/>
                  </a:cubicBezTo>
                  <a:cubicBezTo>
                    <a:pt x="850" y="2459"/>
                    <a:pt x="850" y="2460"/>
                    <a:pt x="850" y="2461"/>
                  </a:cubicBezTo>
                  <a:cubicBezTo>
                    <a:pt x="850" y="2462"/>
                    <a:pt x="850" y="2463"/>
                    <a:pt x="850" y="2464"/>
                  </a:cubicBezTo>
                  <a:cubicBezTo>
                    <a:pt x="850" y="2466"/>
                    <a:pt x="850" y="2468"/>
                    <a:pt x="851" y="2470"/>
                  </a:cubicBezTo>
                  <a:cubicBezTo>
                    <a:pt x="851" y="2471"/>
                    <a:pt x="851" y="2471"/>
                    <a:pt x="851" y="2472"/>
                  </a:cubicBezTo>
                  <a:cubicBezTo>
                    <a:pt x="851" y="2473"/>
                    <a:pt x="851" y="2474"/>
                    <a:pt x="851" y="2475"/>
                  </a:cubicBezTo>
                  <a:cubicBezTo>
                    <a:pt x="851" y="2475"/>
                    <a:pt x="851" y="2476"/>
                    <a:pt x="851" y="2477"/>
                  </a:cubicBezTo>
                  <a:cubicBezTo>
                    <a:pt x="852" y="2478"/>
                    <a:pt x="852" y="2478"/>
                    <a:pt x="852" y="2479"/>
                  </a:cubicBezTo>
                  <a:cubicBezTo>
                    <a:pt x="852" y="2480"/>
                    <a:pt x="852" y="2481"/>
                    <a:pt x="853" y="2482"/>
                  </a:cubicBezTo>
                  <a:cubicBezTo>
                    <a:pt x="853" y="2483"/>
                    <a:pt x="853" y="2484"/>
                    <a:pt x="853" y="2484"/>
                  </a:cubicBezTo>
                  <a:cubicBezTo>
                    <a:pt x="854" y="2485"/>
                    <a:pt x="854" y="2485"/>
                    <a:pt x="854" y="2485"/>
                  </a:cubicBezTo>
                  <a:cubicBezTo>
                    <a:pt x="854" y="2485"/>
                    <a:pt x="854" y="2485"/>
                    <a:pt x="854" y="2484"/>
                  </a:cubicBezTo>
                  <a:cubicBezTo>
                    <a:pt x="854" y="2484"/>
                    <a:pt x="854" y="2483"/>
                    <a:pt x="854" y="2482"/>
                  </a:cubicBezTo>
                  <a:cubicBezTo>
                    <a:pt x="854" y="2481"/>
                    <a:pt x="855" y="2480"/>
                    <a:pt x="855" y="2479"/>
                  </a:cubicBezTo>
                  <a:cubicBezTo>
                    <a:pt x="855" y="2478"/>
                    <a:pt x="855" y="2476"/>
                    <a:pt x="856" y="2475"/>
                  </a:cubicBezTo>
                  <a:cubicBezTo>
                    <a:pt x="856" y="2473"/>
                    <a:pt x="856" y="2472"/>
                    <a:pt x="857" y="2470"/>
                  </a:cubicBezTo>
                  <a:cubicBezTo>
                    <a:pt x="857" y="2468"/>
                    <a:pt x="857" y="2467"/>
                    <a:pt x="857" y="2465"/>
                  </a:cubicBezTo>
                  <a:cubicBezTo>
                    <a:pt x="857" y="2464"/>
                    <a:pt x="858" y="2463"/>
                    <a:pt x="858" y="2462"/>
                  </a:cubicBezTo>
                  <a:cubicBezTo>
                    <a:pt x="858" y="2461"/>
                    <a:pt x="858" y="2460"/>
                    <a:pt x="858" y="2459"/>
                  </a:cubicBezTo>
                  <a:cubicBezTo>
                    <a:pt x="858" y="2457"/>
                    <a:pt x="859" y="2455"/>
                    <a:pt x="859" y="2453"/>
                  </a:cubicBezTo>
                  <a:cubicBezTo>
                    <a:pt x="859" y="2451"/>
                    <a:pt x="860" y="2449"/>
                    <a:pt x="860" y="2447"/>
                  </a:cubicBezTo>
                  <a:cubicBezTo>
                    <a:pt x="860" y="2446"/>
                    <a:pt x="860" y="2445"/>
                    <a:pt x="860" y="2445"/>
                  </a:cubicBezTo>
                  <a:cubicBezTo>
                    <a:pt x="860" y="2444"/>
                    <a:pt x="861" y="2443"/>
                    <a:pt x="861" y="2442"/>
                  </a:cubicBezTo>
                  <a:cubicBezTo>
                    <a:pt x="861" y="2442"/>
                    <a:pt x="861" y="2442"/>
                    <a:pt x="861" y="2441"/>
                  </a:cubicBezTo>
                  <a:cubicBezTo>
                    <a:pt x="861" y="2442"/>
                    <a:pt x="861" y="2443"/>
                    <a:pt x="861" y="2444"/>
                  </a:cubicBezTo>
                  <a:cubicBezTo>
                    <a:pt x="862" y="2449"/>
                    <a:pt x="863" y="2454"/>
                    <a:pt x="865" y="2458"/>
                  </a:cubicBezTo>
                  <a:cubicBezTo>
                    <a:pt x="866" y="2462"/>
                    <a:pt x="868" y="2466"/>
                    <a:pt x="870" y="2470"/>
                  </a:cubicBezTo>
                  <a:cubicBezTo>
                    <a:pt x="872" y="2473"/>
                    <a:pt x="875" y="2476"/>
                    <a:pt x="877" y="2478"/>
                  </a:cubicBezTo>
                  <a:cubicBezTo>
                    <a:pt x="879" y="2481"/>
                    <a:pt x="881" y="2482"/>
                    <a:pt x="883" y="2484"/>
                  </a:cubicBezTo>
                  <a:cubicBezTo>
                    <a:pt x="884" y="2484"/>
                    <a:pt x="885" y="2485"/>
                    <a:pt x="886" y="2485"/>
                  </a:cubicBezTo>
                  <a:cubicBezTo>
                    <a:pt x="887" y="2486"/>
                    <a:pt x="887" y="2486"/>
                    <a:pt x="888" y="2486"/>
                  </a:cubicBezTo>
                  <a:cubicBezTo>
                    <a:pt x="889" y="2487"/>
                    <a:pt x="890" y="2487"/>
                    <a:pt x="890" y="2487"/>
                  </a:cubicBezTo>
                  <a:cubicBezTo>
                    <a:pt x="890" y="2487"/>
                    <a:pt x="889" y="2487"/>
                    <a:pt x="888" y="2486"/>
                  </a:cubicBezTo>
                  <a:cubicBezTo>
                    <a:pt x="887" y="2485"/>
                    <a:pt x="886" y="2484"/>
                    <a:pt x="884" y="2482"/>
                  </a:cubicBezTo>
                  <a:cubicBezTo>
                    <a:pt x="883" y="2481"/>
                    <a:pt x="881" y="2479"/>
                    <a:pt x="879" y="2476"/>
                  </a:cubicBezTo>
                  <a:cubicBezTo>
                    <a:pt x="877" y="2474"/>
                    <a:pt x="876" y="2471"/>
                    <a:pt x="874" y="2468"/>
                  </a:cubicBezTo>
                  <a:cubicBezTo>
                    <a:pt x="873" y="2464"/>
                    <a:pt x="871" y="2460"/>
                    <a:pt x="870" y="2456"/>
                  </a:cubicBezTo>
                  <a:cubicBezTo>
                    <a:pt x="869" y="2452"/>
                    <a:pt x="868" y="2448"/>
                    <a:pt x="868" y="2443"/>
                  </a:cubicBezTo>
                  <a:cubicBezTo>
                    <a:pt x="868" y="2439"/>
                    <a:pt x="868" y="2434"/>
                    <a:pt x="868" y="2429"/>
                  </a:cubicBezTo>
                  <a:cubicBezTo>
                    <a:pt x="868" y="2426"/>
                    <a:pt x="868" y="2424"/>
                    <a:pt x="868" y="2422"/>
                  </a:cubicBezTo>
                  <a:cubicBezTo>
                    <a:pt x="868" y="2420"/>
                    <a:pt x="868" y="2419"/>
                    <a:pt x="869" y="2418"/>
                  </a:cubicBezTo>
                  <a:cubicBezTo>
                    <a:pt x="869" y="2417"/>
                    <a:pt x="869" y="2415"/>
                    <a:pt x="869" y="2414"/>
                  </a:cubicBezTo>
                  <a:cubicBezTo>
                    <a:pt x="870" y="2409"/>
                    <a:pt x="871" y="2404"/>
                    <a:pt x="872" y="2399"/>
                  </a:cubicBezTo>
                  <a:cubicBezTo>
                    <a:pt x="872" y="2397"/>
                    <a:pt x="873" y="2394"/>
                    <a:pt x="873" y="2392"/>
                  </a:cubicBezTo>
                  <a:cubicBezTo>
                    <a:pt x="874" y="2390"/>
                    <a:pt x="874" y="2387"/>
                    <a:pt x="875" y="2385"/>
                  </a:cubicBezTo>
                  <a:cubicBezTo>
                    <a:pt x="875" y="2382"/>
                    <a:pt x="876" y="2379"/>
                    <a:pt x="876" y="2376"/>
                  </a:cubicBezTo>
                  <a:cubicBezTo>
                    <a:pt x="881" y="2400"/>
                    <a:pt x="889" y="2423"/>
                    <a:pt x="894" y="2444"/>
                  </a:cubicBezTo>
                  <a:cubicBezTo>
                    <a:pt x="884" y="2399"/>
                    <a:pt x="885" y="2352"/>
                    <a:pt x="887" y="2322"/>
                  </a:cubicBezTo>
                  <a:cubicBezTo>
                    <a:pt x="888" y="2323"/>
                    <a:pt x="888" y="2325"/>
                    <a:pt x="888" y="2326"/>
                  </a:cubicBezTo>
                  <a:cubicBezTo>
                    <a:pt x="890" y="2331"/>
                    <a:pt x="892" y="2337"/>
                    <a:pt x="894" y="2342"/>
                  </a:cubicBezTo>
                  <a:cubicBezTo>
                    <a:pt x="896" y="2348"/>
                    <a:pt x="899" y="2353"/>
                    <a:pt x="902" y="2359"/>
                  </a:cubicBezTo>
                  <a:cubicBezTo>
                    <a:pt x="904" y="2362"/>
                    <a:pt x="905" y="2365"/>
                    <a:pt x="907" y="2367"/>
                  </a:cubicBezTo>
                  <a:cubicBezTo>
                    <a:pt x="909" y="2370"/>
                    <a:pt x="910" y="2373"/>
                    <a:pt x="912" y="2376"/>
                  </a:cubicBezTo>
                  <a:cubicBezTo>
                    <a:pt x="914" y="2379"/>
                    <a:pt x="915" y="2382"/>
                    <a:pt x="917" y="2385"/>
                  </a:cubicBezTo>
                  <a:cubicBezTo>
                    <a:pt x="918" y="2386"/>
                    <a:pt x="918" y="2386"/>
                    <a:pt x="918" y="2386"/>
                  </a:cubicBezTo>
                  <a:cubicBezTo>
                    <a:pt x="918" y="2387"/>
                    <a:pt x="918" y="2387"/>
                    <a:pt x="918" y="2387"/>
                  </a:cubicBezTo>
                  <a:cubicBezTo>
                    <a:pt x="919" y="2389"/>
                    <a:pt x="919" y="2389"/>
                    <a:pt x="919" y="2389"/>
                  </a:cubicBezTo>
                  <a:cubicBezTo>
                    <a:pt x="920" y="2391"/>
                    <a:pt x="921" y="2392"/>
                    <a:pt x="922" y="2394"/>
                  </a:cubicBezTo>
                  <a:cubicBezTo>
                    <a:pt x="924" y="2398"/>
                    <a:pt x="924" y="2398"/>
                    <a:pt x="924" y="2398"/>
                  </a:cubicBezTo>
                  <a:cubicBezTo>
                    <a:pt x="925" y="2399"/>
                    <a:pt x="925" y="2400"/>
                    <a:pt x="925" y="2401"/>
                  </a:cubicBezTo>
                  <a:cubicBezTo>
                    <a:pt x="925" y="2402"/>
                    <a:pt x="925" y="2404"/>
                    <a:pt x="924" y="2405"/>
                  </a:cubicBezTo>
                  <a:cubicBezTo>
                    <a:pt x="924" y="2408"/>
                    <a:pt x="923" y="2412"/>
                    <a:pt x="923" y="2415"/>
                  </a:cubicBezTo>
                  <a:cubicBezTo>
                    <a:pt x="922" y="2416"/>
                    <a:pt x="922" y="2417"/>
                    <a:pt x="922" y="2418"/>
                  </a:cubicBezTo>
                  <a:cubicBezTo>
                    <a:pt x="922" y="2419"/>
                    <a:pt x="922" y="2420"/>
                    <a:pt x="922" y="2420"/>
                  </a:cubicBezTo>
                  <a:cubicBezTo>
                    <a:pt x="922" y="2422"/>
                    <a:pt x="922" y="2424"/>
                    <a:pt x="921" y="2426"/>
                  </a:cubicBezTo>
                  <a:cubicBezTo>
                    <a:pt x="921" y="2428"/>
                    <a:pt x="921" y="2430"/>
                    <a:pt x="921" y="2432"/>
                  </a:cubicBezTo>
                  <a:cubicBezTo>
                    <a:pt x="921" y="2433"/>
                    <a:pt x="921" y="2434"/>
                    <a:pt x="921" y="2434"/>
                  </a:cubicBezTo>
                  <a:cubicBezTo>
                    <a:pt x="921" y="2435"/>
                    <a:pt x="921" y="2436"/>
                    <a:pt x="921" y="2437"/>
                  </a:cubicBezTo>
                  <a:cubicBezTo>
                    <a:pt x="921" y="2441"/>
                    <a:pt x="921" y="2444"/>
                    <a:pt x="922" y="2447"/>
                  </a:cubicBezTo>
                  <a:cubicBezTo>
                    <a:pt x="922" y="2450"/>
                    <a:pt x="922" y="2452"/>
                    <a:pt x="923" y="2454"/>
                  </a:cubicBezTo>
                  <a:cubicBezTo>
                    <a:pt x="923" y="2455"/>
                    <a:pt x="923" y="2455"/>
                    <a:pt x="923" y="2456"/>
                  </a:cubicBezTo>
                  <a:cubicBezTo>
                    <a:pt x="923" y="2456"/>
                    <a:pt x="923" y="2456"/>
                    <a:pt x="923" y="2456"/>
                  </a:cubicBezTo>
                  <a:cubicBezTo>
                    <a:pt x="923" y="2456"/>
                    <a:pt x="924" y="2456"/>
                    <a:pt x="924" y="2456"/>
                  </a:cubicBezTo>
                  <a:cubicBezTo>
                    <a:pt x="924" y="2455"/>
                    <a:pt x="924" y="2455"/>
                    <a:pt x="924" y="2454"/>
                  </a:cubicBezTo>
                  <a:cubicBezTo>
                    <a:pt x="925" y="2452"/>
                    <a:pt x="926" y="2450"/>
                    <a:pt x="926" y="2447"/>
                  </a:cubicBezTo>
                  <a:cubicBezTo>
                    <a:pt x="927" y="2444"/>
                    <a:pt x="928" y="2441"/>
                    <a:pt x="928" y="2438"/>
                  </a:cubicBezTo>
                  <a:cubicBezTo>
                    <a:pt x="928" y="2437"/>
                    <a:pt x="928" y="2436"/>
                    <a:pt x="928" y="2435"/>
                  </a:cubicBezTo>
                  <a:cubicBezTo>
                    <a:pt x="929" y="2434"/>
                    <a:pt x="929" y="2433"/>
                    <a:pt x="929" y="2432"/>
                  </a:cubicBezTo>
                  <a:cubicBezTo>
                    <a:pt x="929" y="2430"/>
                    <a:pt x="929" y="2428"/>
                    <a:pt x="929" y="2427"/>
                  </a:cubicBezTo>
                  <a:cubicBezTo>
                    <a:pt x="929" y="2425"/>
                    <a:pt x="929" y="2423"/>
                    <a:pt x="929" y="2421"/>
                  </a:cubicBezTo>
                  <a:cubicBezTo>
                    <a:pt x="930" y="2420"/>
                    <a:pt x="930" y="2419"/>
                    <a:pt x="930" y="2418"/>
                  </a:cubicBezTo>
                  <a:cubicBezTo>
                    <a:pt x="930" y="2417"/>
                    <a:pt x="930" y="2416"/>
                    <a:pt x="930" y="2415"/>
                  </a:cubicBezTo>
                  <a:cubicBezTo>
                    <a:pt x="929" y="2414"/>
                    <a:pt x="929" y="2412"/>
                    <a:pt x="929" y="2410"/>
                  </a:cubicBezTo>
                  <a:cubicBezTo>
                    <a:pt x="930" y="2410"/>
                    <a:pt x="930" y="2411"/>
                    <a:pt x="930" y="2412"/>
                  </a:cubicBezTo>
                  <a:cubicBezTo>
                    <a:pt x="932" y="2418"/>
                    <a:pt x="935" y="2424"/>
                    <a:pt x="937" y="2430"/>
                  </a:cubicBezTo>
                  <a:cubicBezTo>
                    <a:pt x="938" y="2433"/>
                    <a:pt x="938" y="2436"/>
                    <a:pt x="939" y="2439"/>
                  </a:cubicBezTo>
                  <a:cubicBezTo>
                    <a:pt x="939" y="2440"/>
                    <a:pt x="940" y="2442"/>
                    <a:pt x="940" y="2443"/>
                  </a:cubicBezTo>
                  <a:cubicBezTo>
                    <a:pt x="940" y="2445"/>
                    <a:pt x="941" y="2446"/>
                    <a:pt x="941" y="2448"/>
                  </a:cubicBezTo>
                  <a:cubicBezTo>
                    <a:pt x="942" y="2453"/>
                    <a:pt x="943" y="2459"/>
                    <a:pt x="943" y="2464"/>
                  </a:cubicBezTo>
                  <a:cubicBezTo>
                    <a:pt x="944" y="2466"/>
                    <a:pt x="944" y="2469"/>
                    <a:pt x="944" y="2471"/>
                  </a:cubicBezTo>
                  <a:cubicBezTo>
                    <a:pt x="944" y="2473"/>
                    <a:pt x="944" y="2475"/>
                    <a:pt x="944" y="2478"/>
                  </a:cubicBezTo>
                  <a:cubicBezTo>
                    <a:pt x="944" y="2480"/>
                    <a:pt x="944" y="2482"/>
                    <a:pt x="944" y="2483"/>
                  </a:cubicBezTo>
                  <a:cubicBezTo>
                    <a:pt x="944" y="2485"/>
                    <a:pt x="944" y="2487"/>
                    <a:pt x="944" y="2488"/>
                  </a:cubicBezTo>
                  <a:cubicBezTo>
                    <a:pt x="944" y="2489"/>
                    <a:pt x="944" y="2490"/>
                    <a:pt x="944" y="2490"/>
                  </a:cubicBezTo>
                  <a:cubicBezTo>
                    <a:pt x="944" y="2491"/>
                    <a:pt x="944" y="2492"/>
                    <a:pt x="944" y="2492"/>
                  </a:cubicBezTo>
                  <a:cubicBezTo>
                    <a:pt x="944" y="2493"/>
                    <a:pt x="944" y="2494"/>
                    <a:pt x="944" y="2495"/>
                  </a:cubicBezTo>
                  <a:cubicBezTo>
                    <a:pt x="944" y="2497"/>
                    <a:pt x="943" y="2498"/>
                    <a:pt x="943" y="2498"/>
                  </a:cubicBezTo>
                  <a:cubicBezTo>
                    <a:pt x="943" y="2498"/>
                    <a:pt x="944" y="2497"/>
                    <a:pt x="944" y="2495"/>
                  </a:cubicBezTo>
                  <a:cubicBezTo>
                    <a:pt x="944" y="2494"/>
                    <a:pt x="945" y="2493"/>
                    <a:pt x="945" y="2492"/>
                  </a:cubicBezTo>
                  <a:cubicBezTo>
                    <a:pt x="945" y="2492"/>
                    <a:pt x="945" y="2491"/>
                    <a:pt x="945" y="2490"/>
                  </a:cubicBezTo>
                  <a:cubicBezTo>
                    <a:pt x="945" y="2490"/>
                    <a:pt x="946" y="2489"/>
                    <a:pt x="946" y="2488"/>
                  </a:cubicBezTo>
                  <a:cubicBezTo>
                    <a:pt x="946" y="2487"/>
                    <a:pt x="946" y="2485"/>
                    <a:pt x="947" y="2483"/>
                  </a:cubicBezTo>
                  <a:cubicBezTo>
                    <a:pt x="947" y="2482"/>
                    <a:pt x="947" y="2480"/>
                    <a:pt x="947" y="2478"/>
                  </a:cubicBezTo>
                  <a:cubicBezTo>
                    <a:pt x="948" y="2476"/>
                    <a:pt x="948" y="2473"/>
                    <a:pt x="948" y="2471"/>
                  </a:cubicBezTo>
                  <a:cubicBezTo>
                    <a:pt x="948" y="2469"/>
                    <a:pt x="948" y="2466"/>
                    <a:pt x="948" y="2463"/>
                  </a:cubicBezTo>
                  <a:cubicBezTo>
                    <a:pt x="948" y="2458"/>
                    <a:pt x="948" y="2453"/>
                    <a:pt x="947" y="2447"/>
                  </a:cubicBezTo>
                  <a:cubicBezTo>
                    <a:pt x="947" y="2445"/>
                    <a:pt x="946" y="2444"/>
                    <a:pt x="946" y="2442"/>
                  </a:cubicBezTo>
                  <a:cubicBezTo>
                    <a:pt x="946" y="2441"/>
                    <a:pt x="946" y="2439"/>
                    <a:pt x="945" y="2438"/>
                  </a:cubicBezTo>
                  <a:cubicBezTo>
                    <a:pt x="945" y="2436"/>
                    <a:pt x="945" y="2435"/>
                    <a:pt x="944" y="2433"/>
                  </a:cubicBezTo>
                  <a:cubicBezTo>
                    <a:pt x="944" y="2431"/>
                    <a:pt x="944" y="2430"/>
                    <a:pt x="943" y="2428"/>
                  </a:cubicBezTo>
                  <a:cubicBezTo>
                    <a:pt x="943" y="2427"/>
                    <a:pt x="943" y="2425"/>
                    <a:pt x="942" y="2423"/>
                  </a:cubicBezTo>
                  <a:cubicBezTo>
                    <a:pt x="942" y="2422"/>
                    <a:pt x="941" y="2420"/>
                    <a:pt x="941" y="2419"/>
                  </a:cubicBezTo>
                  <a:cubicBezTo>
                    <a:pt x="940" y="2418"/>
                    <a:pt x="940" y="2417"/>
                    <a:pt x="940" y="2416"/>
                  </a:cubicBezTo>
                  <a:cubicBezTo>
                    <a:pt x="940" y="2415"/>
                    <a:pt x="939" y="2415"/>
                    <a:pt x="939" y="2414"/>
                  </a:cubicBezTo>
                  <a:cubicBezTo>
                    <a:pt x="938" y="2412"/>
                    <a:pt x="938" y="2411"/>
                    <a:pt x="937" y="2409"/>
                  </a:cubicBezTo>
                  <a:cubicBezTo>
                    <a:pt x="936" y="2406"/>
                    <a:pt x="935" y="2403"/>
                    <a:pt x="933" y="2399"/>
                  </a:cubicBezTo>
                  <a:cubicBezTo>
                    <a:pt x="933" y="2398"/>
                    <a:pt x="932" y="2396"/>
                    <a:pt x="931" y="2395"/>
                  </a:cubicBezTo>
                  <a:cubicBezTo>
                    <a:pt x="929" y="2390"/>
                    <a:pt x="929" y="2390"/>
                    <a:pt x="929" y="2390"/>
                  </a:cubicBezTo>
                  <a:cubicBezTo>
                    <a:pt x="928" y="2388"/>
                    <a:pt x="927" y="2387"/>
                    <a:pt x="926" y="2385"/>
                  </a:cubicBezTo>
                  <a:cubicBezTo>
                    <a:pt x="925" y="2383"/>
                    <a:pt x="925" y="2383"/>
                    <a:pt x="925" y="2383"/>
                  </a:cubicBezTo>
                  <a:cubicBezTo>
                    <a:pt x="925" y="2382"/>
                    <a:pt x="925" y="2382"/>
                    <a:pt x="925" y="2382"/>
                  </a:cubicBezTo>
                  <a:cubicBezTo>
                    <a:pt x="924" y="2381"/>
                    <a:pt x="924" y="2381"/>
                    <a:pt x="924" y="2381"/>
                  </a:cubicBezTo>
                  <a:cubicBezTo>
                    <a:pt x="922" y="2378"/>
                    <a:pt x="920" y="2375"/>
                    <a:pt x="919" y="2372"/>
                  </a:cubicBezTo>
                  <a:cubicBezTo>
                    <a:pt x="915" y="2366"/>
                    <a:pt x="912" y="2361"/>
                    <a:pt x="908" y="2355"/>
                  </a:cubicBezTo>
                  <a:cubicBezTo>
                    <a:pt x="905" y="2350"/>
                    <a:pt x="902" y="2345"/>
                    <a:pt x="899" y="2340"/>
                  </a:cubicBezTo>
                  <a:cubicBezTo>
                    <a:pt x="897" y="2334"/>
                    <a:pt x="894" y="2330"/>
                    <a:pt x="893" y="2325"/>
                  </a:cubicBezTo>
                  <a:cubicBezTo>
                    <a:pt x="891" y="2320"/>
                    <a:pt x="890" y="2316"/>
                    <a:pt x="889" y="2312"/>
                  </a:cubicBezTo>
                  <a:cubicBezTo>
                    <a:pt x="889" y="2310"/>
                    <a:pt x="889" y="2309"/>
                    <a:pt x="889" y="2308"/>
                  </a:cubicBezTo>
                  <a:cubicBezTo>
                    <a:pt x="890" y="2296"/>
                    <a:pt x="891" y="2289"/>
                    <a:pt x="891" y="2289"/>
                  </a:cubicBezTo>
                  <a:cubicBezTo>
                    <a:pt x="891" y="2289"/>
                    <a:pt x="932" y="2298"/>
                    <a:pt x="960" y="2337"/>
                  </a:cubicBezTo>
                  <a:cubicBezTo>
                    <a:pt x="960" y="2337"/>
                    <a:pt x="961" y="2338"/>
                    <a:pt x="961" y="2338"/>
                  </a:cubicBezTo>
                  <a:cubicBezTo>
                    <a:pt x="961" y="2339"/>
                    <a:pt x="961" y="2340"/>
                    <a:pt x="962" y="2341"/>
                  </a:cubicBezTo>
                  <a:cubicBezTo>
                    <a:pt x="963" y="2342"/>
                    <a:pt x="963" y="2344"/>
                    <a:pt x="964" y="2346"/>
                  </a:cubicBezTo>
                  <a:cubicBezTo>
                    <a:pt x="965" y="2348"/>
                    <a:pt x="966" y="2350"/>
                    <a:pt x="966" y="2351"/>
                  </a:cubicBezTo>
                  <a:cubicBezTo>
                    <a:pt x="967" y="2353"/>
                    <a:pt x="968" y="2355"/>
                    <a:pt x="968" y="2357"/>
                  </a:cubicBezTo>
                  <a:cubicBezTo>
                    <a:pt x="970" y="2361"/>
                    <a:pt x="971" y="2365"/>
                    <a:pt x="973" y="2369"/>
                  </a:cubicBezTo>
                  <a:cubicBezTo>
                    <a:pt x="974" y="2373"/>
                    <a:pt x="975" y="2377"/>
                    <a:pt x="976" y="2381"/>
                  </a:cubicBezTo>
                  <a:cubicBezTo>
                    <a:pt x="977" y="2382"/>
                    <a:pt x="977" y="2383"/>
                    <a:pt x="977" y="2384"/>
                  </a:cubicBezTo>
                  <a:cubicBezTo>
                    <a:pt x="977" y="2385"/>
                    <a:pt x="978" y="2386"/>
                    <a:pt x="978" y="2387"/>
                  </a:cubicBezTo>
                  <a:cubicBezTo>
                    <a:pt x="979" y="2389"/>
                    <a:pt x="979" y="2390"/>
                    <a:pt x="980" y="2392"/>
                  </a:cubicBezTo>
                  <a:cubicBezTo>
                    <a:pt x="980" y="2394"/>
                    <a:pt x="980" y="2396"/>
                    <a:pt x="981" y="2398"/>
                  </a:cubicBezTo>
                  <a:cubicBezTo>
                    <a:pt x="981" y="2399"/>
                    <a:pt x="981" y="2400"/>
                    <a:pt x="982" y="2401"/>
                  </a:cubicBezTo>
                  <a:cubicBezTo>
                    <a:pt x="982" y="2402"/>
                    <a:pt x="982" y="2403"/>
                    <a:pt x="982" y="2403"/>
                  </a:cubicBezTo>
                  <a:cubicBezTo>
                    <a:pt x="983" y="2405"/>
                    <a:pt x="983" y="2407"/>
                    <a:pt x="983" y="2409"/>
                  </a:cubicBezTo>
                  <a:cubicBezTo>
                    <a:pt x="984" y="2410"/>
                    <a:pt x="984" y="2412"/>
                    <a:pt x="984" y="2413"/>
                  </a:cubicBezTo>
                  <a:cubicBezTo>
                    <a:pt x="985" y="2415"/>
                    <a:pt x="985" y="2416"/>
                    <a:pt x="985" y="2418"/>
                  </a:cubicBezTo>
                  <a:cubicBezTo>
                    <a:pt x="985" y="2419"/>
                    <a:pt x="986" y="2421"/>
                    <a:pt x="986" y="2422"/>
                  </a:cubicBezTo>
                  <a:cubicBezTo>
                    <a:pt x="986" y="2423"/>
                    <a:pt x="986" y="2424"/>
                    <a:pt x="987" y="2425"/>
                  </a:cubicBezTo>
                  <a:cubicBezTo>
                    <a:pt x="987" y="2426"/>
                    <a:pt x="987" y="2428"/>
                    <a:pt x="987" y="2428"/>
                  </a:cubicBezTo>
                  <a:cubicBezTo>
                    <a:pt x="987" y="2430"/>
                    <a:pt x="988" y="2432"/>
                    <a:pt x="988" y="2433"/>
                  </a:cubicBezTo>
                  <a:cubicBezTo>
                    <a:pt x="988" y="2434"/>
                    <a:pt x="988" y="2434"/>
                    <a:pt x="988" y="2434"/>
                  </a:cubicBezTo>
                  <a:cubicBezTo>
                    <a:pt x="988" y="2434"/>
                    <a:pt x="988" y="2434"/>
                    <a:pt x="988" y="2433"/>
                  </a:cubicBezTo>
                  <a:cubicBezTo>
                    <a:pt x="988" y="2432"/>
                    <a:pt x="988" y="2430"/>
                    <a:pt x="989" y="2428"/>
                  </a:cubicBezTo>
                  <a:cubicBezTo>
                    <a:pt x="989" y="2427"/>
                    <a:pt x="989" y="2426"/>
                    <a:pt x="989" y="2425"/>
                  </a:cubicBezTo>
                  <a:cubicBezTo>
                    <a:pt x="989" y="2424"/>
                    <a:pt x="989" y="2423"/>
                    <a:pt x="989" y="2422"/>
                  </a:cubicBezTo>
                  <a:cubicBezTo>
                    <a:pt x="989" y="2420"/>
                    <a:pt x="989" y="2419"/>
                    <a:pt x="989" y="2417"/>
                  </a:cubicBezTo>
                  <a:cubicBezTo>
                    <a:pt x="989" y="2416"/>
                    <a:pt x="989" y="2414"/>
                    <a:pt x="989" y="2413"/>
                  </a:cubicBezTo>
                  <a:cubicBezTo>
                    <a:pt x="989" y="2411"/>
                    <a:pt x="989" y="2410"/>
                    <a:pt x="989" y="2408"/>
                  </a:cubicBezTo>
                  <a:cubicBezTo>
                    <a:pt x="988" y="2406"/>
                    <a:pt x="988" y="2404"/>
                    <a:pt x="988" y="2402"/>
                  </a:cubicBezTo>
                  <a:cubicBezTo>
                    <a:pt x="988" y="2401"/>
                    <a:pt x="988" y="2401"/>
                    <a:pt x="988" y="2400"/>
                  </a:cubicBezTo>
                  <a:cubicBezTo>
                    <a:pt x="988" y="2399"/>
                    <a:pt x="987" y="2398"/>
                    <a:pt x="987" y="2397"/>
                  </a:cubicBezTo>
                  <a:cubicBezTo>
                    <a:pt x="987" y="2395"/>
                    <a:pt x="987" y="2393"/>
                    <a:pt x="986" y="2391"/>
                  </a:cubicBezTo>
                  <a:cubicBezTo>
                    <a:pt x="986" y="2387"/>
                    <a:pt x="985" y="2383"/>
                    <a:pt x="984" y="2379"/>
                  </a:cubicBezTo>
                  <a:cubicBezTo>
                    <a:pt x="983" y="2375"/>
                    <a:pt x="981" y="2370"/>
                    <a:pt x="980" y="2366"/>
                  </a:cubicBezTo>
                  <a:cubicBezTo>
                    <a:pt x="979" y="2362"/>
                    <a:pt x="977" y="2358"/>
                    <a:pt x="976" y="2354"/>
                  </a:cubicBezTo>
                  <a:cubicBezTo>
                    <a:pt x="974" y="2350"/>
                    <a:pt x="972" y="2347"/>
                    <a:pt x="970" y="2343"/>
                  </a:cubicBezTo>
                  <a:cubicBezTo>
                    <a:pt x="970" y="2341"/>
                    <a:pt x="969" y="2339"/>
                    <a:pt x="968" y="2338"/>
                  </a:cubicBezTo>
                  <a:cubicBezTo>
                    <a:pt x="967" y="2337"/>
                    <a:pt x="967" y="2336"/>
                    <a:pt x="966" y="2335"/>
                  </a:cubicBezTo>
                  <a:cubicBezTo>
                    <a:pt x="966" y="2334"/>
                    <a:pt x="965" y="2334"/>
                    <a:pt x="965" y="2333"/>
                  </a:cubicBezTo>
                  <a:cubicBezTo>
                    <a:pt x="964" y="2331"/>
                    <a:pt x="963" y="2330"/>
                    <a:pt x="962" y="2328"/>
                  </a:cubicBezTo>
                  <a:cubicBezTo>
                    <a:pt x="961" y="2327"/>
                    <a:pt x="961" y="2326"/>
                    <a:pt x="960" y="2325"/>
                  </a:cubicBezTo>
                  <a:cubicBezTo>
                    <a:pt x="949" y="2278"/>
                    <a:pt x="899" y="2267"/>
                    <a:pt x="860" y="2242"/>
                  </a:cubicBezTo>
                  <a:cubicBezTo>
                    <a:pt x="865" y="2244"/>
                    <a:pt x="870" y="2245"/>
                    <a:pt x="875" y="2246"/>
                  </a:cubicBezTo>
                  <a:cubicBezTo>
                    <a:pt x="879" y="2247"/>
                    <a:pt x="882" y="2247"/>
                    <a:pt x="886" y="2248"/>
                  </a:cubicBezTo>
                  <a:cubicBezTo>
                    <a:pt x="890" y="2248"/>
                    <a:pt x="894" y="2248"/>
                    <a:pt x="897" y="2248"/>
                  </a:cubicBezTo>
                  <a:cubicBezTo>
                    <a:pt x="905" y="2249"/>
                    <a:pt x="913" y="2249"/>
                    <a:pt x="920" y="2249"/>
                  </a:cubicBezTo>
                  <a:cubicBezTo>
                    <a:pt x="928" y="2249"/>
                    <a:pt x="935" y="2248"/>
                    <a:pt x="942" y="2249"/>
                  </a:cubicBezTo>
                  <a:cubicBezTo>
                    <a:pt x="946" y="2249"/>
                    <a:pt x="950" y="2249"/>
                    <a:pt x="953" y="2250"/>
                  </a:cubicBezTo>
                  <a:cubicBezTo>
                    <a:pt x="955" y="2250"/>
                    <a:pt x="957" y="2250"/>
                    <a:pt x="958" y="2250"/>
                  </a:cubicBezTo>
                  <a:cubicBezTo>
                    <a:pt x="960" y="2251"/>
                    <a:pt x="962" y="2251"/>
                    <a:pt x="963" y="2251"/>
                  </a:cubicBezTo>
                  <a:cubicBezTo>
                    <a:pt x="964" y="2251"/>
                    <a:pt x="965" y="2252"/>
                    <a:pt x="966" y="2252"/>
                  </a:cubicBezTo>
                  <a:cubicBezTo>
                    <a:pt x="967" y="2252"/>
                    <a:pt x="968" y="2252"/>
                    <a:pt x="968" y="2252"/>
                  </a:cubicBezTo>
                  <a:cubicBezTo>
                    <a:pt x="970" y="2253"/>
                    <a:pt x="970" y="2253"/>
                    <a:pt x="970" y="2253"/>
                  </a:cubicBezTo>
                  <a:cubicBezTo>
                    <a:pt x="971" y="2253"/>
                    <a:pt x="971" y="2253"/>
                    <a:pt x="971" y="2253"/>
                  </a:cubicBezTo>
                  <a:cubicBezTo>
                    <a:pt x="971" y="2253"/>
                    <a:pt x="972" y="2253"/>
                    <a:pt x="973" y="2254"/>
                  </a:cubicBezTo>
                  <a:cubicBezTo>
                    <a:pt x="973" y="2254"/>
                    <a:pt x="973" y="2254"/>
                    <a:pt x="974" y="2255"/>
                  </a:cubicBezTo>
                  <a:cubicBezTo>
                    <a:pt x="975" y="2256"/>
                    <a:pt x="976" y="2258"/>
                    <a:pt x="977" y="2260"/>
                  </a:cubicBezTo>
                  <a:cubicBezTo>
                    <a:pt x="980" y="2263"/>
                    <a:pt x="983" y="2268"/>
                    <a:pt x="985" y="2273"/>
                  </a:cubicBezTo>
                  <a:cubicBezTo>
                    <a:pt x="985" y="2274"/>
                    <a:pt x="985" y="2275"/>
                    <a:pt x="986" y="2275"/>
                  </a:cubicBezTo>
                  <a:cubicBezTo>
                    <a:pt x="986" y="2276"/>
                    <a:pt x="986" y="2277"/>
                    <a:pt x="987" y="2277"/>
                  </a:cubicBezTo>
                  <a:cubicBezTo>
                    <a:pt x="987" y="2278"/>
                    <a:pt x="987" y="2279"/>
                    <a:pt x="987" y="2279"/>
                  </a:cubicBezTo>
                  <a:cubicBezTo>
                    <a:pt x="987" y="2280"/>
                    <a:pt x="988" y="2281"/>
                    <a:pt x="988" y="2282"/>
                  </a:cubicBezTo>
                  <a:cubicBezTo>
                    <a:pt x="989" y="2284"/>
                    <a:pt x="990" y="2287"/>
                    <a:pt x="990" y="2290"/>
                  </a:cubicBezTo>
                  <a:cubicBezTo>
                    <a:pt x="991" y="2293"/>
                    <a:pt x="991" y="2296"/>
                    <a:pt x="992" y="2299"/>
                  </a:cubicBezTo>
                  <a:cubicBezTo>
                    <a:pt x="992" y="2300"/>
                    <a:pt x="992" y="2301"/>
                    <a:pt x="992" y="2302"/>
                  </a:cubicBezTo>
                  <a:cubicBezTo>
                    <a:pt x="992" y="2302"/>
                    <a:pt x="992" y="2303"/>
                    <a:pt x="992" y="2304"/>
                  </a:cubicBezTo>
                  <a:cubicBezTo>
                    <a:pt x="993" y="2305"/>
                    <a:pt x="993" y="2307"/>
                    <a:pt x="993" y="2308"/>
                  </a:cubicBezTo>
                  <a:cubicBezTo>
                    <a:pt x="993" y="2311"/>
                    <a:pt x="993" y="2314"/>
                    <a:pt x="994" y="2317"/>
                  </a:cubicBezTo>
                  <a:cubicBezTo>
                    <a:pt x="994" y="2320"/>
                    <a:pt x="994" y="2322"/>
                    <a:pt x="994" y="2325"/>
                  </a:cubicBezTo>
                  <a:cubicBezTo>
                    <a:pt x="995" y="2327"/>
                    <a:pt x="995" y="2329"/>
                    <a:pt x="995" y="2331"/>
                  </a:cubicBezTo>
                  <a:cubicBezTo>
                    <a:pt x="996" y="2333"/>
                    <a:pt x="996" y="2335"/>
                    <a:pt x="997" y="2336"/>
                  </a:cubicBezTo>
                  <a:cubicBezTo>
                    <a:pt x="997" y="2338"/>
                    <a:pt x="998" y="2339"/>
                    <a:pt x="998" y="2339"/>
                  </a:cubicBezTo>
                  <a:cubicBezTo>
                    <a:pt x="999" y="2340"/>
                    <a:pt x="999" y="2340"/>
                    <a:pt x="999" y="2340"/>
                  </a:cubicBezTo>
                  <a:cubicBezTo>
                    <a:pt x="999" y="2340"/>
                    <a:pt x="999" y="2340"/>
                    <a:pt x="999" y="2339"/>
                  </a:cubicBezTo>
                  <a:cubicBezTo>
                    <a:pt x="999" y="2338"/>
                    <a:pt x="999" y="2337"/>
                    <a:pt x="999" y="2336"/>
                  </a:cubicBezTo>
                  <a:cubicBezTo>
                    <a:pt x="998" y="2334"/>
                    <a:pt x="998" y="2333"/>
                    <a:pt x="999" y="2331"/>
                  </a:cubicBezTo>
                  <a:cubicBezTo>
                    <a:pt x="999" y="2329"/>
                    <a:pt x="999" y="2327"/>
                    <a:pt x="999" y="2324"/>
                  </a:cubicBezTo>
                  <a:cubicBezTo>
                    <a:pt x="999" y="2322"/>
                    <a:pt x="999" y="2320"/>
                    <a:pt x="1000" y="2317"/>
                  </a:cubicBezTo>
                  <a:cubicBezTo>
                    <a:pt x="1000" y="2314"/>
                    <a:pt x="1000" y="2311"/>
                    <a:pt x="1000" y="2308"/>
                  </a:cubicBezTo>
                  <a:cubicBezTo>
                    <a:pt x="1000" y="2306"/>
                    <a:pt x="1000" y="2305"/>
                    <a:pt x="1000" y="2303"/>
                  </a:cubicBezTo>
                  <a:cubicBezTo>
                    <a:pt x="1000" y="2302"/>
                    <a:pt x="1000" y="2300"/>
                    <a:pt x="999" y="2298"/>
                  </a:cubicBezTo>
                  <a:cubicBezTo>
                    <a:pt x="999" y="2295"/>
                    <a:pt x="999" y="2292"/>
                    <a:pt x="998" y="2289"/>
                  </a:cubicBezTo>
                  <a:cubicBezTo>
                    <a:pt x="997" y="2285"/>
                    <a:pt x="996" y="2282"/>
                    <a:pt x="995" y="2279"/>
                  </a:cubicBezTo>
                  <a:cubicBezTo>
                    <a:pt x="995" y="2278"/>
                    <a:pt x="995" y="2278"/>
                    <a:pt x="995" y="2278"/>
                  </a:cubicBezTo>
                  <a:cubicBezTo>
                    <a:pt x="995" y="2277"/>
                    <a:pt x="995" y="2277"/>
                    <a:pt x="995" y="2277"/>
                  </a:cubicBezTo>
                  <a:cubicBezTo>
                    <a:pt x="994" y="2277"/>
                    <a:pt x="994" y="2277"/>
                    <a:pt x="994" y="2277"/>
                  </a:cubicBezTo>
                  <a:cubicBezTo>
                    <a:pt x="994" y="2277"/>
                    <a:pt x="994" y="2277"/>
                    <a:pt x="994" y="2277"/>
                  </a:cubicBezTo>
                  <a:cubicBezTo>
                    <a:pt x="994" y="2276"/>
                    <a:pt x="994" y="2275"/>
                    <a:pt x="993" y="2275"/>
                  </a:cubicBezTo>
                  <a:cubicBezTo>
                    <a:pt x="993" y="2274"/>
                    <a:pt x="993" y="2273"/>
                    <a:pt x="992" y="2272"/>
                  </a:cubicBezTo>
                  <a:cubicBezTo>
                    <a:pt x="992" y="2272"/>
                    <a:pt x="992" y="2271"/>
                    <a:pt x="991" y="2270"/>
                  </a:cubicBezTo>
                  <a:cubicBezTo>
                    <a:pt x="990" y="2268"/>
                    <a:pt x="988" y="2265"/>
                    <a:pt x="986" y="2263"/>
                  </a:cubicBezTo>
                  <a:cubicBezTo>
                    <a:pt x="985" y="2262"/>
                    <a:pt x="984" y="2260"/>
                    <a:pt x="984" y="2259"/>
                  </a:cubicBezTo>
                  <a:cubicBezTo>
                    <a:pt x="983" y="2258"/>
                    <a:pt x="982" y="2258"/>
                    <a:pt x="981" y="2257"/>
                  </a:cubicBezTo>
                  <a:cubicBezTo>
                    <a:pt x="981" y="2257"/>
                    <a:pt x="981" y="2256"/>
                    <a:pt x="980" y="2256"/>
                  </a:cubicBezTo>
                  <a:cubicBezTo>
                    <a:pt x="981" y="2257"/>
                    <a:pt x="982" y="2257"/>
                    <a:pt x="982" y="2257"/>
                  </a:cubicBezTo>
                  <a:cubicBezTo>
                    <a:pt x="988" y="2260"/>
                    <a:pt x="993" y="2262"/>
                    <a:pt x="998" y="2266"/>
                  </a:cubicBezTo>
                  <a:cubicBezTo>
                    <a:pt x="999" y="2266"/>
                    <a:pt x="1000" y="2267"/>
                    <a:pt x="1001" y="2268"/>
                  </a:cubicBezTo>
                  <a:cubicBezTo>
                    <a:pt x="1002" y="2269"/>
                    <a:pt x="1003" y="2269"/>
                    <a:pt x="1004" y="2270"/>
                  </a:cubicBezTo>
                  <a:cubicBezTo>
                    <a:pt x="1005" y="2271"/>
                    <a:pt x="1006" y="2272"/>
                    <a:pt x="1007" y="2273"/>
                  </a:cubicBezTo>
                  <a:cubicBezTo>
                    <a:pt x="1008" y="2273"/>
                    <a:pt x="1009" y="2274"/>
                    <a:pt x="1010" y="2275"/>
                  </a:cubicBezTo>
                  <a:cubicBezTo>
                    <a:pt x="1011" y="2276"/>
                    <a:pt x="1011" y="2276"/>
                    <a:pt x="1012" y="2277"/>
                  </a:cubicBezTo>
                  <a:cubicBezTo>
                    <a:pt x="1013" y="2278"/>
                    <a:pt x="1014" y="2279"/>
                    <a:pt x="1014" y="2279"/>
                  </a:cubicBezTo>
                  <a:cubicBezTo>
                    <a:pt x="1015" y="2280"/>
                    <a:pt x="1016" y="2281"/>
                    <a:pt x="1016" y="2281"/>
                  </a:cubicBezTo>
                  <a:cubicBezTo>
                    <a:pt x="1017" y="2282"/>
                    <a:pt x="1018" y="2283"/>
                    <a:pt x="1018" y="2283"/>
                  </a:cubicBezTo>
                  <a:cubicBezTo>
                    <a:pt x="1019" y="2285"/>
                    <a:pt x="1020" y="2286"/>
                    <a:pt x="1021" y="2287"/>
                  </a:cubicBezTo>
                  <a:cubicBezTo>
                    <a:pt x="1021" y="2287"/>
                    <a:pt x="1022" y="2288"/>
                    <a:pt x="1022" y="2288"/>
                  </a:cubicBezTo>
                  <a:cubicBezTo>
                    <a:pt x="1022" y="2289"/>
                    <a:pt x="1023" y="2289"/>
                    <a:pt x="1023" y="2289"/>
                  </a:cubicBezTo>
                  <a:cubicBezTo>
                    <a:pt x="1024" y="2291"/>
                    <a:pt x="1024" y="2291"/>
                    <a:pt x="1024" y="2291"/>
                  </a:cubicBezTo>
                  <a:cubicBezTo>
                    <a:pt x="1024" y="2291"/>
                    <a:pt x="1024" y="2291"/>
                    <a:pt x="1023" y="2289"/>
                  </a:cubicBezTo>
                  <a:cubicBezTo>
                    <a:pt x="1023" y="2289"/>
                    <a:pt x="1023" y="2288"/>
                    <a:pt x="1023" y="2288"/>
                  </a:cubicBezTo>
                  <a:cubicBezTo>
                    <a:pt x="1022" y="2287"/>
                    <a:pt x="1022" y="2287"/>
                    <a:pt x="1022" y="2286"/>
                  </a:cubicBezTo>
                  <a:cubicBezTo>
                    <a:pt x="1021" y="2285"/>
                    <a:pt x="1020" y="2284"/>
                    <a:pt x="1019" y="2282"/>
                  </a:cubicBezTo>
                  <a:cubicBezTo>
                    <a:pt x="1019" y="2282"/>
                    <a:pt x="1018" y="2281"/>
                    <a:pt x="1018" y="2280"/>
                  </a:cubicBezTo>
                  <a:cubicBezTo>
                    <a:pt x="1017" y="2279"/>
                    <a:pt x="1017" y="2279"/>
                    <a:pt x="1016" y="2278"/>
                  </a:cubicBezTo>
                  <a:cubicBezTo>
                    <a:pt x="1016" y="2277"/>
                    <a:pt x="1016" y="2277"/>
                    <a:pt x="1015" y="2277"/>
                  </a:cubicBezTo>
                  <a:cubicBezTo>
                    <a:pt x="1015" y="2276"/>
                    <a:pt x="1015" y="2276"/>
                    <a:pt x="1014" y="2275"/>
                  </a:cubicBezTo>
                  <a:cubicBezTo>
                    <a:pt x="1013" y="2274"/>
                    <a:pt x="1013" y="2274"/>
                    <a:pt x="1012" y="2273"/>
                  </a:cubicBezTo>
                  <a:cubicBezTo>
                    <a:pt x="1009" y="2269"/>
                    <a:pt x="1005" y="2265"/>
                    <a:pt x="1001" y="2262"/>
                  </a:cubicBezTo>
                  <a:cubicBezTo>
                    <a:pt x="996" y="2258"/>
                    <a:pt x="991" y="2255"/>
                    <a:pt x="985" y="2252"/>
                  </a:cubicBezTo>
                  <a:cubicBezTo>
                    <a:pt x="983" y="2251"/>
                    <a:pt x="982" y="2250"/>
                    <a:pt x="980" y="2249"/>
                  </a:cubicBezTo>
                  <a:cubicBezTo>
                    <a:pt x="979" y="2249"/>
                    <a:pt x="977" y="2248"/>
                    <a:pt x="975" y="2248"/>
                  </a:cubicBezTo>
                  <a:cubicBezTo>
                    <a:pt x="974" y="2247"/>
                    <a:pt x="974" y="2247"/>
                    <a:pt x="973" y="2247"/>
                  </a:cubicBezTo>
                  <a:cubicBezTo>
                    <a:pt x="972" y="2246"/>
                    <a:pt x="972" y="2246"/>
                    <a:pt x="972" y="2246"/>
                  </a:cubicBezTo>
                  <a:cubicBezTo>
                    <a:pt x="971" y="2246"/>
                    <a:pt x="971" y="2246"/>
                    <a:pt x="971" y="2246"/>
                  </a:cubicBezTo>
                  <a:cubicBezTo>
                    <a:pt x="971" y="2246"/>
                    <a:pt x="971" y="2246"/>
                    <a:pt x="971" y="2246"/>
                  </a:cubicBezTo>
                  <a:cubicBezTo>
                    <a:pt x="971" y="2246"/>
                    <a:pt x="971" y="2246"/>
                    <a:pt x="971" y="2246"/>
                  </a:cubicBezTo>
                  <a:cubicBezTo>
                    <a:pt x="970" y="2246"/>
                    <a:pt x="970" y="2246"/>
                    <a:pt x="970" y="2246"/>
                  </a:cubicBezTo>
                  <a:cubicBezTo>
                    <a:pt x="969" y="2246"/>
                    <a:pt x="968" y="2245"/>
                    <a:pt x="968" y="2245"/>
                  </a:cubicBezTo>
                  <a:cubicBezTo>
                    <a:pt x="967" y="2245"/>
                    <a:pt x="966" y="2245"/>
                    <a:pt x="965" y="2244"/>
                  </a:cubicBezTo>
                  <a:cubicBezTo>
                    <a:pt x="964" y="2244"/>
                    <a:pt x="963" y="2244"/>
                    <a:pt x="962" y="2244"/>
                  </a:cubicBezTo>
                  <a:cubicBezTo>
                    <a:pt x="961" y="2244"/>
                    <a:pt x="960" y="2243"/>
                    <a:pt x="960" y="2243"/>
                  </a:cubicBezTo>
                  <a:cubicBezTo>
                    <a:pt x="958" y="2243"/>
                    <a:pt x="956" y="2243"/>
                    <a:pt x="954" y="2242"/>
                  </a:cubicBezTo>
                  <a:cubicBezTo>
                    <a:pt x="950" y="2242"/>
                    <a:pt x="947" y="2241"/>
                    <a:pt x="943" y="2241"/>
                  </a:cubicBezTo>
                  <a:cubicBezTo>
                    <a:pt x="935" y="2241"/>
                    <a:pt x="928" y="2241"/>
                    <a:pt x="920" y="2241"/>
                  </a:cubicBezTo>
                  <a:cubicBezTo>
                    <a:pt x="912" y="2241"/>
                    <a:pt x="905" y="2241"/>
                    <a:pt x="898" y="2241"/>
                  </a:cubicBezTo>
                  <a:cubicBezTo>
                    <a:pt x="896" y="2241"/>
                    <a:pt x="894" y="2241"/>
                    <a:pt x="892" y="2241"/>
                  </a:cubicBezTo>
                  <a:cubicBezTo>
                    <a:pt x="890" y="2241"/>
                    <a:pt x="888" y="2240"/>
                    <a:pt x="887" y="2240"/>
                  </a:cubicBezTo>
                  <a:cubicBezTo>
                    <a:pt x="883" y="2240"/>
                    <a:pt x="880" y="2240"/>
                    <a:pt x="876" y="2239"/>
                  </a:cubicBezTo>
                  <a:cubicBezTo>
                    <a:pt x="870" y="2238"/>
                    <a:pt x="863" y="2237"/>
                    <a:pt x="857" y="2235"/>
                  </a:cubicBezTo>
                  <a:cubicBezTo>
                    <a:pt x="851" y="2233"/>
                    <a:pt x="846" y="2230"/>
                    <a:pt x="841" y="2227"/>
                  </a:cubicBezTo>
                  <a:cubicBezTo>
                    <a:pt x="839" y="2226"/>
                    <a:pt x="837" y="2225"/>
                    <a:pt x="835" y="2223"/>
                  </a:cubicBezTo>
                  <a:cubicBezTo>
                    <a:pt x="829" y="2217"/>
                    <a:pt x="823" y="2209"/>
                    <a:pt x="819" y="2201"/>
                  </a:cubicBezTo>
                  <a:cubicBezTo>
                    <a:pt x="818" y="2200"/>
                    <a:pt x="818" y="2199"/>
                    <a:pt x="818" y="2199"/>
                  </a:cubicBezTo>
                  <a:cubicBezTo>
                    <a:pt x="818" y="2199"/>
                    <a:pt x="818" y="2199"/>
                    <a:pt x="818" y="2200"/>
                  </a:cubicBezTo>
                  <a:cubicBezTo>
                    <a:pt x="802" y="2168"/>
                    <a:pt x="820" y="2140"/>
                    <a:pt x="848" y="2114"/>
                  </a:cubicBezTo>
                  <a:cubicBezTo>
                    <a:pt x="848" y="2114"/>
                    <a:pt x="848" y="2115"/>
                    <a:pt x="848" y="2115"/>
                  </a:cubicBezTo>
                  <a:cubicBezTo>
                    <a:pt x="846" y="2119"/>
                    <a:pt x="844" y="2123"/>
                    <a:pt x="842" y="2128"/>
                  </a:cubicBezTo>
                  <a:cubicBezTo>
                    <a:pt x="841" y="2130"/>
                    <a:pt x="841" y="2132"/>
                    <a:pt x="840" y="2135"/>
                  </a:cubicBezTo>
                  <a:cubicBezTo>
                    <a:pt x="840" y="2137"/>
                    <a:pt x="839" y="2139"/>
                    <a:pt x="839" y="2142"/>
                  </a:cubicBezTo>
                  <a:cubicBezTo>
                    <a:pt x="839" y="2144"/>
                    <a:pt x="839" y="2147"/>
                    <a:pt x="839" y="2150"/>
                  </a:cubicBezTo>
                  <a:cubicBezTo>
                    <a:pt x="839" y="2150"/>
                    <a:pt x="839" y="2151"/>
                    <a:pt x="839" y="2152"/>
                  </a:cubicBezTo>
                  <a:cubicBezTo>
                    <a:pt x="839" y="2152"/>
                    <a:pt x="839" y="2153"/>
                    <a:pt x="839" y="2154"/>
                  </a:cubicBezTo>
                  <a:cubicBezTo>
                    <a:pt x="840" y="2155"/>
                    <a:pt x="840" y="2155"/>
                    <a:pt x="840" y="2155"/>
                  </a:cubicBezTo>
                  <a:cubicBezTo>
                    <a:pt x="840" y="2155"/>
                    <a:pt x="840" y="2155"/>
                    <a:pt x="840" y="2155"/>
                  </a:cubicBezTo>
                  <a:cubicBezTo>
                    <a:pt x="840" y="2155"/>
                    <a:pt x="840" y="2155"/>
                    <a:pt x="840" y="2155"/>
                  </a:cubicBezTo>
                  <a:cubicBezTo>
                    <a:pt x="840" y="2155"/>
                    <a:pt x="840" y="2155"/>
                    <a:pt x="840" y="2155"/>
                  </a:cubicBezTo>
                  <a:cubicBezTo>
                    <a:pt x="840" y="2156"/>
                    <a:pt x="840" y="2156"/>
                    <a:pt x="840" y="2156"/>
                  </a:cubicBezTo>
                  <a:cubicBezTo>
                    <a:pt x="840" y="2156"/>
                    <a:pt x="840" y="2156"/>
                    <a:pt x="840" y="2156"/>
                  </a:cubicBezTo>
                  <a:cubicBezTo>
                    <a:pt x="840" y="2157"/>
                    <a:pt x="840" y="2157"/>
                    <a:pt x="840" y="2157"/>
                  </a:cubicBezTo>
                  <a:cubicBezTo>
                    <a:pt x="841" y="2159"/>
                    <a:pt x="841" y="2159"/>
                    <a:pt x="841" y="2159"/>
                  </a:cubicBezTo>
                  <a:cubicBezTo>
                    <a:pt x="841" y="2160"/>
                    <a:pt x="842" y="2161"/>
                    <a:pt x="842" y="2161"/>
                  </a:cubicBezTo>
                  <a:cubicBezTo>
                    <a:pt x="842" y="2162"/>
                    <a:pt x="843" y="2163"/>
                    <a:pt x="843" y="2163"/>
                  </a:cubicBezTo>
                  <a:cubicBezTo>
                    <a:pt x="843" y="2164"/>
                    <a:pt x="843" y="2164"/>
                    <a:pt x="844" y="2165"/>
                  </a:cubicBezTo>
                  <a:cubicBezTo>
                    <a:pt x="845" y="2167"/>
                    <a:pt x="847" y="2169"/>
                    <a:pt x="848" y="2171"/>
                  </a:cubicBezTo>
                  <a:cubicBezTo>
                    <a:pt x="848" y="2171"/>
                    <a:pt x="849" y="2172"/>
                    <a:pt x="849" y="2172"/>
                  </a:cubicBezTo>
                  <a:cubicBezTo>
                    <a:pt x="849" y="2173"/>
                    <a:pt x="849" y="2174"/>
                    <a:pt x="849" y="2176"/>
                  </a:cubicBezTo>
                  <a:cubicBezTo>
                    <a:pt x="849" y="2178"/>
                    <a:pt x="849" y="2181"/>
                    <a:pt x="849" y="2184"/>
                  </a:cubicBezTo>
                  <a:cubicBezTo>
                    <a:pt x="850" y="2185"/>
                    <a:pt x="850" y="2185"/>
                    <a:pt x="850" y="2186"/>
                  </a:cubicBezTo>
                  <a:cubicBezTo>
                    <a:pt x="850" y="2187"/>
                    <a:pt x="850" y="2188"/>
                    <a:pt x="850" y="2188"/>
                  </a:cubicBezTo>
                  <a:cubicBezTo>
                    <a:pt x="850" y="2190"/>
                    <a:pt x="851" y="2191"/>
                    <a:pt x="851" y="2193"/>
                  </a:cubicBezTo>
                  <a:cubicBezTo>
                    <a:pt x="851" y="2194"/>
                    <a:pt x="852" y="2194"/>
                    <a:pt x="852" y="2195"/>
                  </a:cubicBezTo>
                  <a:cubicBezTo>
                    <a:pt x="852" y="2196"/>
                    <a:pt x="852" y="2196"/>
                    <a:pt x="852" y="2196"/>
                  </a:cubicBezTo>
                  <a:cubicBezTo>
                    <a:pt x="852" y="2197"/>
                    <a:pt x="852" y="2197"/>
                    <a:pt x="852" y="2197"/>
                  </a:cubicBezTo>
                  <a:cubicBezTo>
                    <a:pt x="853" y="2198"/>
                    <a:pt x="853" y="2199"/>
                    <a:pt x="853" y="2200"/>
                  </a:cubicBezTo>
                  <a:cubicBezTo>
                    <a:pt x="853" y="2200"/>
                    <a:pt x="854" y="2201"/>
                    <a:pt x="854" y="2202"/>
                  </a:cubicBezTo>
                  <a:cubicBezTo>
                    <a:pt x="855" y="2203"/>
                    <a:pt x="855" y="2205"/>
                    <a:pt x="856" y="2206"/>
                  </a:cubicBezTo>
                  <a:cubicBezTo>
                    <a:pt x="857" y="2207"/>
                    <a:pt x="858" y="2208"/>
                    <a:pt x="859" y="2209"/>
                  </a:cubicBezTo>
                  <a:cubicBezTo>
                    <a:pt x="860" y="2210"/>
                    <a:pt x="861" y="2211"/>
                    <a:pt x="862" y="2211"/>
                  </a:cubicBezTo>
                  <a:cubicBezTo>
                    <a:pt x="863" y="2211"/>
                    <a:pt x="863" y="2212"/>
                    <a:pt x="863" y="2212"/>
                  </a:cubicBezTo>
                  <a:cubicBezTo>
                    <a:pt x="863" y="2212"/>
                    <a:pt x="864" y="2212"/>
                    <a:pt x="864" y="2212"/>
                  </a:cubicBezTo>
                  <a:cubicBezTo>
                    <a:pt x="864" y="2212"/>
                    <a:pt x="865" y="2212"/>
                    <a:pt x="865" y="2212"/>
                  </a:cubicBezTo>
                  <a:cubicBezTo>
                    <a:pt x="865" y="2212"/>
                    <a:pt x="866" y="2212"/>
                    <a:pt x="866" y="2212"/>
                  </a:cubicBezTo>
                  <a:cubicBezTo>
                    <a:pt x="866" y="2212"/>
                    <a:pt x="867" y="2212"/>
                    <a:pt x="867" y="2212"/>
                  </a:cubicBezTo>
                  <a:cubicBezTo>
                    <a:pt x="867" y="2212"/>
                    <a:pt x="867" y="2212"/>
                    <a:pt x="867" y="2212"/>
                  </a:cubicBezTo>
                  <a:cubicBezTo>
                    <a:pt x="867" y="2212"/>
                    <a:pt x="867" y="2212"/>
                    <a:pt x="867" y="2212"/>
                  </a:cubicBezTo>
                  <a:cubicBezTo>
                    <a:pt x="867" y="2212"/>
                    <a:pt x="867" y="2211"/>
                    <a:pt x="866" y="2211"/>
                  </a:cubicBezTo>
                  <a:cubicBezTo>
                    <a:pt x="866" y="2211"/>
                    <a:pt x="866" y="2211"/>
                    <a:pt x="866" y="2211"/>
                  </a:cubicBezTo>
                  <a:cubicBezTo>
                    <a:pt x="865" y="2210"/>
                    <a:pt x="865" y="2210"/>
                    <a:pt x="865" y="2210"/>
                  </a:cubicBezTo>
                  <a:cubicBezTo>
                    <a:pt x="865" y="2210"/>
                    <a:pt x="865" y="2210"/>
                    <a:pt x="865" y="2209"/>
                  </a:cubicBezTo>
                  <a:cubicBezTo>
                    <a:pt x="864" y="2209"/>
                    <a:pt x="864" y="2209"/>
                    <a:pt x="864" y="2209"/>
                  </a:cubicBezTo>
                  <a:cubicBezTo>
                    <a:pt x="864" y="2208"/>
                    <a:pt x="863" y="2207"/>
                    <a:pt x="863" y="2206"/>
                  </a:cubicBezTo>
                  <a:cubicBezTo>
                    <a:pt x="862" y="2206"/>
                    <a:pt x="862" y="2204"/>
                    <a:pt x="862" y="2203"/>
                  </a:cubicBezTo>
                  <a:cubicBezTo>
                    <a:pt x="861" y="2202"/>
                    <a:pt x="861" y="2201"/>
                    <a:pt x="861" y="2200"/>
                  </a:cubicBezTo>
                  <a:cubicBezTo>
                    <a:pt x="861" y="2199"/>
                    <a:pt x="860" y="2198"/>
                    <a:pt x="860" y="2198"/>
                  </a:cubicBezTo>
                  <a:cubicBezTo>
                    <a:pt x="860" y="2197"/>
                    <a:pt x="860" y="2196"/>
                    <a:pt x="860" y="2196"/>
                  </a:cubicBezTo>
                  <a:cubicBezTo>
                    <a:pt x="860" y="2195"/>
                    <a:pt x="860" y="2194"/>
                    <a:pt x="859" y="2193"/>
                  </a:cubicBezTo>
                  <a:cubicBezTo>
                    <a:pt x="859" y="2193"/>
                    <a:pt x="859" y="2192"/>
                    <a:pt x="859" y="2191"/>
                  </a:cubicBezTo>
                  <a:cubicBezTo>
                    <a:pt x="858" y="2190"/>
                    <a:pt x="858" y="2188"/>
                    <a:pt x="858" y="2187"/>
                  </a:cubicBezTo>
                  <a:cubicBezTo>
                    <a:pt x="857" y="2186"/>
                    <a:pt x="857" y="2185"/>
                    <a:pt x="857" y="2184"/>
                  </a:cubicBezTo>
                  <a:cubicBezTo>
                    <a:pt x="857" y="2184"/>
                    <a:pt x="857" y="2183"/>
                    <a:pt x="856" y="2182"/>
                  </a:cubicBezTo>
                  <a:cubicBezTo>
                    <a:pt x="856" y="2181"/>
                    <a:pt x="856" y="2180"/>
                    <a:pt x="855" y="2180"/>
                  </a:cubicBezTo>
                  <a:cubicBezTo>
                    <a:pt x="856" y="2180"/>
                    <a:pt x="857" y="2181"/>
                    <a:pt x="857" y="2182"/>
                  </a:cubicBezTo>
                  <a:cubicBezTo>
                    <a:pt x="858" y="2183"/>
                    <a:pt x="859" y="2183"/>
                    <a:pt x="859" y="2184"/>
                  </a:cubicBezTo>
                  <a:cubicBezTo>
                    <a:pt x="860" y="2185"/>
                    <a:pt x="860" y="2185"/>
                    <a:pt x="860" y="2185"/>
                  </a:cubicBezTo>
                  <a:cubicBezTo>
                    <a:pt x="860" y="2185"/>
                    <a:pt x="860" y="2185"/>
                    <a:pt x="860" y="2185"/>
                  </a:cubicBezTo>
                  <a:cubicBezTo>
                    <a:pt x="860" y="2185"/>
                    <a:pt x="860" y="2185"/>
                    <a:pt x="860" y="2185"/>
                  </a:cubicBezTo>
                  <a:cubicBezTo>
                    <a:pt x="861" y="2186"/>
                    <a:pt x="861" y="2186"/>
                    <a:pt x="861" y="2187"/>
                  </a:cubicBezTo>
                  <a:cubicBezTo>
                    <a:pt x="862" y="2187"/>
                    <a:pt x="863" y="2188"/>
                    <a:pt x="863" y="2189"/>
                  </a:cubicBezTo>
                  <a:cubicBezTo>
                    <a:pt x="864" y="2190"/>
                    <a:pt x="865" y="2191"/>
                    <a:pt x="865" y="2191"/>
                  </a:cubicBezTo>
                  <a:cubicBezTo>
                    <a:pt x="867" y="2195"/>
                    <a:pt x="869" y="2198"/>
                    <a:pt x="871" y="2201"/>
                  </a:cubicBezTo>
                  <a:cubicBezTo>
                    <a:pt x="873" y="2204"/>
                    <a:pt x="874" y="2207"/>
                    <a:pt x="875" y="2210"/>
                  </a:cubicBezTo>
                  <a:cubicBezTo>
                    <a:pt x="875" y="2210"/>
                    <a:pt x="875" y="2211"/>
                    <a:pt x="875" y="2212"/>
                  </a:cubicBezTo>
                  <a:cubicBezTo>
                    <a:pt x="875" y="2212"/>
                    <a:pt x="876" y="2213"/>
                    <a:pt x="876" y="2214"/>
                  </a:cubicBezTo>
                  <a:cubicBezTo>
                    <a:pt x="876" y="2214"/>
                    <a:pt x="876" y="2215"/>
                    <a:pt x="876" y="2215"/>
                  </a:cubicBezTo>
                  <a:cubicBezTo>
                    <a:pt x="876" y="2216"/>
                    <a:pt x="876" y="2216"/>
                    <a:pt x="876" y="2217"/>
                  </a:cubicBezTo>
                  <a:cubicBezTo>
                    <a:pt x="876" y="2218"/>
                    <a:pt x="877" y="2219"/>
                    <a:pt x="877" y="2220"/>
                  </a:cubicBezTo>
                  <a:cubicBezTo>
                    <a:pt x="877" y="2220"/>
                    <a:pt x="877" y="2221"/>
                    <a:pt x="877" y="2221"/>
                  </a:cubicBezTo>
                  <a:cubicBezTo>
                    <a:pt x="877" y="2221"/>
                    <a:pt x="877" y="2222"/>
                    <a:pt x="877" y="2222"/>
                  </a:cubicBezTo>
                  <a:cubicBezTo>
                    <a:pt x="877" y="2223"/>
                    <a:pt x="877" y="2224"/>
                    <a:pt x="877" y="2224"/>
                  </a:cubicBezTo>
                  <a:cubicBezTo>
                    <a:pt x="877" y="2224"/>
                    <a:pt x="877" y="2223"/>
                    <a:pt x="877" y="2222"/>
                  </a:cubicBezTo>
                  <a:cubicBezTo>
                    <a:pt x="877" y="2222"/>
                    <a:pt x="877" y="2221"/>
                    <a:pt x="877" y="2221"/>
                  </a:cubicBezTo>
                  <a:cubicBezTo>
                    <a:pt x="878" y="2221"/>
                    <a:pt x="878" y="2220"/>
                    <a:pt x="878" y="2220"/>
                  </a:cubicBezTo>
                  <a:cubicBezTo>
                    <a:pt x="878" y="2219"/>
                    <a:pt x="878" y="2218"/>
                    <a:pt x="878" y="2217"/>
                  </a:cubicBezTo>
                  <a:cubicBezTo>
                    <a:pt x="878" y="2215"/>
                    <a:pt x="878" y="2212"/>
                    <a:pt x="878" y="2209"/>
                  </a:cubicBezTo>
                  <a:cubicBezTo>
                    <a:pt x="877" y="2206"/>
                    <a:pt x="876" y="2203"/>
                    <a:pt x="875" y="2199"/>
                  </a:cubicBezTo>
                  <a:cubicBezTo>
                    <a:pt x="874" y="2196"/>
                    <a:pt x="872" y="2192"/>
                    <a:pt x="870" y="2188"/>
                  </a:cubicBezTo>
                  <a:cubicBezTo>
                    <a:pt x="870" y="2187"/>
                    <a:pt x="869" y="2186"/>
                    <a:pt x="869" y="2185"/>
                  </a:cubicBezTo>
                  <a:cubicBezTo>
                    <a:pt x="868" y="2185"/>
                    <a:pt x="867" y="2184"/>
                    <a:pt x="867" y="2183"/>
                  </a:cubicBezTo>
                  <a:cubicBezTo>
                    <a:pt x="866" y="2182"/>
                    <a:pt x="866" y="2182"/>
                    <a:pt x="866" y="2181"/>
                  </a:cubicBezTo>
                  <a:cubicBezTo>
                    <a:pt x="865" y="2181"/>
                    <a:pt x="865" y="2181"/>
                    <a:pt x="865" y="2181"/>
                  </a:cubicBezTo>
                  <a:cubicBezTo>
                    <a:pt x="865" y="2180"/>
                    <a:pt x="865" y="2180"/>
                    <a:pt x="865" y="2180"/>
                  </a:cubicBezTo>
                  <a:cubicBezTo>
                    <a:pt x="864" y="2179"/>
                    <a:pt x="863" y="2178"/>
                    <a:pt x="863" y="2177"/>
                  </a:cubicBezTo>
                  <a:cubicBezTo>
                    <a:pt x="861" y="2175"/>
                    <a:pt x="860" y="2174"/>
                    <a:pt x="858" y="2172"/>
                  </a:cubicBezTo>
                  <a:cubicBezTo>
                    <a:pt x="857" y="2170"/>
                    <a:pt x="856" y="2168"/>
                    <a:pt x="854" y="2167"/>
                  </a:cubicBezTo>
                  <a:cubicBezTo>
                    <a:pt x="853" y="2165"/>
                    <a:pt x="852" y="2163"/>
                    <a:pt x="851" y="2161"/>
                  </a:cubicBezTo>
                  <a:cubicBezTo>
                    <a:pt x="850" y="2160"/>
                    <a:pt x="850" y="2160"/>
                    <a:pt x="850" y="2160"/>
                  </a:cubicBezTo>
                  <a:cubicBezTo>
                    <a:pt x="850" y="2159"/>
                    <a:pt x="849" y="2159"/>
                    <a:pt x="849" y="2158"/>
                  </a:cubicBezTo>
                  <a:cubicBezTo>
                    <a:pt x="849" y="2158"/>
                    <a:pt x="849" y="2157"/>
                    <a:pt x="849" y="2157"/>
                  </a:cubicBezTo>
                  <a:cubicBezTo>
                    <a:pt x="848" y="2155"/>
                    <a:pt x="848" y="2155"/>
                    <a:pt x="848" y="2155"/>
                  </a:cubicBezTo>
                  <a:cubicBezTo>
                    <a:pt x="847" y="2154"/>
                    <a:pt x="847" y="2154"/>
                    <a:pt x="847" y="2154"/>
                  </a:cubicBezTo>
                  <a:cubicBezTo>
                    <a:pt x="847" y="2153"/>
                    <a:pt x="847" y="2153"/>
                    <a:pt x="847" y="2153"/>
                  </a:cubicBezTo>
                  <a:cubicBezTo>
                    <a:pt x="847" y="2153"/>
                    <a:pt x="847" y="2153"/>
                    <a:pt x="847" y="2153"/>
                  </a:cubicBezTo>
                  <a:cubicBezTo>
                    <a:pt x="847" y="2153"/>
                    <a:pt x="847" y="2153"/>
                    <a:pt x="847" y="2153"/>
                  </a:cubicBezTo>
                  <a:cubicBezTo>
                    <a:pt x="847" y="2153"/>
                    <a:pt x="847" y="2153"/>
                    <a:pt x="847" y="2153"/>
                  </a:cubicBezTo>
                  <a:cubicBezTo>
                    <a:pt x="847" y="2152"/>
                    <a:pt x="847" y="2152"/>
                    <a:pt x="847" y="2152"/>
                  </a:cubicBezTo>
                  <a:cubicBezTo>
                    <a:pt x="847" y="2152"/>
                    <a:pt x="847" y="2151"/>
                    <a:pt x="847" y="2151"/>
                  </a:cubicBezTo>
                  <a:cubicBezTo>
                    <a:pt x="847" y="2150"/>
                    <a:pt x="847" y="2150"/>
                    <a:pt x="847" y="2149"/>
                  </a:cubicBezTo>
                  <a:cubicBezTo>
                    <a:pt x="846" y="2147"/>
                    <a:pt x="846" y="2145"/>
                    <a:pt x="847" y="2143"/>
                  </a:cubicBezTo>
                  <a:cubicBezTo>
                    <a:pt x="847" y="2140"/>
                    <a:pt x="847" y="2138"/>
                    <a:pt x="847" y="2136"/>
                  </a:cubicBezTo>
                  <a:cubicBezTo>
                    <a:pt x="848" y="2134"/>
                    <a:pt x="848" y="2132"/>
                    <a:pt x="849" y="2130"/>
                  </a:cubicBezTo>
                  <a:cubicBezTo>
                    <a:pt x="851" y="2121"/>
                    <a:pt x="854" y="2114"/>
                    <a:pt x="858" y="2108"/>
                  </a:cubicBezTo>
                  <a:cubicBezTo>
                    <a:pt x="858" y="2107"/>
                    <a:pt x="859" y="2106"/>
                    <a:pt x="859" y="2105"/>
                  </a:cubicBezTo>
                  <a:cubicBezTo>
                    <a:pt x="877" y="2090"/>
                    <a:pt x="897" y="2077"/>
                    <a:pt x="916" y="2064"/>
                  </a:cubicBezTo>
                  <a:cubicBezTo>
                    <a:pt x="913" y="2068"/>
                    <a:pt x="911" y="2073"/>
                    <a:pt x="908" y="2079"/>
                  </a:cubicBezTo>
                  <a:cubicBezTo>
                    <a:pt x="906" y="2082"/>
                    <a:pt x="905" y="2084"/>
                    <a:pt x="903" y="2087"/>
                  </a:cubicBezTo>
                  <a:cubicBezTo>
                    <a:pt x="903" y="2088"/>
                    <a:pt x="902" y="2089"/>
                    <a:pt x="902" y="2090"/>
                  </a:cubicBezTo>
                  <a:cubicBezTo>
                    <a:pt x="902" y="2090"/>
                    <a:pt x="901" y="2091"/>
                    <a:pt x="901" y="2092"/>
                  </a:cubicBezTo>
                  <a:cubicBezTo>
                    <a:pt x="900" y="2094"/>
                    <a:pt x="899" y="2095"/>
                    <a:pt x="899" y="2097"/>
                  </a:cubicBezTo>
                  <a:cubicBezTo>
                    <a:pt x="897" y="2100"/>
                    <a:pt x="896" y="2103"/>
                    <a:pt x="895" y="2107"/>
                  </a:cubicBezTo>
                  <a:cubicBezTo>
                    <a:pt x="894" y="2110"/>
                    <a:pt x="893" y="2114"/>
                    <a:pt x="892" y="2118"/>
                  </a:cubicBezTo>
                  <a:cubicBezTo>
                    <a:pt x="892" y="2122"/>
                    <a:pt x="892" y="2126"/>
                    <a:pt x="892" y="2130"/>
                  </a:cubicBezTo>
                  <a:cubicBezTo>
                    <a:pt x="893" y="2132"/>
                    <a:pt x="893" y="2134"/>
                    <a:pt x="893" y="2136"/>
                  </a:cubicBezTo>
                  <a:cubicBezTo>
                    <a:pt x="894" y="2136"/>
                    <a:pt x="894" y="2136"/>
                    <a:pt x="894" y="2136"/>
                  </a:cubicBezTo>
                  <a:cubicBezTo>
                    <a:pt x="894" y="2137"/>
                    <a:pt x="894" y="2137"/>
                    <a:pt x="894" y="2137"/>
                  </a:cubicBezTo>
                  <a:cubicBezTo>
                    <a:pt x="894" y="2137"/>
                    <a:pt x="894" y="2137"/>
                    <a:pt x="894" y="2137"/>
                  </a:cubicBezTo>
                  <a:cubicBezTo>
                    <a:pt x="894" y="2137"/>
                    <a:pt x="894" y="2137"/>
                    <a:pt x="894" y="2137"/>
                  </a:cubicBezTo>
                  <a:cubicBezTo>
                    <a:pt x="894" y="2137"/>
                    <a:pt x="894" y="2137"/>
                    <a:pt x="894" y="2137"/>
                  </a:cubicBezTo>
                  <a:cubicBezTo>
                    <a:pt x="894" y="2138"/>
                    <a:pt x="894" y="2138"/>
                    <a:pt x="894" y="2138"/>
                  </a:cubicBezTo>
                  <a:cubicBezTo>
                    <a:pt x="895" y="2140"/>
                    <a:pt x="895" y="2140"/>
                    <a:pt x="895" y="2140"/>
                  </a:cubicBezTo>
                  <a:cubicBezTo>
                    <a:pt x="895" y="2140"/>
                    <a:pt x="895" y="2141"/>
                    <a:pt x="895" y="2141"/>
                  </a:cubicBezTo>
                  <a:cubicBezTo>
                    <a:pt x="896" y="2143"/>
                    <a:pt x="897" y="2145"/>
                    <a:pt x="898" y="2147"/>
                  </a:cubicBezTo>
                  <a:cubicBezTo>
                    <a:pt x="899" y="2148"/>
                    <a:pt x="899" y="2148"/>
                    <a:pt x="899" y="2148"/>
                  </a:cubicBezTo>
                  <a:cubicBezTo>
                    <a:pt x="900" y="2148"/>
                    <a:pt x="900" y="2148"/>
                    <a:pt x="900" y="2148"/>
                  </a:cubicBezTo>
                  <a:cubicBezTo>
                    <a:pt x="900" y="2149"/>
                    <a:pt x="900" y="2149"/>
                    <a:pt x="900" y="2149"/>
                  </a:cubicBezTo>
                  <a:cubicBezTo>
                    <a:pt x="902" y="2151"/>
                    <a:pt x="902" y="2151"/>
                    <a:pt x="902" y="2151"/>
                  </a:cubicBezTo>
                  <a:cubicBezTo>
                    <a:pt x="904" y="2154"/>
                    <a:pt x="907" y="2157"/>
                    <a:pt x="910" y="2160"/>
                  </a:cubicBezTo>
                  <a:cubicBezTo>
                    <a:pt x="911" y="2161"/>
                    <a:pt x="913" y="2162"/>
                    <a:pt x="914" y="2163"/>
                  </a:cubicBezTo>
                  <a:cubicBezTo>
                    <a:pt x="915" y="2164"/>
                    <a:pt x="917" y="2166"/>
                    <a:pt x="918" y="2167"/>
                  </a:cubicBezTo>
                  <a:cubicBezTo>
                    <a:pt x="921" y="2169"/>
                    <a:pt x="924" y="2171"/>
                    <a:pt x="927" y="2173"/>
                  </a:cubicBezTo>
                  <a:cubicBezTo>
                    <a:pt x="932" y="2177"/>
                    <a:pt x="937" y="2181"/>
                    <a:pt x="942" y="2185"/>
                  </a:cubicBezTo>
                  <a:cubicBezTo>
                    <a:pt x="946" y="2189"/>
                    <a:pt x="950" y="2193"/>
                    <a:pt x="953" y="2198"/>
                  </a:cubicBezTo>
                  <a:cubicBezTo>
                    <a:pt x="956" y="2202"/>
                    <a:pt x="958" y="2207"/>
                    <a:pt x="960" y="2211"/>
                  </a:cubicBezTo>
                  <a:cubicBezTo>
                    <a:pt x="962" y="2215"/>
                    <a:pt x="963" y="2218"/>
                    <a:pt x="964" y="2221"/>
                  </a:cubicBezTo>
                  <a:cubicBezTo>
                    <a:pt x="965" y="2224"/>
                    <a:pt x="965" y="2227"/>
                    <a:pt x="965" y="2228"/>
                  </a:cubicBezTo>
                  <a:cubicBezTo>
                    <a:pt x="966" y="2230"/>
                    <a:pt x="966" y="2231"/>
                    <a:pt x="966" y="2231"/>
                  </a:cubicBezTo>
                  <a:cubicBezTo>
                    <a:pt x="966" y="2231"/>
                    <a:pt x="966" y="2230"/>
                    <a:pt x="966" y="2228"/>
                  </a:cubicBezTo>
                  <a:cubicBezTo>
                    <a:pt x="966" y="2228"/>
                    <a:pt x="966" y="2226"/>
                    <a:pt x="966" y="2225"/>
                  </a:cubicBezTo>
                  <a:cubicBezTo>
                    <a:pt x="966" y="2224"/>
                    <a:pt x="965" y="2223"/>
                    <a:pt x="965" y="2221"/>
                  </a:cubicBezTo>
                  <a:cubicBezTo>
                    <a:pt x="965" y="2218"/>
                    <a:pt x="964" y="2214"/>
                    <a:pt x="963" y="2210"/>
                  </a:cubicBezTo>
                  <a:cubicBezTo>
                    <a:pt x="961" y="2205"/>
                    <a:pt x="959" y="2200"/>
                    <a:pt x="957" y="2195"/>
                  </a:cubicBezTo>
                  <a:cubicBezTo>
                    <a:pt x="956" y="2195"/>
                    <a:pt x="956" y="2194"/>
                    <a:pt x="956" y="2194"/>
                  </a:cubicBezTo>
                  <a:cubicBezTo>
                    <a:pt x="955" y="2193"/>
                    <a:pt x="955" y="2192"/>
                    <a:pt x="954" y="2192"/>
                  </a:cubicBezTo>
                  <a:cubicBezTo>
                    <a:pt x="954" y="2190"/>
                    <a:pt x="953" y="2189"/>
                    <a:pt x="952" y="2188"/>
                  </a:cubicBezTo>
                  <a:cubicBezTo>
                    <a:pt x="952" y="2187"/>
                    <a:pt x="951" y="2187"/>
                    <a:pt x="951" y="2186"/>
                  </a:cubicBezTo>
                  <a:cubicBezTo>
                    <a:pt x="950" y="2185"/>
                    <a:pt x="950" y="2185"/>
                    <a:pt x="949" y="2184"/>
                  </a:cubicBezTo>
                  <a:cubicBezTo>
                    <a:pt x="948" y="2183"/>
                    <a:pt x="947" y="2182"/>
                    <a:pt x="946" y="2181"/>
                  </a:cubicBezTo>
                  <a:cubicBezTo>
                    <a:pt x="942" y="2176"/>
                    <a:pt x="936" y="2171"/>
                    <a:pt x="931" y="2167"/>
                  </a:cubicBezTo>
                  <a:cubicBezTo>
                    <a:pt x="928" y="2165"/>
                    <a:pt x="924" y="2162"/>
                    <a:pt x="921" y="2159"/>
                  </a:cubicBezTo>
                  <a:cubicBezTo>
                    <a:pt x="921" y="2160"/>
                    <a:pt x="922" y="2160"/>
                    <a:pt x="922" y="2160"/>
                  </a:cubicBezTo>
                  <a:cubicBezTo>
                    <a:pt x="924" y="2160"/>
                    <a:pt x="926" y="2161"/>
                    <a:pt x="929" y="2161"/>
                  </a:cubicBezTo>
                  <a:cubicBezTo>
                    <a:pt x="930" y="2161"/>
                    <a:pt x="931" y="2161"/>
                    <a:pt x="932" y="2161"/>
                  </a:cubicBezTo>
                  <a:cubicBezTo>
                    <a:pt x="933" y="2162"/>
                    <a:pt x="934" y="2162"/>
                    <a:pt x="935" y="2162"/>
                  </a:cubicBezTo>
                  <a:cubicBezTo>
                    <a:pt x="938" y="2162"/>
                    <a:pt x="940" y="2162"/>
                    <a:pt x="942" y="2162"/>
                  </a:cubicBezTo>
                  <a:cubicBezTo>
                    <a:pt x="945" y="2162"/>
                    <a:pt x="947" y="2163"/>
                    <a:pt x="949" y="2163"/>
                  </a:cubicBezTo>
                  <a:cubicBezTo>
                    <a:pt x="951" y="2163"/>
                    <a:pt x="953" y="2163"/>
                    <a:pt x="955" y="2163"/>
                  </a:cubicBezTo>
                  <a:cubicBezTo>
                    <a:pt x="957" y="2164"/>
                    <a:pt x="959" y="2164"/>
                    <a:pt x="961" y="2165"/>
                  </a:cubicBezTo>
                  <a:cubicBezTo>
                    <a:pt x="962" y="2165"/>
                    <a:pt x="962" y="2165"/>
                    <a:pt x="963" y="2165"/>
                  </a:cubicBezTo>
                  <a:cubicBezTo>
                    <a:pt x="963" y="2165"/>
                    <a:pt x="963" y="2165"/>
                    <a:pt x="964" y="2165"/>
                  </a:cubicBezTo>
                  <a:cubicBezTo>
                    <a:pt x="965" y="2165"/>
                    <a:pt x="966" y="2166"/>
                    <a:pt x="966" y="2166"/>
                  </a:cubicBezTo>
                  <a:cubicBezTo>
                    <a:pt x="967" y="2166"/>
                    <a:pt x="968" y="2167"/>
                    <a:pt x="969" y="2167"/>
                  </a:cubicBezTo>
                  <a:cubicBezTo>
                    <a:pt x="969" y="2167"/>
                    <a:pt x="970" y="2167"/>
                    <a:pt x="971" y="2168"/>
                  </a:cubicBezTo>
                  <a:cubicBezTo>
                    <a:pt x="971" y="2168"/>
                    <a:pt x="972" y="2168"/>
                    <a:pt x="972" y="2169"/>
                  </a:cubicBezTo>
                  <a:cubicBezTo>
                    <a:pt x="973" y="2169"/>
                    <a:pt x="973" y="2169"/>
                    <a:pt x="974" y="2169"/>
                  </a:cubicBezTo>
                  <a:cubicBezTo>
                    <a:pt x="975" y="2170"/>
                    <a:pt x="975" y="2170"/>
                    <a:pt x="976" y="2171"/>
                  </a:cubicBezTo>
                  <a:cubicBezTo>
                    <a:pt x="976" y="2171"/>
                    <a:pt x="976" y="2171"/>
                    <a:pt x="976" y="2171"/>
                  </a:cubicBezTo>
                  <a:cubicBezTo>
                    <a:pt x="976" y="2171"/>
                    <a:pt x="976" y="2171"/>
                    <a:pt x="976" y="2171"/>
                  </a:cubicBezTo>
                  <a:cubicBezTo>
                    <a:pt x="976" y="2170"/>
                    <a:pt x="975" y="2169"/>
                    <a:pt x="975" y="2168"/>
                  </a:cubicBezTo>
                  <a:cubicBezTo>
                    <a:pt x="975" y="2168"/>
                    <a:pt x="974" y="2167"/>
                    <a:pt x="974" y="2167"/>
                  </a:cubicBezTo>
                  <a:cubicBezTo>
                    <a:pt x="973" y="2166"/>
                    <a:pt x="973" y="2166"/>
                    <a:pt x="972" y="2165"/>
                  </a:cubicBezTo>
                  <a:cubicBezTo>
                    <a:pt x="972" y="2165"/>
                    <a:pt x="971" y="2164"/>
                    <a:pt x="971" y="2164"/>
                  </a:cubicBezTo>
                  <a:cubicBezTo>
                    <a:pt x="970" y="2163"/>
                    <a:pt x="969" y="2163"/>
                    <a:pt x="968" y="2162"/>
                  </a:cubicBezTo>
                  <a:cubicBezTo>
                    <a:pt x="967" y="2161"/>
                    <a:pt x="965" y="2160"/>
                    <a:pt x="963" y="2159"/>
                  </a:cubicBezTo>
                  <a:cubicBezTo>
                    <a:pt x="961" y="2158"/>
                    <a:pt x="959" y="2157"/>
                    <a:pt x="957" y="2157"/>
                  </a:cubicBezTo>
                  <a:cubicBezTo>
                    <a:pt x="956" y="2156"/>
                    <a:pt x="955" y="2156"/>
                    <a:pt x="953" y="2156"/>
                  </a:cubicBezTo>
                  <a:cubicBezTo>
                    <a:pt x="952" y="2155"/>
                    <a:pt x="951" y="2155"/>
                    <a:pt x="950" y="2155"/>
                  </a:cubicBezTo>
                  <a:cubicBezTo>
                    <a:pt x="948" y="2155"/>
                    <a:pt x="945" y="2154"/>
                    <a:pt x="943" y="2154"/>
                  </a:cubicBezTo>
                  <a:cubicBezTo>
                    <a:pt x="940" y="2154"/>
                    <a:pt x="938" y="2154"/>
                    <a:pt x="936" y="2154"/>
                  </a:cubicBezTo>
                  <a:cubicBezTo>
                    <a:pt x="935" y="2154"/>
                    <a:pt x="933" y="2154"/>
                    <a:pt x="932" y="2154"/>
                  </a:cubicBezTo>
                  <a:cubicBezTo>
                    <a:pt x="931" y="2154"/>
                    <a:pt x="930" y="2154"/>
                    <a:pt x="929" y="2154"/>
                  </a:cubicBezTo>
                  <a:cubicBezTo>
                    <a:pt x="927" y="2154"/>
                    <a:pt x="925" y="2154"/>
                    <a:pt x="923" y="2154"/>
                  </a:cubicBezTo>
                  <a:cubicBezTo>
                    <a:pt x="921" y="2154"/>
                    <a:pt x="919" y="2154"/>
                    <a:pt x="918" y="2153"/>
                  </a:cubicBezTo>
                  <a:cubicBezTo>
                    <a:pt x="917" y="2153"/>
                    <a:pt x="916" y="2153"/>
                    <a:pt x="915" y="2153"/>
                  </a:cubicBezTo>
                  <a:cubicBezTo>
                    <a:pt x="915" y="2153"/>
                    <a:pt x="914" y="2153"/>
                    <a:pt x="914" y="2153"/>
                  </a:cubicBezTo>
                  <a:cubicBezTo>
                    <a:pt x="912" y="2151"/>
                    <a:pt x="910" y="2149"/>
                    <a:pt x="908" y="2147"/>
                  </a:cubicBezTo>
                  <a:cubicBezTo>
                    <a:pt x="906" y="2145"/>
                    <a:pt x="906" y="2145"/>
                    <a:pt x="906" y="2145"/>
                  </a:cubicBezTo>
                  <a:cubicBezTo>
                    <a:pt x="906" y="2144"/>
                    <a:pt x="906" y="2144"/>
                    <a:pt x="906" y="2144"/>
                  </a:cubicBezTo>
                  <a:cubicBezTo>
                    <a:pt x="906" y="2143"/>
                    <a:pt x="906" y="2143"/>
                    <a:pt x="906" y="2143"/>
                  </a:cubicBezTo>
                  <a:cubicBezTo>
                    <a:pt x="905" y="2142"/>
                    <a:pt x="905" y="2142"/>
                    <a:pt x="905" y="2142"/>
                  </a:cubicBezTo>
                  <a:cubicBezTo>
                    <a:pt x="904" y="2141"/>
                    <a:pt x="904" y="2140"/>
                    <a:pt x="903" y="2138"/>
                  </a:cubicBezTo>
                  <a:cubicBezTo>
                    <a:pt x="903" y="2138"/>
                    <a:pt x="903" y="2138"/>
                    <a:pt x="903" y="2138"/>
                  </a:cubicBezTo>
                  <a:cubicBezTo>
                    <a:pt x="903" y="2138"/>
                    <a:pt x="903" y="2138"/>
                    <a:pt x="903" y="2138"/>
                  </a:cubicBezTo>
                  <a:cubicBezTo>
                    <a:pt x="902" y="2137"/>
                    <a:pt x="902" y="2137"/>
                    <a:pt x="902" y="2137"/>
                  </a:cubicBezTo>
                  <a:cubicBezTo>
                    <a:pt x="902" y="2136"/>
                    <a:pt x="902" y="2136"/>
                    <a:pt x="902" y="2136"/>
                  </a:cubicBezTo>
                  <a:cubicBezTo>
                    <a:pt x="901" y="2134"/>
                    <a:pt x="901" y="2134"/>
                    <a:pt x="901" y="2134"/>
                  </a:cubicBezTo>
                  <a:cubicBezTo>
                    <a:pt x="901" y="2134"/>
                    <a:pt x="901" y="2134"/>
                    <a:pt x="901" y="2134"/>
                  </a:cubicBezTo>
                  <a:cubicBezTo>
                    <a:pt x="901" y="2134"/>
                    <a:pt x="901" y="2134"/>
                    <a:pt x="901" y="2134"/>
                  </a:cubicBezTo>
                  <a:cubicBezTo>
                    <a:pt x="901" y="2133"/>
                    <a:pt x="901" y="2133"/>
                    <a:pt x="901" y="2133"/>
                  </a:cubicBezTo>
                  <a:cubicBezTo>
                    <a:pt x="901" y="2132"/>
                    <a:pt x="900" y="2130"/>
                    <a:pt x="900" y="2129"/>
                  </a:cubicBezTo>
                  <a:cubicBezTo>
                    <a:pt x="900" y="2125"/>
                    <a:pt x="900" y="2122"/>
                    <a:pt x="900" y="2119"/>
                  </a:cubicBezTo>
                  <a:cubicBezTo>
                    <a:pt x="901" y="2112"/>
                    <a:pt x="903" y="2106"/>
                    <a:pt x="905" y="2099"/>
                  </a:cubicBezTo>
                  <a:cubicBezTo>
                    <a:pt x="906" y="2098"/>
                    <a:pt x="906" y="2096"/>
                    <a:pt x="907" y="2095"/>
                  </a:cubicBezTo>
                  <a:cubicBezTo>
                    <a:pt x="907" y="2094"/>
                    <a:pt x="908" y="2093"/>
                    <a:pt x="908" y="2092"/>
                  </a:cubicBezTo>
                  <a:cubicBezTo>
                    <a:pt x="908" y="2092"/>
                    <a:pt x="909" y="2091"/>
                    <a:pt x="909" y="2090"/>
                  </a:cubicBezTo>
                  <a:cubicBezTo>
                    <a:pt x="910" y="2087"/>
                    <a:pt x="912" y="2084"/>
                    <a:pt x="913" y="2081"/>
                  </a:cubicBezTo>
                  <a:cubicBezTo>
                    <a:pt x="915" y="2076"/>
                    <a:pt x="918" y="2070"/>
                    <a:pt x="920" y="2066"/>
                  </a:cubicBezTo>
                  <a:cubicBezTo>
                    <a:pt x="922" y="2063"/>
                    <a:pt x="923" y="2061"/>
                    <a:pt x="924" y="2058"/>
                  </a:cubicBezTo>
                  <a:cubicBezTo>
                    <a:pt x="952" y="2039"/>
                    <a:pt x="975" y="2022"/>
                    <a:pt x="982" y="2005"/>
                  </a:cubicBezTo>
                  <a:cubicBezTo>
                    <a:pt x="978" y="2019"/>
                    <a:pt x="976" y="2035"/>
                    <a:pt x="977" y="2052"/>
                  </a:cubicBezTo>
                  <a:cubicBezTo>
                    <a:pt x="976" y="2052"/>
                    <a:pt x="976" y="2053"/>
                    <a:pt x="976" y="2054"/>
                  </a:cubicBezTo>
                  <a:cubicBezTo>
                    <a:pt x="974" y="2056"/>
                    <a:pt x="973" y="2059"/>
                    <a:pt x="971" y="2062"/>
                  </a:cubicBezTo>
                  <a:cubicBezTo>
                    <a:pt x="970" y="2063"/>
                    <a:pt x="969" y="2064"/>
                    <a:pt x="968" y="2066"/>
                  </a:cubicBezTo>
                  <a:cubicBezTo>
                    <a:pt x="967" y="2066"/>
                    <a:pt x="967" y="2067"/>
                    <a:pt x="966" y="2068"/>
                  </a:cubicBezTo>
                  <a:cubicBezTo>
                    <a:pt x="966" y="2068"/>
                    <a:pt x="965" y="2069"/>
                    <a:pt x="964" y="2070"/>
                  </a:cubicBezTo>
                  <a:cubicBezTo>
                    <a:pt x="963" y="2071"/>
                    <a:pt x="962" y="2072"/>
                    <a:pt x="960" y="2074"/>
                  </a:cubicBezTo>
                  <a:cubicBezTo>
                    <a:pt x="959" y="2075"/>
                    <a:pt x="958" y="2076"/>
                    <a:pt x="956" y="2078"/>
                  </a:cubicBezTo>
                  <a:cubicBezTo>
                    <a:pt x="955" y="2079"/>
                    <a:pt x="953" y="2081"/>
                    <a:pt x="952" y="2082"/>
                  </a:cubicBezTo>
                  <a:cubicBezTo>
                    <a:pt x="952" y="2083"/>
                    <a:pt x="951" y="2083"/>
                    <a:pt x="951" y="2084"/>
                  </a:cubicBezTo>
                  <a:cubicBezTo>
                    <a:pt x="951" y="2084"/>
                    <a:pt x="951" y="2084"/>
                    <a:pt x="951" y="2084"/>
                  </a:cubicBezTo>
                  <a:cubicBezTo>
                    <a:pt x="950" y="2084"/>
                    <a:pt x="950" y="2084"/>
                    <a:pt x="950" y="2084"/>
                  </a:cubicBezTo>
                  <a:cubicBezTo>
                    <a:pt x="950" y="2085"/>
                    <a:pt x="950" y="2085"/>
                    <a:pt x="950" y="2085"/>
                  </a:cubicBezTo>
                  <a:cubicBezTo>
                    <a:pt x="950" y="2085"/>
                    <a:pt x="950" y="2085"/>
                    <a:pt x="950" y="2085"/>
                  </a:cubicBezTo>
                  <a:cubicBezTo>
                    <a:pt x="948" y="2087"/>
                    <a:pt x="948" y="2087"/>
                    <a:pt x="948" y="2087"/>
                  </a:cubicBezTo>
                  <a:cubicBezTo>
                    <a:pt x="948" y="2088"/>
                    <a:pt x="947" y="2089"/>
                    <a:pt x="946" y="2090"/>
                  </a:cubicBezTo>
                  <a:cubicBezTo>
                    <a:pt x="946" y="2091"/>
                    <a:pt x="946" y="2091"/>
                    <a:pt x="946" y="2091"/>
                  </a:cubicBezTo>
                  <a:cubicBezTo>
                    <a:pt x="945" y="2092"/>
                    <a:pt x="945" y="2092"/>
                    <a:pt x="945" y="2092"/>
                  </a:cubicBezTo>
                  <a:cubicBezTo>
                    <a:pt x="945" y="2093"/>
                    <a:pt x="945" y="2093"/>
                    <a:pt x="945" y="2093"/>
                  </a:cubicBezTo>
                  <a:cubicBezTo>
                    <a:pt x="944" y="2094"/>
                    <a:pt x="944" y="2095"/>
                    <a:pt x="943" y="2096"/>
                  </a:cubicBezTo>
                  <a:cubicBezTo>
                    <a:pt x="943" y="2097"/>
                    <a:pt x="942" y="2098"/>
                    <a:pt x="942" y="2099"/>
                  </a:cubicBezTo>
                  <a:cubicBezTo>
                    <a:pt x="941" y="2100"/>
                    <a:pt x="941" y="2102"/>
                    <a:pt x="940" y="2104"/>
                  </a:cubicBezTo>
                  <a:cubicBezTo>
                    <a:pt x="940" y="2105"/>
                    <a:pt x="939" y="2106"/>
                    <a:pt x="939" y="2107"/>
                  </a:cubicBezTo>
                  <a:cubicBezTo>
                    <a:pt x="939" y="2108"/>
                    <a:pt x="939" y="2108"/>
                    <a:pt x="939" y="2109"/>
                  </a:cubicBezTo>
                  <a:cubicBezTo>
                    <a:pt x="939" y="2109"/>
                    <a:pt x="939" y="2110"/>
                    <a:pt x="939" y="2110"/>
                  </a:cubicBezTo>
                  <a:cubicBezTo>
                    <a:pt x="938" y="2111"/>
                    <a:pt x="938" y="2112"/>
                    <a:pt x="938" y="2113"/>
                  </a:cubicBezTo>
                  <a:cubicBezTo>
                    <a:pt x="938" y="2114"/>
                    <a:pt x="938" y="2115"/>
                    <a:pt x="938" y="2116"/>
                  </a:cubicBezTo>
                  <a:cubicBezTo>
                    <a:pt x="938" y="2117"/>
                    <a:pt x="938" y="2117"/>
                    <a:pt x="938" y="2117"/>
                  </a:cubicBezTo>
                  <a:cubicBezTo>
                    <a:pt x="938" y="2118"/>
                    <a:pt x="938" y="2118"/>
                    <a:pt x="938" y="2119"/>
                  </a:cubicBezTo>
                  <a:cubicBezTo>
                    <a:pt x="937" y="2120"/>
                    <a:pt x="937" y="2121"/>
                    <a:pt x="937" y="2122"/>
                  </a:cubicBezTo>
                  <a:cubicBezTo>
                    <a:pt x="937" y="2123"/>
                    <a:pt x="937" y="2123"/>
                    <a:pt x="937" y="2124"/>
                  </a:cubicBezTo>
                  <a:cubicBezTo>
                    <a:pt x="938" y="2125"/>
                    <a:pt x="938" y="2126"/>
                    <a:pt x="938" y="2127"/>
                  </a:cubicBezTo>
                  <a:cubicBezTo>
                    <a:pt x="938" y="2128"/>
                    <a:pt x="938" y="2129"/>
                    <a:pt x="938" y="2129"/>
                  </a:cubicBezTo>
                  <a:cubicBezTo>
                    <a:pt x="938" y="2130"/>
                    <a:pt x="938" y="2131"/>
                    <a:pt x="938" y="2132"/>
                  </a:cubicBezTo>
                  <a:cubicBezTo>
                    <a:pt x="939" y="2135"/>
                    <a:pt x="940" y="2138"/>
                    <a:pt x="940" y="2140"/>
                  </a:cubicBezTo>
                  <a:cubicBezTo>
                    <a:pt x="941" y="2141"/>
                    <a:pt x="941" y="2142"/>
                    <a:pt x="942" y="2143"/>
                  </a:cubicBezTo>
                  <a:cubicBezTo>
                    <a:pt x="942" y="2144"/>
                    <a:pt x="942" y="2145"/>
                    <a:pt x="943" y="2146"/>
                  </a:cubicBezTo>
                  <a:cubicBezTo>
                    <a:pt x="943" y="2146"/>
                    <a:pt x="943" y="2147"/>
                    <a:pt x="943" y="2147"/>
                  </a:cubicBezTo>
                  <a:cubicBezTo>
                    <a:pt x="943" y="2147"/>
                    <a:pt x="944" y="2148"/>
                    <a:pt x="944" y="2148"/>
                  </a:cubicBezTo>
                  <a:cubicBezTo>
                    <a:pt x="944" y="2149"/>
                    <a:pt x="944" y="2149"/>
                    <a:pt x="945" y="2150"/>
                  </a:cubicBezTo>
                  <a:cubicBezTo>
                    <a:pt x="945" y="2150"/>
                    <a:pt x="945" y="2151"/>
                    <a:pt x="945" y="2151"/>
                  </a:cubicBezTo>
                  <a:cubicBezTo>
                    <a:pt x="945" y="2151"/>
                    <a:pt x="945" y="2150"/>
                    <a:pt x="945" y="2149"/>
                  </a:cubicBezTo>
                  <a:cubicBezTo>
                    <a:pt x="945" y="2149"/>
                    <a:pt x="945" y="2148"/>
                    <a:pt x="945" y="2148"/>
                  </a:cubicBezTo>
                  <a:cubicBezTo>
                    <a:pt x="945" y="2147"/>
                    <a:pt x="945" y="2147"/>
                    <a:pt x="944" y="2147"/>
                  </a:cubicBezTo>
                  <a:cubicBezTo>
                    <a:pt x="944" y="2146"/>
                    <a:pt x="944" y="2146"/>
                    <a:pt x="944" y="2145"/>
                  </a:cubicBezTo>
                  <a:cubicBezTo>
                    <a:pt x="944" y="2145"/>
                    <a:pt x="944" y="2144"/>
                    <a:pt x="944" y="2143"/>
                  </a:cubicBezTo>
                  <a:cubicBezTo>
                    <a:pt x="944" y="2142"/>
                    <a:pt x="943" y="2140"/>
                    <a:pt x="943" y="2139"/>
                  </a:cubicBezTo>
                  <a:cubicBezTo>
                    <a:pt x="943" y="2137"/>
                    <a:pt x="943" y="2134"/>
                    <a:pt x="943" y="2131"/>
                  </a:cubicBezTo>
                  <a:cubicBezTo>
                    <a:pt x="943" y="2131"/>
                    <a:pt x="943" y="2130"/>
                    <a:pt x="943" y="2129"/>
                  </a:cubicBezTo>
                  <a:cubicBezTo>
                    <a:pt x="943" y="2128"/>
                    <a:pt x="943" y="2128"/>
                    <a:pt x="943" y="2127"/>
                  </a:cubicBezTo>
                  <a:cubicBezTo>
                    <a:pt x="943" y="2125"/>
                    <a:pt x="943" y="2124"/>
                    <a:pt x="943" y="2122"/>
                  </a:cubicBezTo>
                  <a:cubicBezTo>
                    <a:pt x="943" y="2121"/>
                    <a:pt x="944" y="2120"/>
                    <a:pt x="944" y="2120"/>
                  </a:cubicBezTo>
                  <a:cubicBezTo>
                    <a:pt x="944" y="2119"/>
                    <a:pt x="944" y="2119"/>
                    <a:pt x="944" y="2118"/>
                  </a:cubicBezTo>
                  <a:cubicBezTo>
                    <a:pt x="944" y="2118"/>
                    <a:pt x="944" y="2117"/>
                    <a:pt x="944" y="2117"/>
                  </a:cubicBezTo>
                  <a:cubicBezTo>
                    <a:pt x="944" y="2116"/>
                    <a:pt x="945" y="2115"/>
                    <a:pt x="945" y="2114"/>
                  </a:cubicBezTo>
                  <a:cubicBezTo>
                    <a:pt x="945" y="2114"/>
                    <a:pt x="945" y="2113"/>
                    <a:pt x="945" y="2112"/>
                  </a:cubicBezTo>
                  <a:cubicBezTo>
                    <a:pt x="946" y="2111"/>
                    <a:pt x="946" y="2111"/>
                    <a:pt x="946" y="2111"/>
                  </a:cubicBezTo>
                  <a:cubicBezTo>
                    <a:pt x="946" y="2110"/>
                    <a:pt x="946" y="2110"/>
                    <a:pt x="946" y="2109"/>
                  </a:cubicBezTo>
                  <a:cubicBezTo>
                    <a:pt x="946" y="2108"/>
                    <a:pt x="947" y="2108"/>
                    <a:pt x="947" y="2107"/>
                  </a:cubicBezTo>
                  <a:cubicBezTo>
                    <a:pt x="947" y="2106"/>
                    <a:pt x="948" y="2105"/>
                    <a:pt x="948" y="2104"/>
                  </a:cubicBezTo>
                  <a:cubicBezTo>
                    <a:pt x="948" y="2104"/>
                    <a:pt x="948" y="2103"/>
                    <a:pt x="949" y="2103"/>
                  </a:cubicBezTo>
                  <a:cubicBezTo>
                    <a:pt x="949" y="2102"/>
                    <a:pt x="949" y="2102"/>
                    <a:pt x="949" y="2102"/>
                  </a:cubicBezTo>
                  <a:cubicBezTo>
                    <a:pt x="949" y="2101"/>
                    <a:pt x="949" y="2101"/>
                    <a:pt x="950" y="2101"/>
                  </a:cubicBezTo>
                  <a:cubicBezTo>
                    <a:pt x="949" y="2102"/>
                    <a:pt x="949" y="2104"/>
                    <a:pt x="950" y="2106"/>
                  </a:cubicBezTo>
                  <a:cubicBezTo>
                    <a:pt x="950" y="2107"/>
                    <a:pt x="950" y="2109"/>
                    <a:pt x="950" y="2110"/>
                  </a:cubicBezTo>
                  <a:cubicBezTo>
                    <a:pt x="950" y="2112"/>
                    <a:pt x="951" y="2113"/>
                    <a:pt x="951" y="2115"/>
                  </a:cubicBezTo>
                  <a:cubicBezTo>
                    <a:pt x="951" y="2115"/>
                    <a:pt x="952" y="2115"/>
                    <a:pt x="952" y="2116"/>
                  </a:cubicBezTo>
                  <a:cubicBezTo>
                    <a:pt x="952" y="2117"/>
                    <a:pt x="952" y="2117"/>
                    <a:pt x="952" y="2117"/>
                  </a:cubicBezTo>
                  <a:cubicBezTo>
                    <a:pt x="952" y="2117"/>
                    <a:pt x="952" y="2117"/>
                    <a:pt x="952" y="2117"/>
                  </a:cubicBezTo>
                  <a:cubicBezTo>
                    <a:pt x="953" y="2118"/>
                    <a:pt x="953" y="2118"/>
                    <a:pt x="953" y="2118"/>
                  </a:cubicBezTo>
                  <a:cubicBezTo>
                    <a:pt x="953" y="2118"/>
                    <a:pt x="953" y="2118"/>
                    <a:pt x="953" y="2119"/>
                  </a:cubicBezTo>
                  <a:cubicBezTo>
                    <a:pt x="954" y="2120"/>
                    <a:pt x="955" y="2121"/>
                    <a:pt x="956" y="2122"/>
                  </a:cubicBezTo>
                  <a:cubicBezTo>
                    <a:pt x="958" y="2125"/>
                    <a:pt x="960" y="2127"/>
                    <a:pt x="961" y="2129"/>
                  </a:cubicBezTo>
                  <a:cubicBezTo>
                    <a:pt x="962" y="2129"/>
                    <a:pt x="962" y="2130"/>
                    <a:pt x="963" y="2130"/>
                  </a:cubicBezTo>
                  <a:cubicBezTo>
                    <a:pt x="963" y="2131"/>
                    <a:pt x="963" y="2131"/>
                    <a:pt x="963" y="2131"/>
                  </a:cubicBezTo>
                  <a:cubicBezTo>
                    <a:pt x="964" y="2131"/>
                    <a:pt x="964" y="2131"/>
                    <a:pt x="964" y="2131"/>
                  </a:cubicBezTo>
                  <a:cubicBezTo>
                    <a:pt x="965" y="2132"/>
                    <a:pt x="965" y="2132"/>
                    <a:pt x="965" y="2132"/>
                  </a:cubicBezTo>
                  <a:cubicBezTo>
                    <a:pt x="965" y="2133"/>
                    <a:pt x="965" y="2133"/>
                    <a:pt x="965" y="2133"/>
                  </a:cubicBezTo>
                  <a:cubicBezTo>
                    <a:pt x="965" y="2133"/>
                    <a:pt x="966" y="2134"/>
                    <a:pt x="966" y="2134"/>
                  </a:cubicBezTo>
                  <a:cubicBezTo>
                    <a:pt x="968" y="2136"/>
                    <a:pt x="969" y="2138"/>
                    <a:pt x="970" y="2140"/>
                  </a:cubicBezTo>
                  <a:cubicBezTo>
                    <a:pt x="972" y="2142"/>
                    <a:pt x="973" y="2143"/>
                    <a:pt x="974" y="2145"/>
                  </a:cubicBezTo>
                  <a:cubicBezTo>
                    <a:pt x="975" y="2147"/>
                    <a:pt x="975" y="2148"/>
                    <a:pt x="976" y="2150"/>
                  </a:cubicBezTo>
                  <a:cubicBezTo>
                    <a:pt x="977" y="2151"/>
                    <a:pt x="978" y="2153"/>
                    <a:pt x="978" y="2154"/>
                  </a:cubicBezTo>
                  <a:cubicBezTo>
                    <a:pt x="979" y="2155"/>
                    <a:pt x="979" y="2156"/>
                    <a:pt x="979" y="2156"/>
                  </a:cubicBezTo>
                  <a:cubicBezTo>
                    <a:pt x="979" y="2157"/>
                    <a:pt x="980" y="2157"/>
                    <a:pt x="980" y="2157"/>
                  </a:cubicBezTo>
                  <a:cubicBezTo>
                    <a:pt x="980" y="2157"/>
                    <a:pt x="980" y="2157"/>
                    <a:pt x="980" y="2156"/>
                  </a:cubicBezTo>
                  <a:cubicBezTo>
                    <a:pt x="980" y="2156"/>
                    <a:pt x="980" y="2155"/>
                    <a:pt x="980" y="2153"/>
                  </a:cubicBezTo>
                  <a:cubicBezTo>
                    <a:pt x="980" y="2152"/>
                    <a:pt x="979" y="2151"/>
                    <a:pt x="979" y="2149"/>
                  </a:cubicBezTo>
                  <a:cubicBezTo>
                    <a:pt x="979" y="2147"/>
                    <a:pt x="979" y="2145"/>
                    <a:pt x="978" y="2143"/>
                  </a:cubicBezTo>
                  <a:cubicBezTo>
                    <a:pt x="977" y="2141"/>
                    <a:pt x="977" y="2139"/>
                    <a:pt x="976" y="2137"/>
                  </a:cubicBezTo>
                  <a:cubicBezTo>
                    <a:pt x="975" y="2135"/>
                    <a:pt x="973" y="2132"/>
                    <a:pt x="972" y="2130"/>
                  </a:cubicBezTo>
                  <a:cubicBezTo>
                    <a:pt x="972" y="2130"/>
                    <a:pt x="971" y="2129"/>
                    <a:pt x="971" y="2128"/>
                  </a:cubicBezTo>
                  <a:cubicBezTo>
                    <a:pt x="970" y="2128"/>
                    <a:pt x="970" y="2128"/>
                    <a:pt x="970" y="2128"/>
                  </a:cubicBezTo>
                  <a:cubicBezTo>
                    <a:pt x="970" y="2127"/>
                    <a:pt x="970" y="2127"/>
                    <a:pt x="970" y="2127"/>
                  </a:cubicBezTo>
                  <a:cubicBezTo>
                    <a:pt x="969" y="2126"/>
                    <a:pt x="969" y="2126"/>
                    <a:pt x="969" y="2126"/>
                  </a:cubicBezTo>
                  <a:cubicBezTo>
                    <a:pt x="968" y="2125"/>
                    <a:pt x="968" y="2125"/>
                    <a:pt x="968" y="2125"/>
                  </a:cubicBezTo>
                  <a:cubicBezTo>
                    <a:pt x="968" y="2125"/>
                    <a:pt x="968" y="2124"/>
                    <a:pt x="967" y="2124"/>
                  </a:cubicBezTo>
                  <a:cubicBezTo>
                    <a:pt x="965" y="2121"/>
                    <a:pt x="964" y="2120"/>
                    <a:pt x="962" y="2118"/>
                  </a:cubicBezTo>
                  <a:cubicBezTo>
                    <a:pt x="961" y="2117"/>
                    <a:pt x="961" y="2116"/>
                    <a:pt x="960" y="2115"/>
                  </a:cubicBezTo>
                  <a:cubicBezTo>
                    <a:pt x="960" y="2114"/>
                    <a:pt x="960" y="2114"/>
                    <a:pt x="960" y="2114"/>
                  </a:cubicBezTo>
                  <a:cubicBezTo>
                    <a:pt x="959" y="2114"/>
                    <a:pt x="959" y="2114"/>
                    <a:pt x="959" y="2114"/>
                  </a:cubicBezTo>
                  <a:cubicBezTo>
                    <a:pt x="959" y="2114"/>
                    <a:pt x="959" y="2113"/>
                    <a:pt x="959" y="2113"/>
                  </a:cubicBezTo>
                  <a:cubicBezTo>
                    <a:pt x="959" y="2112"/>
                    <a:pt x="959" y="2112"/>
                    <a:pt x="959" y="2112"/>
                  </a:cubicBezTo>
                  <a:cubicBezTo>
                    <a:pt x="958" y="2112"/>
                    <a:pt x="958" y="2112"/>
                    <a:pt x="958" y="2112"/>
                  </a:cubicBezTo>
                  <a:cubicBezTo>
                    <a:pt x="958" y="2111"/>
                    <a:pt x="958" y="2110"/>
                    <a:pt x="957" y="2109"/>
                  </a:cubicBezTo>
                  <a:cubicBezTo>
                    <a:pt x="957" y="2107"/>
                    <a:pt x="957" y="2106"/>
                    <a:pt x="957" y="2105"/>
                  </a:cubicBezTo>
                  <a:cubicBezTo>
                    <a:pt x="956" y="2103"/>
                    <a:pt x="956" y="2101"/>
                    <a:pt x="956" y="2098"/>
                  </a:cubicBezTo>
                  <a:cubicBezTo>
                    <a:pt x="955" y="2096"/>
                    <a:pt x="955" y="2094"/>
                    <a:pt x="955" y="2092"/>
                  </a:cubicBezTo>
                  <a:cubicBezTo>
                    <a:pt x="955" y="2092"/>
                    <a:pt x="955" y="2091"/>
                    <a:pt x="955" y="2091"/>
                  </a:cubicBezTo>
                  <a:cubicBezTo>
                    <a:pt x="956" y="2089"/>
                    <a:pt x="956" y="2089"/>
                    <a:pt x="956" y="2089"/>
                  </a:cubicBezTo>
                  <a:cubicBezTo>
                    <a:pt x="957" y="2088"/>
                    <a:pt x="957" y="2088"/>
                    <a:pt x="957" y="2088"/>
                  </a:cubicBezTo>
                  <a:cubicBezTo>
                    <a:pt x="957" y="2088"/>
                    <a:pt x="958" y="2088"/>
                    <a:pt x="958" y="2087"/>
                  </a:cubicBezTo>
                  <a:cubicBezTo>
                    <a:pt x="959" y="2086"/>
                    <a:pt x="960" y="2084"/>
                    <a:pt x="962" y="2083"/>
                  </a:cubicBezTo>
                  <a:cubicBezTo>
                    <a:pt x="963" y="2082"/>
                    <a:pt x="964" y="2080"/>
                    <a:pt x="966" y="2079"/>
                  </a:cubicBezTo>
                  <a:cubicBezTo>
                    <a:pt x="967" y="2077"/>
                    <a:pt x="968" y="2076"/>
                    <a:pt x="970" y="2074"/>
                  </a:cubicBezTo>
                  <a:cubicBezTo>
                    <a:pt x="970" y="2073"/>
                    <a:pt x="971" y="2073"/>
                    <a:pt x="971" y="2072"/>
                  </a:cubicBezTo>
                  <a:cubicBezTo>
                    <a:pt x="972" y="2071"/>
                    <a:pt x="973" y="2070"/>
                    <a:pt x="973" y="2070"/>
                  </a:cubicBezTo>
                  <a:cubicBezTo>
                    <a:pt x="974" y="2068"/>
                    <a:pt x="975" y="2066"/>
                    <a:pt x="976" y="2065"/>
                  </a:cubicBezTo>
                  <a:cubicBezTo>
                    <a:pt x="976" y="2064"/>
                    <a:pt x="977" y="2063"/>
                    <a:pt x="977" y="2062"/>
                  </a:cubicBezTo>
                  <a:cubicBezTo>
                    <a:pt x="980" y="2095"/>
                    <a:pt x="994" y="2134"/>
                    <a:pt x="1028" y="2180"/>
                  </a:cubicBezTo>
                  <a:cubicBezTo>
                    <a:pt x="1031" y="2184"/>
                    <a:pt x="1033" y="2188"/>
                    <a:pt x="1036" y="2193"/>
                  </a:cubicBezTo>
                  <a:cubicBezTo>
                    <a:pt x="1036" y="2194"/>
                    <a:pt x="1036" y="2196"/>
                    <a:pt x="1037" y="2198"/>
                  </a:cubicBezTo>
                  <a:cubicBezTo>
                    <a:pt x="1038" y="2203"/>
                    <a:pt x="1039" y="2209"/>
                    <a:pt x="1041" y="2216"/>
                  </a:cubicBezTo>
                  <a:cubicBezTo>
                    <a:pt x="1042" y="2219"/>
                    <a:pt x="1043" y="2223"/>
                    <a:pt x="1044" y="2227"/>
                  </a:cubicBezTo>
                  <a:cubicBezTo>
                    <a:pt x="1045" y="2230"/>
                    <a:pt x="1046" y="2234"/>
                    <a:pt x="1046" y="2239"/>
                  </a:cubicBezTo>
                  <a:cubicBezTo>
                    <a:pt x="1047" y="2239"/>
                    <a:pt x="1047" y="2240"/>
                    <a:pt x="1047" y="2240"/>
                  </a:cubicBezTo>
                  <a:cubicBezTo>
                    <a:pt x="1047" y="2241"/>
                    <a:pt x="1047" y="2241"/>
                    <a:pt x="1047" y="2241"/>
                  </a:cubicBezTo>
                  <a:cubicBezTo>
                    <a:pt x="1047" y="2241"/>
                    <a:pt x="1047" y="2241"/>
                    <a:pt x="1047" y="2241"/>
                  </a:cubicBezTo>
                  <a:cubicBezTo>
                    <a:pt x="1047" y="2242"/>
                    <a:pt x="1047" y="2242"/>
                    <a:pt x="1047" y="2242"/>
                  </a:cubicBezTo>
                  <a:cubicBezTo>
                    <a:pt x="1047" y="2243"/>
                    <a:pt x="1047" y="2244"/>
                    <a:pt x="1048" y="2245"/>
                  </a:cubicBezTo>
                  <a:cubicBezTo>
                    <a:pt x="1048" y="2246"/>
                    <a:pt x="1048" y="2247"/>
                    <a:pt x="1048" y="2248"/>
                  </a:cubicBezTo>
                  <a:cubicBezTo>
                    <a:pt x="1048" y="2249"/>
                    <a:pt x="1048" y="2250"/>
                    <a:pt x="1049" y="2250"/>
                  </a:cubicBezTo>
                  <a:cubicBezTo>
                    <a:pt x="1049" y="2251"/>
                    <a:pt x="1049" y="2251"/>
                    <a:pt x="1049" y="2252"/>
                  </a:cubicBezTo>
                  <a:cubicBezTo>
                    <a:pt x="1049" y="2254"/>
                    <a:pt x="1049" y="2256"/>
                    <a:pt x="1050" y="2259"/>
                  </a:cubicBezTo>
                  <a:cubicBezTo>
                    <a:pt x="1050" y="2261"/>
                    <a:pt x="1050" y="2264"/>
                    <a:pt x="1050" y="2266"/>
                  </a:cubicBezTo>
                  <a:cubicBezTo>
                    <a:pt x="1051" y="2276"/>
                    <a:pt x="1050" y="2286"/>
                    <a:pt x="1049" y="2297"/>
                  </a:cubicBezTo>
                  <a:cubicBezTo>
                    <a:pt x="1049" y="2300"/>
                    <a:pt x="1049" y="2302"/>
                    <a:pt x="1049" y="2305"/>
                  </a:cubicBezTo>
                  <a:cubicBezTo>
                    <a:pt x="1049" y="2306"/>
                    <a:pt x="1048" y="2306"/>
                    <a:pt x="1048" y="2307"/>
                  </a:cubicBezTo>
                  <a:cubicBezTo>
                    <a:pt x="1048" y="2309"/>
                    <a:pt x="1047" y="2311"/>
                    <a:pt x="1046" y="2313"/>
                  </a:cubicBezTo>
                  <a:cubicBezTo>
                    <a:pt x="1045" y="2315"/>
                    <a:pt x="1043" y="2318"/>
                    <a:pt x="1041" y="2321"/>
                  </a:cubicBezTo>
                  <a:cubicBezTo>
                    <a:pt x="1039" y="2324"/>
                    <a:pt x="1037" y="2327"/>
                    <a:pt x="1035" y="2330"/>
                  </a:cubicBezTo>
                  <a:cubicBezTo>
                    <a:pt x="1034" y="2331"/>
                    <a:pt x="1034" y="2332"/>
                    <a:pt x="1033" y="2333"/>
                  </a:cubicBezTo>
                  <a:cubicBezTo>
                    <a:pt x="1033" y="2333"/>
                    <a:pt x="1032" y="2334"/>
                    <a:pt x="1031" y="2335"/>
                  </a:cubicBezTo>
                  <a:cubicBezTo>
                    <a:pt x="1030" y="2337"/>
                    <a:pt x="1029" y="2338"/>
                    <a:pt x="1028" y="2340"/>
                  </a:cubicBezTo>
                  <a:cubicBezTo>
                    <a:pt x="1025" y="2343"/>
                    <a:pt x="1022" y="2346"/>
                    <a:pt x="1020" y="2349"/>
                  </a:cubicBezTo>
                  <a:cubicBezTo>
                    <a:pt x="1017" y="2353"/>
                    <a:pt x="1014" y="2356"/>
                    <a:pt x="1012" y="2360"/>
                  </a:cubicBezTo>
                  <a:cubicBezTo>
                    <a:pt x="1011" y="2361"/>
                    <a:pt x="1010" y="2363"/>
                    <a:pt x="1009" y="2365"/>
                  </a:cubicBezTo>
                  <a:cubicBezTo>
                    <a:pt x="1008" y="2366"/>
                    <a:pt x="1008" y="2367"/>
                    <a:pt x="1007" y="2368"/>
                  </a:cubicBezTo>
                  <a:cubicBezTo>
                    <a:pt x="1007" y="2368"/>
                    <a:pt x="1007" y="2368"/>
                    <a:pt x="1007" y="2368"/>
                  </a:cubicBezTo>
                  <a:cubicBezTo>
                    <a:pt x="1006" y="2369"/>
                    <a:pt x="1006" y="2369"/>
                    <a:pt x="1006" y="2369"/>
                  </a:cubicBezTo>
                  <a:cubicBezTo>
                    <a:pt x="1006" y="2370"/>
                    <a:pt x="1006" y="2370"/>
                    <a:pt x="1006" y="2370"/>
                  </a:cubicBezTo>
                  <a:cubicBezTo>
                    <a:pt x="1004" y="2374"/>
                    <a:pt x="1002" y="2378"/>
                    <a:pt x="1001" y="2381"/>
                  </a:cubicBezTo>
                  <a:cubicBezTo>
                    <a:pt x="1000" y="2385"/>
                    <a:pt x="1000" y="2389"/>
                    <a:pt x="999" y="2392"/>
                  </a:cubicBezTo>
                  <a:cubicBezTo>
                    <a:pt x="999" y="2393"/>
                    <a:pt x="999" y="2395"/>
                    <a:pt x="999" y="2397"/>
                  </a:cubicBezTo>
                  <a:cubicBezTo>
                    <a:pt x="999" y="2398"/>
                    <a:pt x="999" y="2399"/>
                    <a:pt x="999" y="2401"/>
                  </a:cubicBezTo>
                  <a:cubicBezTo>
                    <a:pt x="999" y="2403"/>
                    <a:pt x="1000" y="2406"/>
                    <a:pt x="1000" y="2407"/>
                  </a:cubicBezTo>
                  <a:cubicBezTo>
                    <a:pt x="1001" y="2409"/>
                    <a:pt x="1001" y="2411"/>
                    <a:pt x="1002" y="2412"/>
                  </a:cubicBezTo>
                  <a:cubicBezTo>
                    <a:pt x="1002" y="2412"/>
                    <a:pt x="1003" y="2413"/>
                    <a:pt x="1003" y="2413"/>
                  </a:cubicBezTo>
                  <a:cubicBezTo>
                    <a:pt x="1003" y="2413"/>
                    <a:pt x="1002" y="2412"/>
                    <a:pt x="1002" y="2411"/>
                  </a:cubicBezTo>
                  <a:cubicBezTo>
                    <a:pt x="1002" y="2410"/>
                    <a:pt x="1002" y="2409"/>
                    <a:pt x="1002" y="2407"/>
                  </a:cubicBezTo>
                  <a:cubicBezTo>
                    <a:pt x="1002" y="2405"/>
                    <a:pt x="1002" y="2403"/>
                    <a:pt x="1002" y="2401"/>
                  </a:cubicBezTo>
                  <a:cubicBezTo>
                    <a:pt x="1002" y="2398"/>
                    <a:pt x="1003" y="2396"/>
                    <a:pt x="1004" y="2393"/>
                  </a:cubicBezTo>
                  <a:cubicBezTo>
                    <a:pt x="1004" y="2390"/>
                    <a:pt x="1006" y="2387"/>
                    <a:pt x="1007" y="2383"/>
                  </a:cubicBezTo>
                  <a:cubicBezTo>
                    <a:pt x="1008" y="2380"/>
                    <a:pt x="1010" y="2377"/>
                    <a:pt x="1012" y="2374"/>
                  </a:cubicBezTo>
                  <a:cubicBezTo>
                    <a:pt x="1012" y="2373"/>
                    <a:pt x="1012" y="2373"/>
                    <a:pt x="1013" y="2373"/>
                  </a:cubicBezTo>
                  <a:cubicBezTo>
                    <a:pt x="1013" y="2372"/>
                    <a:pt x="1013" y="2372"/>
                    <a:pt x="1013" y="2372"/>
                  </a:cubicBezTo>
                  <a:cubicBezTo>
                    <a:pt x="1013" y="2371"/>
                    <a:pt x="1013" y="2371"/>
                    <a:pt x="1013" y="2371"/>
                  </a:cubicBezTo>
                  <a:cubicBezTo>
                    <a:pt x="1014" y="2371"/>
                    <a:pt x="1014" y="2370"/>
                    <a:pt x="1015" y="2369"/>
                  </a:cubicBezTo>
                  <a:cubicBezTo>
                    <a:pt x="1016" y="2368"/>
                    <a:pt x="1016" y="2367"/>
                    <a:pt x="1017" y="2367"/>
                  </a:cubicBezTo>
                  <a:cubicBezTo>
                    <a:pt x="1017" y="2366"/>
                    <a:pt x="1018" y="2365"/>
                    <a:pt x="1018" y="2364"/>
                  </a:cubicBezTo>
                  <a:cubicBezTo>
                    <a:pt x="1021" y="2361"/>
                    <a:pt x="1023" y="2358"/>
                    <a:pt x="1026" y="2354"/>
                  </a:cubicBezTo>
                  <a:cubicBezTo>
                    <a:pt x="1028" y="2351"/>
                    <a:pt x="1031" y="2348"/>
                    <a:pt x="1034" y="2344"/>
                  </a:cubicBezTo>
                  <a:cubicBezTo>
                    <a:pt x="1035" y="2343"/>
                    <a:pt x="1036" y="2341"/>
                    <a:pt x="1037" y="2339"/>
                  </a:cubicBezTo>
                  <a:cubicBezTo>
                    <a:pt x="1038" y="2339"/>
                    <a:pt x="1038" y="2338"/>
                    <a:pt x="1039" y="2337"/>
                  </a:cubicBezTo>
                  <a:cubicBezTo>
                    <a:pt x="1040" y="2336"/>
                    <a:pt x="1040" y="2335"/>
                    <a:pt x="1041" y="2334"/>
                  </a:cubicBezTo>
                  <a:cubicBezTo>
                    <a:pt x="1042" y="2332"/>
                    <a:pt x="1044" y="2329"/>
                    <a:pt x="1045" y="2326"/>
                  </a:cubicBezTo>
                  <a:cubicBezTo>
                    <a:pt x="1045" y="2327"/>
                    <a:pt x="1045" y="2328"/>
                    <a:pt x="1045" y="2330"/>
                  </a:cubicBezTo>
                  <a:cubicBezTo>
                    <a:pt x="1043" y="2341"/>
                    <a:pt x="1040" y="2352"/>
                    <a:pt x="1038" y="2363"/>
                  </a:cubicBezTo>
                  <a:cubicBezTo>
                    <a:pt x="1035" y="2375"/>
                    <a:pt x="1032" y="2386"/>
                    <a:pt x="1029" y="2397"/>
                  </a:cubicBezTo>
                  <a:cubicBezTo>
                    <a:pt x="1029" y="2400"/>
                    <a:pt x="1028" y="2402"/>
                    <a:pt x="1028" y="2405"/>
                  </a:cubicBezTo>
                  <a:cubicBezTo>
                    <a:pt x="1027" y="2408"/>
                    <a:pt x="1026" y="2411"/>
                    <a:pt x="1026" y="2414"/>
                  </a:cubicBezTo>
                  <a:cubicBezTo>
                    <a:pt x="1025" y="2419"/>
                    <a:pt x="1024" y="2424"/>
                    <a:pt x="1023" y="2430"/>
                  </a:cubicBezTo>
                  <a:cubicBezTo>
                    <a:pt x="1022" y="2435"/>
                    <a:pt x="1021" y="2441"/>
                    <a:pt x="1020" y="2446"/>
                  </a:cubicBezTo>
                  <a:cubicBezTo>
                    <a:pt x="1020" y="2451"/>
                    <a:pt x="1019" y="2456"/>
                    <a:pt x="1019" y="2461"/>
                  </a:cubicBezTo>
                  <a:cubicBezTo>
                    <a:pt x="1018" y="2466"/>
                    <a:pt x="1018" y="2470"/>
                    <a:pt x="1018" y="2474"/>
                  </a:cubicBezTo>
                  <a:cubicBezTo>
                    <a:pt x="1018" y="2475"/>
                    <a:pt x="1018" y="2475"/>
                    <a:pt x="1017" y="2476"/>
                  </a:cubicBezTo>
                  <a:cubicBezTo>
                    <a:pt x="1017" y="2476"/>
                    <a:pt x="1017" y="2477"/>
                    <a:pt x="1016" y="2478"/>
                  </a:cubicBezTo>
                  <a:cubicBezTo>
                    <a:pt x="1016" y="2478"/>
                    <a:pt x="1015" y="2479"/>
                    <a:pt x="1014" y="2480"/>
                  </a:cubicBezTo>
                  <a:cubicBezTo>
                    <a:pt x="1014" y="2481"/>
                    <a:pt x="1013" y="2481"/>
                    <a:pt x="1013" y="2482"/>
                  </a:cubicBezTo>
                  <a:cubicBezTo>
                    <a:pt x="1012" y="2483"/>
                    <a:pt x="1012" y="2483"/>
                    <a:pt x="1012" y="2483"/>
                  </a:cubicBezTo>
                  <a:cubicBezTo>
                    <a:pt x="1011" y="2484"/>
                    <a:pt x="1011" y="2484"/>
                    <a:pt x="1010" y="2484"/>
                  </a:cubicBezTo>
                  <a:cubicBezTo>
                    <a:pt x="1009" y="2486"/>
                    <a:pt x="1007" y="2488"/>
                    <a:pt x="1005" y="2489"/>
                  </a:cubicBezTo>
                  <a:cubicBezTo>
                    <a:pt x="1003" y="2491"/>
                    <a:pt x="1001" y="2492"/>
                    <a:pt x="999" y="2494"/>
                  </a:cubicBezTo>
                  <a:cubicBezTo>
                    <a:pt x="997" y="2495"/>
                    <a:pt x="995" y="2497"/>
                    <a:pt x="993" y="2499"/>
                  </a:cubicBezTo>
                  <a:cubicBezTo>
                    <a:pt x="991" y="2500"/>
                    <a:pt x="989" y="2502"/>
                    <a:pt x="987" y="2504"/>
                  </a:cubicBezTo>
                  <a:cubicBezTo>
                    <a:pt x="986" y="2505"/>
                    <a:pt x="985" y="2505"/>
                    <a:pt x="984" y="2506"/>
                  </a:cubicBezTo>
                  <a:cubicBezTo>
                    <a:pt x="983" y="2507"/>
                    <a:pt x="982" y="2508"/>
                    <a:pt x="981" y="2509"/>
                  </a:cubicBezTo>
                  <a:cubicBezTo>
                    <a:pt x="979" y="2511"/>
                    <a:pt x="977" y="2513"/>
                    <a:pt x="976" y="2515"/>
                  </a:cubicBezTo>
                  <a:cubicBezTo>
                    <a:pt x="974" y="2517"/>
                    <a:pt x="973" y="2519"/>
                    <a:pt x="972" y="2521"/>
                  </a:cubicBezTo>
                  <a:cubicBezTo>
                    <a:pt x="971" y="2522"/>
                    <a:pt x="971" y="2523"/>
                    <a:pt x="971" y="2523"/>
                  </a:cubicBezTo>
                  <a:cubicBezTo>
                    <a:pt x="970" y="2524"/>
                    <a:pt x="970" y="2525"/>
                    <a:pt x="970" y="2526"/>
                  </a:cubicBezTo>
                  <a:cubicBezTo>
                    <a:pt x="969" y="2527"/>
                    <a:pt x="969" y="2528"/>
                    <a:pt x="969" y="2528"/>
                  </a:cubicBezTo>
                  <a:cubicBezTo>
                    <a:pt x="969" y="2529"/>
                    <a:pt x="969" y="2530"/>
                    <a:pt x="969" y="2530"/>
                  </a:cubicBezTo>
                  <a:cubicBezTo>
                    <a:pt x="968" y="2532"/>
                    <a:pt x="969" y="2533"/>
                    <a:pt x="968" y="2533"/>
                  </a:cubicBezTo>
                  <a:cubicBezTo>
                    <a:pt x="968" y="2534"/>
                    <a:pt x="968" y="2534"/>
                    <a:pt x="968" y="2534"/>
                  </a:cubicBezTo>
                  <a:cubicBezTo>
                    <a:pt x="968" y="2534"/>
                    <a:pt x="969" y="2534"/>
                    <a:pt x="969" y="2533"/>
                  </a:cubicBezTo>
                  <a:cubicBezTo>
                    <a:pt x="969" y="2533"/>
                    <a:pt x="970" y="2532"/>
                    <a:pt x="970" y="2531"/>
                  </a:cubicBezTo>
                  <a:cubicBezTo>
                    <a:pt x="970" y="2530"/>
                    <a:pt x="971" y="2530"/>
                    <a:pt x="971" y="2529"/>
                  </a:cubicBezTo>
                  <a:cubicBezTo>
                    <a:pt x="972" y="2529"/>
                    <a:pt x="972" y="2528"/>
                    <a:pt x="972" y="2527"/>
                  </a:cubicBezTo>
                  <a:cubicBezTo>
                    <a:pt x="973" y="2527"/>
                    <a:pt x="973" y="2526"/>
                    <a:pt x="974" y="2525"/>
                  </a:cubicBezTo>
                  <a:cubicBezTo>
                    <a:pt x="974" y="2525"/>
                    <a:pt x="975" y="2524"/>
                    <a:pt x="976" y="2523"/>
                  </a:cubicBezTo>
                  <a:cubicBezTo>
                    <a:pt x="976" y="2522"/>
                    <a:pt x="977" y="2522"/>
                    <a:pt x="978" y="2521"/>
                  </a:cubicBezTo>
                  <a:cubicBezTo>
                    <a:pt x="978" y="2521"/>
                    <a:pt x="978" y="2520"/>
                    <a:pt x="979" y="2520"/>
                  </a:cubicBezTo>
                  <a:cubicBezTo>
                    <a:pt x="979" y="2520"/>
                    <a:pt x="980" y="2519"/>
                    <a:pt x="980" y="2519"/>
                  </a:cubicBezTo>
                  <a:cubicBezTo>
                    <a:pt x="982" y="2517"/>
                    <a:pt x="983" y="2516"/>
                    <a:pt x="985" y="2514"/>
                  </a:cubicBezTo>
                  <a:cubicBezTo>
                    <a:pt x="987" y="2513"/>
                    <a:pt x="989" y="2511"/>
                    <a:pt x="991" y="2510"/>
                  </a:cubicBezTo>
                  <a:cubicBezTo>
                    <a:pt x="994" y="2508"/>
                    <a:pt x="996" y="2507"/>
                    <a:pt x="998" y="2505"/>
                  </a:cubicBezTo>
                  <a:cubicBezTo>
                    <a:pt x="1000" y="2503"/>
                    <a:pt x="1002" y="2502"/>
                    <a:pt x="1004" y="2500"/>
                  </a:cubicBezTo>
                  <a:cubicBezTo>
                    <a:pt x="1005" y="2499"/>
                    <a:pt x="1006" y="2498"/>
                    <a:pt x="1007" y="2497"/>
                  </a:cubicBezTo>
                  <a:cubicBezTo>
                    <a:pt x="1008" y="2497"/>
                    <a:pt x="1008" y="2496"/>
                    <a:pt x="1009" y="2496"/>
                  </a:cubicBezTo>
                  <a:cubicBezTo>
                    <a:pt x="1009" y="2495"/>
                    <a:pt x="1010" y="2495"/>
                    <a:pt x="1010" y="2494"/>
                  </a:cubicBezTo>
                  <a:cubicBezTo>
                    <a:pt x="1012" y="2492"/>
                    <a:pt x="1014" y="2490"/>
                    <a:pt x="1015" y="2488"/>
                  </a:cubicBezTo>
                  <a:cubicBezTo>
                    <a:pt x="1016" y="2486"/>
                    <a:pt x="1017" y="2485"/>
                    <a:pt x="1018" y="2483"/>
                  </a:cubicBezTo>
                  <a:cubicBezTo>
                    <a:pt x="1018" y="2485"/>
                    <a:pt x="1018" y="2487"/>
                    <a:pt x="1018" y="2490"/>
                  </a:cubicBezTo>
                  <a:cubicBezTo>
                    <a:pt x="1019" y="2498"/>
                    <a:pt x="1020" y="2506"/>
                    <a:pt x="1021" y="2513"/>
                  </a:cubicBezTo>
                  <a:cubicBezTo>
                    <a:pt x="1023" y="2520"/>
                    <a:pt x="1024" y="2526"/>
                    <a:pt x="1026" y="2531"/>
                  </a:cubicBezTo>
                  <a:cubicBezTo>
                    <a:pt x="1026" y="2532"/>
                    <a:pt x="1027" y="2534"/>
                    <a:pt x="1027" y="2535"/>
                  </a:cubicBezTo>
                  <a:cubicBezTo>
                    <a:pt x="1028" y="2536"/>
                    <a:pt x="1028" y="2537"/>
                    <a:pt x="1028" y="2538"/>
                  </a:cubicBezTo>
                  <a:cubicBezTo>
                    <a:pt x="1029" y="2539"/>
                    <a:pt x="1030" y="2541"/>
                    <a:pt x="1030" y="2542"/>
                  </a:cubicBezTo>
                  <a:cubicBezTo>
                    <a:pt x="1031" y="2545"/>
                    <a:pt x="1032" y="2546"/>
                    <a:pt x="1032" y="2546"/>
                  </a:cubicBezTo>
                  <a:cubicBezTo>
                    <a:pt x="1032" y="2546"/>
                    <a:pt x="1032" y="2545"/>
                    <a:pt x="1031" y="2542"/>
                  </a:cubicBezTo>
                  <a:cubicBezTo>
                    <a:pt x="1030" y="2541"/>
                    <a:pt x="1030" y="2539"/>
                    <a:pt x="1029" y="2537"/>
                  </a:cubicBezTo>
                  <a:cubicBezTo>
                    <a:pt x="1029" y="2536"/>
                    <a:pt x="1029" y="2535"/>
                    <a:pt x="1028" y="2534"/>
                  </a:cubicBezTo>
                  <a:cubicBezTo>
                    <a:pt x="1028" y="2533"/>
                    <a:pt x="1028" y="2532"/>
                    <a:pt x="1027" y="2531"/>
                  </a:cubicBezTo>
                  <a:cubicBezTo>
                    <a:pt x="1026" y="2526"/>
                    <a:pt x="1025" y="2520"/>
                    <a:pt x="1024" y="2513"/>
                  </a:cubicBezTo>
                  <a:cubicBezTo>
                    <a:pt x="1024" y="2509"/>
                    <a:pt x="1023" y="2506"/>
                    <a:pt x="1023" y="2502"/>
                  </a:cubicBezTo>
                  <a:cubicBezTo>
                    <a:pt x="1023" y="2498"/>
                    <a:pt x="1023" y="2494"/>
                    <a:pt x="1023" y="2490"/>
                  </a:cubicBezTo>
                  <a:cubicBezTo>
                    <a:pt x="1023" y="2481"/>
                    <a:pt x="1024" y="2472"/>
                    <a:pt x="1025" y="2462"/>
                  </a:cubicBezTo>
                  <a:cubicBezTo>
                    <a:pt x="1026" y="2452"/>
                    <a:pt x="1027" y="2442"/>
                    <a:pt x="1030" y="2431"/>
                  </a:cubicBezTo>
                  <a:cubicBezTo>
                    <a:pt x="1032" y="2421"/>
                    <a:pt x="1034" y="2410"/>
                    <a:pt x="1037" y="2399"/>
                  </a:cubicBezTo>
                  <a:cubicBezTo>
                    <a:pt x="1037" y="2398"/>
                    <a:pt x="1037" y="2398"/>
                    <a:pt x="1037" y="2398"/>
                  </a:cubicBezTo>
                  <a:cubicBezTo>
                    <a:pt x="1037" y="2398"/>
                    <a:pt x="1037" y="2399"/>
                    <a:pt x="1037" y="2399"/>
                  </a:cubicBezTo>
                  <a:cubicBezTo>
                    <a:pt x="1038" y="2400"/>
                    <a:pt x="1038" y="2401"/>
                    <a:pt x="1039" y="2402"/>
                  </a:cubicBezTo>
                  <a:cubicBezTo>
                    <a:pt x="1039" y="2403"/>
                    <a:pt x="1039" y="2403"/>
                    <a:pt x="1039" y="2403"/>
                  </a:cubicBezTo>
                  <a:cubicBezTo>
                    <a:pt x="1039" y="2404"/>
                    <a:pt x="1039" y="2404"/>
                    <a:pt x="1039" y="2404"/>
                  </a:cubicBezTo>
                  <a:cubicBezTo>
                    <a:pt x="1039" y="2405"/>
                    <a:pt x="1039" y="2405"/>
                    <a:pt x="1040" y="2406"/>
                  </a:cubicBezTo>
                  <a:cubicBezTo>
                    <a:pt x="1040" y="2407"/>
                    <a:pt x="1040" y="2408"/>
                    <a:pt x="1041" y="2409"/>
                  </a:cubicBezTo>
                  <a:cubicBezTo>
                    <a:pt x="1041" y="2411"/>
                    <a:pt x="1041" y="2412"/>
                    <a:pt x="1041" y="2413"/>
                  </a:cubicBezTo>
                  <a:cubicBezTo>
                    <a:pt x="1042" y="2414"/>
                    <a:pt x="1042" y="2416"/>
                    <a:pt x="1042" y="2417"/>
                  </a:cubicBezTo>
                  <a:cubicBezTo>
                    <a:pt x="1042" y="2417"/>
                    <a:pt x="1042" y="2418"/>
                    <a:pt x="1042" y="2419"/>
                  </a:cubicBezTo>
                  <a:cubicBezTo>
                    <a:pt x="1043" y="2419"/>
                    <a:pt x="1043" y="2420"/>
                    <a:pt x="1043" y="2420"/>
                  </a:cubicBezTo>
                  <a:cubicBezTo>
                    <a:pt x="1043" y="2422"/>
                    <a:pt x="1043" y="2423"/>
                    <a:pt x="1043" y="2424"/>
                  </a:cubicBezTo>
                  <a:cubicBezTo>
                    <a:pt x="1044" y="2425"/>
                    <a:pt x="1044" y="2426"/>
                    <a:pt x="1044" y="2428"/>
                  </a:cubicBezTo>
                  <a:cubicBezTo>
                    <a:pt x="1044" y="2429"/>
                    <a:pt x="1044" y="2430"/>
                    <a:pt x="1044" y="2431"/>
                  </a:cubicBezTo>
                  <a:cubicBezTo>
                    <a:pt x="1044" y="2432"/>
                    <a:pt x="1044" y="2433"/>
                    <a:pt x="1044" y="2434"/>
                  </a:cubicBezTo>
                  <a:cubicBezTo>
                    <a:pt x="1044" y="2435"/>
                    <a:pt x="1045" y="2437"/>
                    <a:pt x="1045" y="2438"/>
                  </a:cubicBezTo>
                  <a:cubicBezTo>
                    <a:pt x="1045" y="2439"/>
                    <a:pt x="1045" y="2440"/>
                    <a:pt x="1045" y="2441"/>
                  </a:cubicBezTo>
                  <a:cubicBezTo>
                    <a:pt x="1045" y="2442"/>
                    <a:pt x="1045" y="2444"/>
                    <a:pt x="1045" y="2446"/>
                  </a:cubicBezTo>
                  <a:cubicBezTo>
                    <a:pt x="1045" y="2447"/>
                    <a:pt x="1045" y="2449"/>
                    <a:pt x="1045" y="2450"/>
                  </a:cubicBezTo>
                  <a:cubicBezTo>
                    <a:pt x="1045" y="2451"/>
                    <a:pt x="1045" y="2452"/>
                    <a:pt x="1045" y="2453"/>
                  </a:cubicBezTo>
                  <a:cubicBezTo>
                    <a:pt x="1045" y="2453"/>
                    <a:pt x="1045" y="2454"/>
                    <a:pt x="1045" y="2454"/>
                  </a:cubicBezTo>
                  <a:cubicBezTo>
                    <a:pt x="1045" y="2454"/>
                    <a:pt x="1045" y="2453"/>
                    <a:pt x="1045" y="2453"/>
                  </a:cubicBezTo>
                  <a:cubicBezTo>
                    <a:pt x="1045" y="2452"/>
                    <a:pt x="1046" y="2451"/>
                    <a:pt x="1046" y="2450"/>
                  </a:cubicBezTo>
                  <a:cubicBezTo>
                    <a:pt x="1047" y="2449"/>
                    <a:pt x="1047" y="2448"/>
                    <a:pt x="1048" y="2446"/>
                  </a:cubicBezTo>
                  <a:cubicBezTo>
                    <a:pt x="1048" y="2446"/>
                    <a:pt x="1048" y="2445"/>
                    <a:pt x="1049" y="2444"/>
                  </a:cubicBezTo>
                  <a:cubicBezTo>
                    <a:pt x="1049" y="2443"/>
                    <a:pt x="1049" y="2442"/>
                    <a:pt x="1049" y="2441"/>
                  </a:cubicBezTo>
                  <a:cubicBezTo>
                    <a:pt x="1049" y="2440"/>
                    <a:pt x="1050" y="2439"/>
                    <a:pt x="1050" y="2438"/>
                  </a:cubicBezTo>
                  <a:cubicBezTo>
                    <a:pt x="1050" y="2437"/>
                    <a:pt x="1050" y="2436"/>
                    <a:pt x="1050" y="2435"/>
                  </a:cubicBezTo>
                  <a:cubicBezTo>
                    <a:pt x="1050" y="2433"/>
                    <a:pt x="1051" y="2432"/>
                    <a:pt x="1051" y="2431"/>
                  </a:cubicBezTo>
                  <a:cubicBezTo>
                    <a:pt x="1051" y="2430"/>
                    <a:pt x="1051" y="2429"/>
                    <a:pt x="1051" y="2427"/>
                  </a:cubicBezTo>
                  <a:cubicBezTo>
                    <a:pt x="1051" y="2425"/>
                    <a:pt x="1051" y="2422"/>
                    <a:pt x="1050" y="2419"/>
                  </a:cubicBezTo>
                  <a:cubicBezTo>
                    <a:pt x="1050" y="2419"/>
                    <a:pt x="1050" y="2418"/>
                    <a:pt x="1050" y="2417"/>
                  </a:cubicBezTo>
                  <a:cubicBezTo>
                    <a:pt x="1050" y="2417"/>
                    <a:pt x="1050" y="2416"/>
                    <a:pt x="1050" y="2415"/>
                  </a:cubicBezTo>
                  <a:cubicBezTo>
                    <a:pt x="1050" y="2414"/>
                    <a:pt x="1049" y="2413"/>
                    <a:pt x="1049" y="2411"/>
                  </a:cubicBezTo>
                  <a:cubicBezTo>
                    <a:pt x="1049" y="2410"/>
                    <a:pt x="1048" y="2409"/>
                    <a:pt x="1048" y="2407"/>
                  </a:cubicBezTo>
                  <a:cubicBezTo>
                    <a:pt x="1048" y="2407"/>
                    <a:pt x="1048" y="2406"/>
                    <a:pt x="1047" y="2405"/>
                  </a:cubicBezTo>
                  <a:cubicBezTo>
                    <a:pt x="1047" y="2405"/>
                    <a:pt x="1047" y="2404"/>
                    <a:pt x="1047" y="2404"/>
                  </a:cubicBezTo>
                  <a:cubicBezTo>
                    <a:pt x="1047" y="2403"/>
                    <a:pt x="1046" y="2402"/>
                    <a:pt x="1046" y="2402"/>
                  </a:cubicBezTo>
                  <a:cubicBezTo>
                    <a:pt x="1046" y="2401"/>
                    <a:pt x="1046" y="2401"/>
                    <a:pt x="1046" y="2401"/>
                  </a:cubicBezTo>
                  <a:cubicBezTo>
                    <a:pt x="1045" y="2400"/>
                    <a:pt x="1045" y="2400"/>
                    <a:pt x="1045" y="2400"/>
                  </a:cubicBezTo>
                  <a:cubicBezTo>
                    <a:pt x="1045" y="2399"/>
                    <a:pt x="1044" y="2398"/>
                    <a:pt x="1044" y="2396"/>
                  </a:cubicBezTo>
                  <a:cubicBezTo>
                    <a:pt x="1043" y="2394"/>
                    <a:pt x="1042" y="2392"/>
                    <a:pt x="1041" y="2390"/>
                  </a:cubicBezTo>
                  <a:cubicBezTo>
                    <a:pt x="1041" y="2389"/>
                    <a:pt x="1040" y="2387"/>
                    <a:pt x="1040" y="2386"/>
                  </a:cubicBezTo>
                  <a:cubicBezTo>
                    <a:pt x="1042" y="2379"/>
                    <a:pt x="1044" y="2372"/>
                    <a:pt x="1045" y="2365"/>
                  </a:cubicBezTo>
                  <a:cubicBezTo>
                    <a:pt x="1048" y="2354"/>
                    <a:pt x="1050" y="2342"/>
                    <a:pt x="1052" y="2331"/>
                  </a:cubicBezTo>
                  <a:cubicBezTo>
                    <a:pt x="1054" y="2320"/>
                    <a:pt x="1056" y="2308"/>
                    <a:pt x="1056" y="2297"/>
                  </a:cubicBezTo>
                  <a:cubicBezTo>
                    <a:pt x="1057" y="2286"/>
                    <a:pt x="1057" y="2276"/>
                    <a:pt x="1056" y="2266"/>
                  </a:cubicBezTo>
                  <a:cubicBezTo>
                    <a:pt x="1056" y="2263"/>
                    <a:pt x="1055" y="2261"/>
                    <a:pt x="1055" y="2258"/>
                  </a:cubicBezTo>
                  <a:cubicBezTo>
                    <a:pt x="1055" y="2256"/>
                    <a:pt x="1054" y="2253"/>
                    <a:pt x="1054" y="2251"/>
                  </a:cubicBezTo>
                  <a:cubicBezTo>
                    <a:pt x="1054" y="2250"/>
                    <a:pt x="1054" y="2250"/>
                    <a:pt x="1054" y="2249"/>
                  </a:cubicBezTo>
                  <a:cubicBezTo>
                    <a:pt x="1054" y="2249"/>
                    <a:pt x="1053" y="2248"/>
                    <a:pt x="1053" y="2247"/>
                  </a:cubicBezTo>
                  <a:cubicBezTo>
                    <a:pt x="1053" y="2246"/>
                    <a:pt x="1053" y="2245"/>
                    <a:pt x="1052" y="2244"/>
                  </a:cubicBezTo>
                  <a:cubicBezTo>
                    <a:pt x="1052" y="2243"/>
                    <a:pt x="1052" y="2242"/>
                    <a:pt x="1052" y="2241"/>
                  </a:cubicBezTo>
                  <a:cubicBezTo>
                    <a:pt x="1052" y="2240"/>
                    <a:pt x="1052" y="2240"/>
                    <a:pt x="1052" y="2240"/>
                  </a:cubicBezTo>
                  <a:cubicBezTo>
                    <a:pt x="1051" y="2240"/>
                    <a:pt x="1051" y="2240"/>
                    <a:pt x="1051" y="2240"/>
                  </a:cubicBezTo>
                  <a:cubicBezTo>
                    <a:pt x="1051" y="2239"/>
                    <a:pt x="1051" y="2239"/>
                    <a:pt x="1051" y="2239"/>
                  </a:cubicBezTo>
                  <a:cubicBezTo>
                    <a:pt x="1051" y="2239"/>
                    <a:pt x="1051" y="2238"/>
                    <a:pt x="1051" y="2238"/>
                  </a:cubicBezTo>
                  <a:cubicBezTo>
                    <a:pt x="1049" y="2229"/>
                    <a:pt x="1046" y="2222"/>
                    <a:pt x="1044" y="2215"/>
                  </a:cubicBezTo>
                  <a:cubicBezTo>
                    <a:pt x="1041" y="2208"/>
                    <a:pt x="1040" y="2202"/>
                    <a:pt x="1038" y="2197"/>
                  </a:cubicBezTo>
                  <a:cubicBezTo>
                    <a:pt x="1038" y="2197"/>
                    <a:pt x="1038" y="2196"/>
                    <a:pt x="1038" y="2195"/>
                  </a:cubicBezTo>
                  <a:cubicBezTo>
                    <a:pt x="1056" y="2224"/>
                    <a:pt x="1069" y="2257"/>
                    <a:pt x="1078" y="2283"/>
                  </a:cubicBezTo>
                  <a:cubicBezTo>
                    <a:pt x="1087" y="2310"/>
                    <a:pt x="1083" y="2322"/>
                    <a:pt x="1067" y="2358"/>
                  </a:cubicBezTo>
                  <a:cubicBezTo>
                    <a:pt x="1076" y="2346"/>
                    <a:pt x="1083" y="2335"/>
                    <a:pt x="1086" y="2323"/>
                  </a:cubicBezTo>
                  <a:cubicBezTo>
                    <a:pt x="1087" y="2331"/>
                    <a:pt x="1087" y="2339"/>
                    <a:pt x="1088" y="2348"/>
                  </a:cubicBezTo>
                  <a:cubicBezTo>
                    <a:pt x="1088" y="2351"/>
                    <a:pt x="1089" y="2353"/>
                    <a:pt x="1089" y="2356"/>
                  </a:cubicBezTo>
                  <a:cubicBezTo>
                    <a:pt x="1089" y="2358"/>
                    <a:pt x="1089" y="2361"/>
                    <a:pt x="1090" y="2363"/>
                  </a:cubicBezTo>
                  <a:cubicBezTo>
                    <a:pt x="1090" y="2368"/>
                    <a:pt x="1091" y="2373"/>
                    <a:pt x="1091" y="2378"/>
                  </a:cubicBezTo>
                  <a:cubicBezTo>
                    <a:pt x="1092" y="2384"/>
                    <a:pt x="1092" y="2389"/>
                    <a:pt x="1093" y="2393"/>
                  </a:cubicBezTo>
                  <a:cubicBezTo>
                    <a:pt x="1093" y="2395"/>
                    <a:pt x="1093" y="2397"/>
                    <a:pt x="1093" y="2399"/>
                  </a:cubicBezTo>
                  <a:cubicBezTo>
                    <a:pt x="1092" y="2400"/>
                    <a:pt x="1090" y="2403"/>
                    <a:pt x="1089" y="2405"/>
                  </a:cubicBezTo>
                  <a:cubicBezTo>
                    <a:pt x="1088" y="2406"/>
                    <a:pt x="1087" y="2408"/>
                    <a:pt x="1086" y="2410"/>
                  </a:cubicBezTo>
                  <a:cubicBezTo>
                    <a:pt x="1085" y="2410"/>
                    <a:pt x="1085" y="2411"/>
                    <a:pt x="1085" y="2411"/>
                  </a:cubicBezTo>
                  <a:cubicBezTo>
                    <a:pt x="1084" y="2412"/>
                    <a:pt x="1084" y="2412"/>
                    <a:pt x="1084" y="2413"/>
                  </a:cubicBezTo>
                  <a:cubicBezTo>
                    <a:pt x="1083" y="2414"/>
                    <a:pt x="1082" y="2415"/>
                    <a:pt x="1081" y="2416"/>
                  </a:cubicBezTo>
                  <a:cubicBezTo>
                    <a:pt x="1081" y="2417"/>
                    <a:pt x="1080" y="2417"/>
                    <a:pt x="1079" y="2418"/>
                  </a:cubicBezTo>
                  <a:cubicBezTo>
                    <a:pt x="1078" y="2419"/>
                    <a:pt x="1078" y="2420"/>
                    <a:pt x="1077" y="2421"/>
                  </a:cubicBezTo>
                  <a:cubicBezTo>
                    <a:pt x="1075" y="2423"/>
                    <a:pt x="1074" y="2425"/>
                    <a:pt x="1072" y="2428"/>
                  </a:cubicBezTo>
                  <a:cubicBezTo>
                    <a:pt x="1070" y="2430"/>
                    <a:pt x="1069" y="2432"/>
                    <a:pt x="1067" y="2434"/>
                  </a:cubicBezTo>
                  <a:cubicBezTo>
                    <a:pt x="1067" y="2435"/>
                    <a:pt x="1067" y="2435"/>
                    <a:pt x="1066" y="2436"/>
                  </a:cubicBezTo>
                  <a:cubicBezTo>
                    <a:pt x="1066" y="2436"/>
                    <a:pt x="1066" y="2437"/>
                    <a:pt x="1065" y="2437"/>
                  </a:cubicBezTo>
                  <a:cubicBezTo>
                    <a:pt x="1065" y="2439"/>
                    <a:pt x="1064" y="2440"/>
                    <a:pt x="1063" y="2441"/>
                  </a:cubicBezTo>
                  <a:cubicBezTo>
                    <a:pt x="1062" y="2443"/>
                    <a:pt x="1061" y="2445"/>
                    <a:pt x="1060" y="2447"/>
                  </a:cubicBezTo>
                  <a:cubicBezTo>
                    <a:pt x="1060" y="2449"/>
                    <a:pt x="1059" y="2450"/>
                    <a:pt x="1059" y="2451"/>
                  </a:cubicBezTo>
                  <a:cubicBezTo>
                    <a:pt x="1059" y="2452"/>
                    <a:pt x="1058" y="2453"/>
                    <a:pt x="1058" y="2454"/>
                  </a:cubicBezTo>
                  <a:cubicBezTo>
                    <a:pt x="1058" y="2456"/>
                    <a:pt x="1057" y="2458"/>
                    <a:pt x="1057" y="2459"/>
                  </a:cubicBezTo>
                  <a:cubicBezTo>
                    <a:pt x="1057" y="2461"/>
                    <a:pt x="1057" y="2463"/>
                    <a:pt x="1057" y="2464"/>
                  </a:cubicBezTo>
                  <a:cubicBezTo>
                    <a:pt x="1057" y="2464"/>
                    <a:pt x="1057" y="2465"/>
                    <a:pt x="1057" y="2465"/>
                  </a:cubicBezTo>
                  <a:cubicBezTo>
                    <a:pt x="1057" y="2466"/>
                    <a:pt x="1057" y="2466"/>
                    <a:pt x="1057" y="2467"/>
                  </a:cubicBezTo>
                  <a:cubicBezTo>
                    <a:pt x="1057" y="2467"/>
                    <a:pt x="1057" y="2467"/>
                    <a:pt x="1057" y="2467"/>
                  </a:cubicBezTo>
                  <a:cubicBezTo>
                    <a:pt x="1057" y="2467"/>
                    <a:pt x="1058" y="2467"/>
                    <a:pt x="1058" y="2467"/>
                  </a:cubicBezTo>
                  <a:cubicBezTo>
                    <a:pt x="1058" y="2466"/>
                    <a:pt x="1058" y="2466"/>
                    <a:pt x="1058" y="2465"/>
                  </a:cubicBezTo>
                  <a:cubicBezTo>
                    <a:pt x="1058" y="2465"/>
                    <a:pt x="1058" y="2465"/>
                    <a:pt x="1059" y="2464"/>
                  </a:cubicBezTo>
                  <a:cubicBezTo>
                    <a:pt x="1059" y="2463"/>
                    <a:pt x="1060" y="2462"/>
                    <a:pt x="1060" y="2460"/>
                  </a:cubicBezTo>
                  <a:cubicBezTo>
                    <a:pt x="1061" y="2459"/>
                    <a:pt x="1061" y="2457"/>
                    <a:pt x="1062" y="2455"/>
                  </a:cubicBezTo>
                  <a:cubicBezTo>
                    <a:pt x="1064" y="2452"/>
                    <a:pt x="1067" y="2448"/>
                    <a:pt x="1069" y="2444"/>
                  </a:cubicBezTo>
                  <a:cubicBezTo>
                    <a:pt x="1070" y="2444"/>
                    <a:pt x="1071" y="2443"/>
                    <a:pt x="1071" y="2442"/>
                  </a:cubicBezTo>
                  <a:cubicBezTo>
                    <a:pt x="1072" y="2441"/>
                    <a:pt x="1073" y="2440"/>
                    <a:pt x="1074" y="2439"/>
                  </a:cubicBezTo>
                  <a:cubicBezTo>
                    <a:pt x="1075" y="2436"/>
                    <a:pt x="1077" y="2434"/>
                    <a:pt x="1078" y="2432"/>
                  </a:cubicBezTo>
                  <a:cubicBezTo>
                    <a:pt x="1080" y="2430"/>
                    <a:pt x="1082" y="2428"/>
                    <a:pt x="1083" y="2426"/>
                  </a:cubicBezTo>
                  <a:cubicBezTo>
                    <a:pt x="1084" y="2425"/>
                    <a:pt x="1085" y="2424"/>
                    <a:pt x="1085" y="2423"/>
                  </a:cubicBezTo>
                  <a:cubicBezTo>
                    <a:pt x="1086" y="2422"/>
                    <a:pt x="1087" y="2421"/>
                    <a:pt x="1087" y="2419"/>
                  </a:cubicBezTo>
                  <a:cubicBezTo>
                    <a:pt x="1088" y="2418"/>
                    <a:pt x="1089" y="2417"/>
                    <a:pt x="1089" y="2416"/>
                  </a:cubicBezTo>
                  <a:cubicBezTo>
                    <a:pt x="1089" y="2416"/>
                    <a:pt x="1090" y="2415"/>
                    <a:pt x="1090" y="2415"/>
                  </a:cubicBezTo>
                  <a:cubicBezTo>
                    <a:pt x="1090" y="2414"/>
                    <a:pt x="1090" y="2413"/>
                    <a:pt x="1091" y="2413"/>
                  </a:cubicBezTo>
                  <a:cubicBezTo>
                    <a:pt x="1091" y="2412"/>
                    <a:pt x="1092" y="2411"/>
                    <a:pt x="1092" y="2410"/>
                  </a:cubicBezTo>
                  <a:cubicBezTo>
                    <a:pt x="1092" y="2412"/>
                    <a:pt x="1092" y="2413"/>
                    <a:pt x="1091" y="2414"/>
                  </a:cubicBezTo>
                  <a:cubicBezTo>
                    <a:pt x="1091" y="2415"/>
                    <a:pt x="1091" y="2416"/>
                    <a:pt x="1091" y="2416"/>
                  </a:cubicBezTo>
                  <a:cubicBezTo>
                    <a:pt x="1091" y="2417"/>
                    <a:pt x="1091" y="2417"/>
                    <a:pt x="1091" y="2418"/>
                  </a:cubicBezTo>
                  <a:cubicBezTo>
                    <a:pt x="1090" y="2419"/>
                    <a:pt x="1090" y="2420"/>
                    <a:pt x="1090" y="2421"/>
                  </a:cubicBezTo>
                  <a:cubicBezTo>
                    <a:pt x="1089" y="2425"/>
                    <a:pt x="1087" y="2429"/>
                    <a:pt x="1086" y="2432"/>
                  </a:cubicBezTo>
                  <a:cubicBezTo>
                    <a:pt x="1084" y="2436"/>
                    <a:pt x="1083" y="2439"/>
                    <a:pt x="1081" y="2442"/>
                  </a:cubicBezTo>
                  <a:cubicBezTo>
                    <a:pt x="1080" y="2445"/>
                    <a:pt x="1079" y="2447"/>
                    <a:pt x="1078" y="2449"/>
                  </a:cubicBezTo>
                  <a:cubicBezTo>
                    <a:pt x="1077" y="2451"/>
                    <a:pt x="1076" y="2453"/>
                    <a:pt x="1076" y="2454"/>
                  </a:cubicBezTo>
                  <a:cubicBezTo>
                    <a:pt x="1075" y="2455"/>
                    <a:pt x="1075" y="2456"/>
                    <a:pt x="1075" y="2456"/>
                  </a:cubicBezTo>
                  <a:cubicBezTo>
                    <a:pt x="1075" y="2456"/>
                    <a:pt x="1075" y="2455"/>
                    <a:pt x="1076" y="2454"/>
                  </a:cubicBezTo>
                  <a:cubicBezTo>
                    <a:pt x="1077" y="2453"/>
                    <a:pt x="1078" y="2452"/>
                    <a:pt x="1079" y="2450"/>
                  </a:cubicBezTo>
                  <a:cubicBezTo>
                    <a:pt x="1082" y="2446"/>
                    <a:pt x="1086" y="2441"/>
                    <a:pt x="1090" y="2434"/>
                  </a:cubicBezTo>
                  <a:cubicBezTo>
                    <a:pt x="1092" y="2431"/>
                    <a:pt x="1094" y="2427"/>
                    <a:pt x="1095" y="2423"/>
                  </a:cubicBezTo>
                  <a:cubicBezTo>
                    <a:pt x="1096" y="2422"/>
                    <a:pt x="1096" y="2421"/>
                    <a:pt x="1097" y="2419"/>
                  </a:cubicBezTo>
                  <a:cubicBezTo>
                    <a:pt x="1097" y="2419"/>
                    <a:pt x="1097" y="2418"/>
                    <a:pt x="1097" y="2418"/>
                  </a:cubicBezTo>
                  <a:cubicBezTo>
                    <a:pt x="1097" y="2417"/>
                    <a:pt x="1097" y="2417"/>
                    <a:pt x="1098" y="2416"/>
                  </a:cubicBezTo>
                  <a:cubicBezTo>
                    <a:pt x="1098" y="2414"/>
                    <a:pt x="1099" y="2411"/>
                    <a:pt x="1099" y="2409"/>
                  </a:cubicBezTo>
                  <a:cubicBezTo>
                    <a:pt x="1100" y="2404"/>
                    <a:pt x="1100" y="2399"/>
                    <a:pt x="1100" y="2393"/>
                  </a:cubicBezTo>
                  <a:cubicBezTo>
                    <a:pt x="1100" y="2388"/>
                    <a:pt x="1100" y="2383"/>
                    <a:pt x="1099" y="2378"/>
                  </a:cubicBezTo>
                  <a:cubicBezTo>
                    <a:pt x="1099" y="2372"/>
                    <a:pt x="1098" y="2367"/>
                    <a:pt x="1097" y="2362"/>
                  </a:cubicBezTo>
                  <a:cubicBezTo>
                    <a:pt x="1097" y="2360"/>
                    <a:pt x="1097" y="2357"/>
                    <a:pt x="1096" y="2355"/>
                  </a:cubicBezTo>
                  <a:cubicBezTo>
                    <a:pt x="1096" y="2352"/>
                    <a:pt x="1096" y="2350"/>
                    <a:pt x="1095" y="2348"/>
                  </a:cubicBezTo>
                  <a:cubicBezTo>
                    <a:pt x="1094" y="2338"/>
                    <a:pt x="1092" y="2329"/>
                    <a:pt x="1091" y="2321"/>
                  </a:cubicBezTo>
                  <a:cubicBezTo>
                    <a:pt x="1090" y="2318"/>
                    <a:pt x="1090" y="2315"/>
                    <a:pt x="1089" y="2312"/>
                  </a:cubicBezTo>
                  <a:cubicBezTo>
                    <a:pt x="1100" y="2256"/>
                    <a:pt x="1054" y="2196"/>
                    <a:pt x="1027" y="2138"/>
                  </a:cubicBezTo>
                  <a:cubicBezTo>
                    <a:pt x="1029" y="2141"/>
                    <a:pt x="1031" y="2143"/>
                    <a:pt x="1033" y="2145"/>
                  </a:cubicBezTo>
                  <a:cubicBezTo>
                    <a:pt x="1039" y="2150"/>
                    <a:pt x="1045" y="2155"/>
                    <a:pt x="1051" y="2160"/>
                  </a:cubicBezTo>
                  <a:cubicBezTo>
                    <a:pt x="1054" y="2163"/>
                    <a:pt x="1056" y="2165"/>
                    <a:pt x="1059" y="2168"/>
                  </a:cubicBezTo>
                  <a:cubicBezTo>
                    <a:pt x="1062" y="2170"/>
                    <a:pt x="1065" y="2173"/>
                    <a:pt x="1068" y="2175"/>
                  </a:cubicBezTo>
                  <a:cubicBezTo>
                    <a:pt x="1072" y="2179"/>
                    <a:pt x="1076" y="2183"/>
                    <a:pt x="1080" y="2186"/>
                  </a:cubicBezTo>
                  <a:cubicBezTo>
                    <a:pt x="1080" y="2187"/>
                    <a:pt x="1080" y="2187"/>
                    <a:pt x="1080" y="2187"/>
                  </a:cubicBezTo>
                  <a:cubicBezTo>
                    <a:pt x="1081" y="2188"/>
                    <a:pt x="1081" y="2189"/>
                    <a:pt x="1081" y="2190"/>
                  </a:cubicBezTo>
                  <a:cubicBezTo>
                    <a:pt x="1082" y="2192"/>
                    <a:pt x="1082" y="2195"/>
                    <a:pt x="1082" y="2198"/>
                  </a:cubicBezTo>
                  <a:cubicBezTo>
                    <a:pt x="1082" y="2200"/>
                    <a:pt x="1082" y="2202"/>
                    <a:pt x="1082" y="2204"/>
                  </a:cubicBezTo>
                  <a:cubicBezTo>
                    <a:pt x="1082" y="2207"/>
                    <a:pt x="1082" y="2209"/>
                    <a:pt x="1083" y="2211"/>
                  </a:cubicBezTo>
                  <a:cubicBezTo>
                    <a:pt x="1083" y="2212"/>
                    <a:pt x="1083" y="2214"/>
                    <a:pt x="1083" y="2215"/>
                  </a:cubicBezTo>
                  <a:cubicBezTo>
                    <a:pt x="1083" y="2216"/>
                    <a:pt x="1083" y="2217"/>
                    <a:pt x="1083" y="2219"/>
                  </a:cubicBezTo>
                  <a:cubicBezTo>
                    <a:pt x="1083" y="2221"/>
                    <a:pt x="1083" y="2224"/>
                    <a:pt x="1084" y="2226"/>
                  </a:cubicBezTo>
                  <a:cubicBezTo>
                    <a:pt x="1084" y="2229"/>
                    <a:pt x="1084" y="2231"/>
                    <a:pt x="1084" y="2234"/>
                  </a:cubicBezTo>
                  <a:cubicBezTo>
                    <a:pt x="1085" y="2234"/>
                    <a:pt x="1085" y="2235"/>
                    <a:pt x="1085" y="2236"/>
                  </a:cubicBezTo>
                  <a:cubicBezTo>
                    <a:pt x="1085" y="2236"/>
                    <a:pt x="1085" y="2237"/>
                    <a:pt x="1085" y="2238"/>
                  </a:cubicBezTo>
                  <a:cubicBezTo>
                    <a:pt x="1085" y="2239"/>
                    <a:pt x="1085" y="2240"/>
                    <a:pt x="1086" y="2241"/>
                  </a:cubicBezTo>
                  <a:cubicBezTo>
                    <a:pt x="1086" y="2244"/>
                    <a:pt x="1087" y="2246"/>
                    <a:pt x="1088" y="2248"/>
                  </a:cubicBezTo>
                  <a:cubicBezTo>
                    <a:pt x="1089" y="2250"/>
                    <a:pt x="1090" y="2252"/>
                    <a:pt x="1091" y="2254"/>
                  </a:cubicBezTo>
                  <a:cubicBezTo>
                    <a:pt x="1091" y="2255"/>
                    <a:pt x="1091" y="2255"/>
                    <a:pt x="1092" y="2255"/>
                  </a:cubicBezTo>
                  <a:cubicBezTo>
                    <a:pt x="1092" y="2256"/>
                    <a:pt x="1092" y="2256"/>
                    <a:pt x="1092" y="2257"/>
                  </a:cubicBezTo>
                  <a:cubicBezTo>
                    <a:pt x="1093" y="2257"/>
                    <a:pt x="1093" y="2257"/>
                    <a:pt x="1093" y="2258"/>
                  </a:cubicBezTo>
                  <a:cubicBezTo>
                    <a:pt x="1093" y="2258"/>
                    <a:pt x="1094" y="2258"/>
                    <a:pt x="1094" y="2258"/>
                  </a:cubicBezTo>
                  <a:cubicBezTo>
                    <a:pt x="1094" y="2258"/>
                    <a:pt x="1094" y="2258"/>
                    <a:pt x="1094" y="2258"/>
                  </a:cubicBezTo>
                  <a:cubicBezTo>
                    <a:pt x="1095" y="2259"/>
                    <a:pt x="1095" y="2260"/>
                    <a:pt x="1096" y="2260"/>
                  </a:cubicBezTo>
                  <a:cubicBezTo>
                    <a:pt x="1097" y="2260"/>
                    <a:pt x="1097" y="2261"/>
                    <a:pt x="1098" y="2261"/>
                  </a:cubicBezTo>
                  <a:cubicBezTo>
                    <a:pt x="1098" y="2261"/>
                    <a:pt x="1099" y="2262"/>
                    <a:pt x="1099" y="2262"/>
                  </a:cubicBezTo>
                  <a:cubicBezTo>
                    <a:pt x="1099" y="2262"/>
                    <a:pt x="1100" y="2262"/>
                    <a:pt x="1100" y="2262"/>
                  </a:cubicBezTo>
                  <a:cubicBezTo>
                    <a:pt x="1101" y="2263"/>
                    <a:pt x="1101" y="2263"/>
                    <a:pt x="1101" y="2263"/>
                  </a:cubicBezTo>
                  <a:cubicBezTo>
                    <a:pt x="1101" y="2263"/>
                    <a:pt x="1101" y="2262"/>
                    <a:pt x="1100" y="2262"/>
                  </a:cubicBezTo>
                  <a:cubicBezTo>
                    <a:pt x="1100" y="2262"/>
                    <a:pt x="1100" y="2261"/>
                    <a:pt x="1099" y="2261"/>
                  </a:cubicBezTo>
                  <a:cubicBezTo>
                    <a:pt x="1099" y="2261"/>
                    <a:pt x="1099" y="2260"/>
                    <a:pt x="1099" y="2260"/>
                  </a:cubicBezTo>
                  <a:cubicBezTo>
                    <a:pt x="1098" y="2260"/>
                    <a:pt x="1098" y="2259"/>
                    <a:pt x="1098" y="2258"/>
                  </a:cubicBezTo>
                  <a:cubicBezTo>
                    <a:pt x="1097" y="2258"/>
                    <a:pt x="1097" y="2257"/>
                    <a:pt x="1097" y="2257"/>
                  </a:cubicBezTo>
                  <a:cubicBezTo>
                    <a:pt x="1096" y="2256"/>
                    <a:pt x="1096" y="2255"/>
                    <a:pt x="1096" y="2255"/>
                  </a:cubicBezTo>
                  <a:cubicBezTo>
                    <a:pt x="1095" y="2254"/>
                    <a:pt x="1095" y="2253"/>
                    <a:pt x="1095" y="2252"/>
                  </a:cubicBezTo>
                  <a:cubicBezTo>
                    <a:pt x="1095" y="2252"/>
                    <a:pt x="1095" y="2251"/>
                    <a:pt x="1094" y="2251"/>
                  </a:cubicBezTo>
                  <a:cubicBezTo>
                    <a:pt x="1094" y="2250"/>
                    <a:pt x="1094" y="2250"/>
                    <a:pt x="1094" y="2249"/>
                  </a:cubicBezTo>
                  <a:cubicBezTo>
                    <a:pt x="1094" y="2249"/>
                    <a:pt x="1094" y="2248"/>
                    <a:pt x="1094" y="2247"/>
                  </a:cubicBezTo>
                  <a:cubicBezTo>
                    <a:pt x="1093" y="2245"/>
                    <a:pt x="1093" y="2242"/>
                    <a:pt x="1093" y="2240"/>
                  </a:cubicBezTo>
                  <a:cubicBezTo>
                    <a:pt x="1093" y="2239"/>
                    <a:pt x="1092" y="2238"/>
                    <a:pt x="1092" y="2237"/>
                  </a:cubicBezTo>
                  <a:cubicBezTo>
                    <a:pt x="1092" y="2235"/>
                    <a:pt x="1092" y="2234"/>
                    <a:pt x="1092" y="2233"/>
                  </a:cubicBezTo>
                  <a:cubicBezTo>
                    <a:pt x="1092" y="2230"/>
                    <a:pt x="1092" y="2228"/>
                    <a:pt x="1091" y="2225"/>
                  </a:cubicBezTo>
                  <a:cubicBezTo>
                    <a:pt x="1091" y="2223"/>
                    <a:pt x="1091" y="2220"/>
                    <a:pt x="1091" y="2218"/>
                  </a:cubicBezTo>
                  <a:cubicBezTo>
                    <a:pt x="1090" y="2217"/>
                    <a:pt x="1090" y="2215"/>
                    <a:pt x="1090" y="2214"/>
                  </a:cubicBezTo>
                  <a:cubicBezTo>
                    <a:pt x="1090" y="2213"/>
                    <a:pt x="1090" y="2212"/>
                    <a:pt x="1089" y="2211"/>
                  </a:cubicBezTo>
                  <a:cubicBezTo>
                    <a:pt x="1089" y="2208"/>
                    <a:pt x="1089" y="2206"/>
                    <a:pt x="1088" y="2204"/>
                  </a:cubicBezTo>
                  <a:cubicBezTo>
                    <a:pt x="1088" y="2202"/>
                    <a:pt x="1087" y="2200"/>
                    <a:pt x="1087" y="2198"/>
                  </a:cubicBezTo>
                  <a:cubicBezTo>
                    <a:pt x="1086" y="2196"/>
                    <a:pt x="1086" y="2194"/>
                    <a:pt x="1085" y="2192"/>
                  </a:cubicBezTo>
                  <a:cubicBezTo>
                    <a:pt x="1085" y="2192"/>
                    <a:pt x="1084" y="2191"/>
                    <a:pt x="1084" y="2190"/>
                  </a:cubicBezTo>
                  <a:cubicBezTo>
                    <a:pt x="1084" y="2191"/>
                    <a:pt x="1084" y="2191"/>
                    <a:pt x="1084" y="2191"/>
                  </a:cubicBezTo>
                  <a:cubicBezTo>
                    <a:pt x="1084" y="2191"/>
                    <a:pt x="1084" y="2191"/>
                    <a:pt x="1084" y="2191"/>
                  </a:cubicBezTo>
                  <a:cubicBezTo>
                    <a:pt x="1085" y="2192"/>
                    <a:pt x="1085" y="2192"/>
                    <a:pt x="1086" y="2193"/>
                  </a:cubicBezTo>
                  <a:cubicBezTo>
                    <a:pt x="1087" y="2194"/>
                    <a:pt x="1088" y="2195"/>
                    <a:pt x="1089" y="2197"/>
                  </a:cubicBezTo>
                  <a:cubicBezTo>
                    <a:pt x="1091" y="2199"/>
                    <a:pt x="1093" y="2201"/>
                    <a:pt x="1095" y="2204"/>
                  </a:cubicBezTo>
                  <a:cubicBezTo>
                    <a:pt x="1098" y="2208"/>
                    <a:pt x="1101" y="2213"/>
                    <a:pt x="1103" y="2217"/>
                  </a:cubicBezTo>
                  <a:cubicBezTo>
                    <a:pt x="1106" y="2221"/>
                    <a:pt x="1108" y="2225"/>
                    <a:pt x="1109" y="2228"/>
                  </a:cubicBezTo>
                  <a:cubicBezTo>
                    <a:pt x="1110" y="2231"/>
                    <a:pt x="1112" y="2233"/>
                    <a:pt x="1112" y="2235"/>
                  </a:cubicBezTo>
                  <a:cubicBezTo>
                    <a:pt x="1113" y="2237"/>
                    <a:pt x="1113" y="2237"/>
                    <a:pt x="1113" y="2237"/>
                  </a:cubicBezTo>
                  <a:cubicBezTo>
                    <a:pt x="1113" y="2237"/>
                    <a:pt x="1113" y="2236"/>
                    <a:pt x="1113" y="2235"/>
                  </a:cubicBezTo>
                  <a:cubicBezTo>
                    <a:pt x="1112" y="2233"/>
                    <a:pt x="1112" y="2230"/>
                    <a:pt x="1110" y="2227"/>
                  </a:cubicBezTo>
                  <a:cubicBezTo>
                    <a:pt x="1109" y="2224"/>
                    <a:pt x="1108" y="2220"/>
                    <a:pt x="1106" y="2215"/>
                  </a:cubicBezTo>
                  <a:cubicBezTo>
                    <a:pt x="1104" y="2211"/>
                    <a:pt x="1102" y="2206"/>
                    <a:pt x="1098" y="2201"/>
                  </a:cubicBezTo>
                  <a:cubicBezTo>
                    <a:pt x="1097" y="2199"/>
                    <a:pt x="1095" y="2196"/>
                    <a:pt x="1093" y="2193"/>
                  </a:cubicBezTo>
                  <a:cubicBezTo>
                    <a:pt x="1092" y="2192"/>
                    <a:pt x="1091" y="2191"/>
                    <a:pt x="1090" y="2189"/>
                  </a:cubicBezTo>
                  <a:cubicBezTo>
                    <a:pt x="1090" y="2189"/>
                    <a:pt x="1089" y="2188"/>
                    <a:pt x="1089" y="2187"/>
                  </a:cubicBezTo>
                  <a:cubicBezTo>
                    <a:pt x="1088" y="2187"/>
                    <a:pt x="1088" y="2187"/>
                    <a:pt x="1088" y="2187"/>
                  </a:cubicBezTo>
                  <a:cubicBezTo>
                    <a:pt x="1088" y="2186"/>
                    <a:pt x="1088" y="2186"/>
                    <a:pt x="1088" y="2186"/>
                  </a:cubicBezTo>
                  <a:cubicBezTo>
                    <a:pt x="1087" y="2185"/>
                    <a:pt x="1087" y="2185"/>
                    <a:pt x="1087" y="2185"/>
                  </a:cubicBezTo>
                  <a:cubicBezTo>
                    <a:pt x="1083" y="2180"/>
                    <a:pt x="1078" y="2175"/>
                    <a:pt x="1072" y="2170"/>
                  </a:cubicBezTo>
                  <a:cubicBezTo>
                    <a:pt x="1070" y="2167"/>
                    <a:pt x="1067" y="2165"/>
                    <a:pt x="1064" y="2162"/>
                  </a:cubicBezTo>
                  <a:cubicBezTo>
                    <a:pt x="1061" y="2160"/>
                    <a:pt x="1059" y="2157"/>
                    <a:pt x="1056" y="2155"/>
                  </a:cubicBezTo>
                  <a:cubicBezTo>
                    <a:pt x="1050" y="2150"/>
                    <a:pt x="1044" y="2144"/>
                    <a:pt x="1039" y="2139"/>
                  </a:cubicBezTo>
                  <a:cubicBezTo>
                    <a:pt x="1036" y="2136"/>
                    <a:pt x="1033" y="2134"/>
                    <a:pt x="1031" y="2131"/>
                  </a:cubicBezTo>
                  <a:cubicBezTo>
                    <a:pt x="1030" y="2130"/>
                    <a:pt x="1029" y="2129"/>
                    <a:pt x="1029" y="2129"/>
                  </a:cubicBezTo>
                  <a:cubicBezTo>
                    <a:pt x="1027" y="2127"/>
                    <a:pt x="1027" y="2127"/>
                    <a:pt x="1027" y="2127"/>
                  </a:cubicBezTo>
                  <a:cubicBezTo>
                    <a:pt x="1027" y="2126"/>
                    <a:pt x="1027" y="2126"/>
                    <a:pt x="1027" y="2126"/>
                  </a:cubicBezTo>
                  <a:cubicBezTo>
                    <a:pt x="1027" y="2126"/>
                    <a:pt x="1027" y="2126"/>
                    <a:pt x="1027" y="2126"/>
                  </a:cubicBezTo>
                  <a:cubicBezTo>
                    <a:pt x="1027" y="2126"/>
                    <a:pt x="1027" y="2126"/>
                    <a:pt x="1027" y="2126"/>
                  </a:cubicBezTo>
                  <a:cubicBezTo>
                    <a:pt x="1026" y="2126"/>
                    <a:pt x="1026" y="2126"/>
                    <a:pt x="1026" y="2126"/>
                  </a:cubicBezTo>
                  <a:cubicBezTo>
                    <a:pt x="1026" y="2125"/>
                    <a:pt x="1026" y="2125"/>
                    <a:pt x="1026" y="2125"/>
                  </a:cubicBezTo>
                  <a:cubicBezTo>
                    <a:pt x="1025" y="2124"/>
                    <a:pt x="1025" y="2124"/>
                    <a:pt x="1025" y="2124"/>
                  </a:cubicBezTo>
                  <a:cubicBezTo>
                    <a:pt x="1025" y="2124"/>
                    <a:pt x="1024" y="2123"/>
                    <a:pt x="1023" y="2122"/>
                  </a:cubicBezTo>
                  <a:cubicBezTo>
                    <a:pt x="1023" y="2121"/>
                    <a:pt x="1023" y="2121"/>
                    <a:pt x="1023" y="2121"/>
                  </a:cubicBezTo>
                  <a:cubicBezTo>
                    <a:pt x="1022" y="2120"/>
                    <a:pt x="1022" y="2120"/>
                    <a:pt x="1022" y="2120"/>
                  </a:cubicBezTo>
                  <a:cubicBezTo>
                    <a:pt x="1021" y="2119"/>
                    <a:pt x="1021" y="2118"/>
                    <a:pt x="1020" y="2118"/>
                  </a:cubicBezTo>
                  <a:cubicBezTo>
                    <a:pt x="1020" y="2117"/>
                    <a:pt x="1019" y="2116"/>
                    <a:pt x="1019" y="2115"/>
                  </a:cubicBezTo>
                  <a:cubicBezTo>
                    <a:pt x="1018" y="2115"/>
                    <a:pt x="1018" y="2114"/>
                    <a:pt x="1017" y="2113"/>
                  </a:cubicBezTo>
                  <a:cubicBezTo>
                    <a:pt x="1017" y="2112"/>
                    <a:pt x="1016" y="2112"/>
                    <a:pt x="1016" y="2111"/>
                  </a:cubicBezTo>
                  <a:cubicBezTo>
                    <a:pt x="1011" y="2098"/>
                    <a:pt x="1008" y="2085"/>
                    <a:pt x="1008" y="2072"/>
                  </a:cubicBezTo>
                  <a:cubicBezTo>
                    <a:pt x="1007" y="2052"/>
                    <a:pt x="1007" y="2035"/>
                    <a:pt x="1010" y="2018"/>
                  </a:cubicBezTo>
                  <a:cubicBezTo>
                    <a:pt x="1010" y="2019"/>
                    <a:pt x="1010" y="2020"/>
                    <a:pt x="1010" y="2021"/>
                  </a:cubicBezTo>
                  <a:cubicBezTo>
                    <a:pt x="1010" y="2023"/>
                    <a:pt x="1010" y="2024"/>
                    <a:pt x="1010" y="2025"/>
                  </a:cubicBezTo>
                  <a:cubicBezTo>
                    <a:pt x="1011" y="2026"/>
                    <a:pt x="1011" y="2026"/>
                    <a:pt x="1011" y="2027"/>
                  </a:cubicBezTo>
                  <a:cubicBezTo>
                    <a:pt x="1011" y="2027"/>
                    <a:pt x="1011" y="2028"/>
                    <a:pt x="1011" y="2029"/>
                  </a:cubicBezTo>
                  <a:cubicBezTo>
                    <a:pt x="1011" y="2030"/>
                    <a:pt x="1011" y="2031"/>
                    <a:pt x="1012" y="2033"/>
                  </a:cubicBezTo>
                  <a:cubicBezTo>
                    <a:pt x="1013" y="2038"/>
                    <a:pt x="1014" y="2043"/>
                    <a:pt x="1016" y="2048"/>
                  </a:cubicBezTo>
                  <a:cubicBezTo>
                    <a:pt x="1017" y="2051"/>
                    <a:pt x="1019" y="2054"/>
                    <a:pt x="1020" y="2056"/>
                  </a:cubicBezTo>
                  <a:cubicBezTo>
                    <a:pt x="1021" y="2059"/>
                    <a:pt x="1022" y="2062"/>
                    <a:pt x="1024" y="2065"/>
                  </a:cubicBezTo>
                  <a:cubicBezTo>
                    <a:pt x="1025" y="2066"/>
                    <a:pt x="1025" y="2067"/>
                    <a:pt x="1026" y="2068"/>
                  </a:cubicBezTo>
                  <a:cubicBezTo>
                    <a:pt x="1027" y="2070"/>
                    <a:pt x="1028" y="2071"/>
                    <a:pt x="1028" y="2072"/>
                  </a:cubicBezTo>
                  <a:cubicBezTo>
                    <a:pt x="1029" y="2073"/>
                    <a:pt x="1029" y="2073"/>
                    <a:pt x="1029" y="2073"/>
                  </a:cubicBezTo>
                  <a:cubicBezTo>
                    <a:pt x="1029" y="2074"/>
                    <a:pt x="1029" y="2074"/>
                    <a:pt x="1029" y="2074"/>
                  </a:cubicBezTo>
                  <a:cubicBezTo>
                    <a:pt x="1030" y="2074"/>
                    <a:pt x="1030" y="2074"/>
                    <a:pt x="1030" y="2074"/>
                  </a:cubicBezTo>
                  <a:cubicBezTo>
                    <a:pt x="1030" y="2074"/>
                    <a:pt x="1030" y="2074"/>
                    <a:pt x="1030" y="2074"/>
                  </a:cubicBezTo>
                  <a:cubicBezTo>
                    <a:pt x="1031" y="2076"/>
                    <a:pt x="1031" y="2076"/>
                    <a:pt x="1031" y="2076"/>
                  </a:cubicBezTo>
                  <a:cubicBezTo>
                    <a:pt x="1032" y="2077"/>
                    <a:pt x="1033" y="2079"/>
                    <a:pt x="1034" y="2080"/>
                  </a:cubicBezTo>
                  <a:cubicBezTo>
                    <a:pt x="1035" y="2081"/>
                    <a:pt x="1036" y="2082"/>
                    <a:pt x="1036" y="2084"/>
                  </a:cubicBezTo>
                  <a:cubicBezTo>
                    <a:pt x="1037" y="2085"/>
                    <a:pt x="1038" y="2086"/>
                    <a:pt x="1039" y="2087"/>
                  </a:cubicBezTo>
                  <a:cubicBezTo>
                    <a:pt x="1040" y="2088"/>
                    <a:pt x="1041" y="2089"/>
                    <a:pt x="1042" y="2091"/>
                  </a:cubicBezTo>
                  <a:cubicBezTo>
                    <a:pt x="1043" y="2092"/>
                    <a:pt x="1044" y="2093"/>
                    <a:pt x="1045" y="2094"/>
                  </a:cubicBezTo>
                  <a:cubicBezTo>
                    <a:pt x="1049" y="2098"/>
                    <a:pt x="1054" y="2102"/>
                    <a:pt x="1058" y="2106"/>
                  </a:cubicBezTo>
                  <a:cubicBezTo>
                    <a:pt x="1060" y="2108"/>
                    <a:pt x="1063" y="2110"/>
                    <a:pt x="1065" y="2112"/>
                  </a:cubicBezTo>
                  <a:cubicBezTo>
                    <a:pt x="1065" y="2112"/>
                    <a:pt x="1065" y="2113"/>
                    <a:pt x="1065" y="2114"/>
                  </a:cubicBezTo>
                  <a:cubicBezTo>
                    <a:pt x="1066" y="2115"/>
                    <a:pt x="1067" y="2117"/>
                    <a:pt x="1067" y="2119"/>
                  </a:cubicBezTo>
                  <a:cubicBezTo>
                    <a:pt x="1068" y="2121"/>
                    <a:pt x="1069" y="2123"/>
                    <a:pt x="1070" y="2126"/>
                  </a:cubicBezTo>
                  <a:cubicBezTo>
                    <a:pt x="1071" y="2128"/>
                    <a:pt x="1072" y="2130"/>
                    <a:pt x="1073" y="2133"/>
                  </a:cubicBezTo>
                  <a:cubicBezTo>
                    <a:pt x="1074" y="2134"/>
                    <a:pt x="1074" y="2135"/>
                    <a:pt x="1075" y="2136"/>
                  </a:cubicBezTo>
                  <a:cubicBezTo>
                    <a:pt x="1076" y="2137"/>
                    <a:pt x="1076" y="2138"/>
                    <a:pt x="1077" y="2140"/>
                  </a:cubicBezTo>
                  <a:cubicBezTo>
                    <a:pt x="1078" y="2142"/>
                    <a:pt x="1080" y="2145"/>
                    <a:pt x="1081" y="2147"/>
                  </a:cubicBezTo>
                  <a:cubicBezTo>
                    <a:pt x="1083" y="2149"/>
                    <a:pt x="1084" y="2152"/>
                    <a:pt x="1086" y="2154"/>
                  </a:cubicBezTo>
                  <a:cubicBezTo>
                    <a:pt x="1087" y="2155"/>
                    <a:pt x="1088" y="2156"/>
                    <a:pt x="1088" y="2157"/>
                  </a:cubicBezTo>
                  <a:cubicBezTo>
                    <a:pt x="1089" y="2158"/>
                    <a:pt x="1090" y="2159"/>
                    <a:pt x="1091" y="2160"/>
                  </a:cubicBezTo>
                  <a:cubicBezTo>
                    <a:pt x="1092" y="2163"/>
                    <a:pt x="1094" y="2164"/>
                    <a:pt x="1096" y="2166"/>
                  </a:cubicBezTo>
                  <a:cubicBezTo>
                    <a:pt x="1096" y="2167"/>
                    <a:pt x="1097" y="2168"/>
                    <a:pt x="1098" y="2169"/>
                  </a:cubicBezTo>
                  <a:cubicBezTo>
                    <a:pt x="1099" y="2170"/>
                    <a:pt x="1099" y="2171"/>
                    <a:pt x="1100" y="2171"/>
                  </a:cubicBezTo>
                  <a:cubicBezTo>
                    <a:pt x="1101" y="2172"/>
                    <a:pt x="1102" y="2173"/>
                    <a:pt x="1102" y="2174"/>
                  </a:cubicBezTo>
                  <a:cubicBezTo>
                    <a:pt x="1103" y="2174"/>
                    <a:pt x="1104" y="2175"/>
                    <a:pt x="1104" y="2175"/>
                  </a:cubicBezTo>
                  <a:cubicBezTo>
                    <a:pt x="1106" y="2177"/>
                    <a:pt x="1107" y="2178"/>
                    <a:pt x="1108" y="2178"/>
                  </a:cubicBezTo>
                  <a:cubicBezTo>
                    <a:pt x="1109" y="2179"/>
                    <a:pt x="1109" y="2180"/>
                    <a:pt x="1110" y="2180"/>
                  </a:cubicBezTo>
                  <a:cubicBezTo>
                    <a:pt x="1110" y="2181"/>
                    <a:pt x="1111" y="2181"/>
                    <a:pt x="1111" y="2181"/>
                  </a:cubicBezTo>
                  <a:cubicBezTo>
                    <a:pt x="1111" y="2181"/>
                    <a:pt x="1110" y="2181"/>
                    <a:pt x="1110" y="2180"/>
                  </a:cubicBezTo>
                  <a:cubicBezTo>
                    <a:pt x="1110" y="2179"/>
                    <a:pt x="1109" y="2179"/>
                    <a:pt x="1109" y="2177"/>
                  </a:cubicBezTo>
                  <a:cubicBezTo>
                    <a:pt x="1108" y="2176"/>
                    <a:pt x="1108" y="2175"/>
                    <a:pt x="1107" y="2174"/>
                  </a:cubicBezTo>
                  <a:cubicBezTo>
                    <a:pt x="1106" y="2172"/>
                    <a:pt x="1105" y="2170"/>
                    <a:pt x="1104" y="2169"/>
                  </a:cubicBezTo>
                  <a:cubicBezTo>
                    <a:pt x="1103" y="2167"/>
                    <a:pt x="1102" y="2165"/>
                    <a:pt x="1100" y="2163"/>
                  </a:cubicBezTo>
                  <a:cubicBezTo>
                    <a:pt x="1099" y="2161"/>
                    <a:pt x="1098" y="2159"/>
                    <a:pt x="1097" y="2156"/>
                  </a:cubicBezTo>
                  <a:cubicBezTo>
                    <a:pt x="1096" y="2155"/>
                    <a:pt x="1095" y="2154"/>
                    <a:pt x="1094" y="2153"/>
                  </a:cubicBezTo>
                  <a:cubicBezTo>
                    <a:pt x="1094" y="2152"/>
                    <a:pt x="1093" y="2151"/>
                    <a:pt x="1092" y="2150"/>
                  </a:cubicBezTo>
                  <a:cubicBezTo>
                    <a:pt x="1091" y="2147"/>
                    <a:pt x="1089" y="2145"/>
                    <a:pt x="1088" y="2143"/>
                  </a:cubicBezTo>
                  <a:cubicBezTo>
                    <a:pt x="1086" y="2140"/>
                    <a:pt x="1085" y="2138"/>
                    <a:pt x="1084" y="2136"/>
                  </a:cubicBezTo>
                  <a:cubicBezTo>
                    <a:pt x="1083" y="2135"/>
                    <a:pt x="1082" y="2133"/>
                    <a:pt x="1081" y="2132"/>
                  </a:cubicBezTo>
                  <a:cubicBezTo>
                    <a:pt x="1081" y="2131"/>
                    <a:pt x="1080" y="2130"/>
                    <a:pt x="1079" y="2129"/>
                  </a:cubicBezTo>
                  <a:cubicBezTo>
                    <a:pt x="1078" y="2127"/>
                    <a:pt x="1076" y="2125"/>
                    <a:pt x="1075" y="2123"/>
                  </a:cubicBezTo>
                  <a:cubicBezTo>
                    <a:pt x="1074" y="2121"/>
                    <a:pt x="1073" y="2119"/>
                    <a:pt x="1071" y="2117"/>
                  </a:cubicBezTo>
                  <a:cubicBezTo>
                    <a:pt x="1071" y="2117"/>
                    <a:pt x="1071" y="2117"/>
                    <a:pt x="1071" y="2117"/>
                  </a:cubicBezTo>
                  <a:cubicBezTo>
                    <a:pt x="1075" y="2120"/>
                    <a:pt x="1079" y="2122"/>
                    <a:pt x="1083" y="2125"/>
                  </a:cubicBezTo>
                  <a:cubicBezTo>
                    <a:pt x="1086" y="2127"/>
                    <a:pt x="1090" y="2129"/>
                    <a:pt x="1093" y="2131"/>
                  </a:cubicBezTo>
                  <a:cubicBezTo>
                    <a:pt x="1096" y="2133"/>
                    <a:pt x="1099" y="2135"/>
                    <a:pt x="1101" y="2136"/>
                  </a:cubicBezTo>
                  <a:cubicBezTo>
                    <a:pt x="1104" y="2137"/>
                    <a:pt x="1106" y="2138"/>
                    <a:pt x="1107" y="2138"/>
                  </a:cubicBezTo>
                  <a:cubicBezTo>
                    <a:pt x="1108" y="2138"/>
                    <a:pt x="1109" y="2138"/>
                    <a:pt x="1109" y="2138"/>
                  </a:cubicBezTo>
                  <a:cubicBezTo>
                    <a:pt x="1109" y="2138"/>
                    <a:pt x="1109" y="2138"/>
                    <a:pt x="1109" y="2138"/>
                  </a:cubicBezTo>
                  <a:cubicBezTo>
                    <a:pt x="1109" y="2138"/>
                    <a:pt x="1109" y="2138"/>
                    <a:pt x="1107" y="2137"/>
                  </a:cubicBezTo>
                  <a:cubicBezTo>
                    <a:pt x="1106" y="2137"/>
                    <a:pt x="1104" y="2136"/>
                    <a:pt x="1102" y="2134"/>
                  </a:cubicBezTo>
                  <a:cubicBezTo>
                    <a:pt x="1100" y="2133"/>
                    <a:pt x="1098" y="2131"/>
                    <a:pt x="1095" y="2129"/>
                  </a:cubicBezTo>
                  <a:cubicBezTo>
                    <a:pt x="1092" y="2126"/>
                    <a:pt x="1089" y="2124"/>
                    <a:pt x="1085" y="2121"/>
                  </a:cubicBezTo>
                  <a:cubicBezTo>
                    <a:pt x="1082" y="2118"/>
                    <a:pt x="1078" y="2115"/>
                    <a:pt x="1074" y="2112"/>
                  </a:cubicBezTo>
                  <a:cubicBezTo>
                    <a:pt x="1071" y="2108"/>
                    <a:pt x="1067" y="2105"/>
                    <a:pt x="1063" y="2101"/>
                  </a:cubicBezTo>
                  <a:cubicBezTo>
                    <a:pt x="1061" y="2099"/>
                    <a:pt x="1059" y="2097"/>
                    <a:pt x="1057" y="2095"/>
                  </a:cubicBezTo>
                  <a:cubicBezTo>
                    <a:pt x="1055" y="2093"/>
                    <a:pt x="1053" y="2091"/>
                    <a:pt x="1051" y="2089"/>
                  </a:cubicBezTo>
                  <a:cubicBezTo>
                    <a:pt x="1050" y="2088"/>
                    <a:pt x="1049" y="2087"/>
                    <a:pt x="1048" y="2086"/>
                  </a:cubicBezTo>
                  <a:cubicBezTo>
                    <a:pt x="1049" y="2086"/>
                    <a:pt x="1049" y="2086"/>
                    <a:pt x="1050" y="2087"/>
                  </a:cubicBezTo>
                  <a:cubicBezTo>
                    <a:pt x="1052" y="2088"/>
                    <a:pt x="1055" y="2090"/>
                    <a:pt x="1058" y="2092"/>
                  </a:cubicBezTo>
                  <a:cubicBezTo>
                    <a:pt x="1060" y="2094"/>
                    <a:pt x="1063" y="2095"/>
                    <a:pt x="1065" y="2097"/>
                  </a:cubicBezTo>
                  <a:cubicBezTo>
                    <a:pt x="1067" y="2097"/>
                    <a:pt x="1068" y="2098"/>
                    <a:pt x="1069" y="2099"/>
                  </a:cubicBezTo>
                  <a:cubicBezTo>
                    <a:pt x="1071" y="2100"/>
                    <a:pt x="1072" y="2100"/>
                    <a:pt x="1073" y="2101"/>
                  </a:cubicBezTo>
                  <a:cubicBezTo>
                    <a:pt x="1076" y="2103"/>
                    <a:pt x="1078" y="2104"/>
                    <a:pt x="1080" y="2105"/>
                  </a:cubicBezTo>
                  <a:cubicBezTo>
                    <a:pt x="1083" y="2107"/>
                    <a:pt x="1085" y="2108"/>
                    <a:pt x="1087" y="2109"/>
                  </a:cubicBezTo>
                  <a:cubicBezTo>
                    <a:pt x="1088" y="2110"/>
                    <a:pt x="1089" y="2110"/>
                    <a:pt x="1089" y="2111"/>
                  </a:cubicBezTo>
                  <a:cubicBezTo>
                    <a:pt x="1090" y="2112"/>
                    <a:pt x="1091" y="2112"/>
                    <a:pt x="1092" y="2113"/>
                  </a:cubicBezTo>
                  <a:cubicBezTo>
                    <a:pt x="1093" y="2113"/>
                    <a:pt x="1093" y="2114"/>
                    <a:pt x="1094" y="2114"/>
                  </a:cubicBezTo>
                  <a:cubicBezTo>
                    <a:pt x="1095" y="2115"/>
                    <a:pt x="1095" y="2115"/>
                    <a:pt x="1096" y="2115"/>
                  </a:cubicBezTo>
                  <a:cubicBezTo>
                    <a:pt x="1097" y="2116"/>
                    <a:pt x="1098" y="2117"/>
                    <a:pt x="1098" y="2117"/>
                  </a:cubicBezTo>
                  <a:cubicBezTo>
                    <a:pt x="1099" y="2118"/>
                    <a:pt x="1099" y="2118"/>
                    <a:pt x="1099" y="2118"/>
                  </a:cubicBezTo>
                  <a:cubicBezTo>
                    <a:pt x="1099" y="2118"/>
                    <a:pt x="1099" y="2118"/>
                    <a:pt x="1099" y="2117"/>
                  </a:cubicBezTo>
                  <a:cubicBezTo>
                    <a:pt x="1098" y="2116"/>
                    <a:pt x="1098" y="2116"/>
                    <a:pt x="1097" y="2114"/>
                  </a:cubicBezTo>
                  <a:cubicBezTo>
                    <a:pt x="1097" y="2114"/>
                    <a:pt x="1096" y="2113"/>
                    <a:pt x="1096" y="2113"/>
                  </a:cubicBezTo>
                  <a:cubicBezTo>
                    <a:pt x="1095" y="2112"/>
                    <a:pt x="1095" y="2111"/>
                    <a:pt x="1094" y="2110"/>
                  </a:cubicBezTo>
                  <a:cubicBezTo>
                    <a:pt x="1093" y="2110"/>
                    <a:pt x="1093" y="2109"/>
                    <a:pt x="1092" y="2108"/>
                  </a:cubicBezTo>
                  <a:cubicBezTo>
                    <a:pt x="1091" y="2107"/>
                    <a:pt x="1090" y="2106"/>
                    <a:pt x="1090" y="2106"/>
                  </a:cubicBezTo>
                  <a:cubicBezTo>
                    <a:pt x="1089" y="2105"/>
                    <a:pt x="1088" y="2104"/>
                    <a:pt x="1087" y="2103"/>
                  </a:cubicBezTo>
                  <a:cubicBezTo>
                    <a:pt x="1086" y="2102"/>
                    <a:pt x="1085" y="2101"/>
                    <a:pt x="1084" y="2100"/>
                  </a:cubicBezTo>
                  <a:cubicBezTo>
                    <a:pt x="1082" y="2099"/>
                    <a:pt x="1079" y="2097"/>
                    <a:pt x="1077" y="2095"/>
                  </a:cubicBezTo>
                  <a:cubicBezTo>
                    <a:pt x="1076" y="2094"/>
                    <a:pt x="1075" y="2094"/>
                    <a:pt x="1073" y="2093"/>
                  </a:cubicBezTo>
                  <a:cubicBezTo>
                    <a:pt x="1072" y="2092"/>
                    <a:pt x="1071" y="2091"/>
                    <a:pt x="1070" y="2090"/>
                  </a:cubicBezTo>
                  <a:cubicBezTo>
                    <a:pt x="1067" y="2088"/>
                    <a:pt x="1064" y="2087"/>
                    <a:pt x="1062" y="2085"/>
                  </a:cubicBezTo>
                  <a:cubicBezTo>
                    <a:pt x="1059" y="2084"/>
                    <a:pt x="1057" y="2082"/>
                    <a:pt x="1054" y="2080"/>
                  </a:cubicBezTo>
                  <a:cubicBezTo>
                    <a:pt x="1053" y="2079"/>
                    <a:pt x="1052" y="2079"/>
                    <a:pt x="1050" y="2078"/>
                  </a:cubicBezTo>
                  <a:cubicBezTo>
                    <a:pt x="1049" y="2077"/>
                    <a:pt x="1048" y="2076"/>
                    <a:pt x="1047" y="2075"/>
                  </a:cubicBezTo>
                  <a:cubicBezTo>
                    <a:pt x="1046" y="2075"/>
                    <a:pt x="1044" y="2074"/>
                    <a:pt x="1043" y="2073"/>
                  </a:cubicBezTo>
                  <a:cubicBezTo>
                    <a:pt x="1042" y="2072"/>
                    <a:pt x="1041" y="2071"/>
                    <a:pt x="1040" y="2071"/>
                  </a:cubicBezTo>
                  <a:cubicBezTo>
                    <a:pt x="1040" y="2070"/>
                    <a:pt x="1039" y="2070"/>
                    <a:pt x="1039" y="2069"/>
                  </a:cubicBezTo>
                  <a:cubicBezTo>
                    <a:pt x="1038" y="2069"/>
                    <a:pt x="1038" y="2069"/>
                    <a:pt x="1037" y="2068"/>
                  </a:cubicBezTo>
                  <a:cubicBezTo>
                    <a:pt x="1036" y="2067"/>
                    <a:pt x="1035" y="2067"/>
                    <a:pt x="1035" y="2066"/>
                  </a:cubicBezTo>
                  <a:cubicBezTo>
                    <a:pt x="1034" y="2065"/>
                    <a:pt x="1033" y="2064"/>
                    <a:pt x="1032" y="2064"/>
                  </a:cubicBezTo>
                  <a:cubicBezTo>
                    <a:pt x="1032" y="2063"/>
                    <a:pt x="1031" y="2062"/>
                    <a:pt x="1030" y="2061"/>
                  </a:cubicBezTo>
                  <a:cubicBezTo>
                    <a:pt x="1029" y="2058"/>
                    <a:pt x="1028" y="2056"/>
                    <a:pt x="1026" y="2053"/>
                  </a:cubicBezTo>
                  <a:cubicBezTo>
                    <a:pt x="1026" y="2052"/>
                    <a:pt x="1025" y="2051"/>
                    <a:pt x="1025" y="2050"/>
                  </a:cubicBezTo>
                  <a:cubicBezTo>
                    <a:pt x="1024" y="2048"/>
                    <a:pt x="1023" y="2047"/>
                    <a:pt x="1023" y="2046"/>
                  </a:cubicBezTo>
                  <a:cubicBezTo>
                    <a:pt x="1021" y="2041"/>
                    <a:pt x="1019" y="2036"/>
                    <a:pt x="1018" y="2031"/>
                  </a:cubicBezTo>
                  <a:cubicBezTo>
                    <a:pt x="1017" y="2030"/>
                    <a:pt x="1017" y="2029"/>
                    <a:pt x="1017" y="2028"/>
                  </a:cubicBezTo>
                  <a:cubicBezTo>
                    <a:pt x="1016" y="2027"/>
                    <a:pt x="1016" y="2026"/>
                    <a:pt x="1016" y="2026"/>
                  </a:cubicBezTo>
                  <a:cubicBezTo>
                    <a:pt x="1016" y="2025"/>
                    <a:pt x="1016" y="2025"/>
                    <a:pt x="1016" y="2024"/>
                  </a:cubicBezTo>
                  <a:cubicBezTo>
                    <a:pt x="1015" y="2023"/>
                    <a:pt x="1015" y="2022"/>
                    <a:pt x="1015" y="2021"/>
                  </a:cubicBezTo>
                  <a:cubicBezTo>
                    <a:pt x="1015" y="2020"/>
                    <a:pt x="1014" y="2018"/>
                    <a:pt x="1014" y="2017"/>
                  </a:cubicBezTo>
                  <a:cubicBezTo>
                    <a:pt x="1013" y="2013"/>
                    <a:pt x="1013" y="2009"/>
                    <a:pt x="1013" y="2005"/>
                  </a:cubicBezTo>
                  <a:cubicBezTo>
                    <a:pt x="1013" y="2005"/>
                    <a:pt x="1013" y="2005"/>
                    <a:pt x="1013" y="2005"/>
                  </a:cubicBezTo>
                  <a:cubicBezTo>
                    <a:pt x="1015" y="1997"/>
                    <a:pt x="1018" y="1988"/>
                    <a:pt x="1023" y="1980"/>
                  </a:cubicBezTo>
                  <a:cubicBezTo>
                    <a:pt x="1048" y="1932"/>
                    <a:pt x="1078" y="1949"/>
                    <a:pt x="1117" y="1928"/>
                  </a:cubicBezTo>
                  <a:cubicBezTo>
                    <a:pt x="1106" y="1944"/>
                    <a:pt x="1100" y="1962"/>
                    <a:pt x="1098" y="1980"/>
                  </a:cubicBezTo>
                  <a:cubicBezTo>
                    <a:pt x="1098" y="1980"/>
                    <a:pt x="1097" y="1981"/>
                    <a:pt x="1097" y="1982"/>
                  </a:cubicBezTo>
                  <a:cubicBezTo>
                    <a:pt x="1096" y="1983"/>
                    <a:pt x="1095" y="1983"/>
                    <a:pt x="1095" y="1984"/>
                  </a:cubicBezTo>
                  <a:cubicBezTo>
                    <a:pt x="1094" y="1985"/>
                    <a:pt x="1093" y="1986"/>
                    <a:pt x="1093" y="1987"/>
                  </a:cubicBezTo>
                  <a:cubicBezTo>
                    <a:pt x="1092" y="1988"/>
                    <a:pt x="1091" y="1990"/>
                    <a:pt x="1090" y="1991"/>
                  </a:cubicBezTo>
                  <a:cubicBezTo>
                    <a:pt x="1090" y="1992"/>
                    <a:pt x="1089" y="1993"/>
                    <a:pt x="1088" y="1994"/>
                  </a:cubicBezTo>
                  <a:cubicBezTo>
                    <a:pt x="1088" y="1995"/>
                    <a:pt x="1088" y="1996"/>
                    <a:pt x="1087" y="1996"/>
                  </a:cubicBezTo>
                  <a:cubicBezTo>
                    <a:pt x="1087" y="1997"/>
                    <a:pt x="1087" y="1998"/>
                    <a:pt x="1086" y="1998"/>
                  </a:cubicBezTo>
                  <a:cubicBezTo>
                    <a:pt x="1086" y="2000"/>
                    <a:pt x="1085" y="2001"/>
                    <a:pt x="1084" y="2003"/>
                  </a:cubicBezTo>
                  <a:cubicBezTo>
                    <a:pt x="1083" y="2006"/>
                    <a:pt x="1082" y="2009"/>
                    <a:pt x="1081" y="2012"/>
                  </a:cubicBezTo>
                  <a:cubicBezTo>
                    <a:pt x="1080" y="2015"/>
                    <a:pt x="1079" y="2018"/>
                    <a:pt x="1078" y="2022"/>
                  </a:cubicBezTo>
                  <a:cubicBezTo>
                    <a:pt x="1077" y="2025"/>
                    <a:pt x="1077" y="2029"/>
                    <a:pt x="1076" y="2032"/>
                  </a:cubicBezTo>
                  <a:cubicBezTo>
                    <a:pt x="1076" y="2035"/>
                    <a:pt x="1076" y="2039"/>
                    <a:pt x="1075" y="2042"/>
                  </a:cubicBezTo>
                  <a:cubicBezTo>
                    <a:pt x="1075" y="2043"/>
                    <a:pt x="1075" y="2045"/>
                    <a:pt x="1075" y="2046"/>
                  </a:cubicBezTo>
                  <a:cubicBezTo>
                    <a:pt x="1075" y="2047"/>
                    <a:pt x="1075" y="2048"/>
                    <a:pt x="1075" y="2049"/>
                  </a:cubicBezTo>
                  <a:cubicBezTo>
                    <a:pt x="1075" y="2049"/>
                    <a:pt x="1075" y="2050"/>
                    <a:pt x="1075" y="2051"/>
                  </a:cubicBezTo>
                  <a:cubicBezTo>
                    <a:pt x="1076" y="2052"/>
                    <a:pt x="1076" y="2054"/>
                    <a:pt x="1076" y="2055"/>
                  </a:cubicBezTo>
                  <a:cubicBezTo>
                    <a:pt x="1076" y="2057"/>
                    <a:pt x="1076" y="2058"/>
                    <a:pt x="1076" y="2059"/>
                  </a:cubicBezTo>
                  <a:cubicBezTo>
                    <a:pt x="1076" y="2060"/>
                    <a:pt x="1077" y="2062"/>
                    <a:pt x="1077" y="2063"/>
                  </a:cubicBezTo>
                  <a:cubicBezTo>
                    <a:pt x="1077" y="2064"/>
                    <a:pt x="1077" y="2065"/>
                    <a:pt x="1078" y="2066"/>
                  </a:cubicBezTo>
                  <a:cubicBezTo>
                    <a:pt x="1078" y="2067"/>
                    <a:pt x="1078" y="2068"/>
                    <a:pt x="1078" y="2069"/>
                  </a:cubicBezTo>
                  <a:cubicBezTo>
                    <a:pt x="1078" y="2070"/>
                    <a:pt x="1079" y="2071"/>
                    <a:pt x="1079" y="2071"/>
                  </a:cubicBezTo>
                  <a:cubicBezTo>
                    <a:pt x="1079" y="2073"/>
                    <a:pt x="1080" y="2074"/>
                    <a:pt x="1080" y="2075"/>
                  </a:cubicBezTo>
                  <a:cubicBezTo>
                    <a:pt x="1080" y="2075"/>
                    <a:pt x="1080" y="2076"/>
                    <a:pt x="1080" y="2076"/>
                  </a:cubicBezTo>
                  <a:cubicBezTo>
                    <a:pt x="1080" y="2076"/>
                    <a:pt x="1080" y="2075"/>
                    <a:pt x="1080" y="2074"/>
                  </a:cubicBezTo>
                  <a:cubicBezTo>
                    <a:pt x="1080" y="2074"/>
                    <a:pt x="1080" y="2072"/>
                    <a:pt x="1080" y="2071"/>
                  </a:cubicBezTo>
                  <a:cubicBezTo>
                    <a:pt x="1080" y="2070"/>
                    <a:pt x="1080" y="2069"/>
                    <a:pt x="1080" y="2069"/>
                  </a:cubicBezTo>
                  <a:cubicBezTo>
                    <a:pt x="1080" y="2068"/>
                    <a:pt x="1081" y="2067"/>
                    <a:pt x="1081" y="2066"/>
                  </a:cubicBezTo>
                  <a:cubicBezTo>
                    <a:pt x="1081" y="2065"/>
                    <a:pt x="1081" y="2064"/>
                    <a:pt x="1081" y="2063"/>
                  </a:cubicBezTo>
                  <a:cubicBezTo>
                    <a:pt x="1081" y="2061"/>
                    <a:pt x="1081" y="2060"/>
                    <a:pt x="1081" y="2059"/>
                  </a:cubicBezTo>
                  <a:cubicBezTo>
                    <a:pt x="1081" y="2058"/>
                    <a:pt x="1081" y="2056"/>
                    <a:pt x="1081" y="2055"/>
                  </a:cubicBezTo>
                  <a:cubicBezTo>
                    <a:pt x="1081" y="2054"/>
                    <a:pt x="1081" y="2052"/>
                    <a:pt x="1081" y="2051"/>
                  </a:cubicBezTo>
                  <a:cubicBezTo>
                    <a:pt x="1081" y="2050"/>
                    <a:pt x="1082" y="2050"/>
                    <a:pt x="1082" y="2049"/>
                  </a:cubicBezTo>
                  <a:cubicBezTo>
                    <a:pt x="1082" y="2048"/>
                    <a:pt x="1082" y="2048"/>
                    <a:pt x="1082" y="2047"/>
                  </a:cubicBezTo>
                  <a:cubicBezTo>
                    <a:pt x="1082" y="2048"/>
                    <a:pt x="1082" y="2049"/>
                    <a:pt x="1082" y="2050"/>
                  </a:cubicBezTo>
                  <a:cubicBezTo>
                    <a:pt x="1083" y="2051"/>
                    <a:pt x="1083" y="2052"/>
                    <a:pt x="1083" y="2052"/>
                  </a:cubicBezTo>
                  <a:cubicBezTo>
                    <a:pt x="1083" y="2053"/>
                    <a:pt x="1084" y="2054"/>
                    <a:pt x="1084" y="2055"/>
                  </a:cubicBezTo>
                  <a:cubicBezTo>
                    <a:pt x="1084" y="2057"/>
                    <a:pt x="1085" y="2059"/>
                    <a:pt x="1086" y="2061"/>
                  </a:cubicBezTo>
                  <a:cubicBezTo>
                    <a:pt x="1086" y="2062"/>
                    <a:pt x="1087" y="2064"/>
                    <a:pt x="1087" y="2066"/>
                  </a:cubicBezTo>
                  <a:cubicBezTo>
                    <a:pt x="1088" y="2067"/>
                    <a:pt x="1088" y="2068"/>
                    <a:pt x="1088" y="2069"/>
                  </a:cubicBezTo>
                  <a:cubicBezTo>
                    <a:pt x="1089" y="2069"/>
                    <a:pt x="1089" y="2070"/>
                    <a:pt x="1089" y="2071"/>
                  </a:cubicBezTo>
                  <a:cubicBezTo>
                    <a:pt x="1090" y="2073"/>
                    <a:pt x="1090" y="2074"/>
                    <a:pt x="1090" y="2076"/>
                  </a:cubicBezTo>
                  <a:cubicBezTo>
                    <a:pt x="1090" y="2077"/>
                    <a:pt x="1091" y="2077"/>
                    <a:pt x="1091" y="2078"/>
                  </a:cubicBezTo>
                  <a:cubicBezTo>
                    <a:pt x="1091" y="2079"/>
                    <a:pt x="1091" y="2079"/>
                    <a:pt x="1091" y="2080"/>
                  </a:cubicBezTo>
                  <a:cubicBezTo>
                    <a:pt x="1091" y="2081"/>
                    <a:pt x="1091" y="2081"/>
                    <a:pt x="1091" y="2082"/>
                  </a:cubicBezTo>
                  <a:cubicBezTo>
                    <a:pt x="1091" y="2083"/>
                    <a:pt x="1091" y="2083"/>
                    <a:pt x="1091" y="2084"/>
                  </a:cubicBezTo>
                  <a:cubicBezTo>
                    <a:pt x="1091" y="2085"/>
                    <a:pt x="1092" y="2086"/>
                    <a:pt x="1092" y="2087"/>
                  </a:cubicBezTo>
                  <a:cubicBezTo>
                    <a:pt x="1092" y="2088"/>
                    <a:pt x="1091" y="2088"/>
                    <a:pt x="1091" y="2089"/>
                  </a:cubicBezTo>
                  <a:cubicBezTo>
                    <a:pt x="1091" y="2089"/>
                    <a:pt x="1091" y="2090"/>
                    <a:pt x="1091" y="2090"/>
                  </a:cubicBezTo>
                  <a:cubicBezTo>
                    <a:pt x="1091" y="2090"/>
                    <a:pt x="1092" y="2089"/>
                    <a:pt x="1092" y="2089"/>
                  </a:cubicBezTo>
                  <a:cubicBezTo>
                    <a:pt x="1092" y="2089"/>
                    <a:pt x="1093" y="2088"/>
                    <a:pt x="1093" y="2087"/>
                  </a:cubicBezTo>
                  <a:cubicBezTo>
                    <a:pt x="1094" y="2087"/>
                    <a:pt x="1094" y="2086"/>
                    <a:pt x="1094" y="2084"/>
                  </a:cubicBezTo>
                  <a:cubicBezTo>
                    <a:pt x="1095" y="2084"/>
                    <a:pt x="1095" y="2083"/>
                    <a:pt x="1095" y="2082"/>
                  </a:cubicBezTo>
                  <a:cubicBezTo>
                    <a:pt x="1095" y="2082"/>
                    <a:pt x="1095" y="2081"/>
                    <a:pt x="1096" y="2080"/>
                  </a:cubicBezTo>
                  <a:cubicBezTo>
                    <a:pt x="1096" y="2079"/>
                    <a:pt x="1096" y="2077"/>
                    <a:pt x="1096" y="2075"/>
                  </a:cubicBezTo>
                  <a:cubicBezTo>
                    <a:pt x="1096" y="2073"/>
                    <a:pt x="1096" y="2072"/>
                    <a:pt x="1096" y="2070"/>
                  </a:cubicBezTo>
                  <a:cubicBezTo>
                    <a:pt x="1096" y="2068"/>
                    <a:pt x="1095" y="2066"/>
                    <a:pt x="1095" y="2064"/>
                  </a:cubicBezTo>
                  <a:cubicBezTo>
                    <a:pt x="1094" y="2062"/>
                    <a:pt x="1094" y="2060"/>
                    <a:pt x="1093" y="2058"/>
                  </a:cubicBezTo>
                  <a:cubicBezTo>
                    <a:pt x="1092" y="2056"/>
                    <a:pt x="1092" y="2054"/>
                    <a:pt x="1091" y="2053"/>
                  </a:cubicBezTo>
                  <a:cubicBezTo>
                    <a:pt x="1091" y="2052"/>
                    <a:pt x="1090" y="2051"/>
                    <a:pt x="1090" y="2050"/>
                  </a:cubicBezTo>
                  <a:cubicBezTo>
                    <a:pt x="1090" y="2049"/>
                    <a:pt x="1089" y="2048"/>
                    <a:pt x="1089" y="2048"/>
                  </a:cubicBezTo>
                  <a:cubicBezTo>
                    <a:pt x="1087" y="2044"/>
                    <a:pt x="1086" y="2041"/>
                    <a:pt x="1085" y="2039"/>
                  </a:cubicBezTo>
                  <a:cubicBezTo>
                    <a:pt x="1084" y="2037"/>
                    <a:pt x="1084" y="2036"/>
                    <a:pt x="1083" y="2035"/>
                  </a:cubicBezTo>
                  <a:cubicBezTo>
                    <a:pt x="1084" y="2034"/>
                    <a:pt x="1084" y="2034"/>
                    <a:pt x="1084" y="2033"/>
                  </a:cubicBezTo>
                  <a:cubicBezTo>
                    <a:pt x="1084" y="2030"/>
                    <a:pt x="1085" y="2027"/>
                    <a:pt x="1086" y="2024"/>
                  </a:cubicBezTo>
                  <a:cubicBezTo>
                    <a:pt x="1086" y="2020"/>
                    <a:pt x="1087" y="2017"/>
                    <a:pt x="1088" y="2014"/>
                  </a:cubicBezTo>
                  <a:cubicBezTo>
                    <a:pt x="1088" y="2013"/>
                    <a:pt x="1089" y="2011"/>
                    <a:pt x="1089" y="2010"/>
                  </a:cubicBezTo>
                  <a:cubicBezTo>
                    <a:pt x="1090" y="2008"/>
                    <a:pt x="1090" y="2007"/>
                    <a:pt x="1091" y="2005"/>
                  </a:cubicBezTo>
                  <a:cubicBezTo>
                    <a:pt x="1091" y="2004"/>
                    <a:pt x="1092" y="2002"/>
                    <a:pt x="1092" y="2001"/>
                  </a:cubicBezTo>
                  <a:cubicBezTo>
                    <a:pt x="1092" y="2000"/>
                    <a:pt x="1093" y="2000"/>
                    <a:pt x="1093" y="1999"/>
                  </a:cubicBezTo>
                  <a:cubicBezTo>
                    <a:pt x="1093" y="1998"/>
                    <a:pt x="1093" y="1998"/>
                    <a:pt x="1094" y="1997"/>
                  </a:cubicBezTo>
                  <a:cubicBezTo>
                    <a:pt x="1094" y="1996"/>
                    <a:pt x="1095" y="1994"/>
                    <a:pt x="1095" y="1993"/>
                  </a:cubicBezTo>
                  <a:cubicBezTo>
                    <a:pt x="1096" y="1992"/>
                    <a:pt x="1096" y="1991"/>
                    <a:pt x="1097" y="1990"/>
                  </a:cubicBezTo>
                  <a:cubicBezTo>
                    <a:pt x="1097" y="1989"/>
                    <a:pt x="1097" y="1988"/>
                    <a:pt x="1098" y="1987"/>
                  </a:cubicBezTo>
                  <a:cubicBezTo>
                    <a:pt x="1095" y="2039"/>
                    <a:pt x="1124" y="2098"/>
                    <a:pt x="1153" y="2156"/>
                  </a:cubicBezTo>
                  <a:cubicBezTo>
                    <a:pt x="1152" y="2156"/>
                    <a:pt x="1152" y="2157"/>
                    <a:pt x="1152" y="2157"/>
                  </a:cubicBezTo>
                  <a:cubicBezTo>
                    <a:pt x="1151" y="2161"/>
                    <a:pt x="1150" y="2166"/>
                    <a:pt x="1149" y="2171"/>
                  </a:cubicBezTo>
                  <a:cubicBezTo>
                    <a:pt x="1149" y="2173"/>
                    <a:pt x="1149" y="2176"/>
                    <a:pt x="1149" y="2178"/>
                  </a:cubicBezTo>
                  <a:cubicBezTo>
                    <a:pt x="1149" y="2179"/>
                    <a:pt x="1149" y="2180"/>
                    <a:pt x="1149" y="2180"/>
                  </a:cubicBezTo>
                  <a:cubicBezTo>
                    <a:pt x="1149" y="2181"/>
                    <a:pt x="1149" y="2182"/>
                    <a:pt x="1149" y="2183"/>
                  </a:cubicBezTo>
                  <a:cubicBezTo>
                    <a:pt x="1149" y="2184"/>
                    <a:pt x="1149" y="2185"/>
                    <a:pt x="1149" y="2187"/>
                  </a:cubicBezTo>
                  <a:cubicBezTo>
                    <a:pt x="1150" y="2192"/>
                    <a:pt x="1151" y="2198"/>
                    <a:pt x="1152" y="2204"/>
                  </a:cubicBezTo>
                  <a:cubicBezTo>
                    <a:pt x="1152" y="2207"/>
                    <a:pt x="1153" y="2210"/>
                    <a:pt x="1153" y="2213"/>
                  </a:cubicBezTo>
                  <a:cubicBezTo>
                    <a:pt x="1154" y="2215"/>
                    <a:pt x="1154" y="2216"/>
                    <a:pt x="1154" y="2218"/>
                  </a:cubicBezTo>
                  <a:cubicBezTo>
                    <a:pt x="1154" y="2219"/>
                    <a:pt x="1154" y="2220"/>
                    <a:pt x="1154" y="2220"/>
                  </a:cubicBezTo>
                  <a:cubicBezTo>
                    <a:pt x="1155" y="2221"/>
                    <a:pt x="1155" y="2221"/>
                    <a:pt x="1155" y="2221"/>
                  </a:cubicBezTo>
                  <a:cubicBezTo>
                    <a:pt x="1155" y="2222"/>
                    <a:pt x="1155" y="2222"/>
                    <a:pt x="1155" y="2222"/>
                  </a:cubicBezTo>
                  <a:cubicBezTo>
                    <a:pt x="1155" y="2222"/>
                    <a:pt x="1155" y="2222"/>
                    <a:pt x="1155" y="2222"/>
                  </a:cubicBezTo>
                  <a:cubicBezTo>
                    <a:pt x="1155" y="2222"/>
                    <a:pt x="1155" y="2222"/>
                    <a:pt x="1155" y="2222"/>
                  </a:cubicBezTo>
                  <a:cubicBezTo>
                    <a:pt x="1155" y="2223"/>
                    <a:pt x="1155" y="2223"/>
                    <a:pt x="1155" y="2223"/>
                  </a:cubicBezTo>
                  <a:cubicBezTo>
                    <a:pt x="1155" y="2224"/>
                    <a:pt x="1155" y="2226"/>
                    <a:pt x="1155" y="2227"/>
                  </a:cubicBezTo>
                  <a:cubicBezTo>
                    <a:pt x="1155" y="2228"/>
                    <a:pt x="1155" y="2229"/>
                    <a:pt x="1154" y="2229"/>
                  </a:cubicBezTo>
                  <a:cubicBezTo>
                    <a:pt x="1154" y="2231"/>
                    <a:pt x="1153" y="2232"/>
                    <a:pt x="1152" y="2234"/>
                  </a:cubicBezTo>
                  <a:cubicBezTo>
                    <a:pt x="1152" y="2235"/>
                    <a:pt x="1151" y="2236"/>
                    <a:pt x="1151" y="2237"/>
                  </a:cubicBezTo>
                  <a:cubicBezTo>
                    <a:pt x="1151" y="2237"/>
                    <a:pt x="1150" y="2238"/>
                    <a:pt x="1150" y="2238"/>
                  </a:cubicBezTo>
                  <a:cubicBezTo>
                    <a:pt x="1150" y="2238"/>
                    <a:pt x="1150" y="2239"/>
                    <a:pt x="1149" y="2239"/>
                  </a:cubicBezTo>
                  <a:cubicBezTo>
                    <a:pt x="1149" y="2240"/>
                    <a:pt x="1148" y="2241"/>
                    <a:pt x="1147" y="2242"/>
                  </a:cubicBezTo>
                  <a:cubicBezTo>
                    <a:pt x="1147" y="2242"/>
                    <a:pt x="1147" y="2243"/>
                    <a:pt x="1146" y="2243"/>
                  </a:cubicBezTo>
                  <a:cubicBezTo>
                    <a:pt x="1146" y="2243"/>
                    <a:pt x="1146" y="2244"/>
                    <a:pt x="1145" y="2244"/>
                  </a:cubicBezTo>
                  <a:cubicBezTo>
                    <a:pt x="1144" y="2246"/>
                    <a:pt x="1142" y="2248"/>
                    <a:pt x="1141" y="2249"/>
                  </a:cubicBezTo>
                  <a:cubicBezTo>
                    <a:pt x="1139" y="2251"/>
                    <a:pt x="1138" y="2253"/>
                    <a:pt x="1136" y="2255"/>
                  </a:cubicBezTo>
                  <a:cubicBezTo>
                    <a:pt x="1136" y="2255"/>
                    <a:pt x="1135" y="2256"/>
                    <a:pt x="1135" y="2256"/>
                  </a:cubicBezTo>
                  <a:cubicBezTo>
                    <a:pt x="1135" y="2257"/>
                    <a:pt x="1134" y="2257"/>
                    <a:pt x="1134" y="2258"/>
                  </a:cubicBezTo>
                  <a:cubicBezTo>
                    <a:pt x="1133" y="2259"/>
                    <a:pt x="1133" y="2260"/>
                    <a:pt x="1132" y="2261"/>
                  </a:cubicBezTo>
                  <a:cubicBezTo>
                    <a:pt x="1131" y="2263"/>
                    <a:pt x="1130" y="2265"/>
                    <a:pt x="1129" y="2267"/>
                  </a:cubicBezTo>
                  <a:cubicBezTo>
                    <a:pt x="1128" y="2269"/>
                    <a:pt x="1128" y="2271"/>
                    <a:pt x="1127" y="2272"/>
                  </a:cubicBezTo>
                  <a:cubicBezTo>
                    <a:pt x="1127" y="2274"/>
                    <a:pt x="1126" y="2276"/>
                    <a:pt x="1126" y="2277"/>
                  </a:cubicBezTo>
                  <a:cubicBezTo>
                    <a:pt x="1126" y="2279"/>
                    <a:pt x="1126" y="2280"/>
                    <a:pt x="1125" y="2281"/>
                  </a:cubicBezTo>
                  <a:cubicBezTo>
                    <a:pt x="1125" y="2282"/>
                    <a:pt x="1125" y="2283"/>
                    <a:pt x="1125" y="2284"/>
                  </a:cubicBezTo>
                  <a:cubicBezTo>
                    <a:pt x="1125" y="2284"/>
                    <a:pt x="1125" y="2285"/>
                    <a:pt x="1125" y="2285"/>
                  </a:cubicBezTo>
                  <a:cubicBezTo>
                    <a:pt x="1125" y="2285"/>
                    <a:pt x="1126" y="2284"/>
                    <a:pt x="1126" y="2284"/>
                  </a:cubicBezTo>
                  <a:cubicBezTo>
                    <a:pt x="1126" y="2283"/>
                    <a:pt x="1127" y="2283"/>
                    <a:pt x="1127" y="2282"/>
                  </a:cubicBezTo>
                  <a:cubicBezTo>
                    <a:pt x="1128" y="2280"/>
                    <a:pt x="1129" y="2277"/>
                    <a:pt x="1131" y="2274"/>
                  </a:cubicBezTo>
                  <a:cubicBezTo>
                    <a:pt x="1133" y="2271"/>
                    <a:pt x="1135" y="2268"/>
                    <a:pt x="1138" y="2265"/>
                  </a:cubicBezTo>
                  <a:cubicBezTo>
                    <a:pt x="1139" y="2264"/>
                    <a:pt x="1139" y="2263"/>
                    <a:pt x="1140" y="2262"/>
                  </a:cubicBezTo>
                  <a:cubicBezTo>
                    <a:pt x="1141" y="2261"/>
                    <a:pt x="1141" y="2261"/>
                    <a:pt x="1142" y="2260"/>
                  </a:cubicBezTo>
                  <a:cubicBezTo>
                    <a:pt x="1144" y="2258"/>
                    <a:pt x="1145" y="2256"/>
                    <a:pt x="1147" y="2255"/>
                  </a:cubicBezTo>
                  <a:cubicBezTo>
                    <a:pt x="1148" y="2253"/>
                    <a:pt x="1150" y="2251"/>
                    <a:pt x="1151" y="2249"/>
                  </a:cubicBezTo>
                  <a:cubicBezTo>
                    <a:pt x="1152" y="2248"/>
                    <a:pt x="1153" y="2247"/>
                    <a:pt x="1153" y="2246"/>
                  </a:cubicBezTo>
                  <a:cubicBezTo>
                    <a:pt x="1154" y="2245"/>
                    <a:pt x="1155" y="2244"/>
                    <a:pt x="1155" y="2243"/>
                  </a:cubicBezTo>
                  <a:cubicBezTo>
                    <a:pt x="1156" y="2242"/>
                    <a:pt x="1156" y="2242"/>
                    <a:pt x="1156" y="2242"/>
                  </a:cubicBezTo>
                  <a:cubicBezTo>
                    <a:pt x="1156" y="2245"/>
                    <a:pt x="1156" y="2248"/>
                    <a:pt x="1155" y="2251"/>
                  </a:cubicBezTo>
                  <a:cubicBezTo>
                    <a:pt x="1155" y="2252"/>
                    <a:pt x="1155" y="2254"/>
                    <a:pt x="1155" y="2255"/>
                  </a:cubicBezTo>
                  <a:cubicBezTo>
                    <a:pt x="1155" y="2257"/>
                    <a:pt x="1155" y="2259"/>
                    <a:pt x="1155" y="2260"/>
                  </a:cubicBezTo>
                  <a:cubicBezTo>
                    <a:pt x="1154" y="2266"/>
                    <a:pt x="1153" y="2272"/>
                    <a:pt x="1151" y="2278"/>
                  </a:cubicBezTo>
                  <a:cubicBezTo>
                    <a:pt x="1151" y="2279"/>
                    <a:pt x="1150" y="2281"/>
                    <a:pt x="1150" y="2282"/>
                  </a:cubicBezTo>
                  <a:cubicBezTo>
                    <a:pt x="1150" y="2284"/>
                    <a:pt x="1149" y="2285"/>
                    <a:pt x="1149" y="2286"/>
                  </a:cubicBezTo>
                  <a:cubicBezTo>
                    <a:pt x="1148" y="2289"/>
                    <a:pt x="1147" y="2292"/>
                    <a:pt x="1146" y="2294"/>
                  </a:cubicBezTo>
                  <a:cubicBezTo>
                    <a:pt x="1146" y="2295"/>
                    <a:pt x="1146" y="2296"/>
                    <a:pt x="1145" y="2296"/>
                  </a:cubicBezTo>
                  <a:cubicBezTo>
                    <a:pt x="1145" y="2297"/>
                    <a:pt x="1145" y="2298"/>
                    <a:pt x="1145" y="2298"/>
                  </a:cubicBezTo>
                  <a:cubicBezTo>
                    <a:pt x="1144" y="2299"/>
                    <a:pt x="1144" y="2301"/>
                    <a:pt x="1143" y="2302"/>
                  </a:cubicBezTo>
                  <a:cubicBezTo>
                    <a:pt x="1143" y="2303"/>
                    <a:pt x="1142" y="2304"/>
                    <a:pt x="1142" y="2305"/>
                  </a:cubicBezTo>
                  <a:cubicBezTo>
                    <a:pt x="1141" y="2306"/>
                    <a:pt x="1140" y="2307"/>
                    <a:pt x="1140" y="2309"/>
                  </a:cubicBezTo>
                  <a:cubicBezTo>
                    <a:pt x="1140" y="2309"/>
                    <a:pt x="1139" y="2310"/>
                    <a:pt x="1139" y="2310"/>
                  </a:cubicBezTo>
                  <a:cubicBezTo>
                    <a:pt x="1139" y="2311"/>
                    <a:pt x="1139" y="2311"/>
                    <a:pt x="1138" y="2312"/>
                  </a:cubicBezTo>
                  <a:cubicBezTo>
                    <a:pt x="1138" y="2313"/>
                    <a:pt x="1137" y="2314"/>
                    <a:pt x="1137" y="2315"/>
                  </a:cubicBezTo>
                  <a:cubicBezTo>
                    <a:pt x="1136" y="2317"/>
                    <a:pt x="1135" y="2318"/>
                    <a:pt x="1134" y="2320"/>
                  </a:cubicBezTo>
                  <a:cubicBezTo>
                    <a:pt x="1132" y="2324"/>
                    <a:pt x="1130" y="2326"/>
                    <a:pt x="1128" y="2329"/>
                  </a:cubicBezTo>
                  <a:cubicBezTo>
                    <a:pt x="1128" y="2330"/>
                    <a:pt x="1127" y="2331"/>
                    <a:pt x="1126" y="2332"/>
                  </a:cubicBezTo>
                  <a:cubicBezTo>
                    <a:pt x="1126" y="2333"/>
                    <a:pt x="1125" y="2333"/>
                    <a:pt x="1125" y="2334"/>
                  </a:cubicBezTo>
                  <a:cubicBezTo>
                    <a:pt x="1124" y="2335"/>
                    <a:pt x="1123" y="2336"/>
                    <a:pt x="1123" y="2336"/>
                  </a:cubicBezTo>
                  <a:cubicBezTo>
                    <a:pt x="1123" y="2336"/>
                    <a:pt x="1124" y="2335"/>
                    <a:pt x="1125" y="2334"/>
                  </a:cubicBezTo>
                  <a:cubicBezTo>
                    <a:pt x="1125" y="2334"/>
                    <a:pt x="1126" y="2333"/>
                    <a:pt x="1127" y="2332"/>
                  </a:cubicBezTo>
                  <a:cubicBezTo>
                    <a:pt x="1128" y="2332"/>
                    <a:pt x="1129" y="2331"/>
                    <a:pt x="1130" y="2330"/>
                  </a:cubicBezTo>
                  <a:cubicBezTo>
                    <a:pt x="1131" y="2328"/>
                    <a:pt x="1134" y="2325"/>
                    <a:pt x="1136" y="2322"/>
                  </a:cubicBezTo>
                  <a:cubicBezTo>
                    <a:pt x="1137" y="2320"/>
                    <a:pt x="1139" y="2319"/>
                    <a:pt x="1140" y="2317"/>
                  </a:cubicBezTo>
                  <a:cubicBezTo>
                    <a:pt x="1141" y="2316"/>
                    <a:pt x="1141" y="2315"/>
                    <a:pt x="1142" y="2314"/>
                  </a:cubicBezTo>
                  <a:cubicBezTo>
                    <a:pt x="1142" y="2313"/>
                    <a:pt x="1143" y="2313"/>
                    <a:pt x="1143" y="2312"/>
                  </a:cubicBezTo>
                  <a:cubicBezTo>
                    <a:pt x="1143" y="2312"/>
                    <a:pt x="1144" y="2311"/>
                    <a:pt x="1144" y="2311"/>
                  </a:cubicBezTo>
                  <a:cubicBezTo>
                    <a:pt x="1145" y="2310"/>
                    <a:pt x="1145" y="2309"/>
                    <a:pt x="1146" y="2308"/>
                  </a:cubicBezTo>
                  <a:cubicBezTo>
                    <a:pt x="1147" y="2306"/>
                    <a:pt x="1147" y="2305"/>
                    <a:pt x="1148" y="2304"/>
                  </a:cubicBezTo>
                  <a:cubicBezTo>
                    <a:pt x="1148" y="2303"/>
                    <a:pt x="1149" y="2302"/>
                    <a:pt x="1150" y="2300"/>
                  </a:cubicBezTo>
                  <a:cubicBezTo>
                    <a:pt x="1150" y="2300"/>
                    <a:pt x="1150" y="2299"/>
                    <a:pt x="1151" y="2299"/>
                  </a:cubicBezTo>
                  <a:cubicBezTo>
                    <a:pt x="1151" y="2298"/>
                    <a:pt x="1151" y="2297"/>
                    <a:pt x="1152" y="2297"/>
                  </a:cubicBezTo>
                  <a:cubicBezTo>
                    <a:pt x="1152" y="2295"/>
                    <a:pt x="1153" y="2293"/>
                    <a:pt x="1154" y="2291"/>
                  </a:cubicBezTo>
                  <a:cubicBezTo>
                    <a:pt x="1154" y="2292"/>
                    <a:pt x="1154" y="2292"/>
                    <a:pt x="1154" y="2292"/>
                  </a:cubicBezTo>
                  <a:cubicBezTo>
                    <a:pt x="1154" y="2294"/>
                    <a:pt x="1154" y="2295"/>
                    <a:pt x="1154" y="2297"/>
                  </a:cubicBezTo>
                  <a:cubicBezTo>
                    <a:pt x="1154" y="2298"/>
                    <a:pt x="1154" y="2300"/>
                    <a:pt x="1154" y="2302"/>
                  </a:cubicBezTo>
                  <a:cubicBezTo>
                    <a:pt x="1154" y="2305"/>
                    <a:pt x="1154" y="2308"/>
                    <a:pt x="1154" y="2311"/>
                  </a:cubicBezTo>
                  <a:cubicBezTo>
                    <a:pt x="1154" y="2312"/>
                    <a:pt x="1154" y="2314"/>
                    <a:pt x="1154" y="2316"/>
                  </a:cubicBezTo>
                  <a:cubicBezTo>
                    <a:pt x="1153" y="2317"/>
                    <a:pt x="1153" y="2319"/>
                    <a:pt x="1153" y="2320"/>
                  </a:cubicBezTo>
                  <a:cubicBezTo>
                    <a:pt x="1153" y="2323"/>
                    <a:pt x="1153" y="2326"/>
                    <a:pt x="1152" y="2329"/>
                  </a:cubicBezTo>
                  <a:cubicBezTo>
                    <a:pt x="1152" y="2332"/>
                    <a:pt x="1152" y="2335"/>
                    <a:pt x="1151" y="2337"/>
                  </a:cubicBezTo>
                  <a:cubicBezTo>
                    <a:pt x="1150" y="2340"/>
                    <a:pt x="1150" y="2342"/>
                    <a:pt x="1149" y="2344"/>
                  </a:cubicBezTo>
                  <a:cubicBezTo>
                    <a:pt x="1149" y="2346"/>
                    <a:pt x="1148" y="2347"/>
                    <a:pt x="1148" y="2348"/>
                  </a:cubicBezTo>
                  <a:cubicBezTo>
                    <a:pt x="1148" y="2349"/>
                    <a:pt x="1147" y="2350"/>
                    <a:pt x="1147" y="2350"/>
                  </a:cubicBezTo>
                  <a:cubicBezTo>
                    <a:pt x="1146" y="2351"/>
                    <a:pt x="1146" y="2352"/>
                    <a:pt x="1146" y="2353"/>
                  </a:cubicBezTo>
                  <a:cubicBezTo>
                    <a:pt x="1145" y="2354"/>
                    <a:pt x="1145" y="2354"/>
                    <a:pt x="1145" y="2355"/>
                  </a:cubicBezTo>
                  <a:cubicBezTo>
                    <a:pt x="1144" y="2356"/>
                    <a:pt x="1144" y="2357"/>
                    <a:pt x="1143" y="2358"/>
                  </a:cubicBezTo>
                  <a:cubicBezTo>
                    <a:pt x="1143" y="2358"/>
                    <a:pt x="1143" y="2359"/>
                    <a:pt x="1143" y="2359"/>
                  </a:cubicBezTo>
                  <a:cubicBezTo>
                    <a:pt x="1143" y="2359"/>
                    <a:pt x="1143" y="2359"/>
                    <a:pt x="1144" y="2358"/>
                  </a:cubicBezTo>
                  <a:cubicBezTo>
                    <a:pt x="1144" y="2358"/>
                    <a:pt x="1145" y="2357"/>
                    <a:pt x="1146" y="2356"/>
                  </a:cubicBezTo>
                  <a:cubicBezTo>
                    <a:pt x="1147" y="2355"/>
                    <a:pt x="1147" y="2355"/>
                    <a:pt x="1148" y="2354"/>
                  </a:cubicBezTo>
                  <a:cubicBezTo>
                    <a:pt x="1148" y="2353"/>
                    <a:pt x="1149" y="2353"/>
                    <a:pt x="1149" y="2352"/>
                  </a:cubicBezTo>
                  <a:cubicBezTo>
                    <a:pt x="1150" y="2351"/>
                    <a:pt x="1151" y="2350"/>
                    <a:pt x="1151" y="2349"/>
                  </a:cubicBezTo>
                  <a:cubicBezTo>
                    <a:pt x="1152" y="2348"/>
                    <a:pt x="1153" y="2347"/>
                    <a:pt x="1153" y="2346"/>
                  </a:cubicBezTo>
                  <a:cubicBezTo>
                    <a:pt x="1154" y="2344"/>
                    <a:pt x="1156" y="2342"/>
                    <a:pt x="1157" y="2339"/>
                  </a:cubicBezTo>
                  <a:cubicBezTo>
                    <a:pt x="1158" y="2336"/>
                    <a:pt x="1159" y="2333"/>
                    <a:pt x="1159" y="2330"/>
                  </a:cubicBezTo>
                  <a:cubicBezTo>
                    <a:pt x="1160" y="2329"/>
                    <a:pt x="1160" y="2327"/>
                    <a:pt x="1160" y="2326"/>
                  </a:cubicBezTo>
                  <a:cubicBezTo>
                    <a:pt x="1161" y="2324"/>
                    <a:pt x="1161" y="2323"/>
                    <a:pt x="1161" y="2321"/>
                  </a:cubicBezTo>
                  <a:cubicBezTo>
                    <a:pt x="1161" y="2319"/>
                    <a:pt x="1161" y="2318"/>
                    <a:pt x="1161" y="2316"/>
                  </a:cubicBezTo>
                  <a:cubicBezTo>
                    <a:pt x="1161" y="2314"/>
                    <a:pt x="1162" y="2313"/>
                    <a:pt x="1162" y="2311"/>
                  </a:cubicBezTo>
                  <a:cubicBezTo>
                    <a:pt x="1162" y="2308"/>
                    <a:pt x="1162" y="2305"/>
                    <a:pt x="1161" y="2301"/>
                  </a:cubicBezTo>
                  <a:cubicBezTo>
                    <a:pt x="1161" y="2300"/>
                    <a:pt x="1161" y="2298"/>
                    <a:pt x="1161" y="2297"/>
                  </a:cubicBezTo>
                  <a:cubicBezTo>
                    <a:pt x="1161" y="2295"/>
                    <a:pt x="1161" y="2294"/>
                    <a:pt x="1161" y="2292"/>
                  </a:cubicBezTo>
                  <a:cubicBezTo>
                    <a:pt x="1160" y="2286"/>
                    <a:pt x="1160" y="2281"/>
                    <a:pt x="1159" y="2276"/>
                  </a:cubicBezTo>
                  <a:cubicBezTo>
                    <a:pt x="1159" y="2276"/>
                    <a:pt x="1159" y="2276"/>
                    <a:pt x="1159" y="2275"/>
                  </a:cubicBezTo>
                  <a:cubicBezTo>
                    <a:pt x="1160" y="2274"/>
                    <a:pt x="1160" y="2272"/>
                    <a:pt x="1160" y="2271"/>
                  </a:cubicBezTo>
                  <a:cubicBezTo>
                    <a:pt x="1160" y="2270"/>
                    <a:pt x="1161" y="2269"/>
                    <a:pt x="1161" y="2268"/>
                  </a:cubicBezTo>
                  <a:cubicBezTo>
                    <a:pt x="1161" y="2268"/>
                    <a:pt x="1161" y="2267"/>
                    <a:pt x="1161" y="2266"/>
                  </a:cubicBezTo>
                  <a:cubicBezTo>
                    <a:pt x="1162" y="2264"/>
                    <a:pt x="1162" y="2263"/>
                    <a:pt x="1162" y="2261"/>
                  </a:cubicBezTo>
                  <a:cubicBezTo>
                    <a:pt x="1162" y="2260"/>
                    <a:pt x="1163" y="2258"/>
                    <a:pt x="1163" y="2256"/>
                  </a:cubicBezTo>
                  <a:cubicBezTo>
                    <a:pt x="1163" y="2255"/>
                    <a:pt x="1163" y="2253"/>
                    <a:pt x="1163" y="2251"/>
                  </a:cubicBezTo>
                  <a:cubicBezTo>
                    <a:pt x="1164" y="2248"/>
                    <a:pt x="1164" y="2245"/>
                    <a:pt x="1164" y="2241"/>
                  </a:cubicBezTo>
                  <a:cubicBezTo>
                    <a:pt x="1164" y="2240"/>
                    <a:pt x="1164" y="2238"/>
                    <a:pt x="1164" y="2236"/>
                  </a:cubicBezTo>
                  <a:cubicBezTo>
                    <a:pt x="1164" y="2235"/>
                    <a:pt x="1163" y="2233"/>
                    <a:pt x="1163" y="2231"/>
                  </a:cubicBezTo>
                  <a:cubicBezTo>
                    <a:pt x="1163" y="2230"/>
                    <a:pt x="1163" y="2230"/>
                    <a:pt x="1163" y="2229"/>
                  </a:cubicBezTo>
                  <a:cubicBezTo>
                    <a:pt x="1163" y="2226"/>
                    <a:pt x="1163" y="2226"/>
                    <a:pt x="1163" y="2226"/>
                  </a:cubicBezTo>
                  <a:cubicBezTo>
                    <a:pt x="1163" y="2225"/>
                    <a:pt x="1163" y="2223"/>
                    <a:pt x="1162" y="2222"/>
                  </a:cubicBezTo>
                  <a:cubicBezTo>
                    <a:pt x="1162" y="2221"/>
                    <a:pt x="1162" y="2221"/>
                    <a:pt x="1162" y="2221"/>
                  </a:cubicBezTo>
                  <a:cubicBezTo>
                    <a:pt x="1162" y="2221"/>
                    <a:pt x="1162" y="2221"/>
                    <a:pt x="1162" y="2221"/>
                  </a:cubicBezTo>
                  <a:cubicBezTo>
                    <a:pt x="1162" y="2220"/>
                    <a:pt x="1162" y="2220"/>
                    <a:pt x="1162" y="2220"/>
                  </a:cubicBezTo>
                  <a:cubicBezTo>
                    <a:pt x="1162" y="2219"/>
                    <a:pt x="1162" y="2219"/>
                    <a:pt x="1162" y="2219"/>
                  </a:cubicBezTo>
                  <a:cubicBezTo>
                    <a:pt x="1162" y="2218"/>
                    <a:pt x="1162" y="2218"/>
                    <a:pt x="1162" y="2217"/>
                  </a:cubicBezTo>
                  <a:cubicBezTo>
                    <a:pt x="1161" y="2215"/>
                    <a:pt x="1161" y="2214"/>
                    <a:pt x="1161" y="2212"/>
                  </a:cubicBezTo>
                  <a:cubicBezTo>
                    <a:pt x="1160" y="2209"/>
                    <a:pt x="1159" y="2206"/>
                    <a:pt x="1159" y="2203"/>
                  </a:cubicBezTo>
                  <a:cubicBezTo>
                    <a:pt x="1157" y="2197"/>
                    <a:pt x="1156" y="2191"/>
                    <a:pt x="1155" y="2186"/>
                  </a:cubicBezTo>
                  <a:cubicBezTo>
                    <a:pt x="1155" y="2185"/>
                    <a:pt x="1155" y="2183"/>
                    <a:pt x="1154" y="2182"/>
                  </a:cubicBezTo>
                  <a:cubicBezTo>
                    <a:pt x="1154" y="2181"/>
                    <a:pt x="1154" y="2181"/>
                    <a:pt x="1154" y="2180"/>
                  </a:cubicBezTo>
                  <a:cubicBezTo>
                    <a:pt x="1154" y="2179"/>
                    <a:pt x="1154" y="2179"/>
                    <a:pt x="1154" y="2178"/>
                  </a:cubicBezTo>
                  <a:cubicBezTo>
                    <a:pt x="1154" y="2176"/>
                    <a:pt x="1154" y="2173"/>
                    <a:pt x="1154" y="2171"/>
                  </a:cubicBezTo>
                  <a:cubicBezTo>
                    <a:pt x="1154" y="2170"/>
                    <a:pt x="1154" y="2169"/>
                    <a:pt x="1154" y="2167"/>
                  </a:cubicBezTo>
                  <a:cubicBezTo>
                    <a:pt x="1154" y="2166"/>
                    <a:pt x="1154" y="2165"/>
                    <a:pt x="1154" y="2164"/>
                  </a:cubicBezTo>
                  <a:cubicBezTo>
                    <a:pt x="1154" y="2163"/>
                    <a:pt x="1154" y="2162"/>
                    <a:pt x="1154" y="2161"/>
                  </a:cubicBezTo>
                  <a:cubicBezTo>
                    <a:pt x="1154" y="2161"/>
                    <a:pt x="1155" y="2160"/>
                    <a:pt x="1155" y="2160"/>
                  </a:cubicBezTo>
                  <a:cubicBezTo>
                    <a:pt x="1181" y="2214"/>
                    <a:pt x="1207" y="2267"/>
                    <a:pt x="1205" y="2315"/>
                  </a:cubicBezTo>
                  <a:cubicBezTo>
                    <a:pt x="1205" y="2322"/>
                    <a:pt x="1204" y="2329"/>
                    <a:pt x="1203" y="2336"/>
                  </a:cubicBezTo>
                  <a:cubicBezTo>
                    <a:pt x="1203" y="2337"/>
                    <a:pt x="1202" y="2338"/>
                    <a:pt x="1201" y="2339"/>
                  </a:cubicBezTo>
                  <a:cubicBezTo>
                    <a:pt x="1201" y="2340"/>
                    <a:pt x="1201" y="2340"/>
                    <a:pt x="1200" y="2341"/>
                  </a:cubicBezTo>
                  <a:cubicBezTo>
                    <a:pt x="1200" y="2341"/>
                    <a:pt x="1200" y="2342"/>
                    <a:pt x="1200" y="2342"/>
                  </a:cubicBezTo>
                  <a:cubicBezTo>
                    <a:pt x="1199" y="2342"/>
                    <a:pt x="1199" y="2342"/>
                    <a:pt x="1199" y="2342"/>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9" y="2343"/>
                    <a:pt x="1199" y="2343"/>
                  </a:cubicBezTo>
                  <a:cubicBezTo>
                    <a:pt x="1199" y="2343"/>
                    <a:pt x="1198" y="2344"/>
                    <a:pt x="1198" y="2345"/>
                  </a:cubicBezTo>
                  <a:cubicBezTo>
                    <a:pt x="1198" y="2345"/>
                    <a:pt x="1198" y="2345"/>
                    <a:pt x="1197" y="2345"/>
                  </a:cubicBezTo>
                  <a:cubicBezTo>
                    <a:pt x="1197" y="2346"/>
                    <a:pt x="1197" y="2346"/>
                    <a:pt x="1197" y="2346"/>
                  </a:cubicBezTo>
                  <a:cubicBezTo>
                    <a:pt x="1196" y="2347"/>
                    <a:pt x="1196" y="2347"/>
                    <a:pt x="1195" y="2348"/>
                  </a:cubicBezTo>
                  <a:cubicBezTo>
                    <a:pt x="1195" y="2349"/>
                    <a:pt x="1194" y="2349"/>
                    <a:pt x="1194" y="2350"/>
                  </a:cubicBezTo>
                  <a:cubicBezTo>
                    <a:pt x="1193" y="2350"/>
                    <a:pt x="1193" y="2350"/>
                    <a:pt x="1193" y="2351"/>
                  </a:cubicBezTo>
                  <a:cubicBezTo>
                    <a:pt x="1193" y="2351"/>
                    <a:pt x="1192" y="2351"/>
                    <a:pt x="1192" y="2352"/>
                  </a:cubicBezTo>
                  <a:cubicBezTo>
                    <a:pt x="1191" y="2352"/>
                    <a:pt x="1191" y="2353"/>
                    <a:pt x="1190" y="2353"/>
                  </a:cubicBezTo>
                  <a:cubicBezTo>
                    <a:pt x="1188" y="2356"/>
                    <a:pt x="1185" y="2358"/>
                    <a:pt x="1182" y="2361"/>
                  </a:cubicBezTo>
                  <a:cubicBezTo>
                    <a:pt x="1179" y="2363"/>
                    <a:pt x="1176" y="2365"/>
                    <a:pt x="1173" y="2367"/>
                  </a:cubicBezTo>
                  <a:cubicBezTo>
                    <a:pt x="1169" y="2370"/>
                    <a:pt x="1166" y="2372"/>
                    <a:pt x="1162" y="2374"/>
                  </a:cubicBezTo>
                  <a:cubicBezTo>
                    <a:pt x="1161" y="2376"/>
                    <a:pt x="1159" y="2377"/>
                    <a:pt x="1157" y="2378"/>
                  </a:cubicBezTo>
                  <a:cubicBezTo>
                    <a:pt x="1156" y="2379"/>
                    <a:pt x="1156" y="2379"/>
                    <a:pt x="1156" y="2379"/>
                  </a:cubicBezTo>
                  <a:cubicBezTo>
                    <a:pt x="1156" y="2379"/>
                    <a:pt x="1156" y="2379"/>
                    <a:pt x="1156" y="2379"/>
                  </a:cubicBezTo>
                  <a:cubicBezTo>
                    <a:pt x="1155" y="2379"/>
                    <a:pt x="1155" y="2379"/>
                    <a:pt x="1155" y="2379"/>
                  </a:cubicBezTo>
                  <a:cubicBezTo>
                    <a:pt x="1155" y="2380"/>
                    <a:pt x="1155" y="2380"/>
                    <a:pt x="1155" y="2380"/>
                  </a:cubicBezTo>
                  <a:cubicBezTo>
                    <a:pt x="1154" y="2381"/>
                    <a:pt x="1153" y="2381"/>
                    <a:pt x="1152" y="2382"/>
                  </a:cubicBezTo>
                  <a:cubicBezTo>
                    <a:pt x="1151" y="2382"/>
                    <a:pt x="1151" y="2383"/>
                    <a:pt x="1150" y="2384"/>
                  </a:cubicBezTo>
                  <a:cubicBezTo>
                    <a:pt x="1149" y="2385"/>
                    <a:pt x="1148" y="2385"/>
                    <a:pt x="1147" y="2386"/>
                  </a:cubicBezTo>
                  <a:cubicBezTo>
                    <a:pt x="1147" y="2387"/>
                    <a:pt x="1146" y="2387"/>
                    <a:pt x="1145" y="2388"/>
                  </a:cubicBezTo>
                  <a:cubicBezTo>
                    <a:pt x="1144" y="2389"/>
                    <a:pt x="1144" y="2389"/>
                    <a:pt x="1143" y="2390"/>
                  </a:cubicBezTo>
                  <a:cubicBezTo>
                    <a:pt x="1142" y="2392"/>
                    <a:pt x="1140" y="2393"/>
                    <a:pt x="1139" y="2394"/>
                  </a:cubicBezTo>
                  <a:cubicBezTo>
                    <a:pt x="1138" y="2395"/>
                    <a:pt x="1138" y="2396"/>
                    <a:pt x="1137" y="2397"/>
                  </a:cubicBezTo>
                  <a:cubicBezTo>
                    <a:pt x="1137" y="2397"/>
                    <a:pt x="1137" y="2397"/>
                    <a:pt x="1136" y="2398"/>
                  </a:cubicBezTo>
                  <a:cubicBezTo>
                    <a:pt x="1136" y="2398"/>
                    <a:pt x="1136" y="2399"/>
                    <a:pt x="1135" y="2399"/>
                  </a:cubicBezTo>
                  <a:cubicBezTo>
                    <a:pt x="1135" y="2400"/>
                    <a:pt x="1134" y="2400"/>
                    <a:pt x="1134" y="2401"/>
                  </a:cubicBezTo>
                  <a:cubicBezTo>
                    <a:pt x="1133" y="2402"/>
                    <a:pt x="1133" y="2403"/>
                    <a:pt x="1132" y="2404"/>
                  </a:cubicBezTo>
                  <a:cubicBezTo>
                    <a:pt x="1132" y="2404"/>
                    <a:pt x="1132" y="2405"/>
                    <a:pt x="1131" y="2406"/>
                  </a:cubicBezTo>
                  <a:cubicBezTo>
                    <a:pt x="1131" y="2407"/>
                    <a:pt x="1130" y="2407"/>
                    <a:pt x="1130" y="2408"/>
                  </a:cubicBezTo>
                  <a:cubicBezTo>
                    <a:pt x="1129" y="2410"/>
                    <a:pt x="1129" y="2411"/>
                    <a:pt x="1128" y="2412"/>
                  </a:cubicBezTo>
                  <a:cubicBezTo>
                    <a:pt x="1128" y="2413"/>
                    <a:pt x="1128" y="2414"/>
                    <a:pt x="1128" y="2414"/>
                  </a:cubicBezTo>
                  <a:cubicBezTo>
                    <a:pt x="1127" y="2415"/>
                    <a:pt x="1127" y="2416"/>
                    <a:pt x="1127" y="2416"/>
                  </a:cubicBezTo>
                  <a:cubicBezTo>
                    <a:pt x="1127" y="2417"/>
                    <a:pt x="1127" y="2418"/>
                    <a:pt x="1127" y="2418"/>
                  </a:cubicBezTo>
                  <a:cubicBezTo>
                    <a:pt x="1127" y="2419"/>
                    <a:pt x="1127" y="2419"/>
                    <a:pt x="1127" y="2420"/>
                  </a:cubicBezTo>
                  <a:cubicBezTo>
                    <a:pt x="1126" y="2421"/>
                    <a:pt x="1126" y="2421"/>
                    <a:pt x="1126" y="2422"/>
                  </a:cubicBezTo>
                  <a:cubicBezTo>
                    <a:pt x="1126" y="2422"/>
                    <a:pt x="1126" y="2423"/>
                    <a:pt x="1126" y="2423"/>
                  </a:cubicBezTo>
                  <a:cubicBezTo>
                    <a:pt x="1126" y="2424"/>
                    <a:pt x="1126" y="2425"/>
                    <a:pt x="1126" y="2426"/>
                  </a:cubicBezTo>
                  <a:cubicBezTo>
                    <a:pt x="1126" y="2426"/>
                    <a:pt x="1126" y="2427"/>
                    <a:pt x="1126" y="2427"/>
                  </a:cubicBezTo>
                  <a:cubicBezTo>
                    <a:pt x="1126" y="2428"/>
                    <a:pt x="1127" y="2429"/>
                    <a:pt x="1127" y="2429"/>
                  </a:cubicBezTo>
                  <a:cubicBezTo>
                    <a:pt x="1127" y="2429"/>
                    <a:pt x="1127" y="2428"/>
                    <a:pt x="1127" y="2427"/>
                  </a:cubicBezTo>
                  <a:cubicBezTo>
                    <a:pt x="1127" y="2427"/>
                    <a:pt x="1127" y="2426"/>
                    <a:pt x="1127" y="2426"/>
                  </a:cubicBezTo>
                  <a:cubicBezTo>
                    <a:pt x="1127" y="2425"/>
                    <a:pt x="1127" y="2425"/>
                    <a:pt x="1127" y="2425"/>
                  </a:cubicBezTo>
                  <a:cubicBezTo>
                    <a:pt x="1128" y="2424"/>
                    <a:pt x="1128" y="2424"/>
                    <a:pt x="1128" y="2423"/>
                  </a:cubicBezTo>
                  <a:cubicBezTo>
                    <a:pt x="1128" y="2423"/>
                    <a:pt x="1128" y="2422"/>
                    <a:pt x="1128" y="2422"/>
                  </a:cubicBezTo>
                  <a:cubicBezTo>
                    <a:pt x="1128" y="2422"/>
                    <a:pt x="1129" y="2421"/>
                    <a:pt x="1129" y="2421"/>
                  </a:cubicBezTo>
                  <a:cubicBezTo>
                    <a:pt x="1129" y="2420"/>
                    <a:pt x="1129" y="2420"/>
                    <a:pt x="1129" y="2419"/>
                  </a:cubicBezTo>
                  <a:cubicBezTo>
                    <a:pt x="1130" y="2418"/>
                    <a:pt x="1130" y="2418"/>
                    <a:pt x="1130" y="2417"/>
                  </a:cubicBezTo>
                  <a:cubicBezTo>
                    <a:pt x="1130" y="2417"/>
                    <a:pt x="1131" y="2416"/>
                    <a:pt x="1131" y="2416"/>
                  </a:cubicBezTo>
                  <a:cubicBezTo>
                    <a:pt x="1131" y="2415"/>
                    <a:pt x="1131" y="2415"/>
                    <a:pt x="1132" y="2414"/>
                  </a:cubicBezTo>
                  <a:cubicBezTo>
                    <a:pt x="1132" y="2413"/>
                    <a:pt x="1133" y="2412"/>
                    <a:pt x="1134" y="2410"/>
                  </a:cubicBezTo>
                  <a:cubicBezTo>
                    <a:pt x="1136" y="2408"/>
                    <a:pt x="1138" y="2405"/>
                    <a:pt x="1140" y="2403"/>
                  </a:cubicBezTo>
                  <a:cubicBezTo>
                    <a:pt x="1142" y="2400"/>
                    <a:pt x="1145" y="2398"/>
                    <a:pt x="1148" y="2395"/>
                  </a:cubicBezTo>
                  <a:cubicBezTo>
                    <a:pt x="1148" y="2395"/>
                    <a:pt x="1149" y="2395"/>
                    <a:pt x="1149" y="2394"/>
                  </a:cubicBezTo>
                  <a:cubicBezTo>
                    <a:pt x="1149" y="2394"/>
                    <a:pt x="1150" y="2394"/>
                    <a:pt x="1150" y="2393"/>
                  </a:cubicBezTo>
                  <a:cubicBezTo>
                    <a:pt x="1151" y="2393"/>
                    <a:pt x="1151" y="2392"/>
                    <a:pt x="1152" y="2392"/>
                  </a:cubicBezTo>
                  <a:cubicBezTo>
                    <a:pt x="1153" y="2391"/>
                    <a:pt x="1154" y="2390"/>
                    <a:pt x="1155" y="2390"/>
                  </a:cubicBezTo>
                  <a:cubicBezTo>
                    <a:pt x="1155" y="2389"/>
                    <a:pt x="1156" y="2389"/>
                    <a:pt x="1157" y="2388"/>
                  </a:cubicBezTo>
                  <a:cubicBezTo>
                    <a:pt x="1158" y="2387"/>
                    <a:pt x="1159" y="2387"/>
                    <a:pt x="1159" y="2386"/>
                  </a:cubicBezTo>
                  <a:cubicBezTo>
                    <a:pt x="1160" y="2386"/>
                    <a:pt x="1161" y="2385"/>
                    <a:pt x="1162" y="2384"/>
                  </a:cubicBezTo>
                  <a:cubicBezTo>
                    <a:pt x="1164" y="2383"/>
                    <a:pt x="1165" y="2382"/>
                    <a:pt x="1167" y="2381"/>
                  </a:cubicBezTo>
                  <a:cubicBezTo>
                    <a:pt x="1170" y="2379"/>
                    <a:pt x="1174" y="2376"/>
                    <a:pt x="1177" y="2374"/>
                  </a:cubicBezTo>
                  <a:cubicBezTo>
                    <a:pt x="1179" y="2372"/>
                    <a:pt x="1180" y="2371"/>
                    <a:pt x="1182" y="2370"/>
                  </a:cubicBezTo>
                  <a:cubicBezTo>
                    <a:pt x="1183" y="2369"/>
                    <a:pt x="1184" y="2369"/>
                    <a:pt x="1184" y="2368"/>
                  </a:cubicBezTo>
                  <a:cubicBezTo>
                    <a:pt x="1185" y="2367"/>
                    <a:pt x="1186" y="2367"/>
                    <a:pt x="1187" y="2366"/>
                  </a:cubicBezTo>
                  <a:cubicBezTo>
                    <a:pt x="1190" y="2363"/>
                    <a:pt x="1192" y="2360"/>
                    <a:pt x="1195" y="2357"/>
                  </a:cubicBezTo>
                  <a:cubicBezTo>
                    <a:pt x="1195" y="2357"/>
                    <a:pt x="1196" y="2356"/>
                    <a:pt x="1196" y="2355"/>
                  </a:cubicBezTo>
                  <a:cubicBezTo>
                    <a:pt x="1197" y="2355"/>
                    <a:pt x="1197" y="2355"/>
                    <a:pt x="1197" y="2354"/>
                  </a:cubicBezTo>
                  <a:cubicBezTo>
                    <a:pt x="1197" y="2354"/>
                    <a:pt x="1198" y="2353"/>
                    <a:pt x="1198" y="2353"/>
                  </a:cubicBezTo>
                  <a:cubicBezTo>
                    <a:pt x="1198" y="2352"/>
                    <a:pt x="1199" y="2352"/>
                    <a:pt x="1199" y="2351"/>
                  </a:cubicBezTo>
                  <a:cubicBezTo>
                    <a:pt x="1200" y="2350"/>
                    <a:pt x="1200" y="2349"/>
                    <a:pt x="1201" y="2349"/>
                  </a:cubicBezTo>
                  <a:cubicBezTo>
                    <a:pt x="1201" y="2348"/>
                    <a:pt x="1201" y="2348"/>
                    <a:pt x="1201" y="2348"/>
                  </a:cubicBezTo>
                  <a:cubicBezTo>
                    <a:pt x="1193" y="2381"/>
                    <a:pt x="1175" y="2411"/>
                    <a:pt x="1156" y="2440"/>
                  </a:cubicBezTo>
                  <a:cubicBezTo>
                    <a:pt x="1156" y="2441"/>
                    <a:pt x="1155" y="2442"/>
                    <a:pt x="1154" y="2442"/>
                  </a:cubicBezTo>
                  <a:cubicBezTo>
                    <a:pt x="1150" y="2445"/>
                    <a:pt x="1145" y="2449"/>
                    <a:pt x="1140" y="2452"/>
                  </a:cubicBezTo>
                  <a:cubicBezTo>
                    <a:pt x="1135" y="2455"/>
                    <a:pt x="1130" y="2459"/>
                    <a:pt x="1124" y="2462"/>
                  </a:cubicBezTo>
                  <a:cubicBezTo>
                    <a:pt x="1122" y="2464"/>
                    <a:pt x="1119" y="2465"/>
                    <a:pt x="1116" y="2467"/>
                  </a:cubicBezTo>
                  <a:cubicBezTo>
                    <a:pt x="1113" y="2469"/>
                    <a:pt x="1110" y="2471"/>
                    <a:pt x="1107" y="2473"/>
                  </a:cubicBezTo>
                  <a:cubicBezTo>
                    <a:pt x="1107" y="2473"/>
                    <a:pt x="1107" y="2473"/>
                    <a:pt x="1107" y="2473"/>
                  </a:cubicBezTo>
                  <a:cubicBezTo>
                    <a:pt x="1106" y="2473"/>
                    <a:pt x="1106" y="2474"/>
                    <a:pt x="1105" y="2474"/>
                  </a:cubicBezTo>
                  <a:cubicBezTo>
                    <a:pt x="1101" y="2474"/>
                    <a:pt x="1097" y="2476"/>
                    <a:pt x="1093" y="2477"/>
                  </a:cubicBezTo>
                  <a:cubicBezTo>
                    <a:pt x="1092" y="2477"/>
                    <a:pt x="1090" y="2478"/>
                    <a:pt x="1089" y="2478"/>
                  </a:cubicBezTo>
                  <a:cubicBezTo>
                    <a:pt x="1088" y="2478"/>
                    <a:pt x="1087" y="2479"/>
                    <a:pt x="1086" y="2479"/>
                  </a:cubicBezTo>
                  <a:cubicBezTo>
                    <a:pt x="1083" y="2480"/>
                    <a:pt x="1081" y="2481"/>
                    <a:pt x="1079" y="2482"/>
                  </a:cubicBezTo>
                  <a:cubicBezTo>
                    <a:pt x="1076" y="2483"/>
                    <a:pt x="1074" y="2484"/>
                    <a:pt x="1072" y="2485"/>
                  </a:cubicBezTo>
                  <a:cubicBezTo>
                    <a:pt x="1070" y="2486"/>
                    <a:pt x="1069" y="2486"/>
                    <a:pt x="1068" y="2487"/>
                  </a:cubicBezTo>
                  <a:cubicBezTo>
                    <a:pt x="1067" y="2488"/>
                    <a:pt x="1066" y="2488"/>
                    <a:pt x="1065" y="2489"/>
                  </a:cubicBezTo>
                  <a:cubicBezTo>
                    <a:pt x="1064" y="2490"/>
                    <a:pt x="1064" y="2490"/>
                    <a:pt x="1064" y="2490"/>
                  </a:cubicBezTo>
                  <a:cubicBezTo>
                    <a:pt x="1064" y="2490"/>
                    <a:pt x="1064" y="2490"/>
                    <a:pt x="1064" y="2490"/>
                  </a:cubicBezTo>
                  <a:cubicBezTo>
                    <a:pt x="1064" y="2490"/>
                    <a:pt x="1064" y="2490"/>
                    <a:pt x="1064" y="2490"/>
                  </a:cubicBezTo>
                  <a:cubicBezTo>
                    <a:pt x="1064" y="2490"/>
                    <a:pt x="1064" y="2490"/>
                    <a:pt x="1064" y="2490"/>
                  </a:cubicBezTo>
                  <a:cubicBezTo>
                    <a:pt x="1063" y="2491"/>
                    <a:pt x="1063" y="2491"/>
                    <a:pt x="1063" y="2491"/>
                  </a:cubicBezTo>
                  <a:cubicBezTo>
                    <a:pt x="1062" y="2491"/>
                    <a:pt x="1062" y="2491"/>
                    <a:pt x="1062" y="2491"/>
                  </a:cubicBezTo>
                  <a:cubicBezTo>
                    <a:pt x="1061" y="2492"/>
                    <a:pt x="1060" y="2493"/>
                    <a:pt x="1060" y="2494"/>
                  </a:cubicBezTo>
                  <a:cubicBezTo>
                    <a:pt x="1058" y="2496"/>
                    <a:pt x="1057" y="2497"/>
                    <a:pt x="1056" y="2499"/>
                  </a:cubicBezTo>
                  <a:cubicBezTo>
                    <a:pt x="1055" y="2501"/>
                    <a:pt x="1054" y="2502"/>
                    <a:pt x="1053" y="2504"/>
                  </a:cubicBezTo>
                  <a:cubicBezTo>
                    <a:pt x="1053" y="2505"/>
                    <a:pt x="1052" y="2507"/>
                    <a:pt x="1052" y="2508"/>
                  </a:cubicBezTo>
                  <a:cubicBezTo>
                    <a:pt x="1052" y="2509"/>
                    <a:pt x="1052" y="2510"/>
                    <a:pt x="1052" y="2511"/>
                  </a:cubicBezTo>
                  <a:cubicBezTo>
                    <a:pt x="1052" y="2511"/>
                    <a:pt x="1052" y="2511"/>
                    <a:pt x="1052" y="2511"/>
                  </a:cubicBezTo>
                  <a:cubicBezTo>
                    <a:pt x="1052" y="2511"/>
                    <a:pt x="1052" y="2511"/>
                    <a:pt x="1052" y="2511"/>
                  </a:cubicBezTo>
                  <a:cubicBezTo>
                    <a:pt x="1053" y="2510"/>
                    <a:pt x="1053" y="2509"/>
                    <a:pt x="1054" y="2509"/>
                  </a:cubicBezTo>
                  <a:cubicBezTo>
                    <a:pt x="1054" y="2508"/>
                    <a:pt x="1055" y="2507"/>
                    <a:pt x="1056" y="2505"/>
                  </a:cubicBezTo>
                  <a:cubicBezTo>
                    <a:pt x="1057" y="2504"/>
                    <a:pt x="1058" y="2503"/>
                    <a:pt x="1059" y="2502"/>
                  </a:cubicBezTo>
                  <a:cubicBezTo>
                    <a:pt x="1061" y="2501"/>
                    <a:pt x="1062" y="2499"/>
                    <a:pt x="1064" y="2498"/>
                  </a:cubicBezTo>
                  <a:cubicBezTo>
                    <a:pt x="1064" y="2498"/>
                    <a:pt x="1065" y="2497"/>
                    <a:pt x="1066" y="2497"/>
                  </a:cubicBezTo>
                  <a:cubicBezTo>
                    <a:pt x="1067" y="2496"/>
                    <a:pt x="1067" y="2496"/>
                    <a:pt x="1068" y="2496"/>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8" y="2495"/>
                    <a:pt x="1068" y="2495"/>
                    <a:pt x="1068" y="2495"/>
                  </a:cubicBezTo>
                  <a:cubicBezTo>
                    <a:pt x="1069" y="2495"/>
                    <a:pt x="1069" y="2495"/>
                    <a:pt x="1069" y="2495"/>
                  </a:cubicBezTo>
                  <a:cubicBezTo>
                    <a:pt x="1070" y="2494"/>
                    <a:pt x="1071" y="2494"/>
                    <a:pt x="1072" y="2493"/>
                  </a:cubicBezTo>
                  <a:cubicBezTo>
                    <a:pt x="1073" y="2493"/>
                    <a:pt x="1074" y="2492"/>
                    <a:pt x="1075" y="2492"/>
                  </a:cubicBezTo>
                  <a:cubicBezTo>
                    <a:pt x="1077" y="2491"/>
                    <a:pt x="1079" y="2490"/>
                    <a:pt x="1082" y="2489"/>
                  </a:cubicBezTo>
                  <a:cubicBezTo>
                    <a:pt x="1084" y="2488"/>
                    <a:pt x="1086" y="2487"/>
                    <a:pt x="1088" y="2486"/>
                  </a:cubicBezTo>
                  <a:cubicBezTo>
                    <a:pt x="1083" y="2490"/>
                    <a:pt x="1078" y="2494"/>
                    <a:pt x="1074" y="2499"/>
                  </a:cubicBezTo>
                  <a:cubicBezTo>
                    <a:pt x="1072" y="2501"/>
                    <a:pt x="1069" y="2504"/>
                    <a:pt x="1067" y="2506"/>
                  </a:cubicBezTo>
                  <a:cubicBezTo>
                    <a:pt x="1067" y="2507"/>
                    <a:pt x="1067" y="2507"/>
                    <a:pt x="1067" y="2507"/>
                  </a:cubicBezTo>
                  <a:cubicBezTo>
                    <a:pt x="1066" y="2507"/>
                    <a:pt x="1066" y="2507"/>
                    <a:pt x="1066" y="2507"/>
                  </a:cubicBezTo>
                  <a:cubicBezTo>
                    <a:pt x="1066" y="2507"/>
                    <a:pt x="1066" y="2507"/>
                    <a:pt x="1066" y="2507"/>
                  </a:cubicBezTo>
                  <a:cubicBezTo>
                    <a:pt x="1065" y="2508"/>
                    <a:pt x="1065" y="2508"/>
                    <a:pt x="1065" y="2508"/>
                  </a:cubicBezTo>
                  <a:cubicBezTo>
                    <a:pt x="1065" y="2509"/>
                    <a:pt x="1064" y="2510"/>
                    <a:pt x="1064" y="2510"/>
                  </a:cubicBezTo>
                  <a:cubicBezTo>
                    <a:pt x="1063" y="2512"/>
                    <a:pt x="1062" y="2513"/>
                    <a:pt x="1061" y="2514"/>
                  </a:cubicBezTo>
                  <a:cubicBezTo>
                    <a:pt x="1057" y="2520"/>
                    <a:pt x="1054" y="2526"/>
                    <a:pt x="1051" y="2531"/>
                  </a:cubicBezTo>
                  <a:cubicBezTo>
                    <a:pt x="1048" y="2537"/>
                    <a:pt x="1046" y="2542"/>
                    <a:pt x="1045" y="2547"/>
                  </a:cubicBezTo>
                  <a:cubicBezTo>
                    <a:pt x="1043" y="2552"/>
                    <a:pt x="1042" y="2557"/>
                    <a:pt x="1041" y="2561"/>
                  </a:cubicBezTo>
                  <a:cubicBezTo>
                    <a:pt x="1041" y="2562"/>
                    <a:pt x="1041" y="2563"/>
                    <a:pt x="1041" y="2564"/>
                  </a:cubicBezTo>
                  <a:cubicBezTo>
                    <a:pt x="1041" y="2565"/>
                    <a:pt x="1041" y="2566"/>
                    <a:pt x="1041" y="2567"/>
                  </a:cubicBezTo>
                  <a:cubicBezTo>
                    <a:pt x="1041" y="2569"/>
                    <a:pt x="1040" y="2571"/>
                    <a:pt x="1040" y="2572"/>
                  </a:cubicBezTo>
                  <a:cubicBezTo>
                    <a:pt x="1040" y="2574"/>
                    <a:pt x="1040" y="2575"/>
                    <a:pt x="1040" y="2577"/>
                  </a:cubicBezTo>
                  <a:cubicBezTo>
                    <a:pt x="1040" y="2578"/>
                    <a:pt x="1040" y="2579"/>
                    <a:pt x="1040" y="2580"/>
                  </a:cubicBezTo>
                  <a:cubicBezTo>
                    <a:pt x="1040" y="2581"/>
                    <a:pt x="1040" y="2582"/>
                    <a:pt x="1040" y="2582"/>
                  </a:cubicBezTo>
                  <a:cubicBezTo>
                    <a:pt x="1040" y="2582"/>
                    <a:pt x="1040" y="2581"/>
                    <a:pt x="1041" y="2580"/>
                  </a:cubicBezTo>
                  <a:cubicBezTo>
                    <a:pt x="1041" y="2579"/>
                    <a:pt x="1041" y="2578"/>
                    <a:pt x="1041" y="2577"/>
                  </a:cubicBezTo>
                  <a:cubicBezTo>
                    <a:pt x="1041" y="2575"/>
                    <a:pt x="1042" y="2574"/>
                    <a:pt x="1042" y="2573"/>
                  </a:cubicBezTo>
                  <a:cubicBezTo>
                    <a:pt x="1042" y="2571"/>
                    <a:pt x="1043" y="2569"/>
                    <a:pt x="1043" y="2568"/>
                  </a:cubicBezTo>
                  <a:cubicBezTo>
                    <a:pt x="1043" y="2566"/>
                    <a:pt x="1044" y="2564"/>
                    <a:pt x="1044" y="2562"/>
                  </a:cubicBezTo>
                  <a:cubicBezTo>
                    <a:pt x="1045" y="2560"/>
                    <a:pt x="1046" y="2558"/>
                    <a:pt x="1046" y="2556"/>
                  </a:cubicBezTo>
                  <a:cubicBezTo>
                    <a:pt x="1047" y="2553"/>
                    <a:pt x="1048" y="2551"/>
                    <a:pt x="1049" y="2549"/>
                  </a:cubicBezTo>
                  <a:cubicBezTo>
                    <a:pt x="1051" y="2544"/>
                    <a:pt x="1053" y="2539"/>
                    <a:pt x="1056" y="2534"/>
                  </a:cubicBezTo>
                  <a:cubicBezTo>
                    <a:pt x="1058" y="2531"/>
                    <a:pt x="1059" y="2529"/>
                    <a:pt x="1061" y="2526"/>
                  </a:cubicBezTo>
                  <a:cubicBezTo>
                    <a:pt x="1061" y="2527"/>
                    <a:pt x="1060" y="2528"/>
                    <a:pt x="1060" y="2529"/>
                  </a:cubicBezTo>
                  <a:cubicBezTo>
                    <a:pt x="1060" y="2531"/>
                    <a:pt x="1059" y="2534"/>
                    <a:pt x="1058" y="2537"/>
                  </a:cubicBezTo>
                  <a:cubicBezTo>
                    <a:pt x="1058" y="2539"/>
                    <a:pt x="1058" y="2540"/>
                    <a:pt x="1058" y="2541"/>
                  </a:cubicBezTo>
                  <a:cubicBezTo>
                    <a:pt x="1057" y="2543"/>
                    <a:pt x="1057" y="2544"/>
                    <a:pt x="1057" y="2545"/>
                  </a:cubicBezTo>
                  <a:cubicBezTo>
                    <a:pt x="1056" y="2548"/>
                    <a:pt x="1056" y="2550"/>
                    <a:pt x="1056" y="2553"/>
                  </a:cubicBezTo>
                  <a:cubicBezTo>
                    <a:pt x="1055" y="2555"/>
                    <a:pt x="1055" y="2557"/>
                    <a:pt x="1054" y="2559"/>
                  </a:cubicBezTo>
                  <a:cubicBezTo>
                    <a:pt x="1054" y="2560"/>
                    <a:pt x="1054" y="2561"/>
                    <a:pt x="1054" y="2562"/>
                  </a:cubicBezTo>
                  <a:cubicBezTo>
                    <a:pt x="1054" y="2563"/>
                    <a:pt x="1053" y="2564"/>
                    <a:pt x="1053" y="2565"/>
                  </a:cubicBezTo>
                  <a:cubicBezTo>
                    <a:pt x="1053" y="2566"/>
                    <a:pt x="1053" y="2567"/>
                    <a:pt x="1053" y="2567"/>
                  </a:cubicBezTo>
                  <a:cubicBezTo>
                    <a:pt x="1052" y="2568"/>
                    <a:pt x="1052" y="2569"/>
                    <a:pt x="1052" y="2569"/>
                  </a:cubicBezTo>
                  <a:cubicBezTo>
                    <a:pt x="1052" y="2571"/>
                    <a:pt x="1051" y="2572"/>
                    <a:pt x="1051" y="2572"/>
                  </a:cubicBezTo>
                  <a:cubicBezTo>
                    <a:pt x="1051" y="2573"/>
                    <a:pt x="1051" y="2573"/>
                    <a:pt x="1051" y="2573"/>
                  </a:cubicBezTo>
                  <a:cubicBezTo>
                    <a:pt x="1051" y="2573"/>
                    <a:pt x="1051" y="2573"/>
                    <a:pt x="1052" y="2572"/>
                  </a:cubicBezTo>
                  <a:cubicBezTo>
                    <a:pt x="1052" y="2572"/>
                    <a:pt x="1053" y="2571"/>
                    <a:pt x="1053" y="2570"/>
                  </a:cubicBezTo>
                  <a:cubicBezTo>
                    <a:pt x="1054" y="2570"/>
                    <a:pt x="1054" y="2569"/>
                    <a:pt x="1055" y="2568"/>
                  </a:cubicBezTo>
                  <a:cubicBezTo>
                    <a:pt x="1055" y="2568"/>
                    <a:pt x="1055" y="2567"/>
                    <a:pt x="1056" y="2566"/>
                  </a:cubicBezTo>
                  <a:cubicBezTo>
                    <a:pt x="1056" y="2565"/>
                    <a:pt x="1057" y="2565"/>
                    <a:pt x="1057" y="2564"/>
                  </a:cubicBezTo>
                  <a:cubicBezTo>
                    <a:pt x="1058" y="2563"/>
                    <a:pt x="1058" y="2562"/>
                    <a:pt x="1059" y="2561"/>
                  </a:cubicBezTo>
                  <a:cubicBezTo>
                    <a:pt x="1060" y="2559"/>
                    <a:pt x="1061" y="2557"/>
                    <a:pt x="1061" y="2554"/>
                  </a:cubicBezTo>
                  <a:cubicBezTo>
                    <a:pt x="1062" y="2552"/>
                    <a:pt x="1063" y="2549"/>
                    <a:pt x="1064" y="2547"/>
                  </a:cubicBezTo>
                  <a:cubicBezTo>
                    <a:pt x="1064" y="2545"/>
                    <a:pt x="1064" y="2544"/>
                    <a:pt x="1065" y="2543"/>
                  </a:cubicBezTo>
                  <a:cubicBezTo>
                    <a:pt x="1065" y="2541"/>
                    <a:pt x="1066" y="2540"/>
                    <a:pt x="1066" y="2539"/>
                  </a:cubicBezTo>
                  <a:cubicBezTo>
                    <a:pt x="1067" y="2536"/>
                    <a:pt x="1067" y="2533"/>
                    <a:pt x="1068" y="2531"/>
                  </a:cubicBezTo>
                  <a:cubicBezTo>
                    <a:pt x="1069" y="2528"/>
                    <a:pt x="1069" y="2525"/>
                    <a:pt x="1070" y="2523"/>
                  </a:cubicBezTo>
                  <a:cubicBezTo>
                    <a:pt x="1071" y="2520"/>
                    <a:pt x="1072" y="2518"/>
                    <a:pt x="1073" y="2515"/>
                  </a:cubicBezTo>
                  <a:cubicBezTo>
                    <a:pt x="1074" y="2513"/>
                    <a:pt x="1074" y="2511"/>
                    <a:pt x="1076" y="2508"/>
                  </a:cubicBezTo>
                  <a:cubicBezTo>
                    <a:pt x="1076" y="2508"/>
                    <a:pt x="1076" y="2508"/>
                    <a:pt x="1076" y="2508"/>
                  </a:cubicBezTo>
                  <a:cubicBezTo>
                    <a:pt x="1077" y="2507"/>
                    <a:pt x="1078" y="2505"/>
                    <a:pt x="1079" y="2504"/>
                  </a:cubicBezTo>
                  <a:cubicBezTo>
                    <a:pt x="1084" y="2500"/>
                    <a:pt x="1089" y="2495"/>
                    <a:pt x="1095" y="2491"/>
                  </a:cubicBezTo>
                  <a:cubicBezTo>
                    <a:pt x="1100" y="2487"/>
                    <a:pt x="1106" y="2483"/>
                    <a:pt x="1112" y="2479"/>
                  </a:cubicBezTo>
                  <a:cubicBezTo>
                    <a:pt x="1114" y="2477"/>
                    <a:pt x="1117" y="2475"/>
                    <a:pt x="1120" y="2473"/>
                  </a:cubicBezTo>
                  <a:cubicBezTo>
                    <a:pt x="1123" y="2472"/>
                    <a:pt x="1125" y="2470"/>
                    <a:pt x="1128" y="2468"/>
                  </a:cubicBezTo>
                  <a:cubicBezTo>
                    <a:pt x="1134" y="2464"/>
                    <a:pt x="1139" y="2460"/>
                    <a:pt x="1144" y="2457"/>
                  </a:cubicBezTo>
                  <a:cubicBezTo>
                    <a:pt x="1145" y="2455"/>
                    <a:pt x="1147" y="2454"/>
                    <a:pt x="1149" y="2453"/>
                  </a:cubicBezTo>
                  <a:cubicBezTo>
                    <a:pt x="1135" y="2476"/>
                    <a:pt x="1121" y="2499"/>
                    <a:pt x="1112" y="2524"/>
                  </a:cubicBezTo>
                  <a:cubicBezTo>
                    <a:pt x="1111" y="2525"/>
                    <a:pt x="1110" y="2526"/>
                    <a:pt x="1108" y="2528"/>
                  </a:cubicBezTo>
                  <a:cubicBezTo>
                    <a:pt x="1107" y="2529"/>
                    <a:pt x="1105" y="2531"/>
                    <a:pt x="1103" y="2534"/>
                  </a:cubicBezTo>
                  <a:cubicBezTo>
                    <a:pt x="1101" y="2536"/>
                    <a:pt x="1099" y="2538"/>
                    <a:pt x="1097" y="2541"/>
                  </a:cubicBezTo>
                  <a:cubicBezTo>
                    <a:pt x="1095" y="2544"/>
                    <a:pt x="1093" y="2547"/>
                    <a:pt x="1091" y="2550"/>
                  </a:cubicBezTo>
                  <a:cubicBezTo>
                    <a:pt x="1090" y="2551"/>
                    <a:pt x="1089" y="2553"/>
                    <a:pt x="1088" y="2554"/>
                  </a:cubicBezTo>
                  <a:cubicBezTo>
                    <a:pt x="1087" y="2556"/>
                    <a:pt x="1086" y="2558"/>
                    <a:pt x="1085" y="2559"/>
                  </a:cubicBezTo>
                  <a:cubicBezTo>
                    <a:pt x="1083" y="2563"/>
                    <a:pt x="1081" y="2566"/>
                    <a:pt x="1079" y="2570"/>
                  </a:cubicBezTo>
                  <a:cubicBezTo>
                    <a:pt x="1078" y="2572"/>
                    <a:pt x="1078" y="2572"/>
                    <a:pt x="1078" y="2572"/>
                  </a:cubicBezTo>
                  <a:cubicBezTo>
                    <a:pt x="1078" y="2573"/>
                    <a:pt x="1077" y="2574"/>
                    <a:pt x="1077" y="2575"/>
                  </a:cubicBezTo>
                  <a:cubicBezTo>
                    <a:pt x="1076" y="2577"/>
                    <a:pt x="1076" y="2579"/>
                    <a:pt x="1075" y="2581"/>
                  </a:cubicBezTo>
                  <a:cubicBezTo>
                    <a:pt x="1074" y="2582"/>
                    <a:pt x="1074" y="2584"/>
                    <a:pt x="1073" y="2586"/>
                  </a:cubicBezTo>
                  <a:cubicBezTo>
                    <a:pt x="1073" y="2586"/>
                    <a:pt x="1073" y="2587"/>
                    <a:pt x="1073" y="2587"/>
                  </a:cubicBezTo>
                  <a:cubicBezTo>
                    <a:pt x="1073" y="2587"/>
                    <a:pt x="1072" y="2588"/>
                    <a:pt x="1072" y="2588"/>
                  </a:cubicBezTo>
                  <a:cubicBezTo>
                    <a:pt x="1071" y="2589"/>
                    <a:pt x="1070" y="2589"/>
                    <a:pt x="1070" y="2590"/>
                  </a:cubicBezTo>
                  <a:cubicBezTo>
                    <a:pt x="1069" y="2590"/>
                    <a:pt x="1068" y="2591"/>
                    <a:pt x="1068" y="2592"/>
                  </a:cubicBezTo>
                  <a:cubicBezTo>
                    <a:pt x="1067" y="2593"/>
                    <a:pt x="1066" y="2593"/>
                    <a:pt x="1065" y="2594"/>
                  </a:cubicBezTo>
                  <a:cubicBezTo>
                    <a:pt x="1065" y="2595"/>
                    <a:pt x="1064" y="2596"/>
                    <a:pt x="1063" y="2597"/>
                  </a:cubicBezTo>
                  <a:cubicBezTo>
                    <a:pt x="1062" y="2598"/>
                    <a:pt x="1062" y="2599"/>
                    <a:pt x="1061" y="2600"/>
                  </a:cubicBezTo>
                  <a:cubicBezTo>
                    <a:pt x="1060" y="2601"/>
                    <a:pt x="1060" y="2602"/>
                    <a:pt x="1059" y="2603"/>
                  </a:cubicBezTo>
                  <a:cubicBezTo>
                    <a:pt x="1057" y="2605"/>
                    <a:pt x="1056" y="2608"/>
                    <a:pt x="1055" y="2610"/>
                  </a:cubicBezTo>
                  <a:cubicBezTo>
                    <a:pt x="1053" y="2613"/>
                    <a:pt x="1052" y="2615"/>
                    <a:pt x="1051" y="2618"/>
                  </a:cubicBezTo>
                  <a:cubicBezTo>
                    <a:pt x="1050" y="2620"/>
                    <a:pt x="1049" y="2623"/>
                    <a:pt x="1048" y="2625"/>
                  </a:cubicBezTo>
                  <a:cubicBezTo>
                    <a:pt x="1048" y="2627"/>
                    <a:pt x="1047" y="2628"/>
                    <a:pt x="1047" y="2629"/>
                  </a:cubicBezTo>
                  <a:cubicBezTo>
                    <a:pt x="1047" y="2631"/>
                    <a:pt x="1046" y="2632"/>
                    <a:pt x="1046" y="2633"/>
                  </a:cubicBezTo>
                  <a:cubicBezTo>
                    <a:pt x="1045" y="2636"/>
                    <a:pt x="1045" y="2638"/>
                    <a:pt x="1044" y="2640"/>
                  </a:cubicBezTo>
                  <a:cubicBezTo>
                    <a:pt x="1044" y="2641"/>
                    <a:pt x="1044" y="2643"/>
                    <a:pt x="1043" y="2644"/>
                  </a:cubicBezTo>
                  <a:cubicBezTo>
                    <a:pt x="1043" y="2645"/>
                    <a:pt x="1043" y="2646"/>
                    <a:pt x="1043" y="2647"/>
                  </a:cubicBezTo>
                  <a:cubicBezTo>
                    <a:pt x="1042" y="2651"/>
                    <a:pt x="1042" y="2654"/>
                    <a:pt x="1041" y="2657"/>
                  </a:cubicBezTo>
                  <a:cubicBezTo>
                    <a:pt x="1041" y="2658"/>
                    <a:pt x="1041" y="2659"/>
                    <a:pt x="1041" y="2659"/>
                  </a:cubicBezTo>
                  <a:cubicBezTo>
                    <a:pt x="1041" y="2660"/>
                    <a:pt x="1041" y="2660"/>
                    <a:pt x="1041" y="2660"/>
                  </a:cubicBezTo>
                  <a:cubicBezTo>
                    <a:pt x="1041" y="2660"/>
                    <a:pt x="1041" y="2660"/>
                    <a:pt x="1042" y="2660"/>
                  </a:cubicBezTo>
                  <a:cubicBezTo>
                    <a:pt x="1042" y="2659"/>
                    <a:pt x="1042" y="2658"/>
                    <a:pt x="1043" y="2657"/>
                  </a:cubicBezTo>
                  <a:cubicBezTo>
                    <a:pt x="1044" y="2655"/>
                    <a:pt x="1046" y="2652"/>
                    <a:pt x="1047" y="2648"/>
                  </a:cubicBezTo>
                  <a:cubicBezTo>
                    <a:pt x="1048" y="2646"/>
                    <a:pt x="1049" y="2644"/>
                    <a:pt x="1050" y="2642"/>
                  </a:cubicBezTo>
                  <a:cubicBezTo>
                    <a:pt x="1051" y="2640"/>
                    <a:pt x="1052" y="2638"/>
                    <a:pt x="1053" y="2635"/>
                  </a:cubicBezTo>
                  <a:cubicBezTo>
                    <a:pt x="1053" y="2633"/>
                    <a:pt x="1054" y="2631"/>
                    <a:pt x="1055" y="2628"/>
                  </a:cubicBezTo>
                  <a:cubicBezTo>
                    <a:pt x="1056" y="2626"/>
                    <a:pt x="1057" y="2623"/>
                    <a:pt x="1058" y="2621"/>
                  </a:cubicBezTo>
                  <a:cubicBezTo>
                    <a:pt x="1059" y="2620"/>
                    <a:pt x="1060" y="2618"/>
                    <a:pt x="1060" y="2617"/>
                  </a:cubicBezTo>
                  <a:cubicBezTo>
                    <a:pt x="1060" y="2617"/>
                    <a:pt x="1061" y="2616"/>
                    <a:pt x="1061" y="2615"/>
                  </a:cubicBezTo>
                  <a:cubicBezTo>
                    <a:pt x="1061" y="2615"/>
                    <a:pt x="1061" y="2614"/>
                    <a:pt x="1062" y="2614"/>
                  </a:cubicBezTo>
                  <a:cubicBezTo>
                    <a:pt x="1062" y="2613"/>
                    <a:pt x="1062" y="2612"/>
                    <a:pt x="1062" y="2612"/>
                  </a:cubicBezTo>
                  <a:cubicBezTo>
                    <a:pt x="1063" y="2611"/>
                    <a:pt x="1063" y="2611"/>
                    <a:pt x="1063" y="2610"/>
                  </a:cubicBezTo>
                  <a:cubicBezTo>
                    <a:pt x="1064" y="2609"/>
                    <a:pt x="1064" y="2608"/>
                    <a:pt x="1065" y="2607"/>
                  </a:cubicBezTo>
                  <a:cubicBezTo>
                    <a:pt x="1065" y="2606"/>
                    <a:pt x="1066" y="2604"/>
                    <a:pt x="1067" y="2603"/>
                  </a:cubicBezTo>
                  <a:cubicBezTo>
                    <a:pt x="1067" y="2602"/>
                    <a:pt x="1068" y="2601"/>
                    <a:pt x="1068" y="2600"/>
                  </a:cubicBezTo>
                  <a:cubicBezTo>
                    <a:pt x="1069" y="2599"/>
                    <a:pt x="1069" y="2598"/>
                    <a:pt x="1070" y="2597"/>
                  </a:cubicBezTo>
                  <a:cubicBezTo>
                    <a:pt x="1070" y="2597"/>
                    <a:pt x="1071" y="2596"/>
                    <a:pt x="1071" y="2595"/>
                  </a:cubicBezTo>
                  <a:cubicBezTo>
                    <a:pt x="1071" y="2598"/>
                    <a:pt x="1070" y="2600"/>
                    <a:pt x="1070" y="2602"/>
                  </a:cubicBezTo>
                  <a:cubicBezTo>
                    <a:pt x="1070" y="2604"/>
                    <a:pt x="1070" y="2606"/>
                    <a:pt x="1070" y="2607"/>
                  </a:cubicBezTo>
                  <a:cubicBezTo>
                    <a:pt x="1069" y="2609"/>
                    <a:pt x="1069" y="2610"/>
                    <a:pt x="1069" y="2612"/>
                  </a:cubicBezTo>
                  <a:cubicBezTo>
                    <a:pt x="1070" y="2613"/>
                    <a:pt x="1070" y="2615"/>
                    <a:pt x="1070" y="2616"/>
                  </a:cubicBezTo>
                  <a:cubicBezTo>
                    <a:pt x="1070" y="2618"/>
                    <a:pt x="1070" y="2619"/>
                    <a:pt x="1070" y="2620"/>
                  </a:cubicBezTo>
                  <a:cubicBezTo>
                    <a:pt x="1070" y="2621"/>
                    <a:pt x="1070" y="2622"/>
                    <a:pt x="1071" y="2623"/>
                  </a:cubicBezTo>
                  <a:cubicBezTo>
                    <a:pt x="1071" y="2624"/>
                    <a:pt x="1071" y="2625"/>
                    <a:pt x="1071" y="2626"/>
                  </a:cubicBezTo>
                  <a:cubicBezTo>
                    <a:pt x="1072" y="2628"/>
                    <a:pt x="1072" y="2629"/>
                    <a:pt x="1072" y="2630"/>
                  </a:cubicBezTo>
                  <a:cubicBezTo>
                    <a:pt x="1073" y="2631"/>
                    <a:pt x="1073" y="2631"/>
                    <a:pt x="1073" y="2631"/>
                  </a:cubicBezTo>
                  <a:cubicBezTo>
                    <a:pt x="1073" y="2631"/>
                    <a:pt x="1073" y="2631"/>
                    <a:pt x="1073" y="2630"/>
                  </a:cubicBezTo>
                  <a:cubicBezTo>
                    <a:pt x="1073" y="2629"/>
                    <a:pt x="1073" y="2628"/>
                    <a:pt x="1073" y="2626"/>
                  </a:cubicBezTo>
                  <a:cubicBezTo>
                    <a:pt x="1073" y="2625"/>
                    <a:pt x="1073" y="2624"/>
                    <a:pt x="1073" y="2623"/>
                  </a:cubicBezTo>
                  <a:cubicBezTo>
                    <a:pt x="1073" y="2622"/>
                    <a:pt x="1073" y="2621"/>
                    <a:pt x="1073" y="2620"/>
                  </a:cubicBezTo>
                  <a:cubicBezTo>
                    <a:pt x="1073" y="2619"/>
                    <a:pt x="1073" y="2618"/>
                    <a:pt x="1074" y="2616"/>
                  </a:cubicBezTo>
                  <a:cubicBezTo>
                    <a:pt x="1074" y="2615"/>
                    <a:pt x="1074" y="2614"/>
                    <a:pt x="1074" y="2612"/>
                  </a:cubicBezTo>
                  <a:cubicBezTo>
                    <a:pt x="1075" y="2609"/>
                    <a:pt x="1075" y="2606"/>
                    <a:pt x="1076" y="2603"/>
                  </a:cubicBezTo>
                  <a:cubicBezTo>
                    <a:pt x="1077" y="2600"/>
                    <a:pt x="1077" y="2597"/>
                    <a:pt x="1078" y="2594"/>
                  </a:cubicBezTo>
                  <a:cubicBezTo>
                    <a:pt x="1080" y="2590"/>
                    <a:pt x="1081" y="2587"/>
                    <a:pt x="1082" y="2583"/>
                  </a:cubicBezTo>
                  <a:cubicBezTo>
                    <a:pt x="1083" y="2582"/>
                    <a:pt x="1083" y="2580"/>
                    <a:pt x="1084" y="2578"/>
                  </a:cubicBezTo>
                  <a:cubicBezTo>
                    <a:pt x="1085" y="2577"/>
                    <a:pt x="1085" y="2576"/>
                    <a:pt x="1085" y="2576"/>
                  </a:cubicBezTo>
                  <a:cubicBezTo>
                    <a:pt x="1087" y="2573"/>
                    <a:pt x="1087" y="2573"/>
                    <a:pt x="1087" y="2573"/>
                  </a:cubicBezTo>
                  <a:cubicBezTo>
                    <a:pt x="1088" y="2570"/>
                    <a:pt x="1090" y="2566"/>
                    <a:pt x="1092" y="2563"/>
                  </a:cubicBezTo>
                  <a:cubicBezTo>
                    <a:pt x="1092" y="2561"/>
                    <a:pt x="1093" y="2560"/>
                    <a:pt x="1094" y="2558"/>
                  </a:cubicBezTo>
                  <a:cubicBezTo>
                    <a:pt x="1095" y="2556"/>
                    <a:pt x="1096" y="2555"/>
                    <a:pt x="1097" y="2553"/>
                  </a:cubicBezTo>
                  <a:cubicBezTo>
                    <a:pt x="1099" y="2550"/>
                    <a:pt x="1100" y="2547"/>
                    <a:pt x="1102" y="2544"/>
                  </a:cubicBezTo>
                  <a:cubicBezTo>
                    <a:pt x="1104" y="2542"/>
                    <a:pt x="1105" y="2539"/>
                    <a:pt x="1107" y="2536"/>
                  </a:cubicBezTo>
                  <a:cubicBezTo>
                    <a:pt x="1108" y="2535"/>
                    <a:pt x="1109" y="2533"/>
                    <a:pt x="1109" y="2532"/>
                  </a:cubicBezTo>
                  <a:cubicBezTo>
                    <a:pt x="1105" y="2546"/>
                    <a:pt x="1103" y="2561"/>
                    <a:pt x="1102" y="2576"/>
                  </a:cubicBezTo>
                  <a:cubicBezTo>
                    <a:pt x="1102" y="2576"/>
                    <a:pt x="1102" y="2576"/>
                    <a:pt x="1102" y="2577"/>
                  </a:cubicBezTo>
                  <a:cubicBezTo>
                    <a:pt x="1102" y="2577"/>
                    <a:pt x="1102" y="2578"/>
                    <a:pt x="1102" y="2579"/>
                  </a:cubicBezTo>
                  <a:cubicBezTo>
                    <a:pt x="1101" y="2581"/>
                    <a:pt x="1101" y="2583"/>
                    <a:pt x="1100" y="2586"/>
                  </a:cubicBezTo>
                  <a:cubicBezTo>
                    <a:pt x="1100" y="2588"/>
                    <a:pt x="1099" y="2590"/>
                    <a:pt x="1098" y="2593"/>
                  </a:cubicBezTo>
                  <a:cubicBezTo>
                    <a:pt x="1098" y="2595"/>
                    <a:pt x="1097" y="2597"/>
                    <a:pt x="1096" y="2600"/>
                  </a:cubicBezTo>
                  <a:cubicBezTo>
                    <a:pt x="1095" y="2603"/>
                    <a:pt x="1095" y="2605"/>
                    <a:pt x="1094" y="2608"/>
                  </a:cubicBezTo>
                  <a:cubicBezTo>
                    <a:pt x="1093" y="2610"/>
                    <a:pt x="1092" y="2613"/>
                    <a:pt x="1092" y="2616"/>
                  </a:cubicBezTo>
                  <a:cubicBezTo>
                    <a:pt x="1091" y="2617"/>
                    <a:pt x="1091" y="2618"/>
                    <a:pt x="1091" y="2620"/>
                  </a:cubicBezTo>
                  <a:cubicBezTo>
                    <a:pt x="1091" y="2621"/>
                    <a:pt x="1090" y="2622"/>
                    <a:pt x="1090" y="2624"/>
                  </a:cubicBezTo>
                  <a:cubicBezTo>
                    <a:pt x="1090" y="2626"/>
                    <a:pt x="1090" y="2629"/>
                    <a:pt x="1089" y="2631"/>
                  </a:cubicBezTo>
                  <a:cubicBezTo>
                    <a:pt x="1089" y="2634"/>
                    <a:pt x="1089" y="2636"/>
                    <a:pt x="1090" y="2638"/>
                  </a:cubicBezTo>
                  <a:cubicBezTo>
                    <a:pt x="1090" y="2639"/>
                    <a:pt x="1090" y="2640"/>
                    <a:pt x="1090" y="2641"/>
                  </a:cubicBezTo>
                  <a:cubicBezTo>
                    <a:pt x="1090" y="2642"/>
                    <a:pt x="1090" y="2643"/>
                    <a:pt x="1091" y="2644"/>
                  </a:cubicBezTo>
                  <a:cubicBezTo>
                    <a:pt x="1091" y="2645"/>
                    <a:pt x="1091" y="2646"/>
                    <a:pt x="1091" y="2646"/>
                  </a:cubicBezTo>
                  <a:cubicBezTo>
                    <a:pt x="1092" y="2647"/>
                    <a:pt x="1092" y="2648"/>
                    <a:pt x="1092" y="2648"/>
                  </a:cubicBezTo>
                  <a:cubicBezTo>
                    <a:pt x="1092" y="2649"/>
                    <a:pt x="1093" y="2650"/>
                    <a:pt x="1093" y="2651"/>
                  </a:cubicBezTo>
                  <a:cubicBezTo>
                    <a:pt x="1093" y="2651"/>
                    <a:pt x="1094" y="2652"/>
                    <a:pt x="1094" y="2652"/>
                  </a:cubicBezTo>
                  <a:cubicBezTo>
                    <a:pt x="1094" y="2652"/>
                    <a:pt x="1094" y="2651"/>
                    <a:pt x="1094" y="2651"/>
                  </a:cubicBezTo>
                  <a:cubicBezTo>
                    <a:pt x="1094" y="2650"/>
                    <a:pt x="1094" y="2649"/>
                    <a:pt x="1094" y="2648"/>
                  </a:cubicBezTo>
                  <a:cubicBezTo>
                    <a:pt x="1094" y="2647"/>
                    <a:pt x="1094" y="2647"/>
                    <a:pt x="1094" y="2646"/>
                  </a:cubicBezTo>
                  <a:cubicBezTo>
                    <a:pt x="1094" y="2645"/>
                    <a:pt x="1094" y="2645"/>
                    <a:pt x="1094" y="2644"/>
                  </a:cubicBezTo>
                  <a:cubicBezTo>
                    <a:pt x="1094" y="2643"/>
                    <a:pt x="1094" y="2642"/>
                    <a:pt x="1094" y="2641"/>
                  </a:cubicBezTo>
                  <a:cubicBezTo>
                    <a:pt x="1094" y="2640"/>
                    <a:pt x="1094" y="2639"/>
                    <a:pt x="1094" y="2638"/>
                  </a:cubicBezTo>
                  <a:cubicBezTo>
                    <a:pt x="1095" y="2636"/>
                    <a:pt x="1095" y="2634"/>
                    <a:pt x="1095" y="2632"/>
                  </a:cubicBezTo>
                  <a:cubicBezTo>
                    <a:pt x="1096" y="2630"/>
                    <a:pt x="1096" y="2628"/>
                    <a:pt x="1097" y="2625"/>
                  </a:cubicBezTo>
                  <a:cubicBezTo>
                    <a:pt x="1098" y="2623"/>
                    <a:pt x="1098" y="2620"/>
                    <a:pt x="1099" y="2618"/>
                  </a:cubicBezTo>
                  <a:cubicBezTo>
                    <a:pt x="1100" y="2616"/>
                    <a:pt x="1100" y="2613"/>
                    <a:pt x="1101" y="2611"/>
                  </a:cubicBezTo>
                  <a:cubicBezTo>
                    <a:pt x="1101" y="2614"/>
                    <a:pt x="1101" y="2617"/>
                    <a:pt x="1101" y="2619"/>
                  </a:cubicBezTo>
                  <a:cubicBezTo>
                    <a:pt x="1101" y="2621"/>
                    <a:pt x="1101" y="2623"/>
                    <a:pt x="1102" y="2625"/>
                  </a:cubicBezTo>
                  <a:cubicBezTo>
                    <a:pt x="1102" y="2626"/>
                    <a:pt x="1102" y="2628"/>
                    <a:pt x="1102" y="2630"/>
                  </a:cubicBezTo>
                  <a:cubicBezTo>
                    <a:pt x="1102" y="2632"/>
                    <a:pt x="1102" y="2633"/>
                    <a:pt x="1103" y="2635"/>
                  </a:cubicBezTo>
                  <a:cubicBezTo>
                    <a:pt x="1103" y="2637"/>
                    <a:pt x="1103" y="2639"/>
                    <a:pt x="1104" y="2641"/>
                  </a:cubicBezTo>
                  <a:cubicBezTo>
                    <a:pt x="1104" y="2642"/>
                    <a:pt x="1104" y="2644"/>
                    <a:pt x="1105" y="2646"/>
                  </a:cubicBezTo>
                  <a:cubicBezTo>
                    <a:pt x="1105" y="2647"/>
                    <a:pt x="1105" y="2648"/>
                    <a:pt x="1105" y="2649"/>
                  </a:cubicBezTo>
                  <a:cubicBezTo>
                    <a:pt x="1106" y="2651"/>
                    <a:pt x="1106" y="2651"/>
                    <a:pt x="1106" y="2651"/>
                  </a:cubicBezTo>
                  <a:cubicBezTo>
                    <a:pt x="1107" y="2655"/>
                    <a:pt x="1108" y="2658"/>
                    <a:pt x="1108" y="2662"/>
                  </a:cubicBezTo>
                  <a:cubicBezTo>
                    <a:pt x="1110" y="2669"/>
                    <a:pt x="1112" y="2676"/>
                    <a:pt x="1114" y="2682"/>
                  </a:cubicBezTo>
                  <a:cubicBezTo>
                    <a:pt x="1114" y="2683"/>
                    <a:pt x="1114" y="2684"/>
                    <a:pt x="1114" y="2685"/>
                  </a:cubicBezTo>
                  <a:cubicBezTo>
                    <a:pt x="1114" y="2686"/>
                    <a:pt x="1114" y="2687"/>
                    <a:pt x="1114" y="2687"/>
                  </a:cubicBezTo>
                  <a:cubicBezTo>
                    <a:pt x="1115" y="2688"/>
                    <a:pt x="1115" y="2689"/>
                    <a:pt x="1115" y="2690"/>
                  </a:cubicBezTo>
                  <a:cubicBezTo>
                    <a:pt x="1115" y="2691"/>
                    <a:pt x="1115" y="2692"/>
                    <a:pt x="1115" y="2693"/>
                  </a:cubicBezTo>
                  <a:cubicBezTo>
                    <a:pt x="1115" y="2693"/>
                    <a:pt x="1115" y="2694"/>
                    <a:pt x="1115" y="2695"/>
                  </a:cubicBezTo>
                  <a:cubicBezTo>
                    <a:pt x="1115" y="2696"/>
                    <a:pt x="1115" y="2697"/>
                    <a:pt x="1115" y="2698"/>
                  </a:cubicBezTo>
                  <a:cubicBezTo>
                    <a:pt x="1115" y="2698"/>
                    <a:pt x="1115" y="2699"/>
                    <a:pt x="1116" y="2700"/>
                  </a:cubicBezTo>
                  <a:cubicBezTo>
                    <a:pt x="1116" y="2701"/>
                    <a:pt x="1116" y="2702"/>
                    <a:pt x="1116" y="2702"/>
                  </a:cubicBezTo>
                  <a:cubicBezTo>
                    <a:pt x="1116" y="2709"/>
                    <a:pt x="1115" y="2715"/>
                    <a:pt x="1114" y="2721"/>
                  </a:cubicBezTo>
                  <a:cubicBezTo>
                    <a:pt x="1113" y="2727"/>
                    <a:pt x="1112" y="2733"/>
                    <a:pt x="1111" y="2738"/>
                  </a:cubicBezTo>
                  <a:cubicBezTo>
                    <a:pt x="1111" y="2740"/>
                    <a:pt x="1111" y="2741"/>
                    <a:pt x="1110" y="2742"/>
                  </a:cubicBezTo>
                  <a:cubicBezTo>
                    <a:pt x="1110" y="2743"/>
                    <a:pt x="1110" y="2745"/>
                    <a:pt x="1109" y="2746"/>
                  </a:cubicBezTo>
                  <a:cubicBezTo>
                    <a:pt x="1109" y="2748"/>
                    <a:pt x="1108" y="2751"/>
                    <a:pt x="1108" y="2753"/>
                  </a:cubicBezTo>
                  <a:cubicBezTo>
                    <a:pt x="1107" y="2757"/>
                    <a:pt x="1106" y="2761"/>
                    <a:pt x="1105" y="2764"/>
                  </a:cubicBezTo>
                  <a:cubicBezTo>
                    <a:pt x="1104" y="2767"/>
                    <a:pt x="1103" y="2769"/>
                    <a:pt x="1103" y="2771"/>
                  </a:cubicBezTo>
                  <a:cubicBezTo>
                    <a:pt x="1102" y="2772"/>
                    <a:pt x="1102" y="2773"/>
                    <a:pt x="1102" y="2773"/>
                  </a:cubicBezTo>
                  <a:cubicBezTo>
                    <a:pt x="1102" y="2773"/>
                    <a:pt x="1103" y="2772"/>
                    <a:pt x="1103" y="2771"/>
                  </a:cubicBezTo>
                  <a:cubicBezTo>
                    <a:pt x="1104" y="2769"/>
                    <a:pt x="1105" y="2767"/>
                    <a:pt x="1106" y="2764"/>
                  </a:cubicBezTo>
                  <a:cubicBezTo>
                    <a:pt x="1107" y="2761"/>
                    <a:pt x="1109" y="2758"/>
                    <a:pt x="1111" y="2754"/>
                  </a:cubicBezTo>
                  <a:cubicBezTo>
                    <a:pt x="1112" y="2749"/>
                    <a:pt x="1114" y="2745"/>
                    <a:pt x="1116" y="2740"/>
                  </a:cubicBezTo>
                  <a:cubicBezTo>
                    <a:pt x="1117" y="2734"/>
                    <a:pt x="1119" y="2729"/>
                    <a:pt x="1120" y="2722"/>
                  </a:cubicBezTo>
                  <a:cubicBezTo>
                    <a:pt x="1121" y="2716"/>
                    <a:pt x="1122" y="2710"/>
                    <a:pt x="1123" y="2703"/>
                  </a:cubicBezTo>
                  <a:cubicBezTo>
                    <a:pt x="1123" y="2702"/>
                    <a:pt x="1123" y="2701"/>
                    <a:pt x="1123" y="2700"/>
                  </a:cubicBezTo>
                  <a:cubicBezTo>
                    <a:pt x="1123" y="2699"/>
                    <a:pt x="1123" y="2698"/>
                    <a:pt x="1123" y="2697"/>
                  </a:cubicBezTo>
                  <a:cubicBezTo>
                    <a:pt x="1123" y="2696"/>
                    <a:pt x="1123" y="2695"/>
                    <a:pt x="1123" y="2694"/>
                  </a:cubicBezTo>
                  <a:cubicBezTo>
                    <a:pt x="1123" y="2694"/>
                    <a:pt x="1122" y="2693"/>
                    <a:pt x="1122" y="2692"/>
                  </a:cubicBezTo>
                  <a:cubicBezTo>
                    <a:pt x="1122" y="2688"/>
                    <a:pt x="1122" y="2685"/>
                    <a:pt x="1121" y="2681"/>
                  </a:cubicBezTo>
                  <a:cubicBezTo>
                    <a:pt x="1120" y="2674"/>
                    <a:pt x="1118" y="2667"/>
                    <a:pt x="1116" y="2660"/>
                  </a:cubicBezTo>
                  <a:cubicBezTo>
                    <a:pt x="1115" y="2656"/>
                    <a:pt x="1114" y="2653"/>
                    <a:pt x="1113" y="2649"/>
                  </a:cubicBezTo>
                  <a:cubicBezTo>
                    <a:pt x="1113" y="2647"/>
                    <a:pt x="1113" y="2647"/>
                    <a:pt x="1113" y="2647"/>
                  </a:cubicBezTo>
                  <a:cubicBezTo>
                    <a:pt x="1113" y="2646"/>
                    <a:pt x="1112" y="2645"/>
                    <a:pt x="1112" y="2644"/>
                  </a:cubicBezTo>
                  <a:cubicBezTo>
                    <a:pt x="1112" y="2643"/>
                    <a:pt x="1111" y="2641"/>
                    <a:pt x="1111" y="2639"/>
                  </a:cubicBezTo>
                  <a:cubicBezTo>
                    <a:pt x="1110" y="2634"/>
                    <a:pt x="1109" y="2629"/>
                    <a:pt x="1109" y="2625"/>
                  </a:cubicBezTo>
                  <a:cubicBezTo>
                    <a:pt x="1107" y="2553"/>
                    <a:pt x="1123" y="2523"/>
                    <a:pt x="1157" y="2471"/>
                  </a:cubicBezTo>
                  <a:cubicBezTo>
                    <a:pt x="1157" y="2471"/>
                    <a:pt x="1157" y="2471"/>
                    <a:pt x="1157" y="2472"/>
                  </a:cubicBezTo>
                  <a:cubicBezTo>
                    <a:pt x="1156" y="2474"/>
                    <a:pt x="1156" y="2476"/>
                    <a:pt x="1156" y="2479"/>
                  </a:cubicBezTo>
                  <a:cubicBezTo>
                    <a:pt x="1156" y="2480"/>
                    <a:pt x="1155" y="2481"/>
                    <a:pt x="1155" y="2482"/>
                  </a:cubicBezTo>
                  <a:cubicBezTo>
                    <a:pt x="1155" y="2484"/>
                    <a:pt x="1155" y="2485"/>
                    <a:pt x="1155" y="2486"/>
                  </a:cubicBezTo>
                  <a:cubicBezTo>
                    <a:pt x="1155" y="2487"/>
                    <a:pt x="1155" y="2487"/>
                    <a:pt x="1155" y="2488"/>
                  </a:cubicBezTo>
                  <a:cubicBezTo>
                    <a:pt x="1155" y="2489"/>
                    <a:pt x="1155" y="2489"/>
                    <a:pt x="1155" y="2490"/>
                  </a:cubicBezTo>
                  <a:cubicBezTo>
                    <a:pt x="1155" y="2491"/>
                    <a:pt x="1154" y="2493"/>
                    <a:pt x="1154" y="2494"/>
                  </a:cubicBezTo>
                  <a:cubicBezTo>
                    <a:pt x="1154" y="2497"/>
                    <a:pt x="1154" y="2499"/>
                    <a:pt x="1154" y="2502"/>
                  </a:cubicBezTo>
                  <a:cubicBezTo>
                    <a:pt x="1154" y="2508"/>
                    <a:pt x="1155" y="2514"/>
                    <a:pt x="1156" y="2520"/>
                  </a:cubicBezTo>
                  <a:cubicBezTo>
                    <a:pt x="1156" y="2522"/>
                    <a:pt x="1157" y="2525"/>
                    <a:pt x="1157" y="2528"/>
                  </a:cubicBezTo>
                  <a:cubicBezTo>
                    <a:pt x="1158" y="2531"/>
                    <a:pt x="1159" y="2534"/>
                    <a:pt x="1159" y="2537"/>
                  </a:cubicBezTo>
                  <a:cubicBezTo>
                    <a:pt x="1161" y="2543"/>
                    <a:pt x="1163" y="2548"/>
                    <a:pt x="1164" y="2554"/>
                  </a:cubicBezTo>
                  <a:cubicBezTo>
                    <a:pt x="1164" y="2555"/>
                    <a:pt x="1165" y="2557"/>
                    <a:pt x="1165" y="2558"/>
                  </a:cubicBezTo>
                  <a:cubicBezTo>
                    <a:pt x="1165" y="2559"/>
                    <a:pt x="1165" y="2559"/>
                    <a:pt x="1165" y="2560"/>
                  </a:cubicBezTo>
                  <a:cubicBezTo>
                    <a:pt x="1165" y="2560"/>
                    <a:pt x="1165" y="2561"/>
                    <a:pt x="1165" y="2562"/>
                  </a:cubicBezTo>
                  <a:cubicBezTo>
                    <a:pt x="1166" y="2563"/>
                    <a:pt x="1166" y="2563"/>
                    <a:pt x="1166" y="2564"/>
                  </a:cubicBezTo>
                  <a:cubicBezTo>
                    <a:pt x="1166" y="2565"/>
                    <a:pt x="1166" y="2565"/>
                    <a:pt x="1166" y="2566"/>
                  </a:cubicBezTo>
                  <a:cubicBezTo>
                    <a:pt x="1166" y="2567"/>
                    <a:pt x="1166" y="2567"/>
                    <a:pt x="1166" y="2568"/>
                  </a:cubicBezTo>
                  <a:cubicBezTo>
                    <a:pt x="1166" y="2569"/>
                    <a:pt x="1166" y="2569"/>
                    <a:pt x="1166" y="2570"/>
                  </a:cubicBezTo>
                  <a:cubicBezTo>
                    <a:pt x="1167" y="2575"/>
                    <a:pt x="1166" y="2580"/>
                    <a:pt x="1166" y="2585"/>
                  </a:cubicBezTo>
                  <a:cubicBezTo>
                    <a:pt x="1166" y="2590"/>
                    <a:pt x="1165" y="2595"/>
                    <a:pt x="1164" y="2599"/>
                  </a:cubicBezTo>
                  <a:cubicBezTo>
                    <a:pt x="1164" y="2603"/>
                    <a:pt x="1163" y="2607"/>
                    <a:pt x="1162" y="2611"/>
                  </a:cubicBezTo>
                  <a:cubicBezTo>
                    <a:pt x="1161" y="2614"/>
                    <a:pt x="1161" y="2617"/>
                    <a:pt x="1160" y="2620"/>
                  </a:cubicBezTo>
                  <a:cubicBezTo>
                    <a:pt x="1160" y="2622"/>
                    <a:pt x="1159" y="2624"/>
                    <a:pt x="1159" y="2626"/>
                  </a:cubicBezTo>
                  <a:cubicBezTo>
                    <a:pt x="1159" y="2627"/>
                    <a:pt x="1159" y="2628"/>
                    <a:pt x="1159" y="2628"/>
                  </a:cubicBezTo>
                  <a:cubicBezTo>
                    <a:pt x="1159" y="2628"/>
                    <a:pt x="1159" y="2627"/>
                    <a:pt x="1160" y="2626"/>
                  </a:cubicBezTo>
                  <a:cubicBezTo>
                    <a:pt x="1160" y="2625"/>
                    <a:pt x="1161" y="2623"/>
                    <a:pt x="1162" y="2620"/>
                  </a:cubicBezTo>
                  <a:cubicBezTo>
                    <a:pt x="1163" y="2618"/>
                    <a:pt x="1164" y="2615"/>
                    <a:pt x="1165" y="2612"/>
                  </a:cubicBezTo>
                  <a:cubicBezTo>
                    <a:pt x="1166" y="2608"/>
                    <a:pt x="1168" y="2604"/>
                    <a:pt x="1169" y="2600"/>
                  </a:cubicBezTo>
                  <a:cubicBezTo>
                    <a:pt x="1170" y="2596"/>
                    <a:pt x="1171" y="2591"/>
                    <a:pt x="1172" y="2586"/>
                  </a:cubicBezTo>
                  <a:cubicBezTo>
                    <a:pt x="1173" y="2581"/>
                    <a:pt x="1173" y="2575"/>
                    <a:pt x="1173" y="2570"/>
                  </a:cubicBezTo>
                  <a:cubicBezTo>
                    <a:pt x="1173" y="2569"/>
                    <a:pt x="1173" y="2568"/>
                    <a:pt x="1173" y="2568"/>
                  </a:cubicBezTo>
                  <a:cubicBezTo>
                    <a:pt x="1173" y="2567"/>
                    <a:pt x="1173" y="2566"/>
                    <a:pt x="1173" y="2565"/>
                  </a:cubicBezTo>
                  <a:cubicBezTo>
                    <a:pt x="1173" y="2565"/>
                    <a:pt x="1173" y="2564"/>
                    <a:pt x="1173" y="2563"/>
                  </a:cubicBezTo>
                  <a:cubicBezTo>
                    <a:pt x="1173" y="2562"/>
                    <a:pt x="1173" y="2562"/>
                    <a:pt x="1173" y="2561"/>
                  </a:cubicBezTo>
                  <a:cubicBezTo>
                    <a:pt x="1173" y="2560"/>
                    <a:pt x="1173" y="2560"/>
                    <a:pt x="1173" y="2559"/>
                  </a:cubicBezTo>
                  <a:cubicBezTo>
                    <a:pt x="1172" y="2558"/>
                    <a:pt x="1172" y="2558"/>
                    <a:pt x="1172" y="2558"/>
                  </a:cubicBezTo>
                  <a:cubicBezTo>
                    <a:pt x="1172" y="2557"/>
                    <a:pt x="1172" y="2557"/>
                    <a:pt x="1172" y="2557"/>
                  </a:cubicBezTo>
                  <a:cubicBezTo>
                    <a:pt x="1172" y="2555"/>
                    <a:pt x="1172" y="2554"/>
                    <a:pt x="1171" y="2552"/>
                  </a:cubicBezTo>
                  <a:cubicBezTo>
                    <a:pt x="1170" y="2546"/>
                    <a:pt x="1168" y="2541"/>
                    <a:pt x="1167" y="2535"/>
                  </a:cubicBezTo>
                  <a:cubicBezTo>
                    <a:pt x="1166" y="2532"/>
                    <a:pt x="1166" y="2529"/>
                    <a:pt x="1165" y="2527"/>
                  </a:cubicBezTo>
                  <a:cubicBezTo>
                    <a:pt x="1164" y="2524"/>
                    <a:pt x="1164" y="2521"/>
                    <a:pt x="1163" y="2518"/>
                  </a:cubicBezTo>
                  <a:cubicBezTo>
                    <a:pt x="1163" y="2516"/>
                    <a:pt x="1163" y="2513"/>
                    <a:pt x="1162" y="2510"/>
                  </a:cubicBezTo>
                  <a:cubicBezTo>
                    <a:pt x="1162" y="2507"/>
                    <a:pt x="1162" y="2505"/>
                    <a:pt x="1161" y="2502"/>
                  </a:cubicBezTo>
                  <a:cubicBezTo>
                    <a:pt x="1161" y="2499"/>
                    <a:pt x="1161" y="2497"/>
                    <a:pt x="1161" y="2494"/>
                  </a:cubicBezTo>
                  <a:cubicBezTo>
                    <a:pt x="1161" y="2493"/>
                    <a:pt x="1161" y="2491"/>
                    <a:pt x="1161" y="2490"/>
                  </a:cubicBezTo>
                  <a:cubicBezTo>
                    <a:pt x="1161" y="2489"/>
                    <a:pt x="1161" y="2488"/>
                    <a:pt x="1161" y="2486"/>
                  </a:cubicBezTo>
                  <a:cubicBezTo>
                    <a:pt x="1161" y="2485"/>
                    <a:pt x="1161" y="2484"/>
                    <a:pt x="1161" y="2483"/>
                  </a:cubicBezTo>
                  <a:cubicBezTo>
                    <a:pt x="1161" y="2482"/>
                    <a:pt x="1161" y="2480"/>
                    <a:pt x="1161" y="2479"/>
                  </a:cubicBezTo>
                  <a:cubicBezTo>
                    <a:pt x="1161" y="2477"/>
                    <a:pt x="1161" y="2475"/>
                    <a:pt x="1161" y="2472"/>
                  </a:cubicBezTo>
                  <a:cubicBezTo>
                    <a:pt x="1162" y="2470"/>
                    <a:pt x="1162" y="2468"/>
                    <a:pt x="1162" y="2466"/>
                  </a:cubicBezTo>
                  <a:cubicBezTo>
                    <a:pt x="1162" y="2465"/>
                    <a:pt x="1162" y="2464"/>
                    <a:pt x="1162" y="2462"/>
                  </a:cubicBezTo>
                  <a:cubicBezTo>
                    <a:pt x="1165" y="2458"/>
                    <a:pt x="1168" y="2454"/>
                    <a:pt x="1171" y="2449"/>
                  </a:cubicBezTo>
                  <a:cubicBezTo>
                    <a:pt x="1179" y="2438"/>
                    <a:pt x="1185" y="2427"/>
                    <a:pt x="1191" y="2417"/>
                  </a:cubicBezTo>
                  <a:cubicBezTo>
                    <a:pt x="1190" y="2421"/>
                    <a:pt x="1189" y="2426"/>
                    <a:pt x="1189" y="2431"/>
                  </a:cubicBezTo>
                  <a:cubicBezTo>
                    <a:pt x="1189" y="2439"/>
                    <a:pt x="1189" y="2447"/>
                    <a:pt x="1190" y="2456"/>
                  </a:cubicBezTo>
                  <a:cubicBezTo>
                    <a:pt x="1191" y="2464"/>
                    <a:pt x="1193" y="2473"/>
                    <a:pt x="1197" y="2482"/>
                  </a:cubicBezTo>
                  <a:cubicBezTo>
                    <a:pt x="1197" y="2483"/>
                    <a:pt x="1198" y="2484"/>
                    <a:pt x="1198" y="2486"/>
                  </a:cubicBezTo>
                  <a:cubicBezTo>
                    <a:pt x="1198" y="2487"/>
                    <a:pt x="1199" y="2488"/>
                    <a:pt x="1199" y="2489"/>
                  </a:cubicBezTo>
                  <a:cubicBezTo>
                    <a:pt x="1200" y="2490"/>
                    <a:pt x="1200" y="2491"/>
                    <a:pt x="1201" y="2492"/>
                  </a:cubicBezTo>
                  <a:cubicBezTo>
                    <a:pt x="1201" y="2493"/>
                    <a:pt x="1202" y="2494"/>
                    <a:pt x="1203" y="2495"/>
                  </a:cubicBezTo>
                  <a:cubicBezTo>
                    <a:pt x="1203" y="2497"/>
                    <a:pt x="1204" y="2498"/>
                    <a:pt x="1204" y="2499"/>
                  </a:cubicBezTo>
                  <a:cubicBezTo>
                    <a:pt x="1205" y="2500"/>
                    <a:pt x="1205" y="2501"/>
                    <a:pt x="1206" y="2502"/>
                  </a:cubicBezTo>
                  <a:cubicBezTo>
                    <a:pt x="1207" y="2504"/>
                    <a:pt x="1209" y="2506"/>
                    <a:pt x="1210" y="2508"/>
                  </a:cubicBezTo>
                  <a:cubicBezTo>
                    <a:pt x="1212" y="2511"/>
                    <a:pt x="1214" y="2514"/>
                    <a:pt x="1216" y="2517"/>
                  </a:cubicBezTo>
                  <a:cubicBezTo>
                    <a:pt x="1216" y="2517"/>
                    <a:pt x="1216" y="2518"/>
                    <a:pt x="1216" y="2518"/>
                  </a:cubicBezTo>
                  <a:cubicBezTo>
                    <a:pt x="1216" y="2519"/>
                    <a:pt x="1216" y="2521"/>
                    <a:pt x="1216" y="2522"/>
                  </a:cubicBezTo>
                  <a:cubicBezTo>
                    <a:pt x="1216" y="2525"/>
                    <a:pt x="1216" y="2528"/>
                    <a:pt x="1216" y="2531"/>
                  </a:cubicBezTo>
                  <a:cubicBezTo>
                    <a:pt x="1216" y="2535"/>
                    <a:pt x="1215" y="2538"/>
                    <a:pt x="1214" y="2542"/>
                  </a:cubicBezTo>
                  <a:cubicBezTo>
                    <a:pt x="1214" y="2543"/>
                    <a:pt x="1213" y="2544"/>
                    <a:pt x="1213" y="2545"/>
                  </a:cubicBezTo>
                  <a:cubicBezTo>
                    <a:pt x="1213" y="2546"/>
                    <a:pt x="1213" y="2547"/>
                    <a:pt x="1212" y="2548"/>
                  </a:cubicBezTo>
                  <a:cubicBezTo>
                    <a:pt x="1212" y="2549"/>
                    <a:pt x="1212" y="2550"/>
                    <a:pt x="1211" y="2551"/>
                  </a:cubicBezTo>
                  <a:cubicBezTo>
                    <a:pt x="1211" y="2551"/>
                    <a:pt x="1211" y="2551"/>
                    <a:pt x="1211" y="2551"/>
                  </a:cubicBezTo>
                  <a:cubicBezTo>
                    <a:pt x="1211" y="2552"/>
                    <a:pt x="1211" y="2552"/>
                    <a:pt x="1211" y="2552"/>
                  </a:cubicBezTo>
                  <a:cubicBezTo>
                    <a:pt x="1211" y="2553"/>
                    <a:pt x="1210" y="2553"/>
                    <a:pt x="1210" y="2554"/>
                  </a:cubicBezTo>
                  <a:cubicBezTo>
                    <a:pt x="1210" y="2555"/>
                    <a:pt x="1210" y="2556"/>
                    <a:pt x="1209" y="2557"/>
                  </a:cubicBezTo>
                  <a:cubicBezTo>
                    <a:pt x="1209" y="2558"/>
                    <a:pt x="1208" y="2559"/>
                    <a:pt x="1208" y="2560"/>
                  </a:cubicBezTo>
                  <a:cubicBezTo>
                    <a:pt x="1207" y="2561"/>
                    <a:pt x="1207" y="2562"/>
                    <a:pt x="1206" y="2563"/>
                  </a:cubicBezTo>
                  <a:cubicBezTo>
                    <a:pt x="1206" y="2564"/>
                    <a:pt x="1206" y="2565"/>
                    <a:pt x="1205" y="2566"/>
                  </a:cubicBezTo>
                  <a:cubicBezTo>
                    <a:pt x="1203" y="2570"/>
                    <a:pt x="1201" y="2574"/>
                    <a:pt x="1199" y="2578"/>
                  </a:cubicBezTo>
                  <a:cubicBezTo>
                    <a:pt x="1197" y="2582"/>
                    <a:pt x="1194" y="2586"/>
                    <a:pt x="1192" y="2590"/>
                  </a:cubicBezTo>
                  <a:cubicBezTo>
                    <a:pt x="1191" y="2592"/>
                    <a:pt x="1190" y="2594"/>
                    <a:pt x="1189" y="2596"/>
                  </a:cubicBezTo>
                  <a:cubicBezTo>
                    <a:pt x="1188" y="2598"/>
                    <a:pt x="1187" y="2600"/>
                    <a:pt x="1185" y="2602"/>
                  </a:cubicBezTo>
                  <a:cubicBezTo>
                    <a:pt x="1183" y="2606"/>
                    <a:pt x="1181" y="2609"/>
                    <a:pt x="1180" y="2613"/>
                  </a:cubicBezTo>
                  <a:cubicBezTo>
                    <a:pt x="1178" y="2616"/>
                    <a:pt x="1176" y="2620"/>
                    <a:pt x="1175" y="2623"/>
                  </a:cubicBezTo>
                  <a:cubicBezTo>
                    <a:pt x="1173" y="2626"/>
                    <a:pt x="1172" y="2629"/>
                    <a:pt x="1171" y="2632"/>
                  </a:cubicBezTo>
                  <a:cubicBezTo>
                    <a:pt x="1170" y="2635"/>
                    <a:pt x="1170" y="2638"/>
                    <a:pt x="1170" y="2640"/>
                  </a:cubicBezTo>
                  <a:cubicBezTo>
                    <a:pt x="1169" y="2642"/>
                    <a:pt x="1170" y="2643"/>
                    <a:pt x="1170" y="2645"/>
                  </a:cubicBezTo>
                  <a:cubicBezTo>
                    <a:pt x="1170" y="2646"/>
                    <a:pt x="1170" y="2646"/>
                    <a:pt x="1170" y="2646"/>
                  </a:cubicBezTo>
                  <a:cubicBezTo>
                    <a:pt x="1170" y="2646"/>
                    <a:pt x="1170" y="2646"/>
                    <a:pt x="1170" y="2645"/>
                  </a:cubicBezTo>
                  <a:cubicBezTo>
                    <a:pt x="1170" y="2644"/>
                    <a:pt x="1170" y="2643"/>
                    <a:pt x="1171" y="2643"/>
                  </a:cubicBezTo>
                  <a:cubicBezTo>
                    <a:pt x="1171" y="2642"/>
                    <a:pt x="1171" y="2641"/>
                    <a:pt x="1171" y="2640"/>
                  </a:cubicBezTo>
                  <a:cubicBezTo>
                    <a:pt x="1172" y="2638"/>
                    <a:pt x="1173" y="2636"/>
                    <a:pt x="1174" y="2633"/>
                  </a:cubicBezTo>
                  <a:cubicBezTo>
                    <a:pt x="1175" y="2631"/>
                    <a:pt x="1177" y="2628"/>
                    <a:pt x="1179" y="2625"/>
                  </a:cubicBezTo>
                  <a:cubicBezTo>
                    <a:pt x="1180" y="2622"/>
                    <a:pt x="1183" y="2619"/>
                    <a:pt x="1185" y="2616"/>
                  </a:cubicBezTo>
                  <a:cubicBezTo>
                    <a:pt x="1187" y="2612"/>
                    <a:pt x="1189" y="2609"/>
                    <a:pt x="1192" y="2605"/>
                  </a:cubicBezTo>
                  <a:cubicBezTo>
                    <a:pt x="1193" y="2603"/>
                    <a:pt x="1194" y="2601"/>
                    <a:pt x="1195" y="2600"/>
                  </a:cubicBezTo>
                  <a:cubicBezTo>
                    <a:pt x="1196" y="2598"/>
                    <a:pt x="1197" y="2596"/>
                    <a:pt x="1199" y="2594"/>
                  </a:cubicBezTo>
                  <a:cubicBezTo>
                    <a:pt x="1201" y="2590"/>
                    <a:pt x="1203" y="2586"/>
                    <a:pt x="1206" y="2582"/>
                  </a:cubicBezTo>
                  <a:cubicBezTo>
                    <a:pt x="1208" y="2577"/>
                    <a:pt x="1210" y="2573"/>
                    <a:pt x="1212" y="2569"/>
                  </a:cubicBezTo>
                  <a:cubicBezTo>
                    <a:pt x="1213" y="2567"/>
                    <a:pt x="1214" y="2565"/>
                    <a:pt x="1215" y="2562"/>
                  </a:cubicBezTo>
                  <a:cubicBezTo>
                    <a:pt x="1215" y="2561"/>
                    <a:pt x="1215" y="2560"/>
                    <a:pt x="1216" y="2559"/>
                  </a:cubicBezTo>
                  <a:cubicBezTo>
                    <a:pt x="1216" y="2558"/>
                    <a:pt x="1217" y="2557"/>
                    <a:pt x="1217" y="2556"/>
                  </a:cubicBezTo>
                  <a:cubicBezTo>
                    <a:pt x="1217" y="2555"/>
                    <a:pt x="1217" y="2555"/>
                    <a:pt x="1217" y="2554"/>
                  </a:cubicBezTo>
                  <a:cubicBezTo>
                    <a:pt x="1218" y="2553"/>
                    <a:pt x="1218" y="2553"/>
                    <a:pt x="1218" y="2553"/>
                  </a:cubicBezTo>
                  <a:cubicBezTo>
                    <a:pt x="1218" y="2553"/>
                    <a:pt x="1218" y="2553"/>
                    <a:pt x="1218" y="2553"/>
                  </a:cubicBezTo>
                  <a:cubicBezTo>
                    <a:pt x="1218" y="2552"/>
                    <a:pt x="1218" y="2550"/>
                    <a:pt x="1219" y="2549"/>
                  </a:cubicBezTo>
                  <a:cubicBezTo>
                    <a:pt x="1219" y="2548"/>
                    <a:pt x="1219" y="2547"/>
                    <a:pt x="1219" y="2546"/>
                  </a:cubicBezTo>
                  <a:cubicBezTo>
                    <a:pt x="1219" y="2546"/>
                    <a:pt x="1219" y="2545"/>
                    <a:pt x="1220" y="2545"/>
                  </a:cubicBezTo>
                  <a:cubicBezTo>
                    <a:pt x="1220" y="2544"/>
                    <a:pt x="1220" y="2544"/>
                    <a:pt x="1220" y="2543"/>
                  </a:cubicBezTo>
                  <a:cubicBezTo>
                    <a:pt x="1220" y="2539"/>
                    <a:pt x="1221" y="2535"/>
                    <a:pt x="1220" y="2531"/>
                  </a:cubicBezTo>
                  <a:cubicBezTo>
                    <a:pt x="1220" y="2528"/>
                    <a:pt x="1220" y="2525"/>
                    <a:pt x="1219" y="2522"/>
                  </a:cubicBezTo>
                  <a:cubicBezTo>
                    <a:pt x="1220" y="2523"/>
                    <a:pt x="1221" y="2525"/>
                    <a:pt x="1222" y="2526"/>
                  </a:cubicBezTo>
                  <a:cubicBezTo>
                    <a:pt x="1223" y="2528"/>
                    <a:pt x="1223" y="2528"/>
                    <a:pt x="1223" y="2528"/>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4" y="2529"/>
                    <a:pt x="1224" y="2529"/>
                    <a:pt x="1224" y="2529"/>
                  </a:cubicBezTo>
                  <a:cubicBezTo>
                    <a:pt x="1226" y="2533"/>
                    <a:pt x="1226" y="2533"/>
                    <a:pt x="1226" y="2533"/>
                  </a:cubicBezTo>
                  <a:cubicBezTo>
                    <a:pt x="1228" y="2536"/>
                    <a:pt x="1228" y="2536"/>
                    <a:pt x="1228" y="2536"/>
                  </a:cubicBezTo>
                  <a:cubicBezTo>
                    <a:pt x="1229" y="2537"/>
                    <a:pt x="1230" y="2538"/>
                    <a:pt x="1230" y="2539"/>
                  </a:cubicBezTo>
                  <a:cubicBezTo>
                    <a:pt x="1231" y="2541"/>
                    <a:pt x="1232" y="2543"/>
                    <a:pt x="1233" y="2545"/>
                  </a:cubicBezTo>
                  <a:cubicBezTo>
                    <a:pt x="1234" y="2546"/>
                    <a:pt x="1235" y="2547"/>
                    <a:pt x="1235" y="2548"/>
                  </a:cubicBezTo>
                  <a:cubicBezTo>
                    <a:pt x="1236" y="2549"/>
                    <a:pt x="1236" y="2551"/>
                    <a:pt x="1237" y="2552"/>
                  </a:cubicBezTo>
                  <a:cubicBezTo>
                    <a:pt x="1237" y="2553"/>
                    <a:pt x="1238" y="2554"/>
                    <a:pt x="1238" y="2555"/>
                  </a:cubicBezTo>
                  <a:cubicBezTo>
                    <a:pt x="1239" y="2556"/>
                    <a:pt x="1239" y="2557"/>
                    <a:pt x="1240" y="2558"/>
                  </a:cubicBezTo>
                  <a:cubicBezTo>
                    <a:pt x="1242" y="2564"/>
                    <a:pt x="1245" y="2571"/>
                    <a:pt x="1247" y="2577"/>
                  </a:cubicBezTo>
                  <a:cubicBezTo>
                    <a:pt x="1247" y="2578"/>
                    <a:pt x="1247" y="2578"/>
                    <a:pt x="1247" y="2579"/>
                  </a:cubicBezTo>
                  <a:cubicBezTo>
                    <a:pt x="1247" y="2580"/>
                    <a:pt x="1246" y="2582"/>
                    <a:pt x="1246" y="2583"/>
                  </a:cubicBezTo>
                  <a:cubicBezTo>
                    <a:pt x="1246" y="2584"/>
                    <a:pt x="1246" y="2586"/>
                    <a:pt x="1246" y="2587"/>
                  </a:cubicBezTo>
                  <a:cubicBezTo>
                    <a:pt x="1245" y="2589"/>
                    <a:pt x="1245" y="2590"/>
                    <a:pt x="1244" y="2592"/>
                  </a:cubicBezTo>
                  <a:cubicBezTo>
                    <a:pt x="1244" y="2595"/>
                    <a:pt x="1243" y="2598"/>
                    <a:pt x="1241" y="2602"/>
                  </a:cubicBezTo>
                  <a:cubicBezTo>
                    <a:pt x="1240" y="2605"/>
                    <a:pt x="1238" y="2609"/>
                    <a:pt x="1237" y="2613"/>
                  </a:cubicBezTo>
                  <a:cubicBezTo>
                    <a:pt x="1235" y="2616"/>
                    <a:pt x="1233" y="2620"/>
                    <a:pt x="1231" y="2624"/>
                  </a:cubicBezTo>
                  <a:cubicBezTo>
                    <a:pt x="1229" y="2628"/>
                    <a:pt x="1227" y="2632"/>
                    <a:pt x="1225" y="2636"/>
                  </a:cubicBezTo>
                  <a:cubicBezTo>
                    <a:pt x="1223" y="2640"/>
                    <a:pt x="1221" y="2644"/>
                    <a:pt x="1220" y="2648"/>
                  </a:cubicBezTo>
                  <a:cubicBezTo>
                    <a:pt x="1219" y="2650"/>
                    <a:pt x="1218" y="2652"/>
                    <a:pt x="1217" y="2654"/>
                  </a:cubicBezTo>
                  <a:cubicBezTo>
                    <a:pt x="1217" y="2655"/>
                    <a:pt x="1216" y="2656"/>
                    <a:pt x="1216" y="2657"/>
                  </a:cubicBezTo>
                  <a:cubicBezTo>
                    <a:pt x="1215" y="2658"/>
                    <a:pt x="1215" y="2659"/>
                    <a:pt x="1215" y="2660"/>
                  </a:cubicBezTo>
                  <a:cubicBezTo>
                    <a:pt x="1213" y="2664"/>
                    <a:pt x="1212" y="2668"/>
                    <a:pt x="1211" y="2672"/>
                  </a:cubicBezTo>
                  <a:cubicBezTo>
                    <a:pt x="1210" y="2676"/>
                    <a:pt x="1210" y="2679"/>
                    <a:pt x="1209" y="2683"/>
                  </a:cubicBezTo>
                  <a:cubicBezTo>
                    <a:pt x="1209" y="2685"/>
                    <a:pt x="1209" y="2686"/>
                    <a:pt x="1209" y="2688"/>
                  </a:cubicBezTo>
                  <a:cubicBezTo>
                    <a:pt x="1209" y="2689"/>
                    <a:pt x="1209" y="2691"/>
                    <a:pt x="1209" y="2692"/>
                  </a:cubicBezTo>
                  <a:cubicBezTo>
                    <a:pt x="1209" y="2694"/>
                    <a:pt x="1209" y="2695"/>
                    <a:pt x="1209" y="2696"/>
                  </a:cubicBezTo>
                  <a:cubicBezTo>
                    <a:pt x="1209" y="2697"/>
                    <a:pt x="1209" y="2698"/>
                    <a:pt x="1210" y="2699"/>
                  </a:cubicBezTo>
                  <a:cubicBezTo>
                    <a:pt x="1210" y="2700"/>
                    <a:pt x="1210" y="2701"/>
                    <a:pt x="1210" y="2702"/>
                  </a:cubicBezTo>
                  <a:cubicBezTo>
                    <a:pt x="1210" y="2703"/>
                    <a:pt x="1210" y="2703"/>
                    <a:pt x="1211" y="2704"/>
                  </a:cubicBezTo>
                  <a:cubicBezTo>
                    <a:pt x="1211" y="2705"/>
                    <a:pt x="1211" y="2705"/>
                    <a:pt x="1211" y="2705"/>
                  </a:cubicBezTo>
                  <a:cubicBezTo>
                    <a:pt x="1211" y="2705"/>
                    <a:pt x="1211" y="2705"/>
                    <a:pt x="1211" y="2704"/>
                  </a:cubicBezTo>
                  <a:cubicBezTo>
                    <a:pt x="1211" y="2703"/>
                    <a:pt x="1211" y="2701"/>
                    <a:pt x="1211" y="2699"/>
                  </a:cubicBezTo>
                  <a:cubicBezTo>
                    <a:pt x="1211" y="2698"/>
                    <a:pt x="1211" y="2697"/>
                    <a:pt x="1211" y="2696"/>
                  </a:cubicBezTo>
                  <a:cubicBezTo>
                    <a:pt x="1212" y="2695"/>
                    <a:pt x="1212" y="2694"/>
                    <a:pt x="1212" y="2692"/>
                  </a:cubicBezTo>
                  <a:cubicBezTo>
                    <a:pt x="1212" y="2691"/>
                    <a:pt x="1212" y="2690"/>
                    <a:pt x="1213" y="2688"/>
                  </a:cubicBezTo>
                  <a:cubicBezTo>
                    <a:pt x="1213" y="2687"/>
                    <a:pt x="1213" y="2685"/>
                    <a:pt x="1214" y="2684"/>
                  </a:cubicBezTo>
                  <a:cubicBezTo>
                    <a:pt x="1215" y="2681"/>
                    <a:pt x="1215" y="2677"/>
                    <a:pt x="1217" y="2674"/>
                  </a:cubicBezTo>
                  <a:cubicBezTo>
                    <a:pt x="1218" y="2670"/>
                    <a:pt x="1220" y="2666"/>
                    <a:pt x="1221" y="2663"/>
                  </a:cubicBezTo>
                  <a:cubicBezTo>
                    <a:pt x="1223" y="2659"/>
                    <a:pt x="1225" y="2655"/>
                    <a:pt x="1227" y="2651"/>
                  </a:cubicBezTo>
                  <a:cubicBezTo>
                    <a:pt x="1228" y="2647"/>
                    <a:pt x="1230" y="2643"/>
                    <a:pt x="1232" y="2639"/>
                  </a:cubicBezTo>
                  <a:cubicBezTo>
                    <a:pt x="1234" y="2635"/>
                    <a:pt x="1236" y="2631"/>
                    <a:pt x="1238" y="2627"/>
                  </a:cubicBezTo>
                  <a:cubicBezTo>
                    <a:pt x="1239" y="2625"/>
                    <a:pt x="1240" y="2623"/>
                    <a:pt x="1241" y="2621"/>
                  </a:cubicBezTo>
                  <a:cubicBezTo>
                    <a:pt x="1241" y="2620"/>
                    <a:pt x="1242" y="2619"/>
                    <a:pt x="1242" y="2618"/>
                  </a:cubicBezTo>
                  <a:cubicBezTo>
                    <a:pt x="1242" y="2617"/>
                    <a:pt x="1243" y="2616"/>
                    <a:pt x="1243" y="2615"/>
                  </a:cubicBezTo>
                  <a:cubicBezTo>
                    <a:pt x="1245" y="2611"/>
                    <a:pt x="1246" y="2607"/>
                    <a:pt x="1247" y="2603"/>
                  </a:cubicBezTo>
                  <a:cubicBezTo>
                    <a:pt x="1248" y="2600"/>
                    <a:pt x="1248" y="2596"/>
                    <a:pt x="1249" y="2593"/>
                  </a:cubicBezTo>
                  <a:cubicBezTo>
                    <a:pt x="1249" y="2591"/>
                    <a:pt x="1249" y="2589"/>
                    <a:pt x="1249" y="2588"/>
                  </a:cubicBezTo>
                  <a:cubicBezTo>
                    <a:pt x="1249" y="2586"/>
                    <a:pt x="1249" y="2585"/>
                    <a:pt x="1249" y="2584"/>
                  </a:cubicBezTo>
                  <a:cubicBezTo>
                    <a:pt x="1249" y="2584"/>
                    <a:pt x="1249" y="2584"/>
                    <a:pt x="1250" y="2584"/>
                  </a:cubicBezTo>
                  <a:cubicBezTo>
                    <a:pt x="1250" y="2587"/>
                    <a:pt x="1251" y="2589"/>
                    <a:pt x="1252" y="2591"/>
                  </a:cubicBezTo>
                  <a:cubicBezTo>
                    <a:pt x="1252" y="2592"/>
                    <a:pt x="1252" y="2593"/>
                    <a:pt x="1253" y="2594"/>
                  </a:cubicBezTo>
                  <a:cubicBezTo>
                    <a:pt x="1253" y="2595"/>
                    <a:pt x="1253" y="2596"/>
                    <a:pt x="1253" y="2597"/>
                  </a:cubicBezTo>
                  <a:cubicBezTo>
                    <a:pt x="1255" y="2602"/>
                    <a:pt x="1256" y="2606"/>
                    <a:pt x="1257" y="2610"/>
                  </a:cubicBezTo>
                  <a:cubicBezTo>
                    <a:pt x="1258" y="2614"/>
                    <a:pt x="1259" y="2618"/>
                    <a:pt x="1260" y="2622"/>
                  </a:cubicBezTo>
                  <a:cubicBezTo>
                    <a:pt x="1260" y="2626"/>
                    <a:pt x="1261" y="2629"/>
                    <a:pt x="1262" y="2633"/>
                  </a:cubicBezTo>
                  <a:cubicBezTo>
                    <a:pt x="1264" y="2640"/>
                    <a:pt x="1265" y="2647"/>
                    <a:pt x="1266" y="2653"/>
                  </a:cubicBezTo>
                  <a:cubicBezTo>
                    <a:pt x="1267" y="2659"/>
                    <a:pt x="1268" y="2664"/>
                    <a:pt x="1269" y="2668"/>
                  </a:cubicBezTo>
                  <a:cubicBezTo>
                    <a:pt x="1270" y="2672"/>
                    <a:pt x="1270" y="2676"/>
                    <a:pt x="1271" y="2678"/>
                  </a:cubicBezTo>
                  <a:cubicBezTo>
                    <a:pt x="1271" y="2680"/>
                    <a:pt x="1271" y="2681"/>
                    <a:pt x="1271" y="2681"/>
                  </a:cubicBezTo>
                  <a:cubicBezTo>
                    <a:pt x="1271" y="2681"/>
                    <a:pt x="1271" y="2680"/>
                    <a:pt x="1271" y="2678"/>
                  </a:cubicBezTo>
                  <a:cubicBezTo>
                    <a:pt x="1271" y="2675"/>
                    <a:pt x="1271" y="2672"/>
                    <a:pt x="1270" y="2668"/>
                  </a:cubicBezTo>
                  <a:cubicBezTo>
                    <a:pt x="1270" y="2666"/>
                    <a:pt x="1270" y="2663"/>
                    <a:pt x="1270" y="2661"/>
                  </a:cubicBezTo>
                  <a:cubicBezTo>
                    <a:pt x="1270" y="2658"/>
                    <a:pt x="1269" y="2655"/>
                    <a:pt x="1269" y="2652"/>
                  </a:cubicBezTo>
                  <a:cubicBezTo>
                    <a:pt x="1269" y="2649"/>
                    <a:pt x="1268" y="2646"/>
                    <a:pt x="1268" y="2643"/>
                  </a:cubicBezTo>
                  <a:cubicBezTo>
                    <a:pt x="1268" y="2639"/>
                    <a:pt x="1267" y="2636"/>
                    <a:pt x="1267" y="2632"/>
                  </a:cubicBezTo>
                  <a:cubicBezTo>
                    <a:pt x="1266" y="2628"/>
                    <a:pt x="1265" y="2625"/>
                    <a:pt x="1265" y="2621"/>
                  </a:cubicBezTo>
                  <a:cubicBezTo>
                    <a:pt x="1264" y="2619"/>
                    <a:pt x="1264" y="2617"/>
                    <a:pt x="1264" y="2615"/>
                  </a:cubicBezTo>
                  <a:cubicBezTo>
                    <a:pt x="1263" y="2613"/>
                    <a:pt x="1263" y="2611"/>
                    <a:pt x="1263" y="2609"/>
                  </a:cubicBezTo>
                  <a:cubicBezTo>
                    <a:pt x="1262" y="2604"/>
                    <a:pt x="1261" y="2600"/>
                    <a:pt x="1260" y="2596"/>
                  </a:cubicBezTo>
                  <a:cubicBezTo>
                    <a:pt x="1259" y="2591"/>
                    <a:pt x="1258" y="2587"/>
                    <a:pt x="1256" y="2582"/>
                  </a:cubicBezTo>
                  <a:cubicBezTo>
                    <a:pt x="1256" y="2581"/>
                    <a:pt x="1256" y="2581"/>
                    <a:pt x="1256" y="2581"/>
                  </a:cubicBezTo>
                  <a:cubicBezTo>
                    <a:pt x="1255" y="2579"/>
                    <a:pt x="1255" y="2579"/>
                    <a:pt x="1255" y="2579"/>
                  </a:cubicBezTo>
                  <a:cubicBezTo>
                    <a:pt x="1255" y="2578"/>
                    <a:pt x="1255" y="2577"/>
                    <a:pt x="1254" y="2576"/>
                  </a:cubicBezTo>
                  <a:cubicBezTo>
                    <a:pt x="1253" y="2573"/>
                    <a:pt x="1253" y="2571"/>
                    <a:pt x="1252" y="2569"/>
                  </a:cubicBezTo>
                  <a:cubicBezTo>
                    <a:pt x="1251" y="2566"/>
                    <a:pt x="1250" y="2564"/>
                    <a:pt x="1249" y="2562"/>
                  </a:cubicBezTo>
                  <a:cubicBezTo>
                    <a:pt x="1249" y="2560"/>
                    <a:pt x="1248" y="2557"/>
                    <a:pt x="1247" y="2555"/>
                  </a:cubicBezTo>
                  <a:cubicBezTo>
                    <a:pt x="1246" y="2554"/>
                    <a:pt x="1246" y="2553"/>
                    <a:pt x="1245" y="2552"/>
                  </a:cubicBezTo>
                  <a:cubicBezTo>
                    <a:pt x="1245" y="2551"/>
                    <a:pt x="1244" y="2549"/>
                    <a:pt x="1244" y="2548"/>
                  </a:cubicBezTo>
                  <a:cubicBezTo>
                    <a:pt x="1243" y="2547"/>
                    <a:pt x="1243" y="2546"/>
                    <a:pt x="1242" y="2545"/>
                  </a:cubicBezTo>
                  <a:cubicBezTo>
                    <a:pt x="1242" y="2544"/>
                    <a:pt x="1241" y="2543"/>
                    <a:pt x="1240" y="2542"/>
                  </a:cubicBezTo>
                  <a:cubicBezTo>
                    <a:pt x="1239" y="2539"/>
                    <a:pt x="1238" y="2537"/>
                    <a:pt x="1237" y="2535"/>
                  </a:cubicBezTo>
                  <a:cubicBezTo>
                    <a:pt x="1236" y="2534"/>
                    <a:pt x="1236" y="2533"/>
                    <a:pt x="1235" y="2532"/>
                  </a:cubicBezTo>
                  <a:cubicBezTo>
                    <a:pt x="1233" y="2528"/>
                    <a:pt x="1233" y="2528"/>
                    <a:pt x="1233" y="2528"/>
                  </a:cubicBezTo>
                  <a:cubicBezTo>
                    <a:pt x="1228" y="2520"/>
                    <a:pt x="1222" y="2512"/>
                    <a:pt x="1216" y="2504"/>
                  </a:cubicBezTo>
                  <a:cubicBezTo>
                    <a:pt x="1213" y="2498"/>
                    <a:pt x="1209" y="2493"/>
                    <a:pt x="1206" y="2487"/>
                  </a:cubicBezTo>
                  <a:cubicBezTo>
                    <a:pt x="1207" y="2488"/>
                    <a:pt x="1208" y="2490"/>
                    <a:pt x="1210" y="2491"/>
                  </a:cubicBezTo>
                  <a:cubicBezTo>
                    <a:pt x="1210" y="2491"/>
                    <a:pt x="1210" y="2491"/>
                    <a:pt x="1210" y="2491"/>
                  </a:cubicBezTo>
                  <a:cubicBezTo>
                    <a:pt x="1210" y="2492"/>
                    <a:pt x="1210" y="2492"/>
                    <a:pt x="1210" y="2492"/>
                  </a:cubicBezTo>
                  <a:cubicBezTo>
                    <a:pt x="1211" y="2492"/>
                    <a:pt x="1211" y="2492"/>
                    <a:pt x="1211" y="2492"/>
                  </a:cubicBezTo>
                  <a:cubicBezTo>
                    <a:pt x="1211" y="2493"/>
                    <a:pt x="1211" y="2493"/>
                    <a:pt x="1212" y="2494"/>
                  </a:cubicBezTo>
                  <a:cubicBezTo>
                    <a:pt x="1213" y="2494"/>
                    <a:pt x="1213" y="2495"/>
                    <a:pt x="1214" y="2496"/>
                  </a:cubicBezTo>
                  <a:cubicBezTo>
                    <a:pt x="1216" y="2498"/>
                    <a:pt x="1217" y="2500"/>
                    <a:pt x="1219" y="2501"/>
                  </a:cubicBezTo>
                  <a:cubicBezTo>
                    <a:pt x="1223" y="2504"/>
                    <a:pt x="1226" y="2507"/>
                    <a:pt x="1230" y="2510"/>
                  </a:cubicBezTo>
                  <a:cubicBezTo>
                    <a:pt x="1234" y="2513"/>
                    <a:pt x="1238" y="2516"/>
                    <a:pt x="1242" y="2518"/>
                  </a:cubicBezTo>
                  <a:cubicBezTo>
                    <a:pt x="1243" y="2520"/>
                    <a:pt x="1245" y="2521"/>
                    <a:pt x="1247" y="2522"/>
                  </a:cubicBezTo>
                  <a:cubicBezTo>
                    <a:pt x="1249" y="2523"/>
                    <a:pt x="1251" y="2524"/>
                    <a:pt x="1253" y="2526"/>
                  </a:cubicBezTo>
                  <a:cubicBezTo>
                    <a:pt x="1260" y="2530"/>
                    <a:pt x="1267" y="2534"/>
                    <a:pt x="1273" y="2538"/>
                  </a:cubicBezTo>
                  <a:cubicBezTo>
                    <a:pt x="1276" y="2540"/>
                    <a:pt x="1279" y="2541"/>
                    <a:pt x="1282" y="2543"/>
                  </a:cubicBezTo>
                  <a:cubicBezTo>
                    <a:pt x="1284" y="2544"/>
                    <a:pt x="1286" y="2545"/>
                    <a:pt x="1288" y="2546"/>
                  </a:cubicBezTo>
                  <a:cubicBezTo>
                    <a:pt x="1290" y="2547"/>
                    <a:pt x="1291" y="2548"/>
                    <a:pt x="1292" y="2548"/>
                  </a:cubicBezTo>
                  <a:cubicBezTo>
                    <a:pt x="1293" y="2549"/>
                    <a:pt x="1294" y="2549"/>
                    <a:pt x="1294" y="2549"/>
                  </a:cubicBezTo>
                  <a:cubicBezTo>
                    <a:pt x="1294" y="2549"/>
                    <a:pt x="1293" y="2549"/>
                    <a:pt x="1292" y="2548"/>
                  </a:cubicBezTo>
                  <a:cubicBezTo>
                    <a:pt x="1292" y="2547"/>
                    <a:pt x="1290" y="2546"/>
                    <a:pt x="1289" y="2545"/>
                  </a:cubicBezTo>
                  <a:cubicBezTo>
                    <a:pt x="1287" y="2544"/>
                    <a:pt x="1285" y="2542"/>
                    <a:pt x="1283" y="2540"/>
                  </a:cubicBezTo>
                  <a:cubicBezTo>
                    <a:pt x="1281" y="2538"/>
                    <a:pt x="1279" y="2536"/>
                    <a:pt x="1276" y="2534"/>
                  </a:cubicBezTo>
                  <a:cubicBezTo>
                    <a:pt x="1270" y="2530"/>
                    <a:pt x="1264" y="2525"/>
                    <a:pt x="1257" y="2520"/>
                  </a:cubicBezTo>
                  <a:cubicBezTo>
                    <a:pt x="1255" y="2518"/>
                    <a:pt x="1253" y="2517"/>
                    <a:pt x="1251" y="2516"/>
                  </a:cubicBezTo>
                  <a:cubicBezTo>
                    <a:pt x="1250" y="2515"/>
                    <a:pt x="1248" y="2513"/>
                    <a:pt x="1246" y="2512"/>
                  </a:cubicBezTo>
                  <a:cubicBezTo>
                    <a:pt x="1242" y="2509"/>
                    <a:pt x="1238" y="2507"/>
                    <a:pt x="1235" y="2504"/>
                  </a:cubicBezTo>
                  <a:cubicBezTo>
                    <a:pt x="1231" y="2501"/>
                    <a:pt x="1228" y="2498"/>
                    <a:pt x="1224" y="2495"/>
                  </a:cubicBezTo>
                  <a:cubicBezTo>
                    <a:pt x="1223" y="2494"/>
                    <a:pt x="1221" y="2492"/>
                    <a:pt x="1219" y="2491"/>
                  </a:cubicBezTo>
                  <a:cubicBezTo>
                    <a:pt x="1219" y="2490"/>
                    <a:pt x="1218" y="2490"/>
                    <a:pt x="1217" y="2489"/>
                  </a:cubicBezTo>
                  <a:cubicBezTo>
                    <a:pt x="1217" y="2488"/>
                    <a:pt x="1216" y="2488"/>
                    <a:pt x="1216" y="2488"/>
                  </a:cubicBezTo>
                  <a:cubicBezTo>
                    <a:pt x="1215" y="2487"/>
                    <a:pt x="1215" y="2487"/>
                    <a:pt x="1215" y="2487"/>
                  </a:cubicBezTo>
                  <a:cubicBezTo>
                    <a:pt x="1215" y="2487"/>
                    <a:pt x="1215" y="2487"/>
                    <a:pt x="1215" y="2487"/>
                  </a:cubicBezTo>
                  <a:cubicBezTo>
                    <a:pt x="1215" y="2486"/>
                    <a:pt x="1215" y="2486"/>
                    <a:pt x="1215" y="2486"/>
                  </a:cubicBezTo>
                  <a:cubicBezTo>
                    <a:pt x="1212" y="2483"/>
                    <a:pt x="1209" y="2480"/>
                    <a:pt x="1207" y="2477"/>
                  </a:cubicBezTo>
                  <a:cubicBezTo>
                    <a:pt x="1205" y="2474"/>
                    <a:pt x="1203" y="2471"/>
                    <a:pt x="1202" y="2468"/>
                  </a:cubicBezTo>
                  <a:cubicBezTo>
                    <a:pt x="1200" y="2465"/>
                    <a:pt x="1199" y="2462"/>
                    <a:pt x="1198" y="2459"/>
                  </a:cubicBezTo>
                  <a:cubicBezTo>
                    <a:pt x="1198" y="2459"/>
                    <a:pt x="1198" y="2458"/>
                    <a:pt x="1197" y="2457"/>
                  </a:cubicBezTo>
                  <a:cubicBezTo>
                    <a:pt x="1197" y="2457"/>
                    <a:pt x="1197" y="2456"/>
                    <a:pt x="1197" y="2456"/>
                  </a:cubicBezTo>
                  <a:cubicBezTo>
                    <a:pt x="1197" y="2455"/>
                    <a:pt x="1197" y="2455"/>
                    <a:pt x="1197" y="2455"/>
                  </a:cubicBezTo>
                  <a:cubicBezTo>
                    <a:pt x="1197" y="2455"/>
                    <a:pt x="1196" y="2454"/>
                    <a:pt x="1196" y="2454"/>
                  </a:cubicBezTo>
                  <a:cubicBezTo>
                    <a:pt x="1196" y="2453"/>
                    <a:pt x="1196" y="2453"/>
                    <a:pt x="1196" y="2452"/>
                  </a:cubicBezTo>
                  <a:cubicBezTo>
                    <a:pt x="1196" y="2451"/>
                    <a:pt x="1195" y="2449"/>
                    <a:pt x="1195" y="2448"/>
                  </a:cubicBezTo>
                  <a:cubicBezTo>
                    <a:pt x="1195" y="2447"/>
                    <a:pt x="1195" y="2446"/>
                    <a:pt x="1195" y="2446"/>
                  </a:cubicBezTo>
                  <a:cubicBezTo>
                    <a:pt x="1195" y="2446"/>
                    <a:pt x="1195" y="2447"/>
                    <a:pt x="1195" y="2448"/>
                  </a:cubicBezTo>
                  <a:cubicBezTo>
                    <a:pt x="1195" y="2446"/>
                    <a:pt x="1194" y="2445"/>
                    <a:pt x="1194" y="2443"/>
                  </a:cubicBezTo>
                  <a:cubicBezTo>
                    <a:pt x="1194" y="2441"/>
                    <a:pt x="1194" y="2439"/>
                    <a:pt x="1194" y="2437"/>
                  </a:cubicBezTo>
                  <a:cubicBezTo>
                    <a:pt x="1194" y="2436"/>
                    <a:pt x="1194" y="2435"/>
                    <a:pt x="1194" y="2434"/>
                  </a:cubicBezTo>
                  <a:cubicBezTo>
                    <a:pt x="1194" y="2433"/>
                    <a:pt x="1194" y="2433"/>
                    <a:pt x="1194" y="2432"/>
                  </a:cubicBezTo>
                  <a:cubicBezTo>
                    <a:pt x="1194" y="2430"/>
                    <a:pt x="1194" y="2428"/>
                    <a:pt x="1194" y="2426"/>
                  </a:cubicBezTo>
                  <a:cubicBezTo>
                    <a:pt x="1194" y="2425"/>
                    <a:pt x="1194" y="2423"/>
                    <a:pt x="1194" y="2421"/>
                  </a:cubicBezTo>
                  <a:cubicBezTo>
                    <a:pt x="1194" y="2420"/>
                    <a:pt x="1194" y="2418"/>
                    <a:pt x="1194" y="2416"/>
                  </a:cubicBezTo>
                  <a:cubicBezTo>
                    <a:pt x="1195" y="2415"/>
                    <a:pt x="1195" y="2413"/>
                    <a:pt x="1195" y="2412"/>
                  </a:cubicBezTo>
                  <a:cubicBezTo>
                    <a:pt x="1195" y="2411"/>
                    <a:pt x="1195" y="2409"/>
                    <a:pt x="1196" y="2408"/>
                  </a:cubicBezTo>
                  <a:cubicBezTo>
                    <a:pt x="1199" y="2401"/>
                    <a:pt x="1203" y="2394"/>
                    <a:pt x="1206" y="2388"/>
                  </a:cubicBezTo>
                  <a:cubicBezTo>
                    <a:pt x="1206" y="2389"/>
                    <a:pt x="1206" y="2391"/>
                    <a:pt x="1206" y="2392"/>
                  </a:cubicBezTo>
                  <a:cubicBezTo>
                    <a:pt x="1207" y="2394"/>
                    <a:pt x="1207" y="2396"/>
                    <a:pt x="1208" y="2398"/>
                  </a:cubicBezTo>
                  <a:cubicBezTo>
                    <a:pt x="1208" y="2399"/>
                    <a:pt x="1209" y="2401"/>
                    <a:pt x="1209" y="2403"/>
                  </a:cubicBezTo>
                  <a:cubicBezTo>
                    <a:pt x="1210" y="2405"/>
                    <a:pt x="1210" y="2407"/>
                    <a:pt x="1211" y="2408"/>
                  </a:cubicBezTo>
                  <a:cubicBezTo>
                    <a:pt x="1211" y="2410"/>
                    <a:pt x="1212" y="2412"/>
                    <a:pt x="1213" y="2414"/>
                  </a:cubicBezTo>
                  <a:cubicBezTo>
                    <a:pt x="1213" y="2416"/>
                    <a:pt x="1214" y="2417"/>
                    <a:pt x="1215" y="2419"/>
                  </a:cubicBezTo>
                  <a:cubicBezTo>
                    <a:pt x="1216" y="2421"/>
                    <a:pt x="1217" y="2423"/>
                    <a:pt x="1218" y="2425"/>
                  </a:cubicBezTo>
                  <a:cubicBezTo>
                    <a:pt x="1218" y="2426"/>
                    <a:pt x="1219" y="2428"/>
                    <a:pt x="1220" y="2430"/>
                  </a:cubicBezTo>
                  <a:cubicBezTo>
                    <a:pt x="1221" y="2431"/>
                    <a:pt x="1222" y="2433"/>
                    <a:pt x="1223" y="2435"/>
                  </a:cubicBezTo>
                  <a:cubicBezTo>
                    <a:pt x="1224" y="2436"/>
                    <a:pt x="1225" y="2438"/>
                    <a:pt x="1226" y="2439"/>
                  </a:cubicBezTo>
                  <a:cubicBezTo>
                    <a:pt x="1227" y="2440"/>
                    <a:pt x="1227" y="2441"/>
                    <a:pt x="1228" y="2441"/>
                  </a:cubicBezTo>
                  <a:cubicBezTo>
                    <a:pt x="1229" y="2442"/>
                    <a:pt x="1229" y="2443"/>
                    <a:pt x="1230" y="2444"/>
                  </a:cubicBezTo>
                  <a:cubicBezTo>
                    <a:pt x="1231" y="2445"/>
                    <a:pt x="1232" y="2446"/>
                    <a:pt x="1233" y="2448"/>
                  </a:cubicBezTo>
                  <a:cubicBezTo>
                    <a:pt x="1235" y="2450"/>
                    <a:pt x="1237" y="2452"/>
                    <a:pt x="1239" y="2455"/>
                  </a:cubicBezTo>
                  <a:cubicBezTo>
                    <a:pt x="1243" y="2459"/>
                    <a:pt x="1246" y="2462"/>
                    <a:pt x="1248" y="2465"/>
                  </a:cubicBezTo>
                  <a:cubicBezTo>
                    <a:pt x="1249" y="2467"/>
                    <a:pt x="1249" y="2468"/>
                    <a:pt x="1250" y="2468"/>
                  </a:cubicBezTo>
                  <a:cubicBezTo>
                    <a:pt x="1250" y="2469"/>
                    <a:pt x="1250" y="2470"/>
                    <a:pt x="1250" y="2470"/>
                  </a:cubicBezTo>
                  <a:cubicBezTo>
                    <a:pt x="1250" y="2470"/>
                    <a:pt x="1250" y="2469"/>
                    <a:pt x="1250" y="2468"/>
                  </a:cubicBezTo>
                  <a:cubicBezTo>
                    <a:pt x="1250" y="2468"/>
                    <a:pt x="1250" y="2467"/>
                    <a:pt x="1250" y="2467"/>
                  </a:cubicBezTo>
                  <a:cubicBezTo>
                    <a:pt x="1250" y="2466"/>
                    <a:pt x="1249" y="2465"/>
                    <a:pt x="1249" y="2465"/>
                  </a:cubicBezTo>
                  <a:cubicBezTo>
                    <a:pt x="1248" y="2463"/>
                    <a:pt x="1248" y="2461"/>
                    <a:pt x="1247" y="2459"/>
                  </a:cubicBezTo>
                  <a:cubicBezTo>
                    <a:pt x="1246" y="2457"/>
                    <a:pt x="1244" y="2454"/>
                    <a:pt x="1243" y="2452"/>
                  </a:cubicBezTo>
                  <a:cubicBezTo>
                    <a:pt x="1241" y="2449"/>
                    <a:pt x="1239" y="2447"/>
                    <a:pt x="1238" y="2444"/>
                  </a:cubicBezTo>
                  <a:cubicBezTo>
                    <a:pt x="1237" y="2443"/>
                    <a:pt x="1237" y="2443"/>
                    <a:pt x="1236" y="2442"/>
                  </a:cubicBezTo>
                  <a:cubicBezTo>
                    <a:pt x="1236" y="2441"/>
                    <a:pt x="1235" y="2441"/>
                    <a:pt x="1235" y="2440"/>
                  </a:cubicBezTo>
                  <a:cubicBezTo>
                    <a:pt x="1235" y="2439"/>
                    <a:pt x="1234" y="2438"/>
                    <a:pt x="1234" y="2438"/>
                  </a:cubicBezTo>
                  <a:cubicBezTo>
                    <a:pt x="1233" y="2437"/>
                    <a:pt x="1233" y="2436"/>
                    <a:pt x="1232" y="2435"/>
                  </a:cubicBezTo>
                  <a:cubicBezTo>
                    <a:pt x="1231" y="2434"/>
                    <a:pt x="1231" y="2432"/>
                    <a:pt x="1230" y="2431"/>
                  </a:cubicBezTo>
                  <a:cubicBezTo>
                    <a:pt x="1229" y="2429"/>
                    <a:pt x="1228" y="2428"/>
                    <a:pt x="1227" y="2426"/>
                  </a:cubicBezTo>
                  <a:cubicBezTo>
                    <a:pt x="1226" y="2424"/>
                    <a:pt x="1225" y="2423"/>
                    <a:pt x="1225" y="2421"/>
                  </a:cubicBezTo>
                  <a:cubicBezTo>
                    <a:pt x="1224" y="2419"/>
                    <a:pt x="1223" y="2418"/>
                    <a:pt x="1222" y="2416"/>
                  </a:cubicBezTo>
                  <a:cubicBezTo>
                    <a:pt x="1222" y="2414"/>
                    <a:pt x="1221" y="2413"/>
                    <a:pt x="1220" y="2411"/>
                  </a:cubicBezTo>
                  <a:cubicBezTo>
                    <a:pt x="1219" y="2409"/>
                    <a:pt x="1219" y="2408"/>
                    <a:pt x="1218" y="2406"/>
                  </a:cubicBezTo>
                  <a:cubicBezTo>
                    <a:pt x="1217" y="2402"/>
                    <a:pt x="1215" y="2399"/>
                    <a:pt x="1214" y="2396"/>
                  </a:cubicBezTo>
                  <a:cubicBezTo>
                    <a:pt x="1214" y="2394"/>
                    <a:pt x="1213" y="2392"/>
                    <a:pt x="1213" y="2391"/>
                  </a:cubicBezTo>
                  <a:cubicBezTo>
                    <a:pt x="1212" y="2389"/>
                    <a:pt x="1212" y="2388"/>
                    <a:pt x="1211" y="2386"/>
                  </a:cubicBezTo>
                  <a:cubicBezTo>
                    <a:pt x="1211" y="2384"/>
                    <a:pt x="1211" y="2383"/>
                    <a:pt x="1210" y="2381"/>
                  </a:cubicBezTo>
                  <a:cubicBezTo>
                    <a:pt x="1210" y="2380"/>
                    <a:pt x="1210" y="2379"/>
                    <a:pt x="1209" y="2378"/>
                  </a:cubicBezTo>
                  <a:cubicBezTo>
                    <a:pt x="1228" y="2331"/>
                    <a:pt x="1222" y="2299"/>
                    <a:pt x="1215" y="2246"/>
                  </a:cubicBezTo>
                  <a:cubicBezTo>
                    <a:pt x="1248" y="2280"/>
                    <a:pt x="1246" y="2314"/>
                    <a:pt x="1246" y="2349"/>
                  </a:cubicBezTo>
                  <a:cubicBezTo>
                    <a:pt x="1246" y="2349"/>
                    <a:pt x="1246" y="2349"/>
                    <a:pt x="1246" y="2349"/>
                  </a:cubicBezTo>
                  <a:cubicBezTo>
                    <a:pt x="1245" y="2350"/>
                    <a:pt x="1245" y="2350"/>
                    <a:pt x="1244" y="2351"/>
                  </a:cubicBezTo>
                  <a:cubicBezTo>
                    <a:pt x="1243" y="2352"/>
                    <a:pt x="1243" y="2353"/>
                    <a:pt x="1242" y="2354"/>
                  </a:cubicBezTo>
                  <a:cubicBezTo>
                    <a:pt x="1241" y="2355"/>
                    <a:pt x="1241" y="2357"/>
                    <a:pt x="1240" y="2358"/>
                  </a:cubicBezTo>
                  <a:cubicBezTo>
                    <a:pt x="1239" y="2359"/>
                    <a:pt x="1239" y="2360"/>
                    <a:pt x="1238" y="2362"/>
                  </a:cubicBezTo>
                  <a:cubicBezTo>
                    <a:pt x="1238" y="2363"/>
                    <a:pt x="1238" y="2364"/>
                    <a:pt x="1237" y="2365"/>
                  </a:cubicBezTo>
                  <a:cubicBezTo>
                    <a:pt x="1237" y="2367"/>
                    <a:pt x="1237" y="2368"/>
                    <a:pt x="1236" y="2369"/>
                  </a:cubicBezTo>
                  <a:cubicBezTo>
                    <a:pt x="1236" y="2370"/>
                    <a:pt x="1236" y="2372"/>
                    <a:pt x="1236" y="2373"/>
                  </a:cubicBezTo>
                  <a:cubicBezTo>
                    <a:pt x="1236" y="2373"/>
                    <a:pt x="1236" y="2374"/>
                    <a:pt x="1236" y="2375"/>
                  </a:cubicBezTo>
                  <a:cubicBezTo>
                    <a:pt x="1236" y="2375"/>
                    <a:pt x="1236" y="2376"/>
                    <a:pt x="1236" y="2376"/>
                  </a:cubicBezTo>
                  <a:cubicBezTo>
                    <a:pt x="1236" y="2377"/>
                    <a:pt x="1236" y="2378"/>
                    <a:pt x="1236" y="2379"/>
                  </a:cubicBezTo>
                  <a:cubicBezTo>
                    <a:pt x="1236" y="2380"/>
                    <a:pt x="1237" y="2380"/>
                    <a:pt x="1237" y="2381"/>
                  </a:cubicBezTo>
                  <a:cubicBezTo>
                    <a:pt x="1237" y="2382"/>
                    <a:pt x="1237" y="2382"/>
                    <a:pt x="1237" y="2382"/>
                  </a:cubicBezTo>
                  <a:cubicBezTo>
                    <a:pt x="1237" y="2383"/>
                    <a:pt x="1237" y="2383"/>
                    <a:pt x="1237" y="2383"/>
                  </a:cubicBezTo>
                  <a:cubicBezTo>
                    <a:pt x="1237" y="2383"/>
                    <a:pt x="1237" y="2383"/>
                    <a:pt x="1238" y="2383"/>
                  </a:cubicBezTo>
                  <a:cubicBezTo>
                    <a:pt x="1238" y="2382"/>
                    <a:pt x="1238" y="2382"/>
                    <a:pt x="1238" y="2381"/>
                  </a:cubicBezTo>
                  <a:cubicBezTo>
                    <a:pt x="1239" y="2381"/>
                    <a:pt x="1239" y="2380"/>
                    <a:pt x="1239" y="2379"/>
                  </a:cubicBezTo>
                  <a:cubicBezTo>
                    <a:pt x="1240" y="2379"/>
                    <a:pt x="1240" y="2378"/>
                    <a:pt x="1241" y="2377"/>
                  </a:cubicBezTo>
                  <a:cubicBezTo>
                    <a:pt x="1241" y="2376"/>
                    <a:pt x="1241" y="2375"/>
                    <a:pt x="1242" y="2374"/>
                  </a:cubicBezTo>
                  <a:cubicBezTo>
                    <a:pt x="1242" y="2373"/>
                    <a:pt x="1243" y="2372"/>
                    <a:pt x="1243" y="2371"/>
                  </a:cubicBezTo>
                  <a:cubicBezTo>
                    <a:pt x="1244" y="2370"/>
                    <a:pt x="1244" y="2369"/>
                    <a:pt x="1245" y="2368"/>
                  </a:cubicBezTo>
                  <a:cubicBezTo>
                    <a:pt x="1245" y="2367"/>
                    <a:pt x="1245" y="2365"/>
                    <a:pt x="1246" y="2364"/>
                  </a:cubicBezTo>
                  <a:cubicBezTo>
                    <a:pt x="1246" y="2364"/>
                    <a:pt x="1246" y="2363"/>
                    <a:pt x="1246" y="2363"/>
                  </a:cubicBezTo>
                  <a:cubicBezTo>
                    <a:pt x="1247" y="2377"/>
                    <a:pt x="1249" y="2391"/>
                    <a:pt x="1254" y="2405"/>
                  </a:cubicBezTo>
                  <a:cubicBezTo>
                    <a:pt x="1254" y="2404"/>
                    <a:pt x="1254" y="2403"/>
                    <a:pt x="1254" y="2402"/>
                  </a:cubicBezTo>
                  <a:cubicBezTo>
                    <a:pt x="1255" y="2403"/>
                    <a:pt x="1255" y="2405"/>
                    <a:pt x="1256" y="2406"/>
                  </a:cubicBezTo>
                  <a:cubicBezTo>
                    <a:pt x="1256" y="2407"/>
                    <a:pt x="1257" y="2409"/>
                    <a:pt x="1257" y="2410"/>
                  </a:cubicBezTo>
                  <a:cubicBezTo>
                    <a:pt x="1258" y="2411"/>
                    <a:pt x="1258" y="2412"/>
                    <a:pt x="1259" y="2413"/>
                  </a:cubicBezTo>
                  <a:cubicBezTo>
                    <a:pt x="1259" y="2415"/>
                    <a:pt x="1261" y="2418"/>
                    <a:pt x="1262" y="2420"/>
                  </a:cubicBezTo>
                  <a:cubicBezTo>
                    <a:pt x="1264" y="2425"/>
                    <a:pt x="1266" y="2429"/>
                    <a:pt x="1268" y="2433"/>
                  </a:cubicBezTo>
                  <a:cubicBezTo>
                    <a:pt x="1268" y="2434"/>
                    <a:pt x="1269" y="2435"/>
                    <a:pt x="1269" y="2436"/>
                  </a:cubicBezTo>
                  <a:cubicBezTo>
                    <a:pt x="1270" y="2437"/>
                    <a:pt x="1270" y="2438"/>
                    <a:pt x="1271" y="2439"/>
                  </a:cubicBezTo>
                  <a:cubicBezTo>
                    <a:pt x="1272" y="2441"/>
                    <a:pt x="1272" y="2443"/>
                    <a:pt x="1273" y="2445"/>
                  </a:cubicBezTo>
                  <a:cubicBezTo>
                    <a:pt x="1273" y="2446"/>
                    <a:pt x="1274" y="2447"/>
                    <a:pt x="1274" y="2448"/>
                  </a:cubicBezTo>
                  <a:cubicBezTo>
                    <a:pt x="1274" y="2448"/>
                    <a:pt x="1275" y="2449"/>
                    <a:pt x="1275" y="2450"/>
                  </a:cubicBezTo>
                  <a:cubicBezTo>
                    <a:pt x="1275" y="2451"/>
                    <a:pt x="1275" y="2451"/>
                    <a:pt x="1276" y="2452"/>
                  </a:cubicBezTo>
                  <a:cubicBezTo>
                    <a:pt x="1276" y="2452"/>
                    <a:pt x="1276" y="2453"/>
                    <a:pt x="1276" y="2454"/>
                  </a:cubicBezTo>
                  <a:cubicBezTo>
                    <a:pt x="1277" y="2455"/>
                    <a:pt x="1277" y="2455"/>
                    <a:pt x="1277" y="2456"/>
                  </a:cubicBezTo>
                  <a:cubicBezTo>
                    <a:pt x="1277" y="2457"/>
                    <a:pt x="1278" y="2457"/>
                    <a:pt x="1278" y="2457"/>
                  </a:cubicBezTo>
                  <a:cubicBezTo>
                    <a:pt x="1278" y="2457"/>
                    <a:pt x="1278" y="2457"/>
                    <a:pt x="1278" y="2456"/>
                  </a:cubicBezTo>
                  <a:cubicBezTo>
                    <a:pt x="1278" y="2455"/>
                    <a:pt x="1278" y="2454"/>
                    <a:pt x="1278" y="2453"/>
                  </a:cubicBezTo>
                  <a:cubicBezTo>
                    <a:pt x="1278" y="2453"/>
                    <a:pt x="1278" y="2452"/>
                    <a:pt x="1278" y="2451"/>
                  </a:cubicBezTo>
                  <a:cubicBezTo>
                    <a:pt x="1278" y="2451"/>
                    <a:pt x="1278" y="2450"/>
                    <a:pt x="1278" y="2449"/>
                  </a:cubicBezTo>
                  <a:cubicBezTo>
                    <a:pt x="1278" y="2448"/>
                    <a:pt x="1278" y="2448"/>
                    <a:pt x="1278" y="2447"/>
                  </a:cubicBezTo>
                  <a:cubicBezTo>
                    <a:pt x="1278" y="2446"/>
                    <a:pt x="1278" y="2445"/>
                    <a:pt x="1277" y="2444"/>
                  </a:cubicBezTo>
                  <a:cubicBezTo>
                    <a:pt x="1277" y="2443"/>
                    <a:pt x="1277" y="2442"/>
                    <a:pt x="1277" y="2441"/>
                  </a:cubicBezTo>
                  <a:cubicBezTo>
                    <a:pt x="1277" y="2440"/>
                    <a:pt x="1277" y="2439"/>
                    <a:pt x="1276" y="2438"/>
                  </a:cubicBezTo>
                  <a:cubicBezTo>
                    <a:pt x="1276" y="2436"/>
                    <a:pt x="1276" y="2435"/>
                    <a:pt x="1275" y="2434"/>
                  </a:cubicBezTo>
                  <a:cubicBezTo>
                    <a:pt x="1275" y="2433"/>
                    <a:pt x="1275" y="2432"/>
                    <a:pt x="1274" y="2431"/>
                  </a:cubicBezTo>
                  <a:cubicBezTo>
                    <a:pt x="1274" y="2428"/>
                    <a:pt x="1273" y="2426"/>
                    <a:pt x="1272" y="2424"/>
                  </a:cubicBezTo>
                  <a:cubicBezTo>
                    <a:pt x="1271" y="2421"/>
                    <a:pt x="1270" y="2419"/>
                    <a:pt x="1269" y="2417"/>
                  </a:cubicBezTo>
                  <a:cubicBezTo>
                    <a:pt x="1268" y="2414"/>
                    <a:pt x="1267" y="2412"/>
                    <a:pt x="1265" y="2410"/>
                  </a:cubicBezTo>
                  <a:cubicBezTo>
                    <a:pt x="1265" y="2409"/>
                    <a:pt x="1264" y="2408"/>
                    <a:pt x="1264" y="2407"/>
                  </a:cubicBezTo>
                  <a:cubicBezTo>
                    <a:pt x="1263" y="2406"/>
                    <a:pt x="1263" y="2404"/>
                    <a:pt x="1262" y="2403"/>
                  </a:cubicBezTo>
                  <a:cubicBezTo>
                    <a:pt x="1261" y="2401"/>
                    <a:pt x="1260" y="2399"/>
                    <a:pt x="1259" y="2397"/>
                  </a:cubicBezTo>
                  <a:cubicBezTo>
                    <a:pt x="1258" y="2395"/>
                    <a:pt x="1257" y="2394"/>
                    <a:pt x="1256" y="2392"/>
                  </a:cubicBezTo>
                  <a:cubicBezTo>
                    <a:pt x="1256" y="2391"/>
                    <a:pt x="1255" y="2391"/>
                    <a:pt x="1255" y="2390"/>
                  </a:cubicBezTo>
                  <a:cubicBezTo>
                    <a:pt x="1258" y="2357"/>
                    <a:pt x="1260" y="2330"/>
                    <a:pt x="1257" y="2304"/>
                  </a:cubicBezTo>
                  <a:cubicBezTo>
                    <a:pt x="1259" y="2307"/>
                    <a:pt x="1260" y="2310"/>
                    <a:pt x="1262" y="2313"/>
                  </a:cubicBezTo>
                  <a:cubicBezTo>
                    <a:pt x="1263" y="2316"/>
                    <a:pt x="1265" y="2319"/>
                    <a:pt x="1266" y="2322"/>
                  </a:cubicBezTo>
                  <a:cubicBezTo>
                    <a:pt x="1268" y="2325"/>
                    <a:pt x="1270" y="2329"/>
                    <a:pt x="1271" y="2332"/>
                  </a:cubicBezTo>
                  <a:cubicBezTo>
                    <a:pt x="1273" y="2335"/>
                    <a:pt x="1274" y="2339"/>
                    <a:pt x="1276" y="2342"/>
                  </a:cubicBezTo>
                  <a:cubicBezTo>
                    <a:pt x="1277" y="2345"/>
                    <a:pt x="1278" y="2349"/>
                    <a:pt x="1280" y="2352"/>
                  </a:cubicBezTo>
                  <a:cubicBezTo>
                    <a:pt x="1281" y="2355"/>
                    <a:pt x="1282" y="2358"/>
                    <a:pt x="1283" y="2361"/>
                  </a:cubicBezTo>
                  <a:cubicBezTo>
                    <a:pt x="1284" y="2364"/>
                    <a:pt x="1285" y="2367"/>
                    <a:pt x="1286" y="2369"/>
                  </a:cubicBezTo>
                  <a:cubicBezTo>
                    <a:pt x="1286" y="2371"/>
                    <a:pt x="1286" y="2372"/>
                    <a:pt x="1287" y="2373"/>
                  </a:cubicBezTo>
                  <a:cubicBezTo>
                    <a:pt x="1287" y="2374"/>
                    <a:pt x="1287" y="2376"/>
                    <a:pt x="1287" y="2377"/>
                  </a:cubicBezTo>
                  <a:cubicBezTo>
                    <a:pt x="1288" y="2378"/>
                    <a:pt x="1288" y="2379"/>
                    <a:pt x="1288" y="2380"/>
                  </a:cubicBezTo>
                  <a:cubicBezTo>
                    <a:pt x="1288" y="2381"/>
                    <a:pt x="1289" y="2382"/>
                    <a:pt x="1289" y="2382"/>
                  </a:cubicBezTo>
                  <a:cubicBezTo>
                    <a:pt x="1289" y="2384"/>
                    <a:pt x="1289" y="2385"/>
                    <a:pt x="1289" y="2386"/>
                  </a:cubicBezTo>
                  <a:cubicBezTo>
                    <a:pt x="1290" y="2387"/>
                    <a:pt x="1290" y="2387"/>
                    <a:pt x="1290" y="2387"/>
                  </a:cubicBezTo>
                  <a:cubicBezTo>
                    <a:pt x="1290" y="2387"/>
                    <a:pt x="1290" y="2387"/>
                    <a:pt x="1290" y="2386"/>
                  </a:cubicBezTo>
                  <a:cubicBezTo>
                    <a:pt x="1290" y="2385"/>
                    <a:pt x="1290" y="2384"/>
                    <a:pt x="1290" y="2382"/>
                  </a:cubicBezTo>
                  <a:cubicBezTo>
                    <a:pt x="1290" y="2381"/>
                    <a:pt x="1290" y="2380"/>
                    <a:pt x="1290" y="2379"/>
                  </a:cubicBezTo>
                  <a:cubicBezTo>
                    <a:pt x="1290" y="2378"/>
                    <a:pt x="1290" y="2377"/>
                    <a:pt x="1291" y="2376"/>
                  </a:cubicBezTo>
                  <a:cubicBezTo>
                    <a:pt x="1291" y="2375"/>
                    <a:pt x="1290" y="2374"/>
                    <a:pt x="1290" y="2373"/>
                  </a:cubicBezTo>
                  <a:cubicBezTo>
                    <a:pt x="1290" y="2371"/>
                    <a:pt x="1290" y="2370"/>
                    <a:pt x="1290" y="2369"/>
                  </a:cubicBezTo>
                  <a:cubicBezTo>
                    <a:pt x="1290" y="2367"/>
                    <a:pt x="1290" y="2366"/>
                    <a:pt x="1290" y="2364"/>
                  </a:cubicBezTo>
                  <a:cubicBezTo>
                    <a:pt x="1289" y="2363"/>
                    <a:pt x="1289" y="2361"/>
                    <a:pt x="1289" y="2359"/>
                  </a:cubicBezTo>
                  <a:cubicBezTo>
                    <a:pt x="1288" y="2356"/>
                    <a:pt x="1287" y="2353"/>
                    <a:pt x="1286" y="2349"/>
                  </a:cubicBezTo>
                  <a:cubicBezTo>
                    <a:pt x="1286" y="2348"/>
                    <a:pt x="1285" y="2346"/>
                    <a:pt x="1285" y="2344"/>
                  </a:cubicBezTo>
                  <a:cubicBezTo>
                    <a:pt x="1284" y="2343"/>
                    <a:pt x="1283" y="2341"/>
                    <a:pt x="1283" y="2339"/>
                  </a:cubicBezTo>
                  <a:cubicBezTo>
                    <a:pt x="1281" y="2336"/>
                    <a:pt x="1280" y="2332"/>
                    <a:pt x="1278" y="2329"/>
                  </a:cubicBezTo>
                  <a:cubicBezTo>
                    <a:pt x="1277" y="2325"/>
                    <a:pt x="1275" y="2322"/>
                    <a:pt x="1273" y="2319"/>
                  </a:cubicBezTo>
                  <a:cubicBezTo>
                    <a:pt x="1272" y="2317"/>
                    <a:pt x="1271" y="2315"/>
                    <a:pt x="1270" y="2314"/>
                  </a:cubicBezTo>
                  <a:cubicBezTo>
                    <a:pt x="1269" y="2312"/>
                    <a:pt x="1269" y="2311"/>
                    <a:pt x="1268" y="2309"/>
                  </a:cubicBezTo>
                  <a:cubicBezTo>
                    <a:pt x="1264" y="2303"/>
                    <a:pt x="1260" y="2298"/>
                    <a:pt x="1257" y="2293"/>
                  </a:cubicBezTo>
                  <a:cubicBezTo>
                    <a:pt x="1257" y="2292"/>
                    <a:pt x="1256" y="2291"/>
                    <a:pt x="1255" y="2290"/>
                  </a:cubicBezTo>
                  <a:cubicBezTo>
                    <a:pt x="1254" y="2282"/>
                    <a:pt x="1251" y="2274"/>
                    <a:pt x="1249" y="2265"/>
                  </a:cubicBezTo>
                  <a:cubicBezTo>
                    <a:pt x="1249" y="2265"/>
                    <a:pt x="1249" y="2265"/>
                    <a:pt x="1249" y="2266"/>
                  </a:cubicBezTo>
                  <a:cubicBezTo>
                    <a:pt x="1251" y="2268"/>
                    <a:pt x="1254" y="2271"/>
                    <a:pt x="1257" y="2274"/>
                  </a:cubicBezTo>
                  <a:cubicBezTo>
                    <a:pt x="1258" y="2276"/>
                    <a:pt x="1260" y="2277"/>
                    <a:pt x="1261" y="2279"/>
                  </a:cubicBezTo>
                  <a:cubicBezTo>
                    <a:pt x="1263" y="2280"/>
                    <a:pt x="1264" y="2282"/>
                    <a:pt x="1266" y="2283"/>
                  </a:cubicBezTo>
                  <a:cubicBezTo>
                    <a:pt x="1269" y="2286"/>
                    <a:pt x="1272" y="2289"/>
                    <a:pt x="1276" y="2292"/>
                  </a:cubicBezTo>
                  <a:cubicBezTo>
                    <a:pt x="1279" y="2295"/>
                    <a:pt x="1282" y="2298"/>
                    <a:pt x="1285" y="2301"/>
                  </a:cubicBezTo>
                  <a:cubicBezTo>
                    <a:pt x="1289" y="2303"/>
                    <a:pt x="1292" y="2306"/>
                    <a:pt x="1295" y="2309"/>
                  </a:cubicBezTo>
                  <a:cubicBezTo>
                    <a:pt x="1298" y="2311"/>
                    <a:pt x="1301" y="2314"/>
                    <a:pt x="1305" y="2316"/>
                  </a:cubicBezTo>
                  <a:cubicBezTo>
                    <a:pt x="1308" y="2318"/>
                    <a:pt x="1310" y="2320"/>
                    <a:pt x="1313" y="2322"/>
                  </a:cubicBezTo>
                  <a:cubicBezTo>
                    <a:pt x="1316" y="2324"/>
                    <a:pt x="1318" y="2326"/>
                    <a:pt x="1320" y="2328"/>
                  </a:cubicBezTo>
                  <a:cubicBezTo>
                    <a:pt x="1322" y="2329"/>
                    <a:pt x="1324" y="2331"/>
                    <a:pt x="1325" y="2332"/>
                  </a:cubicBezTo>
                  <a:cubicBezTo>
                    <a:pt x="1326" y="2334"/>
                    <a:pt x="1327" y="2335"/>
                    <a:pt x="1328" y="2336"/>
                  </a:cubicBezTo>
                  <a:cubicBezTo>
                    <a:pt x="1328" y="2336"/>
                    <a:pt x="1329" y="2337"/>
                    <a:pt x="1329" y="2337"/>
                  </a:cubicBezTo>
                  <a:cubicBezTo>
                    <a:pt x="1329" y="2337"/>
                    <a:pt x="1329" y="2336"/>
                    <a:pt x="1328" y="2335"/>
                  </a:cubicBezTo>
                  <a:cubicBezTo>
                    <a:pt x="1328" y="2334"/>
                    <a:pt x="1327" y="2333"/>
                    <a:pt x="1326" y="2331"/>
                  </a:cubicBezTo>
                  <a:cubicBezTo>
                    <a:pt x="1325" y="2330"/>
                    <a:pt x="1324" y="2328"/>
                    <a:pt x="1322" y="2326"/>
                  </a:cubicBezTo>
                  <a:cubicBezTo>
                    <a:pt x="1320" y="2323"/>
                    <a:pt x="1318" y="2321"/>
                    <a:pt x="1316" y="2319"/>
                  </a:cubicBezTo>
                  <a:cubicBezTo>
                    <a:pt x="1314" y="2316"/>
                    <a:pt x="1311" y="2314"/>
                    <a:pt x="1308" y="2311"/>
                  </a:cubicBezTo>
                  <a:cubicBezTo>
                    <a:pt x="1306" y="2309"/>
                    <a:pt x="1303" y="2306"/>
                    <a:pt x="1300" y="2303"/>
                  </a:cubicBezTo>
                  <a:cubicBezTo>
                    <a:pt x="1298" y="2302"/>
                    <a:pt x="1297" y="2301"/>
                    <a:pt x="1295" y="2299"/>
                  </a:cubicBezTo>
                  <a:cubicBezTo>
                    <a:pt x="1294" y="2298"/>
                    <a:pt x="1292" y="2296"/>
                    <a:pt x="1290" y="2295"/>
                  </a:cubicBezTo>
                  <a:cubicBezTo>
                    <a:pt x="1287" y="2292"/>
                    <a:pt x="1284" y="2289"/>
                    <a:pt x="1281" y="2286"/>
                  </a:cubicBezTo>
                  <a:cubicBezTo>
                    <a:pt x="1278" y="2283"/>
                    <a:pt x="1274" y="2280"/>
                    <a:pt x="1271" y="2277"/>
                  </a:cubicBezTo>
                  <a:cubicBezTo>
                    <a:pt x="1270" y="2276"/>
                    <a:pt x="1268" y="2275"/>
                    <a:pt x="1266" y="2273"/>
                  </a:cubicBezTo>
                  <a:cubicBezTo>
                    <a:pt x="1265" y="2272"/>
                    <a:pt x="1263" y="2270"/>
                    <a:pt x="1262" y="2269"/>
                  </a:cubicBezTo>
                  <a:cubicBezTo>
                    <a:pt x="1259" y="2266"/>
                    <a:pt x="1256" y="2264"/>
                    <a:pt x="1253" y="2261"/>
                  </a:cubicBezTo>
                  <a:cubicBezTo>
                    <a:pt x="1250" y="2259"/>
                    <a:pt x="1247" y="2257"/>
                    <a:pt x="1245" y="2254"/>
                  </a:cubicBezTo>
                  <a:cubicBezTo>
                    <a:pt x="1245" y="2254"/>
                    <a:pt x="1244" y="2254"/>
                    <a:pt x="1244" y="2254"/>
                  </a:cubicBezTo>
                  <a:cubicBezTo>
                    <a:pt x="1238" y="2238"/>
                    <a:pt x="1229" y="2222"/>
                    <a:pt x="1217" y="2204"/>
                  </a:cubicBezTo>
                  <a:cubicBezTo>
                    <a:pt x="1206" y="2188"/>
                    <a:pt x="1196" y="2172"/>
                    <a:pt x="1188" y="2156"/>
                  </a:cubicBezTo>
                  <a:cubicBezTo>
                    <a:pt x="1189" y="2158"/>
                    <a:pt x="1190" y="2159"/>
                    <a:pt x="1191" y="2160"/>
                  </a:cubicBezTo>
                  <a:cubicBezTo>
                    <a:pt x="1193" y="2162"/>
                    <a:pt x="1194" y="2163"/>
                    <a:pt x="1196" y="2165"/>
                  </a:cubicBezTo>
                  <a:cubicBezTo>
                    <a:pt x="1198" y="2166"/>
                    <a:pt x="1200" y="2168"/>
                    <a:pt x="1201" y="2170"/>
                  </a:cubicBezTo>
                  <a:cubicBezTo>
                    <a:pt x="1205" y="2173"/>
                    <a:pt x="1209" y="2176"/>
                    <a:pt x="1213" y="2179"/>
                  </a:cubicBezTo>
                  <a:cubicBezTo>
                    <a:pt x="1214" y="2181"/>
                    <a:pt x="1216" y="2182"/>
                    <a:pt x="1218" y="2184"/>
                  </a:cubicBezTo>
                  <a:cubicBezTo>
                    <a:pt x="1220" y="2185"/>
                    <a:pt x="1222" y="2186"/>
                    <a:pt x="1224" y="2188"/>
                  </a:cubicBezTo>
                  <a:cubicBezTo>
                    <a:pt x="1228" y="2190"/>
                    <a:pt x="1232" y="2193"/>
                    <a:pt x="1236" y="2195"/>
                  </a:cubicBezTo>
                  <a:cubicBezTo>
                    <a:pt x="1239" y="2197"/>
                    <a:pt x="1241" y="2198"/>
                    <a:pt x="1243" y="2199"/>
                  </a:cubicBezTo>
                  <a:cubicBezTo>
                    <a:pt x="1244" y="2200"/>
                    <a:pt x="1244" y="2200"/>
                    <a:pt x="1244" y="2200"/>
                  </a:cubicBezTo>
                  <a:cubicBezTo>
                    <a:pt x="1244" y="2201"/>
                    <a:pt x="1245" y="2202"/>
                    <a:pt x="1245" y="2202"/>
                  </a:cubicBezTo>
                  <a:cubicBezTo>
                    <a:pt x="1246" y="2203"/>
                    <a:pt x="1246" y="2204"/>
                    <a:pt x="1247" y="2205"/>
                  </a:cubicBezTo>
                  <a:cubicBezTo>
                    <a:pt x="1247" y="2205"/>
                    <a:pt x="1247" y="2206"/>
                    <a:pt x="1248" y="2207"/>
                  </a:cubicBezTo>
                  <a:cubicBezTo>
                    <a:pt x="1248" y="2208"/>
                    <a:pt x="1248" y="2208"/>
                    <a:pt x="1248" y="2208"/>
                  </a:cubicBezTo>
                  <a:cubicBezTo>
                    <a:pt x="1249" y="2209"/>
                    <a:pt x="1249" y="2209"/>
                    <a:pt x="1249" y="2210"/>
                  </a:cubicBezTo>
                  <a:cubicBezTo>
                    <a:pt x="1250" y="2212"/>
                    <a:pt x="1251" y="2214"/>
                    <a:pt x="1251" y="2216"/>
                  </a:cubicBezTo>
                  <a:cubicBezTo>
                    <a:pt x="1252" y="2218"/>
                    <a:pt x="1253" y="2220"/>
                    <a:pt x="1254" y="2222"/>
                  </a:cubicBezTo>
                  <a:cubicBezTo>
                    <a:pt x="1255" y="2225"/>
                    <a:pt x="1255" y="2227"/>
                    <a:pt x="1256" y="2229"/>
                  </a:cubicBezTo>
                  <a:cubicBezTo>
                    <a:pt x="1257" y="2232"/>
                    <a:pt x="1258" y="2234"/>
                    <a:pt x="1259" y="2236"/>
                  </a:cubicBezTo>
                  <a:cubicBezTo>
                    <a:pt x="1259" y="2237"/>
                    <a:pt x="1260" y="2239"/>
                    <a:pt x="1260" y="2240"/>
                  </a:cubicBezTo>
                  <a:cubicBezTo>
                    <a:pt x="1261" y="2241"/>
                    <a:pt x="1261" y="2242"/>
                    <a:pt x="1262" y="2243"/>
                  </a:cubicBezTo>
                  <a:cubicBezTo>
                    <a:pt x="1263" y="2245"/>
                    <a:pt x="1264" y="2247"/>
                    <a:pt x="1266" y="2249"/>
                  </a:cubicBezTo>
                  <a:cubicBezTo>
                    <a:pt x="1267" y="2251"/>
                    <a:pt x="1268" y="2252"/>
                    <a:pt x="1270" y="2254"/>
                  </a:cubicBezTo>
                  <a:cubicBezTo>
                    <a:pt x="1270" y="2255"/>
                    <a:pt x="1271" y="2255"/>
                    <a:pt x="1272" y="2256"/>
                  </a:cubicBezTo>
                  <a:cubicBezTo>
                    <a:pt x="1272" y="2256"/>
                    <a:pt x="1273" y="2257"/>
                    <a:pt x="1273" y="2258"/>
                  </a:cubicBezTo>
                  <a:cubicBezTo>
                    <a:pt x="1274" y="2258"/>
                    <a:pt x="1275" y="2258"/>
                    <a:pt x="1275" y="2259"/>
                  </a:cubicBezTo>
                  <a:cubicBezTo>
                    <a:pt x="1276" y="2259"/>
                    <a:pt x="1276" y="2260"/>
                    <a:pt x="1277" y="2260"/>
                  </a:cubicBezTo>
                  <a:cubicBezTo>
                    <a:pt x="1278" y="2260"/>
                    <a:pt x="1279" y="2261"/>
                    <a:pt x="1279" y="2261"/>
                  </a:cubicBezTo>
                  <a:cubicBezTo>
                    <a:pt x="1280" y="2261"/>
                    <a:pt x="1280" y="2261"/>
                    <a:pt x="1280" y="2261"/>
                  </a:cubicBezTo>
                  <a:cubicBezTo>
                    <a:pt x="1280" y="2261"/>
                    <a:pt x="1280" y="2261"/>
                    <a:pt x="1280" y="2261"/>
                  </a:cubicBezTo>
                  <a:cubicBezTo>
                    <a:pt x="1279" y="2260"/>
                    <a:pt x="1279" y="2259"/>
                    <a:pt x="1278" y="2259"/>
                  </a:cubicBezTo>
                  <a:cubicBezTo>
                    <a:pt x="1278" y="2258"/>
                    <a:pt x="1277" y="2258"/>
                    <a:pt x="1277" y="2257"/>
                  </a:cubicBezTo>
                  <a:cubicBezTo>
                    <a:pt x="1277" y="2257"/>
                    <a:pt x="1276" y="2256"/>
                    <a:pt x="1276" y="2255"/>
                  </a:cubicBezTo>
                  <a:cubicBezTo>
                    <a:pt x="1275" y="2255"/>
                    <a:pt x="1275" y="2254"/>
                    <a:pt x="1274" y="2253"/>
                  </a:cubicBezTo>
                  <a:cubicBezTo>
                    <a:pt x="1274" y="2253"/>
                    <a:pt x="1274" y="2252"/>
                    <a:pt x="1273" y="2251"/>
                  </a:cubicBezTo>
                  <a:cubicBezTo>
                    <a:pt x="1273" y="2250"/>
                    <a:pt x="1272" y="2250"/>
                    <a:pt x="1272" y="2249"/>
                  </a:cubicBezTo>
                  <a:cubicBezTo>
                    <a:pt x="1272" y="2248"/>
                    <a:pt x="1272" y="2248"/>
                    <a:pt x="1271" y="2247"/>
                  </a:cubicBezTo>
                  <a:cubicBezTo>
                    <a:pt x="1271" y="2247"/>
                    <a:pt x="1271" y="2247"/>
                    <a:pt x="1271" y="2246"/>
                  </a:cubicBezTo>
                  <a:cubicBezTo>
                    <a:pt x="1270" y="2244"/>
                    <a:pt x="1269" y="2242"/>
                    <a:pt x="1268" y="2240"/>
                  </a:cubicBezTo>
                  <a:cubicBezTo>
                    <a:pt x="1268" y="2238"/>
                    <a:pt x="1267" y="2236"/>
                    <a:pt x="1266" y="2233"/>
                  </a:cubicBezTo>
                  <a:cubicBezTo>
                    <a:pt x="1265" y="2231"/>
                    <a:pt x="1264" y="2229"/>
                    <a:pt x="1264" y="2227"/>
                  </a:cubicBezTo>
                  <a:cubicBezTo>
                    <a:pt x="1263" y="2224"/>
                    <a:pt x="1262" y="2222"/>
                    <a:pt x="1261" y="2220"/>
                  </a:cubicBezTo>
                  <a:cubicBezTo>
                    <a:pt x="1260" y="2218"/>
                    <a:pt x="1260" y="2217"/>
                    <a:pt x="1259" y="2216"/>
                  </a:cubicBezTo>
                  <a:cubicBezTo>
                    <a:pt x="1259" y="2216"/>
                    <a:pt x="1259" y="2215"/>
                    <a:pt x="1259" y="2215"/>
                  </a:cubicBezTo>
                  <a:cubicBezTo>
                    <a:pt x="1258" y="2214"/>
                    <a:pt x="1258" y="2213"/>
                    <a:pt x="1258" y="2213"/>
                  </a:cubicBezTo>
                  <a:cubicBezTo>
                    <a:pt x="1257" y="2211"/>
                    <a:pt x="1255" y="2209"/>
                    <a:pt x="1254" y="2207"/>
                  </a:cubicBezTo>
                  <a:cubicBezTo>
                    <a:pt x="1254" y="2206"/>
                    <a:pt x="1253" y="2205"/>
                    <a:pt x="1253" y="2205"/>
                  </a:cubicBezTo>
                  <a:cubicBezTo>
                    <a:pt x="1254" y="2206"/>
                    <a:pt x="1256" y="2207"/>
                    <a:pt x="1257" y="2208"/>
                  </a:cubicBezTo>
                  <a:cubicBezTo>
                    <a:pt x="1260" y="2210"/>
                    <a:pt x="1263" y="2211"/>
                    <a:pt x="1266" y="2213"/>
                  </a:cubicBezTo>
                  <a:cubicBezTo>
                    <a:pt x="1268" y="2215"/>
                    <a:pt x="1270" y="2216"/>
                    <a:pt x="1272" y="2218"/>
                  </a:cubicBezTo>
                  <a:cubicBezTo>
                    <a:pt x="1272" y="2218"/>
                    <a:pt x="1273" y="2219"/>
                    <a:pt x="1274" y="2219"/>
                  </a:cubicBezTo>
                  <a:cubicBezTo>
                    <a:pt x="1274" y="2220"/>
                    <a:pt x="1275" y="2220"/>
                    <a:pt x="1275" y="2221"/>
                  </a:cubicBezTo>
                  <a:cubicBezTo>
                    <a:pt x="1276" y="2222"/>
                    <a:pt x="1277" y="2222"/>
                    <a:pt x="1277" y="2222"/>
                  </a:cubicBezTo>
                  <a:cubicBezTo>
                    <a:pt x="1277" y="2222"/>
                    <a:pt x="1276" y="2221"/>
                    <a:pt x="1276" y="2221"/>
                  </a:cubicBezTo>
                  <a:cubicBezTo>
                    <a:pt x="1275" y="2220"/>
                    <a:pt x="1275" y="2219"/>
                    <a:pt x="1274" y="2219"/>
                  </a:cubicBezTo>
                  <a:cubicBezTo>
                    <a:pt x="1274" y="2218"/>
                    <a:pt x="1273" y="2217"/>
                    <a:pt x="1273" y="2217"/>
                  </a:cubicBezTo>
                  <a:cubicBezTo>
                    <a:pt x="1272" y="2216"/>
                    <a:pt x="1271" y="2215"/>
                    <a:pt x="1270" y="2214"/>
                  </a:cubicBezTo>
                  <a:cubicBezTo>
                    <a:pt x="1270" y="2213"/>
                    <a:pt x="1269" y="2212"/>
                    <a:pt x="1268" y="2211"/>
                  </a:cubicBezTo>
                  <a:cubicBezTo>
                    <a:pt x="1265" y="2209"/>
                    <a:pt x="1263" y="2206"/>
                    <a:pt x="1260" y="2204"/>
                  </a:cubicBezTo>
                  <a:cubicBezTo>
                    <a:pt x="1257" y="2202"/>
                    <a:pt x="1254" y="2199"/>
                    <a:pt x="1251" y="2197"/>
                  </a:cubicBezTo>
                  <a:cubicBezTo>
                    <a:pt x="1247" y="2194"/>
                    <a:pt x="1244" y="2192"/>
                    <a:pt x="1240" y="2189"/>
                  </a:cubicBezTo>
                  <a:cubicBezTo>
                    <a:pt x="1238" y="2188"/>
                    <a:pt x="1236" y="2187"/>
                    <a:pt x="1234" y="2185"/>
                  </a:cubicBezTo>
                  <a:cubicBezTo>
                    <a:pt x="1234" y="2185"/>
                    <a:pt x="1233" y="2185"/>
                    <a:pt x="1233" y="2184"/>
                  </a:cubicBezTo>
                  <a:cubicBezTo>
                    <a:pt x="1232" y="2184"/>
                    <a:pt x="1232" y="2184"/>
                    <a:pt x="1232" y="2184"/>
                  </a:cubicBezTo>
                  <a:cubicBezTo>
                    <a:pt x="1232" y="2183"/>
                    <a:pt x="1232" y="2183"/>
                    <a:pt x="1232" y="2183"/>
                  </a:cubicBezTo>
                  <a:cubicBezTo>
                    <a:pt x="1231" y="2183"/>
                    <a:pt x="1230" y="2182"/>
                    <a:pt x="1229" y="2181"/>
                  </a:cubicBezTo>
                  <a:cubicBezTo>
                    <a:pt x="1227" y="2180"/>
                    <a:pt x="1225" y="2179"/>
                    <a:pt x="1223" y="2177"/>
                  </a:cubicBezTo>
                  <a:cubicBezTo>
                    <a:pt x="1221" y="2176"/>
                    <a:pt x="1219" y="2174"/>
                    <a:pt x="1217" y="2173"/>
                  </a:cubicBezTo>
                  <a:cubicBezTo>
                    <a:pt x="1216" y="2171"/>
                    <a:pt x="1214" y="2170"/>
                    <a:pt x="1212" y="2168"/>
                  </a:cubicBezTo>
                  <a:cubicBezTo>
                    <a:pt x="1211" y="2168"/>
                    <a:pt x="1210" y="2167"/>
                    <a:pt x="1209" y="2166"/>
                  </a:cubicBezTo>
                  <a:cubicBezTo>
                    <a:pt x="1208" y="2165"/>
                    <a:pt x="1207" y="2165"/>
                    <a:pt x="1206" y="2164"/>
                  </a:cubicBezTo>
                  <a:cubicBezTo>
                    <a:pt x="1205" y="2162"/>
                    <a:pt x="1203" y="2161"/>
                    <a:pt x="1201" y="2159"/>
                  </a:cubicBezTo>
                  <a:cubicBezTo>
                    <a:pt x="1199" y="2158"/>
                    <a:pt x="1198" y="2156"/>
                    <a:pt x="1196" y="2155"/>
                  </a:cubicBezTo>
                  <a:cubicBezTo>
                    <a:pt x="1194" y="2153"/>
                    <a:pt x="1193" y="2152"/>
                    <a:pt x="1191" y="2150"/>
                  </a:cubicBezTo>
                  <a:cubicBezTo>
                    <a:pt x="1190" y="2149"/>
                    <a:pt x="1188" y="2148"/>
                    <a:pt x="1187" y="2146"/>
                  </a:cubicBezTo>
                  <a:cubicBezTo>
                    <a:pt x="1185" y="2145"/>
                    <a:pt x="1184" y="2143"/>
                    <a:pt x="1182" y="2142"/>
                  </a:cubicBezTo>
                  <a:cubicBezTo>
                    <a:pt x="1181" y="2141"/>
                    <a:pt x="1180" y="2140"/>
                    <a:pt x="1179" y="2139"/>
                  </a:cubicBezTo>
                  <a:cubicBezTo>
                    <a:pt x="1174" y="2129"/>
                    <a:pt x="1170" y="2118"/>
                    <a:pt x="1166" y="2109"/>
                  </a:cubicBezTo>
                  <a:cubicBezTo>
                    <a:pt x="1168" y="2110"/>
                    <a:pt x="1169" y="2111"/>
                    <a:pt x="1171" y="2111"/>
                  </a:cubicBezTo>
                  <a:cubicBezTo>
                    <a:pt x="1173" y="2112"/>
                    <a:pt x="1174" y="2113"/>
                    <a:pt x="1176" y="2114"/>
                  </a:cubicBezTo>
                  <a:cubicBezTo>
                    <a:pt x="1180" y="2116"/>
                    <a:pt x="1185" y="2117"/>
                    <a:pt x="1189" y="2118"/>
                  </a:cubicBezTo>
                  <a:cubicBezTo>
                    <a:pt x="1191" y="2119"/>
                    <a:pt x="1193" y="2119"/>
                    <a:pt x="1196" y="2120"/>
                  </a:cubicBezTo>
                  <a:cubicBezTo>
                    <a:pt x="1198" y="2121"/>
                    <a:pt x="1200" y="2121"/>
                    <a:pt x="1202" y="2122"/>
                  </a:cubicBezTo>
                  <a:cubicBezTo>
                    <a:pt x="1203" y="2122"/>
                    <a:pt x="1204" y="2123"/>
                    <a:pt x="1205" y="2123"/>
                  </a:cubicBezTo>
                  <a:cubicBezTo>
                    <a:pt x="1207" y="2123"/>
                    <a:pt x="1208" y="2124"/>
                    <a:pt x="1209" y="2124"/>
                  </a:cubicBezTo>
                  <a:cubicBezTo>
                    <a:pt x="1210" y="2125"/>
                    <a:pt x="1211" y="2125"/>
                    <a:pt x="1212" y="2125"/>
                  </a:cubicBezTo>
                  <a:cubicBezTo>
                    <a:pt x="1213" y="2126"/>
                    <a:pt x="1214" y="2126"/>
                    <a:pt x="1215" y="2127"/>
                  </a:cubicBezTo>
                  <a:cubicBezTo>
                    <a:pt x="1219" y="2129"/>
                    <a:pt x="1223" y="2131"/>
                    <a:pt x="1227" y="2133"/>
                  </a:cubicBezTo>
                  <a:cubicBezTo>
                    <a:pt x="1228" y="2134"/>
                    <a:pt x="1229" y="2134"/>
                    <a:pt x="1230" y="2135"/>
                  </a:cubicBezTo>
                  <a:cubicBezTo>
                    <a:pt x="1231" y="2136"/>
                    <a:pt x="1232" y="2136"/>
                    <a:pt x="1233" y="2137"/>
                  </a:cubicBezTo>
                  <a:cubicBezTo>
                    <a:pt x="1235" y="2138"/>
                    <a:pt x="1237" y="2139"/>
                    <a:pt x="1239" y="2141"/>
                  </a:cubicBezTo>
                  <a:cubicBezTo>
                    <a:pt x="1240" y="2141"/>
                    <a:pt x="1240" y="2142"/>
                    <a:pt x="1241" y="2143"/>
                  </a:cubicBezTo>
                  <a:cubicBezTo>
                    <a:pt x="1242" y="2143"/>
                    <a:pt x="1243" y="2144"/>
                    <a:pt x="1244" y="2145"/>
                  </a:cubicBezTo>
                  <a:cubicBezTo>
                    <a:pt x="1246" y="2146"/>
                    <a:pt x="1247" y="2147"/>
                    <a:pt x="1249" y="2149"/>
                  </a:cubicBezTo>
                  <a:cubicBezTo>
                    <a:pt x="1252" y="2151"/>
                    <a:pt x="1254" y="2154"/>
                    <a:pt x="1257" y="2156"/>
                  </a:cubicBezTo>
                  <a:cubicBezTo>
                    <a:pt x="1257" y="2157"/>
                    <a:pt x="1257" y="2157"/>
                    <a:pt x="1258" y="2157"/>
                  </a:cubicBezTo>
                  <a:cubicBezTo>
                    <a:pt x="1258" y="2158"/>
                    <a:pt x="1258" y="2158"/>
                    <a:pt x="1259" y="2158"/>
                  </a:cubicBezTo>
                  <a:cubicBezTo>
                    <a:pt x="1259" y="2159"/>
                    <a:pt x="1260" y="2160"/>
                    <a:pt x="1260" y="2160"/>
                  </a:cubicBezTo>
                  <a:cubicBezTo>
                    <a:pt x="1261" y="2161"/>
                    <a:pt x="1262" y="2162"/>
                    <a:pt x="1263" y="2164"/>
                  </a:cubicBezTo>
                  <a:cubicBezTo>
                    <a:pt x="1265" y="2166"/>
                    <a:pt x="1267" y="2168"/>
                    <a:pt x="1268" y="2169"/>
                  </a:cubicBezTo>
                  <a:cubicBezTo>
                    <a:pt x="1269" y="2171"/>
                    <a:pt x="1270" y="2172"/>
                    <a:pt x="1271" y="2173"/>
                  </a:cubicBezTo>
                  <a:cubicBezTo>
                    <a:pt x="1272" y="2174"/>
                    <a:pt x="1272" y="2175"/>
                    <a:pt x="1272" y="2175"/>
                  </a:cubicBezTo>
                  <a:cubicBezTo>
                    <a:pt x="1272" y="2175"/>
                    <a:pt x="1272" y="2174"/>
                    <a:pt x="1271" y="2173"/>
                  </a:cubicBezTo>
                  <a:cubicBezTo>
                    <a:pt x="1271" y="2173"/>
                    <a:pt x="1271" y="2172"/>
                    <a:pt x="1271" y="2171"/>
                  </a:cubicBezTo>
                  <a:cubicBezTo>
                    <a:pt x="1270" y="2170"/>
                    <a:pt x="1270" y="2170"/>
                    <a:pt x="1269" y="2169"/>
                  </a:cubicBezTo>
                  <a:cubicBezTo>
                    <a:pt x="1268" y="2167"/>
                    <a:pt x="1267" y="2164"/>
                    <a:pt x="1266" y="2162"/>
                  </a:cubicBezTo>
                  <a:cubicBezTo>
                    <a:pt x="1265" y="2161"/>
                    <a:pt x="1264" y="2159"/>
                    <a:pt x="1263" y="2158"/>
                  </a:cubicBezTo>
                  <a:cubicBezTo>
                    <a:pt x="1263" y="2157"/>
                    <a:pt x="1262" y="2156"/>
                    <a:pt x="1262" y="2156"/>
                  </a:cubicBezTo>
                  <a:cubicBezTo>
                    <a:pt x="1262" y="2155"/>
                    <a:pt x="1261" y="2155"/>
                    <a:pt x="1261" y="2155"/>
                  </a:cubicBezTo>
                  <a:cubicBezTo>
                    <a:pt x="1261" y="2154"/>
                    <a:pt x="1261" y="2154"/>
                    <a:pt x="1260" y="2153"/>
                  </a:cubicBezTo>
                  <a:cubicBezTo>
                    <a:pt x="1260" y="2153"/>
                    <a:pt x="1259" y="2152"/>
                    <a:pt x="1259" y="2151"/>
                  </a:cubicBezTo>
                  <a:cubicBezTo>
                    <a:pt x="1258" y="2150"/>
                    <a:pt x="1257" y="2150"/>
                    <a:pt x="1257" y="2149"/>
                  </a:cubicBezTo>
                  <a:cubicBezTo>
                    <a:pt x="1256" y="2148"/>
                    <a:pt x="1256" y="2147"/>
                    <a:pt x="1255" y="2147"/>
                  </a:cubicBezTo>
                  <a:cubicBezTo>
                    <a:pt x="1254" y="2146"/>
                    <a:pt x="1254" y="2146"/>
                    <a:pt x="1254" y="2145"/>
                  </a:cubicBezTo>
                  <a:cubicBezTo>
                    <a:pt x="1253" y="2145"/>
                    <a:pt x="1253" y="2145"/>
                    <a:pt x="1253" y="2144"/>
                  </a:cubicBezTo>
                  <a:cubicBezTo>
                    <a:pt x="1251" y="2143"/>
                    <a:pt x="1250" y="2141"/>
                    <a:pt x="1248" y="2140"/>
                  </a:cubicBezTo>
                  <a:cubicBezTo>
                    <a:pt x="1247" y="2139"/>
                    <a:pt x="1246" y="2138"/>
                    <a:pt x="1246" y="2137"/>
                  </a:cubicBezTo>
                  <a:cubicBezTo>
                    <a:pt x="1245" y="2137"/>
                    <a:pt x="1244" y="2136"/>
                    <a:pt x="1243" y="2135"/>
                  </a:cubicBezTo>
                  <a:cubicBezTo>
                    <a:pt x="1242" y="2134"/>
                    <a:pt x="1241" y="2134"/>
                    <a:pt x="1240" y="2133"/>
                  </a:cubicBezTo>
                  <a:cubicBezTo>
                    <a:pt x="1239" y="2132"/>
                    <a:pt x="1238" y="2131"/>
                    <a:pt x="1237" y="2131"/>
                  </a:cubicBezTo>
                  <a:cubicBezTo>
                    <a:pt x="1238" y="2131"/>
                    <a:pt x="1239" y="2131"/>
                    <a:pt x="1240" y="2132"/>
                  </a:cubicBezTo>
                  <a:cubicBezTo>
                    <a:pt x="1240" y="2132"/>
                    <a:pt x="1240" y="2132"/>
                    <a:pt x="1241" y="2132"/>
                  </a:cubicBezTo>
                  <a:cubicBezTo>
                    <a:pt x="1241" y="2132"/>
                    <a:pt x="1242" y="2133"/>
                    <a:pt x="1242" y="2133"/>
                  </a:cubicBezTo>
                  <a:cubicBezTo>
                    <a:pt x="1244" y="2133"/>
                    <a:pt x="1245" y="2134"/>
                    <a:pt x="1247" y="2135"/>
                  </a:cubicBezTo>
                  <a:cubicBezTo>
                    <a:pt x="1248" y="2135"/>
                    <a:pt x="1248" y="2135"/>
                    <a:pt x="1249" y="2136"/>
                  </a:cubicBezTo>
                  <a:cubicBezTo>
                    <a:pt x="1250" y="2136"/>
                    <a:pt x="1250" y="2136"/>
                    <a:pt x="1251" y="2136"/>
                  </a:cubicBezTo>
                  <a:cubicBezTo>
                    <a:pt x="1252" y="2137"/>
                    <a:pt x="1252" y="2137"/>
                    <a:pt x="1253" y="2137"/>
                  </a:cubicBezTo>
                  <a:cubicBezTo>
                    <a:pt x="1253" y="2137"/>
                    <a:pt x="1254" y="2138"/>
                    <a:pt x="1254" y="2138"/>
                  </a:cubicBezTo>
                  <a:cubicBezTo>
                    <a:pt x="1255" y="2138"/>
                    <a:pt x="1256" y="2139"/>
                    <a:pt x="1256" y="2139"/>
                  </a:cubicBezTo>
                  <a:cubicBezTo>
                    <a:pt x="1257" y="2139"/>
                    <a:pt x="1257" y="2139"/>
                    <a:pt x="1257" y="2139"/>
                  </a:cubicBezTo>
                  <a:cubicBezTo>
                    <a:pt x="1257" y="2139"/>
                    <a:pt x="1257" y="2139"/>
                    <a:pt x="1257" y="2138"/>
                  </a:cubicBezTo>
                  <a:cubicBezTo>
                    <a:pt x="1256" y="2138"/>
                    <a:pt x="1256" y="2137"/>
                    <a:pt x="1255" y="2137"/>
                  </a:cubicBezTo>
                  <a:cubicBezTo>
                    <a:pt x="1255" y="2136"/>
                    <a:pt x="1254" y="2135"/>
                    <a:pt x="1253" y="2134"/>
                  </a:cubicBezTo>
                  <a:cubicBezTo>
                    <a:pt x="1252" y="2133"/>
                    <a:pt x="1252" y="2133"/>
                    <a:pt x="1251" y="2132"/>
                  </a:cubicBezTo>
                  <a:cubicBezTo>
                    <a:pt x="1251" y="2132"/>
                    <a:pt x="1250" y="2131"/>
                    <a:pt x="1249" y="2131"/>
                  </a:cubicBezTo>
                  <a:cubicBezTo>
                    <a:pt x="1249" y="2130"/>
                    <a:pt x="1248" y="2130"/>
                    <a:pt x="1247" y="2129"/>
                  </a:cubicBezTo>
                  <a:cubicBezTo>
                    <a:pt x="1247" y="2129"/>
                    <a:pt x="1246" y="2128"/>
                    <a:pt x="1245" y="2127"/>
                  </a:cubicBezTo>
                  <a:cubicBezTo>
                    <a:pt x="1244" y="2127"/>
                    <a:pt x="1243" y="2126"/>
                    <a:pt x="1243" y="2126"/>
                  </a:cubicBezTo>
                  <a:cubicBezTo>
                    <a:pt x="1242" y="2125"/>
                    <a:pt x="1241" y="2125"/>
                    <a:pt x="1240" y="2124"/>
                  </a:cubicBezTo>
                  <a:cubicBezTo>
                    <a:pt x="1238" y="2123"/>
                    <a:pt x="1236" y="2122"/>
                    <a:pt x="1234" y="2121"/>
                  </a:cubicBezTo>
                  <a:cubicBezTo>
                    <a:pt x="1232" y="2120"/>
                    <a:pt x="1230" y="2120"/>
                    <a:pt x="1228" y="2119"/>
                  </a:cubicBezTo>
                  <a:cubicBezTo>
                    <a:pt x="1226" y="2118"/>
                    <a:pt x="1224" y="2117"/>
                    <a:pt x="1221" y="2117"/>
                  </a:cubicBezTo>
                  <a:cubicBezTo>
                    <a:pt x="1219" y="2116"/>
                    <a:pt x="1217" y="2116"/>
                    <a:pt x="1215" y="2116"/>
                  </a:cubicBezTo>
                  <a:cubicBezTo>
                    <a:pt x="1214" y="2115"/>
                    <a:pt x="1213" y="2115"/>
                    <a:pt x="1212" y="2115"/>
                  </a:cubicBezTo>
                  <a:cubicBezTo>
                    <a:pt x="1211" y="2115"/>
                    <a:pt x="1210" y="2115"/>
                    <a:pt x="1209" y="2115"/>
                  </a:cubicBezTo>
                  <a:cubicBezTo>
                    <a:pt x="1208" y="2115"/>
                    <a:pt x="1207" y="2115"/>
                    <a:pt x="1206" y="2115"/>
                  </a:cubicBezTo>
                  <a:cubicBezTo>
                    <a:pt x="1206" y="2115"/>
                    <a:pt x="1206" y="2115"/>
                    <a:pt x="1206" y="2115"/>
                  </a:cubicBezTo>
                  <a:cubicBezTo>
                    <a:pt x="1205" y="2115"/>
                    <a:pt x="1205" y="2115"/>
                    <a:pt x="1204" y="2115"/>
                  </a:cubicBezTo>
                  <a:cubicBezTo>
                    <a:pt x="1202" y="2114"/>
                    <a:pt x="1200" y="2113"/>
                    <a:pt x="1197" y="2113"/>
                  </a:cubicBezTo>
                  <a:cubicBezTo>
                    <a:pt x="1195" y="2112"/>
                    <a:pt x="1193" y="2112"/>
                    <a:pt x="1191" y="2111"/>
                  </a:cubicBezTo>
                  <a:cubicBezTo>
                    <a:pt x="1186" y="2110"/>
                    <a:pt x="1182" y="2109"/>
                    <a:pt x="1178" y="2108"/>
                  </a:cubicBezTo>
                  <a:cubicBezTo>
                    <a:pt x="1175" y="2107"/>
                    <a:pt x="1171" y="2106"/>
                    <a:pt x="1168" y="2105"/>
                  </a:cubicBezTo>
                  <a:cubicBezTo>
                    <a:pt x="1166" y="2104"/>
                    <a:pt x="1165" y="2103"/>
                    <a:pt x="1164" y="2102"/>
                  </a:cubicBezTo>
                  <a:cubicBezTo>
                    <a:pt x="1148" y="2061"/>
                    <a:pt x="1144" y="2032"/>
                    <a:pt x="1144" y="2032"/>
                  </a:cubicBezTo>
                  <a:cubicBezTo>
                    <a:pt x="1144" y="2032"/>
                    <a:pt x="1160" y="2033"/>
                    <a:pt x="1183" y="2040"/>
                  </a:cubicBezTo>
                  <a:cubicBezTo>
                    <a:pt x="1183" y="2040"/>
                    <a:pt x="1183" y="2040"/>
                    <a:pt x="1183" y="2040"/>
                  </a:cubicBezTo>
                  <a:cubicBezTo>
                    <a:pt x="1183" y="2041"/>
                    <a:pt x="1183" y="2042"/>
                    <a:pt x="1184" y="2043"/>
                  </a:cubicBezTo>
                  <a:cubicBezTo>
                    <a:pt x="1184" y="2044"/>
                    <a:pt x="1184" y="2045"/>
                    <a:pt x="1185" y="2046"/>
                  </a:cubicBezTo>
                  <a:cubicBezTo>
                    <a:pt x="1185" y="2047"/>
                    <a:pt x="1185" y="2048"/>
                    <a:pt x="1186" y="2049"/>
                  </a:cubicBezTo>
                  <a:cubicBezTo>
                    <a:pt x="1186" y="2051"/>
                    <a:pt x="1187" y="2053"/>
                    <a:pt x="1188" y="2055"/>
                  </a:cubicBezTo>
                  <a:cubicBezTo>
                    <a:pt x="1189" y="2056"/>
                    <a:pt x="1189" y="2057"/>
                    <a:pt x="1190" y="2058"/>
                  </a:cubicBezTo>
                  <a:cubicBezTo>
                    <a:pt x="1190" y="2059"/>
                    <a:pt x="1191" y="2060"/>
                    <a:pt x="1191" y="2061"/>
                  </a:cubicBezTo>
                  <a:cubicBezTo>
                    <a:pt x="1193" y="2064"/>
                    <a:pt x="1194" y="2066"/>
                    <a:pt x="1195" y="2068"/>
                  </a:cubicBezTo>
                  <a:cubicBezTo>
                    <a:pt x="1196" y="2070"/>
                    <a:pt x="1198" y="2072"/>
                    <a:pt x="1199" y="2074"/>
                  </a:cubicBezTo>
                  <a:cubicBezTo>
                    <a:pt x="1200" y="2075"/>
                    <a:pt x="1201" y="2076"/>
                    <a:pt x="1201" y="2077"/>
                  </a:cubicBezTo>
                  <a:cubicBezTo>
                    <a:pt x="1202" y="2078"/>
                    <a:pt x="1203" y="2079"/>
                    <a:pt x="1204" y="2080"/>
                  </a:cubicBezTo>
                  <a:cubicBezTo>
                    <a:pt x="1205" y="2082"/>
                    <a:pt x="1206" y="2084"/>
                    <a:pt x="1208" y="2085"/>
                  </a:cubicBezTo>
                  <a:cubicBezTo>
                    <a:pt x="1209" y="2086"/>
                    <a:pt x="1209" y="2087"/>
                    <a:pt x="1210" y="2088"/>
                  </a:cubicBezTo>
                  <a:cubicBezTo>
                    <a:pt x="1211" y="2089"/>
                    <a:pt x="1211" y="2089"/>
                    <a:pt x="1212" y="2090"/>
                  </a:cubicBezTo>
                  <a:cubicBezTo>
                    <a:pt x="1213" y="2091"/>
                    <a:pt x="1213" y="2091"/>
                    <a:pt x="1214" y="2092"/>
                  </a:cubicBezTo>
                  <a:cubicBezTo>
                    <a:pt x="1215" y="2092"/>
                    <a:pt x="1215" y="2093"/>
                    <a:pt x="1216" y="2094"/>
                  </a:cubicBezTo>
                  <a:cubicBezTo>
                    <a:pt x="1217" y="2095"/>
                    <a:pt x="1218" y="2095"/>
                    <a:pt x="1219" y="2096"/>
                  </a:cubicBezTo>
                  <a:cubicBezTo>
                    <a:pt x="1220" y="2097"/>
                    <a:pt x="1220" y="2097"/>
                    <a:pt x="1221" y="2098"/>
                  </a:cubicBezTo>
                  <a:cubicBezTo>
                    <a:pt x="1221" y="2098"/>
                    <a:pt x="1222" y="2098"/>
                    <a:pt x="1222" y="2098"/>
                  </a:cubicBezTo>
                  <a:cubicBezTo>
                    <a:pt x="1222" y="2098"/>
                    <a:pt x="1222" y="2098"/>
                    <a:pt x="1221" y="2097"/>
                  </a:cubicBezTo>
                  <a:cubicBezTo>
                    <a:pt x="1221" y="2097"/>
                    <a:pt x="1221" y="2096"/>
                    <a:pt x="1220" y="2095"/>
                  </a:cubicBezTo>
                  <a:cubicBezTo>
                    <a:pt x="1220" y="2094"/>
                    <a:pt x="1219" y="2093"/>
                    <a:pt x="1218" y="2092"/>
                  </a:cubicBezTo>
                  <a:cubicBezTo>
                    <a:pt x="1217" y="2090"/>
                    <a:pt x="1217" y="2089"/>
                    <a:pt x="1216" y="2087"/>
                  </a:cubicBezTo>
                  <a:cubicBezTo>
                    <a:pt x="1215" y="2086"/>
                    <a:pt x="1214" y="2084"/>
                    <a:pt x="1213" y="2082"/>
                  </a:cubicBezTo>
                  <a:cubicBezTo>
                    <a:pt x="1212" y="2080"/>
                    <a:pt x="1211" y="2078"/>
                    <a:pt x="1209" y="2076"/>
                  </a:cubicBezTo>
                  <a:cubicBezTo>
                    <a:pt x="1209" y="2075"/>
                    <a:pt x="1208" y="2074"/>
                    <a:pt x="1208" y="2073"/>
                  </a:cubicBezTo>
                  <a:cubicBezTo>
                    <a:pt x="1207" y="2072"/>
                    <a:pt x="1206" y="2071"/>
                    <a:pt x="1206" y="2070"/>
                  </a:cubicBezTo>
                  <a:cubicBezTo>
                    <a:pt x="1204" y="2068"/>
                    <a:pt x="1203" y="2066"/>
                    <a:pt x="1202" y="2064"/>
                  </a:cubicBezTo>
                  <a:cubicBezTo>
                    <a:pt x="1201" y="2062"/>
                    <a:pt x="1199" y="2060"/>
                    <a:pt x="1198" y="2058"/>
                  </a:cubicBezTo>
                  <a:cubicBezTo>
                    <a:pt x="1198" y="2057"/>
                    <a:pt x="1197" y="2056"/>
                    <a:pt x="1196" y="2055"/>
                  </a:cubicBezTo>
                  <a:cubicBezTo>
                    <a:pt x="1196" y="2054"/>
                    <a:pt x="1195" y="2053"/>
                    <a:pt x="1194" y="2052"/>
                  </a:cubicBezTo>
                  <a:cubicBezTo>
                    <a:pt x="1193" y="2050"/>
                    <a:pt x="1192" y="2048"/>
                    <a:pt x="1191" y="2046"/>
                  </a:cubicBezTo>
                  <a:cubicBezTo>
                    <a:pt x="1190" y="2045"/>
                    <a:pt x="1189" y="2043"/>
                    <a:pt x="1189" y="2042"/>
                  </a:cubicBezTo>
                  <a:cubicBezTo>
                    <a:pt x="1217" y="2053"/>
                    <a:pt x="1255" y="2075"/>
                    <a:pt x="1285" y="2123"/>
                  </a:cubicBezTo>
                  <a:cubicBezTo>
                    <a:pt x="1309" y="2160"/>
                    <a:pt x="1315" y="2204"/>
                    <a:pt x="1329" y="2244"/>
                  </a:cubicBezTo>
                  <a:cubicBezTo>
                    <a:pt x="1329" y="2244"/>
                    <a:pt x="1329" y="2244"/>
                    <a:pt x="1329" y="2245"/>
                  </a:cubicBezTo>
                  <a:cubicBezTo>
                    <a:pt x="1329" y="2246"/>
                    <a:pt x="1328" y="2246"/>
                    <a:pt x="1328" y="2247"/>
                  </a:cubicBezTo>
                  <a:cubicBezTo>
                    <a:pt x="1327" y="2249"/>
                    <a:pt x="1327" y="2251"/>
                    <a:pt x="1326" y="2253"/>
                  </a:cubicBezTo>
                  <a:cubicBezTo>
                    <a:pt x="1326" y="2254"/>
                    <a:pt x="1326" y="2255"/>
                    <a:pt x="1325" y="2256"/>
                  </a:cubicBezTo>
                  <a:cubicBezTo>
                    <a:pt x="1325" y="2257"/>
                    <a:pt x="1325" y="2258"/>
                    <a:pt x="1325" y="2259"/>
                  </a:cubicBezTo>
                  <a:cubicBezTo>
                    <a:pt x="1324" y="2261"/>
                    <a:pt x="1324" y="2264"/>
                    <a:pt x="1323" y="2266"/>
                  </a:cubicBezTo>
                  <a:cubicBezTo>
                    <a:pt x="1323" y="2268"/>
                    <a:pt x="1323" y="2270"/>
                    <a:pt x="1323" y="2272"/>
                  </a:cubicBezTo>
                  <a:cubicBezTo>
                    <a:pt x="1323" y="2273"/>
                    <a:pt x="1322" y="2275"/>
                    <a:pt x="1322" y="2276"/>
                  </a:cubicBezTo>
                  <a:cubicBezTo>
                    <a:pt x="1322" y="2277"/>
                    <a:pt x="1322" y="2278"/>
                    <a:pt x="1322" y="2279"/>
                  </a:cubicBezTo>
                  <a:cubicBezTo>
                    <a:pt x="1322" y="2281"/>
                    <a:pt x="1322" y="2283"/>
                    <a:pt x="1322" y="2285"/>
                  </a:cubicBezTo>
                  <a:cubicBezTo>
                    <a:pt x="1322" y="2286"/>
                    <a:pt x="1323" y="2287"/>
                    <a:pt x="1323" y="2288"/>
                  </a:cubicBezTo>
                  <a:cubicBezTo>
                    <a:pt x="1323" y="2288"/>
                    <a:pt x="1323" y="2289"/>
                    <a:pt x="1323" y="2290"/>
                  </a:cubicBezTo>
                  <a:cubicBezTo>
                    <a:pt x="1323" y="2291"/>
                    <a:pt x="1323" y="2292"/>
                    <a:pt x="1323" y="2293"/>
                  </a:cubicBezTo>
                  <a:cubicBezTo>
                    <a:pt x="1323" y="2293"/>
                    <a:pt x="1323" y="2294"/>
                    <a:pt x="1324" y="2295"/>
                  </a:cubicBezTo>
                  <a:cubicBezTo>
                    <a:pt x="1324" y="2296"/>
                    <a:pt x="1324" y="2297"/>
                    <a:pt x="1324" y="2298"/>
                  </a:cubicBezTo>
                  <a:cubicBezTo>
                    <a:pt x="1324" y="2299"/>
                    <a:pt x="1325" y="2300"/>
                    <a:pt x="1325" y="2300"/>
                  </a:cubicBezTo>
                  <a:cubicBezTo>
                    <a:pt x="1325" y="2301"/>
                    <a:pt x="1325" y="2301"/>
                    <a:pt x="1325" y="2301"/>
                  </a:cubicBezTo>
                  <a:cubicBezTo>
                    <a:pt x="1325" y="2301"/>
                    <a:pt x="1325" y="2301"/>
                    <a:pt x="1325" y="2300"/>
                  </a:cubicBezTo>
                  <a:cubicBezTo>
                    <a:pt x="1325" y="2300"/>
                    <a:pt x="1326" y="2299"/>
                    <a:pt x="1326" y="2298"/>
                  </a:cubicBezTo>
                  <a:cubicBezTo>
                    <a:pt x="1326" y="2297"/>
                    <a:pt x="1326" y="2296"/>
                    <a:pt x="1327" y="2295"/>
                  </a:cubicBezTo>
                  <a:cubicBezTo>
                    <a:pt x="1327" y="2293"/>
                    <a:pt x="1327" y="2292"/>
                    <a:pt x="1327" y="2290"/>
                  </a:cubicBezTo>
                  <a:cubicBezTo>
                    <a:pt x="1328" y="2289"/>
                    <a:pt x="1328" y="2287"/>
                    <a:pt x="1328" y="2285"/>
                  </a:cubicBezTo>
                  <a:cubicBezTo>
                    <a:pt x="1329" y="2283"/>
                    <a:pt x="1329" y="2281"/>
                    <a:pt x="1329" y="2279"/>
                  </a:cubicBezTo>
                  <a:cubicBezTo>
                    <a:pt x="1329" y="2278"/>
                    <a:pt x="1330" y="2277"/>
                    <a:pt x="1330" y="2276"/>
                  </a:cubicBezTo>
                  <a:cubicBezTo>
                    <a:pt x="1330" y="2275"/>
                    <a:pt x="1330" y="2274"/>
                    <a:pt x="1330" y="2273"/>
                  </a:cubicBezTo>
                  <a:cubicBezTo>
                    <a:pt x="1331" y="2271"/>
                    <a:pt x="1331" y="2269"/>
                    <a:pt x="1331" y="2267"/>
                  </a:cubicBezTo>
                  <a:cubicBezTo>
                    <a:pt x="1332" y="2265"/>
                    <a:pt x="1332" y="2263"/>
                    <a:pt x="1332" y="2261"/>
                  </a:cubicBezTo>
                  <a:cubicBezTo>
                    <a:pt x="1332" y="2260"/>
                    <a:pt x="1332" y="2259"/>
                    <a:pt x="1333" y="2257"/>
                  </a:cubicBezTo>
                  <a:cubicBezTo>
                    <a:pt x="1333" y="2256"/>
                    <a:pt x="1333" y="2255"/>
                    <a:pt x="1333" y="2254"/>
                  </a:cubicBezTo>
                  <a:cubicBezTo>
                    <a:pt x="1333" y="2254"/>
                    <a:pt x="1333" y="2254"/>
                    <a:pt x="1333" y="2254"/>
                  </a:cubicBezTo>
                  <a:cubicBezTo>
                    <a:pt x="1339" y="2268"/>
                    <a:pt x="1346" y="2282"/>
                    <a:pt x="1355" y="2295"/>
                  </a:cubicBezTo>
                  <a:cubicBezTo>
                    <a:pt x="1357" y="2296"/>
                    <a:pt x="1358" y="2298"/>
                    <a:pt x="1360" y="2300"/>
                  </a:cubicBezTo>
                  <a:cubicBezTo>
                    <a:pt x="1360" y="2302"/>
                    <a:pt x="1360" y="2304"/>
                    <a:pt x="1360" y="2306"/>
                  </a:cubicBezTo>
                  <a:cubicBezTo>
                    <a:pt x="1361" y="2309"/>
                    <a:pt x="1361" y="2311"/>
                    <a:pt x="1361" y="2314"/>
                  </a:cubicBezTo>
                  <a:cubicBezTo>
                    <a:pt x="1361" y="2317"/>
                    <a:pt x="1361" y="2320"/>
                    <a:pt x="1360" y="2323"/>
                  </a:cubicBezTo>
                  <a:cubicBezTo>
                    <a:pt x="1360" y="2324"/>
                    <a:pt x="1360" y="2326"/>
                    <a:pt x="1360" y="2327"/>
                  </a:cubicBezTo>
                  <a:cubicBezTo>
                    <a:pt x="1360" y="2328"/>
                    <a:pt x="1360" y="2329"/>
                    <a:pt x="1359" y="2330"/>
                  </a:cubicBezTo>
                  <a:cubicBezTo>
                    <a:pt x="1359" y="2331"/>
                    <a:pt x="1359" y="2331"/>
                    <a:pt x="1359" y="2331"/>
                  </a:cubicBezTo>
                  <a:cubicBezTo>
                    <a:pt x="1359" y="2332"/>
                    <a:pt x="1359" y="2332"/>
                    <a:pt x="1359" y="2332"/>
                  </a:cubicBezTo>
                  <a:cubicBezTo>
                    <a:pt x="1358" y="2335"/>
                    <a:pt x="1357" y="2338"/>
                    <a:pt x="1356" y="2340"/>
                  </a:cubicBezTo>
                  <a:cubicBezTo>
                    <a:pt x="1355" y="2343"/>
                    <a:pt x="1354" y="2346"/>
                    <a:pt x="1352" y="2349"/>
                  </a:cubicBezTo>
                  <a:cubicBezTo>
                    <a:pt x="1351" y="2350"/>
                    <a:pt x="1350" y="2351"/>
                    <a:pt x="1350" y="2353"/>
                  </a:cubicBezTo>
                  <a:cubicBezTo>
                    <a:pt x="1349" y="2354"/>
                    <a:pt x="1348" y="2356"/>
                    <a:pt x="1347" y="2357"/>
                  </a:cubicBezTo>
                  <a:cubicBezTo>
                    <a:pt x="1347" y="2357"/>
                    <a:pt x="1347" y="2358"/>
                    <a:pt x="1347" y="2358"/>
                  </a:cubicBezTo>
                  <a:cubicBezTo>
                    <a:pt x="1346" y="2359"/>
                    <a:pt x="1346" y="2359"/>
                    <a:pt x="1346" y="2359"/>
                  </a:cubicBezTo>
                  <a:cubicBezTo>
                    <a:pt x="1346" y="2360"/>
                    <a:pt x="1346" y="2360"/>
                    <a:pt x="1346" y="2360"/>
                  </a:cubicBezTo>
                  <a:cubicBezTo>
                    <a:pt x="1345" y="2361"/>
                    <a:pt x="1345" y="2361"/>
                    <a:pt x="1345" y="2362"/>
                  </a:cubicBezTo>
                  <a:cubicBezTo>
                    <a:pt x="1345" y="2362"/>
                    <a:pt x="1345" y="2363"/>
                    <a:pt x="1344" y="2364"/>
                  </a:cubicBezTo>
                  <a:cubicBezTo>
                    <a:pt x="1344" y="2365"/>
                    <a:pt x="1344" y="2365"/>
                    <a:pt x="1344" y="2366"/>
                  </a:cubicBezTo>
                  <a:cubicBezTo>
                    <a:pt x="1343" y="2369"/>
                    <a:pt x="1342" y="2372"/>
                    <a:pt x="1342" y="2374"/>
                  </a:cubicBezTo>
                  <a:cubicBezTo>
                    <a:pt x="1342" y="2377"/>
                    <a:pt x="1342" y="2379"/>
                    <a:pt x="1342" y="2382"/>
                  </a:cubicBezTo>
                  <a:cubicBezTo>
                    <a:pt x="1343" y="2384"/>
                    <a:pt x="1343" y="2385"/>
                    <a:pt x="1343" y="2387"/>
                  </a:cubicBezTo>
                  <a:cubicBezTo>
                    <a:pt x="1343" y="2388"/>
                    <a:pt x="1344" y="2388"/>
                    <a:pt x="1344" y="2389"/>
                  </a:cubicBezTo>
                  <a:cubicBezTo>
                    <a:pt x="1344" y="2389"/>
                    <a:pt x="1344" y="2390"/>
                    <a:pt x="1344" y="2390"/>
                  </a:cubicBezTo>
                  <a:cubicBezTo>
                    <a:pt x="1345" y="2391"/>
                    <a:pt x="1345" y="2391"/>
                    <a:pt x="1345" y="2391"/>
                  </a:cubicBezTo>
                  <a:cubicBezTo>
                    <a:pt x="1345" y="2391"/>
                    <a:pt x="1345" y="2391"/>
                    <a:pt x="1345" y="2390"/>
                  </a:cubicBezTo>
                  <a:cubicBezTo>
                    <a:pt x="1345" y="2389"/>
                    <a:pt x="1345" y="2388"/>
                    <a:pt x="1345" y="2387"/>
                  </a:cubicBezTo>
                  <a:cubicBezTo>
                    <a:pt x="1345" y="2385"/>
                    <a:pt x="1345" y="2384"/>
                    <a:pt x="1345" y="2382"/>
                  </a:cubicBezTo>
                  <a:cubicBezTo>
                    <a:pt x="1346" y="2380"/>
                    <a:pt x="1346" y="2377"/>
                    <a:pt x="1347" y="2375"/>
                  </a:cubicBezTo>
                  <a:cubicBezTo>
                    <a:pt x="1347" y="2373"/>
                    <a:pt x="1348" y="2370"/>
                    <a:pt x="1349" y="2368"/>
                  </a:cubicBezTo>
                  <a:cubicBezTo>
                    <a:pt x="1350" y="2367"/>
                    <a:pt x="1350" y="2365"/>
                    <a:pt x="1351" y="2364"/>
                  </a:cubicBezTo>
                  <a:cubicBezTo>
                    <a:pt x="1351" y="2364"/>
                    <a:pt x="1351" y="2364"/>
                    <a:pt x="1352" y="2363"/>
                  </a:cubicBezTo>
                  <a:cubicBezTo>
                    <a:pt x="1352" y="2363"/>
                    <a:pt x="1352" y="2363"/>
                    <a:pt x="1352" y="2362"/>
                  </a:cubicBezTo>
                  <a:cubicBezTo>
                    <a:pt x="1352" y="2362"/>
                    <a:pt x="1353" y="2362"/>
                    <a:pt x="1353" y="2362"/>
                  </a:cubicBezTo>
                  <a:cubicBezTo>
                    <a:pt x="1353" y="2361"/>
                    <a:pt x="1353" y="2361"/>
                    <a:pt x="1353" y="2361"/>
                  </a:cubicBezTo>
                  <a:cubicBezTo>
                    <a:pt x="1354" y="2359"/>
                    <a:pt x="1355" y="2358"/>
                    <a:pt x="1356" y="2357"/>
                  </a:cubicBezTo>
                  <a:cubicBezTo>
                    <a:pt x="1357" y="2355"/>
                    <a:pt x="1358" y="2354"/>
                    <a:pt x="1359" y="2353"/>
                  </a:cubicBezTo>
                  <a:cubicBezTo>
                    <a:pt x="1360" y="2350"/>
                    <a:pt x="1362" y="2347"/>
                    <a:pt x="1364" y="2343"/>
                  </a:cubicBezTo>
                  <a:cubicBezTo>
                    <a:pt x="1365" y="2340"/>
                    <a:pt x="1366" y="2337"/>
                    <a:pt x="1367" y="2333"/>
                  </a:cubicBezTo>
                  <a:cubicBezTo>
                    <a:pt x="1367" y="2330"/>
                    <a:pt x="1367" y="2326"/>
                    <a:pt x="1367" y="2323"/>
                  </a:cubicBezTo>
                  <a:cubicBezTo>
                    <a:pt x="1367" y="2320"/>
                    <a:pt x="1367" y="2317"/>
                    <a:pt x="1367" y="2314"/>
                  </a:cubicBezTo>
                  <a:cubicBezTo>
                    <a:pt x="1366" y="2312"/>
                    <a:pt x="1366" y="2311"/>
                    <a:pt x="1366" y="2310"/>
                  </a:cubicBezTo>
                  <a:cubicBezTo>
                    <a:pt x="1365" y="2308"/>
                    <a:pt x="1365" y="2307"/>
                    <a:pt x="1365" y="2306"/>
                  </a:cubicBezTo>
                  <a:cubicBezTo>
                    <a:pt x="1365" y="2305"/>
                    <a:pt x="1365" y="2304"/>
                    <a:pt x="1364" y="2303"/>
                  </a:cubicBezTo>
                  <a:cubicBezTo>
                    <a:pt x="1381" y="2316"/>
                    <a:pt x="1408" y="2320"/>
                    <a:pt x="1432" y="2325"/>
                  </a:cubicBezTo>
                  <a:cubicBezTo>
                    <a:pt x="1432" y="2326"/>
                    <a:pt x="1432" y="2327"/>
                    <a:pt x="1432" y="2328"/>
                  </a:cubicBezTo>
                  <a:cubicBezTo>
                    <a:pt x="1432" y="2329"/>
                    <a:pt x="1433" y="2330"/>
                    <a:pt x="1433" y="2331"/>
                  </a:cubicBezTo>
                  <a:cubicBezTo>
                    <a:pt x="1433" y="2332"/>
                    <a:pt x="1433" y="2333"/>
                    <a:pt x="1433" y="2334"/>
                  </a:cubicBezTo>
                  <a:cubicBezTo>
                    <a:pt x="1433" y="2334"/>
                    <a:pt x="1433" y="2335"/>
                    <a:pt x="1433" y="2336"/>
                  </a:cubicBezTo>
                  <a:cubicBezTo>
                    <a:pt x="1433" y="2336"/>
                    <a:pt x="1433" y="2337"/>
                    <a:pt x="1433" y="2337"/>
                  </a:cubicBezTo>
                  <a:cubicBezTo>
                    <a:pt x="1434" y="2339"/>
                    <a:pt x="1434" y="2340"/>
                    <a:pt x="1434" y="2341"/>
                  </a:cubicBezTo>
                  <a:cubicBezTo>
                    <a:pt x="1433" y="2342"/>
                    <a:pt x="1433" y="2344"/>
                    <a:pt x="1433" y="2345"/>
                  </a:cubicBezTo>
                  <a:cubicBezTo>
                    <a:pt x="1433" y="2348"/>
                    <a:pt x="1433" y="2351"/>
                    <a:pt x="1433" y="2353"/>
                  </a:cubicBezTo>
                  <a:cubicBezTo>
                    <a:pt x="1433" y="2356"/>
                    <a:pt x="1432" y="2359"/>
                    <a:pt x="1432" y="2362"/>
                  </a:cubicBezTo>
                  <a:cubicBezTo>
                    <a:pt x="1432" y="2363"/>
                    <a:pt x="1432" y="2364"/>
                    <a:pt x="1432" y="2365"/>
                  </a:cubicBezTo>
                  <a:cubicBezTo>
                    <a:pt x="1432" y="2365"/>
                    <a:pt x="1432" y="2366"/>
                    <a:pt x="1432" y="2367"/>
                  </a:cubicBezTo>
                  <a:cubicBezTo>
                    <a:pt x="1432" y="2369"/>
                    <a:pt x="1432" y="2370"/>
                    <a:pt x="1432" y="2372"/>
                  </a:cubicBezTo>
                  <a:cubicBezTo>
                    <a:pt x="1432" y="2373"/>
                    <a:pt x="1432" y="2375"/>
                    <a:pt x="1433" y="2376"/>
                  </a:cubicBezTo>
                  <a:cubicBezTo>
                    <a:pt x="1433" y="2378"/>
                    <a:pt x="1433" y="2379"/>
                    <a:pt x="1433" y="2381"/>
                  </a:cubicBezTo>
                  <a:cubicBezTo>
                    <a:pt x="1434" y="2383"/>
                    <a:pt x="1435" y="2386"/>
                    <a:pt x="1436" y="2389"/>
                  </a:cubicBezTo>
                  <a:cubicBezTo>
                    <a:pt x="1437" y="2391"/>
                    <a:pt x="1438" y="2394"/>
                    <a:pt x="1440" y="2396"/>
                  </a:cubicBezTo>
                  <a:cubicBezTo>
                    <a:pt x="1441" y="2398"/>
                    <a:pt x="1443" y="2399"/>
                    <a:pt x="1444" y="2400"/>
                  </a:cubicBezTo>
                  <a:cubicBezTo>
                    <a:pt x="1446" y="2402"/>
                    <a:pt x="1447" y="2402"/>
                    <a:pt x="1448" y="2403"/>
                  </a:cubicBezTo>
                  <a:cubicBezTo>
                    <a:pt x="1449" y="2403"/>
                    <a:pt x="1450" y="2404"/>
                    <a:pt x="1450" y="2404"/>
                  </a:cubicBezTo>
                  <a:cubicBezTo>
                    <a:pt x="1451" y="2404"/>
                    <a:pt x="1451" y="2404"/>
                    <a:pt x="1451" y="2404"/>
                  </a:cubicBezTo>
                  <a:cubicBezTo>
                    <a:pt x="1452" y="2404"/>
                    <a:pt x="1452" y="2404"/>
                    <a:pt x="1452" y="2404"/>
                  </a:cubicBezTo>
                  <a:cubicBezTo>
                    <a:pt x="1452" y="2404"/>
                    <a:pt x="1452" y="2404"/>
                    <a:pt x="1452" y="2404"/>
                  </a:cubicBezTo>
                  <a:cubicBezTo>
                    <a:pt x="1451" y="2403"/>
                    <a:pt x="1450" y="2403"/>
                    <a:pt x="1449" y="2402"/>
                  </a:cubicBezTo>
                  <a:cubicBezTo>
                    <a:pt x="1448" y="2401"/>
                    <a:pt x="1447" y="2400"/>
                    <a:pt x="1446" y="2398"/>
                  </a:cubicBezTo>
                  <a:cubicBezTo>
                    <a:pt x="1445" y="2397"/>
                    <a:pt x="1444" y="2395"/>
                    <a:pt x="1444" y="2393"/>
                  </a:cubicBezTo>
                  <a:cubicBezTo>
                    <a:pt x="1442" y="2389"/>
                    <a:pt x="1441" y="2385"/>
                    <a:pt x="1440" y="2379"/>
                  </a:cubicBezTo>
                  <a:cubicBezTo>
                    <a:pt x="1440" y="2378"/>
                    <a:pt x="1440" y="2376"/>
                    <a:pt x="1440" y="2374"/>
                  </a:cubicBezTo>
                  <a:cubicBezTo>
                    <a:pt x="1440" y="2375"/>
                    <a:pt x="1440" y="2375"/>
                    <a:pt x="1440" y="2375"/>
                  </a:cubicBezTo>
                  <a:cubicBezTo>
                    <a:pt x="1441" y="2376"/>
                    <a:pt x="1442" y="2377"/>
                    <a:pt x="1443" y="2378"/>
                  </a:cubicBezTo>
                  <a:cubicBezTo>
                    <a:pt x="1444" y="2379"/>
                    <a:pt x="1445" y="2380"/>
                    <a:pt x="1446" y="2381"/>
                  </a:cubicBezTo>
                  <a:cubicBezTo>
                    <a:pt x="1447" y="2382"/>
                    <a:pt x="1448" y="2382"/>
                    <a:pt x="1449" y="2383"/>
                  </a:cubicBezTo>
                  <a:cubicBezTo>
                    <a:pt x="1450" y="2384"/>
                    <a:pt x="1451" y="2384"/>
                    <a:pt x="1452" y="2385"/>
                  </a:cubicBezTo>
                  <a:cubicBezTo>
                    <a:pt x="1453" y="2385"/>
                    <a:pt x="1454" y="2385"/>
                    <a:pt x="1454" y="2385"/>
                  </a:cubicBezTo>
                  <a:cubicBezTo>
                    <a:pt x="1455" y="2385"/>
                    <a:pt x="1455" y="2385"/>
                    <a:pt x="1456" y="2385"/>
                  </a:cubicBezTo>
                  <a:cubicBezTo>
                    <a:pt x="1456" y="2385"/>
                    <a:pt x="1457" y="2386"/>
                    <a:pt x="1458" y="2386"/>
                  </a:cubicBezTo>
                  <a:cubicBezTo>
                    <a:pt x="1458" y="2386"/>
                    <a:pt x="1459" y="2386"/>
                    <a:pt x="1459" y="2386"/>
                  </a:cubicBezTo>
                  <a:cubicBezTo>
                    <a:pt x="1460" y="2386"/>
                    <a:pt x="1460" y="2386"/>
                    <a:pt x="1460" y="2386"/>
                  </a:cubicBezTo>
                  <a:cubicBezTo>
                    <a:pt x="1461" y="2386"/>
                    <a:pt x="1461" y="2386"/>
                    <a:pt x="1462" y="2386"/>
                  </a:cubicBezTo>
                  <a:cubicBezTo>
                    <a:pt x="1462" y="2386"/>
                    <a:pt x="1463" y="2385"/>
                    <a:pt x="1464" y="2385"/>
                  </a:cubicBezTo>
                  <a:cubicBezTo>
                    <a:pt x="1464" y="2385"/>
                    <a:pt x="1465" y="2385"/>
                    <a:pt x="1465" y="2385"/>
                  </a:cubicBezTo>
                  <a:cubicBezTo>
                    <a:pt x="1465" y="2385"/>
                    <a:pt x="1465" y="2385"/>
                    <a:pt x="1465" y="2385"/>
                  </a:cubicBezTo>
                  <a:cubicBezTo>
                    <a:pt x="1465" y="2385"/>
                    <a:pt x="1465" y="2385"/>
                    <a:pt x="1465" y="2384"/>
                  </a:cubicBezTo>
                  <a:cubicBezTo>
                    <a:pt x="1465" y="2384"/>
                    <a:pt x="1464" y="2384"/>
                    <a:pt x="1464" y="2384"/>
                  </a:cubicBezTo>
                  <a:cubicBezTo>
                    <a:pt x="1463" y="2383"/>
                    <a:pt x="1463" y="2383"/>
                    <a:pt x="1462" y="2383"/>
                  </a:cubicBezTo>
                  <a:cubicBezTo>
                    <a:pt x="1462" y="2382"/>
                    <a:pt x="1462" y="2382"/>
                    <a:pt x="1461" y="2382"/>
                  </a:cubicBezTo>
                  <a:cubicBezTo>
                    <a:pt x="1461" y="2382"/>
                    <a:pt x="1461" y="2382"/>
                    <a:pt x="1460" y="2381"/>
                  </a:cubicBezTo>
                  <a:cubicBezTo>
                    <a:pt x="1460" y="2381"/>
                    <a:pt x="1459" y="2380"/>
                    <a:pt x="1458" y="2380"/>
                  </a:cubicBezTo>
                  <a:cubicBezTo>
                    <a:pt x="1458" y="2380"/>
                    <a:pt x="1457" y="2379"/>
                    <a:pt x="1457" y="2379"/>
                  </a:cubicBezTo>
                  <a:cubicBezTo>
                    <a:pt x="1456" y="2379"/>
                    <a:pt x="1456" y="2378"/>
                    <a:pt x="1456" y="2378"/>
                  </a:cubicBezTo>
                  <a:cubicBezTo>
                    <a:pt x="1455" y="2378"/>
                    <a:pt x="1454" y="2377"/>
                    <a:pt x="1453" y="2376"/>
                  </a:cubicBezTo>
                  <a:cubicBezTo>
                    <a:pt x="1452" y="2376"/>
                    <a:pt x="1451" y="2375"/>
                    <a:pt x="1451" y="2375"/>
                  </a:cubicBezTo>
                  <a:cubicBezTo>
                    <a:pt x="1450" y="2374"/>
                    <a:pt x="1449" y="2373"/>
                    <a:pt x="1448" y="2373"/>
                  </a:cubicBezTo>
                  <a:cubicBezTo>
                    <a:pt x="1447" y="2372"/>
                    <a:pt x="1446" y="2371"/>
                    <a:pt x="1446" y="2371"/>
                  </a:cubicBezTo>
                  <a:cubicBezTo>
                    <a:pt x="1445" y="2370"/>
                    <a:pt x="1444" y="2369"/>
                    <a:pt x="1443" y="2369"/>
                  </a:cubicBezTo>
                  <a:cubicBezTo>
                    <a:pt x="1443" y="2368"/>
                    <a:pt x="1442" y="2368"/>
                    <a:pt x="1441" y="2367"/>
                  </a:cubicBezTo>
                  <a:cubicBezTo>
                    <a:pt x="1441" y="2367"/>
                    <a:pt x="1441" y="2366"/>
                    <a:pt x="1440" y="2366"/>
                  </a:cubicBezTo>
                  <a:cubicBezTo>
                    <a:pt x="1440" y="2366"/>
                    <a:pt x="1440" y="2366"/>
                    <a:pt x="1440" y="2366"/>
                  </a:cubicBezTo>
                  <a:cubicBezTo>
                    <a:pt x="1440" y="2365"/>
                    <a:pt x="1440" y="2365"/>
                    <a:pt x="1440" y="2365"/>
                  </a:cubicBezTo>
                  <a:cubicBezTo>
                    <a:pt x="1440" y="2363"/>
                    <a:pt x="1440" y="2363"/>
                    <a:pt x="1440" y="2363"/>
                  </a:cubicBezTo>
                  <a:cubicBezTo>
                    <a:pt x="1440" y="2360"/>
                    <a:pt x="1440" y="2357"/>
                    <a:pt x="1441" y="2354"/>
                  </a:cubicBezTo>
                  <a:cubicBezTo>
                    <a:pt x="1441" y="2352"/>
                    <a:pt x="1441" y="2351"/>
                    <a:pt x="1441" y="2349"/>
                  </a:cubicBezTo>
                  <a:cubicBezTo>
                    <a:pt x="1441" y="2349"/>
                    <a:pt x="1441" y="2348"/>
                    <a:pt x="1441" y="2347"/>
                  </a:cubicBezTo>
                  <a:cubicBezTo>
                    <a:pt x="1440" y="2346"/>
                    <a:pt x="1440" y="2346"/>
                    <a:pt x="1440" y="2345"/>
                  </a:cubicBezTo>
                  <a:cubicBezTo>
                    <a:pt x="1440" y="2344"/>
                    <a:pt x="1440" y="2342"/>
                    <a:pt x="1440" y="2341"/>
                  </a:cubicBezTo>
                  <a:cubicBezTo>
                    <a:pt x="1440" y="2339"/>
                    <a:pt x="1440" y="2338"/>
                    <a:pt x="1439" y="2337"/>
                  </a:cubicBezTo>
                  <a:cubicBezTo>
                    <a:pt x="1439" y="2336"/>
                    <a:pt x="1439" y="2335"/>
                    <a:pt x="1439" y="2335"/>
                  </a:cubicBezTo>
                  <a:cubicBezTo>
                    <a:pt x="1439" y="2334"/>
                    <a:pt x="1439" y="2333"/>
                    <a:pt x="1438" y="2333"/>
                  </a:cubicBezTo>
                  <a:cubicBezTo>
                    <a:pt x="1438" y="2332"/>
                    <a:pt x="1438" y="2330"/>
                    <a:pt x="1437" y="2329"/>
                  </a:cubicBezTo>
                  <a:cubicBezTo>
                    <a:pt x="1437" y="2328"/>
                    <a:pt x="1436" y="2327"/>
                    <a:pt x="1436" y="2326"/>
                  </a:cubicBezTo>
                  <a:cubicBezTo>
                    <a:pt x="1436" y="2326"/>
                    <a:pt x="1436" y="2326"/>
                    <a:pt x="1436" y="2326"/>
                  </a:cubicBezTo>
                  <a:cubicBezTo>
                    <a:pt x="1460" y="2332"/>
                    <a:pt x="1481" y="2341"/>
                    <a:pt x="1486" y="2363"/>
                  </a:cubicBezTo>
                  <a:cubicBezTo>
                    <a:pt x="1489" y="2376"/>
                    <a:pt x="1489" y="2410"/>
                    <a:pt x="1477" y="2411"/>
                  </a:cubicBezTo>
                  <a:cubicBezTo>
                    <a:pt x="1466" y="2413"/>
                    <a:pt x="1453" y="2416"/>
                    <a:pt x="1446" y="2417"/>
                  </a:cubicBezTo>
                  <a:cubicBezTo>
                    <a:pt x="1436" y="2420"/>
                    <a:pt x="1425" y="2424"/>
                    <a:pt x="1414" y="2431"/>
                  </a:cubicBezTo>
                  <a:cubicBezTo>
                    <a:pt x="1414" y="2431"/>
                    <a:pt x="1414" y="2431"/>
                    <a:pt x="1413" y="2431"/>
                  </a:cubicBezTo>
                  <a:cubicBezTo>
                    <a:pt x="1412" y="2431"/>
                    <a:pt x="1412" y="2431"/>
                    <a:pt x="1411" y="2431"/>
                  </a:cubicBezTo>
                  <a:cubicBezTo>
                    <a:pt x="1410" y="2431"/>
                    <a:pt x="1410" y="2431"/>
                    <a:pt x="1409" y="2431"/>
                  </a:cubicBezTo>
                  <a:cubicBezTo>
                    <a:pt x="1409" y="2431"/>
                    <a:pt x="1408" y="2431"/>
                    <a:pt x="1408" y="2431"/>
                  </a:cubicBezTo>
                  <a:cubicBezTo>
                    <a:pt x="1407" y="2430"/>
                    <a:pt x="1406" y="2430"/>
                    <a:pt x="1405" y="2430"/>
                  </a:cubicBezTo>
                  <a:cubicBezTo>
                    <a:pt x="1403" y="2430"/>
                    <a:pt x="1401" y="2430"/>
                    <a:pt x="1399" y="2429"/>
                  </a:cubicBezTo>
                  <a:cubicBezTo>
                    <a:pt x="1397" y="2429"/>
                    <a:pt x="1395" y="2428"/>
                    <a:pt x="1394" y="2428"/>
                  </a:cubicBezTo>
                  <a:cubicBezTo>
                    <a:pt x="1394" y="2428"/>
                    <a:pt x="1393" y="2428"/>
                    <a:pt x="1393" y="2428"/>
                  </a:cubicBezTo>
                  <a:cubicBezTo>
                    <a:pt x="1393" y="2427"/>
                    <a:pt x="1393" y="2427"/>
                    <a:pt x="1393" y="2426"/>
                  </a:cubicBezTo>
                  <a:cubicBezTo>
                    <a:pt x="1392" y="2426"/>
                    <a:pt x="1392" y="2425"/>
                    <a:pt x="1392" y="2425"/>
                  </a:cubicBezTo>
                  <a:cubicBezTo>
                    <a:pt x="1391" y="2424"/>
                    <a:pt x="1390" y="2422"/>
                    <a:pt x="1390" y="2421"/>
                  </a:cubicBezTo>
                  <a:cubicBezTo>
                    <a:pt x="1389" y="2420"/>
                    <a:pt x="1389" y="2420"/>
                    <a:pt x="1389" y="2419"/>
                  </a:cubicBezTo>
                  <a:cubicBezTo>
                    <a:pt x="1388" y="2419"/>
                    <a:pt x="1388" y="2418"/>
                    <a:pt x="1387" y="2417"/>
                  </a:cubicBezTo>
                  <a:cubicBezTo>
                    <a:pt x="1387" y="2417"/>
                    <a:pt x="1387" y="2416"/>
                    <a:pt x="1386" y="2415"/>
                  </a:cubicBezTo>
                  <a:cubicBezTo>
                    <a:pt x="1386" y="2414"/>
                    <a:pt x="1385" y="2414"/>
                    <a:pt x="1385" y="2413"/>
                  </a:cubicBezTo>
                  <a:cubicBezTo>
                    <a:pt x="1384" y="2412"/>
                    <a:pt x="1384" y="2410"/>
                    <a:pt x="1383" y="2409"/>
                  </a:cubicBezTo>
                  <a:cubicBezTo>
                    <a:pt x="1382" y="2407"/>
                    <a:pt x="1381" y="2406"/>
                    <a:pt x="1381" y="2404"/>
                  </a:cubicBezTo>
                  <a:cubicBezTo>
                    <a:pt x="1380" y="2403"/>
                    <a:pt x="1379" y="2401"/>
                    <a:pt x="1379" y="2400"/>
                  </a:cubicBezTo>
                  <a:cubicBezTo>
                    <a:pt x="1378" y="2399"/>
                    <a:pt x="1378" y="2399"/>
                    <a:pt x="1378" y="2398"/>
                  </a:cubicBezTo>
                  <a:cubicBezTo>
                    <a:pt x="1377" y="2397"/>
                    <a:pt x="1377" y="2397"/>
                    <a:pt x="1377" y="2396"/>
                  </a:cubicBezTo>
                  <a:cubicBezTo>
                    <a:pt x="1376" y="2395"/>
                    <a:pt x="1375" y="2393"/>
                    <a:pt x="1375" y="2392"/>
                  </a:cubicBezTo>
                  <a:cubicBezTo>
                    <a:pt x="1375" y="2392"/>
                    <a:pt x="1374" y="2391"/>
                    <a:pt x="1374" y="2390"/>
                  </a:cubicBezTo>
                  <a:cubicBezTo>
                    <a:pt x="1374" y="2390"/>
                    <a:pt x="1374" y="2389"/>
                    <a:pt x="1374" y="2389"/>
                  </a:cubicBezTo>
                  <a:cubicBezTo>
                    <a:pt x="1373" y="2388"/>
                    <a:pt x="1373" y="2387"/>
                    <a:pt x="1372" y="2386"/>
                  </a:cubicBezTo>
                  <a:cubicBezTo>
                    <a:pt x="1372" y="2386"/>
                    <a:pt x="1372" y="2385"/>
                    <a:pt x="1372" y="2385"/>
                  </a:cubicBezTo>
                  <a:cubicBezTo>
                    <a:pt x="1371" y="2384"/>
                    <a:pt x="1371" y="2384"/>
                    <a:pt x="1371" y="2384"/>
                  </a:cubicBezTo>
                  <a:cubicBezTo>
                    <a:pt x="1371" y="2384"/>
                    <a:pt x="1371" y="2384"/>
                    <a:pt x="1371" y="2385"/>
                  </a:cubicBezTo>
                  <a:cubicBezTo>
                    <a:pt x="1371" y="2385"/>
                    <a:pt x="1371" y="2386"/>
                    <a:pt x="1371" y="2387"/>
                  </a:cubicBezTo>
                  <a:cubicBezTo>
                    <a:pt x="1371" y="2387"/>
                    <a:pt x="1371" y="2388"/>
                    <a:pt x="1371" y="2389"/>
                  </a:cubicBezTo>
                  <a:cubicBezTo>
                    <a:pt x="1370" y="2390"/>
                    <a:pt x="1370" y="2391"/>
                    <a:pt x="1370" y="2391"/>
                  </a:cubicBezTo>
                  <a:cubicBezTo>
                    <a:pt x="1370" y="2392"/>
                    <a:pt x="1370" y="2393"/>
                    <a:pt x="1370" y="2393"/>
                  </a:cubicBezTo>
                  <a:cubicBezTo>
                    <a:pt x="1371" y="2394"/>
                    <a:pt x="1371" y="2395"/>
                    <a:pt x="1371" y="2395"/>
                  </a:cubicBezTo>
                  <a:cubicBezTo>
                    <a:pt x="1371" y="2396"/>
                    <a:pt x="1371" y="2397"/>
                    <a:pt x="1371" y="2398"/>
                  </a:cubicBezTo>
                  <a:cubicBezTo>
                    <a:pt x="1371" y="2398"/>
                    <a:pt x="1371" y="2399"/>
                    <a:pt x="1371" y="2400"/>
                  </a:cubicBezTo>
                  <a:cubicBezTo>
                    <a:pt x="1371" y="2401"/>
                    <a:pt x="1372" y="2402"/>
                    <a:pt x="1372" y="2402"/>
                  </a:cubicBezTo>
                  <a:cubicBezTo>
                    <a:pt x="1372" y="2403"/>
                    <a:pt x="1372" y="2404"/>
                    <a:pt x="1373" y="2405"/>
                  </a:cubicBezTo>
                  <a:cubicBezTo>
                    <a:pt x="1373" y="2406"/>
                    <a:pt x="1373" y="2407"/>
                    <a:pt x="1374" y="2407"/>
                  </a:cubicBezTo>
                  <a:cubicBezTo>
                    <a:pt x="1374" y="2409"/>
                    <a:pt x="1375" y="2411"/>
                    <a:pt x="1376" y="2412"/>
                  </a:cubicBezTo>
                  <a:cubicBezTo>
                    <a:pt x="1377" y="2414"/>
                    <a:pt x="1377" y="2416"/>
                    <a:pt x="1379" y="2417"/>
                  </a:cubicBezTo>
                  <a:cubicBezTo>
                    <a:pt x="1379" y="2419"/>
                    <a:pt x="1381" y="2420"/>
                    <a:pt x="1382" y="2421"/>
                  </a:cubicBezTo>
                  <a:cubicBezTo>
                    <a:pt x="1382" y="2422"/>
                    <a:pt x="1383" y="2422"/>
                    <a:pt x="1383" y="2423"/>
                  </a:cubicBezTo>
                  <a:cubicBezTo>
                    <a:pt x="1384" y="2424"/>
                    <a:pt x="1384" y="2424"/>
                    <a:pt x="1385" y="2425"/>
                  </a:cubicBezTo>
                  <a:cubicBezTo>
                    <a:pt x="1385" y="2425"/>
                    <a:pt x="1384" y="2424"/>
                    <a:pt x="1384" y="2424"/>
                  </a:cubicBezTo>
                  <a:cubicBezTo>
                    <a:pt x="1383" y="2424"/>
                    <a:pt x="1382" y="2423"/>
                    <a:pt x="1381" y="2423"/>
                  </a:cubicBezTo>
                  <a:cubicBezTo>
                    <a:pt x="1379" y="2422"/>
                    <a:pt x="1377" y="2421"/>
                    <a:pt x="1375" y="2420"/>
                  </a:cubicBezTo>
                  <a:cubicBezTo>
                    <a:pt x="1371" y="2418"/>
                    <a:pt x="1367" y="2415"/>
                    <a:pt x="1362" y="2414"/>
                  </a:cubicBezTo>
                  <a:cubicBezTo>
                    <a:pt x="1361" y="2414"/>
                    <a:pt x="1361" y="2413"/>
                    <a:pt x="1360" y="2413"/>
                  </a:cubicBezTo>
                  <a:cubicBezTo>
                    <a:pt x="1360" y="2413"/>
                    <a:pt x="1360" y="2413"/>
                    <a:pt x="1360" y="2413"/>
                  </a:cubicBezTo>
                  <a:cubicBezTo>
                    <a:pt x="1359" y="2413"/>
                    <a:pt x="1359" y="2413"/>
                    <a:pt x="1359" y="2413"/>
                  </a:cubicBezTo>
                  <a:cubicBezTo>
                    <a:pt x="1358" y="2413"/>
                    <a:pt x="1358" y="2413"/>
                    <a:pt x="1358" y="2413"/>
                  </a:cubicBezTo>
                  <a:cubicBezTo>
                    <a:pt x="1358" y="2413"/>
                    <a:pt x="1357" y="2413"/>
                    <a:pt x="1357" y="2412"/>
                  </a:cubicBezTo>
                  <a:cubicBezTo>
                    <a:pt x="1356" y="2412"/>
                    <a:pt x="1355" y="2412"/>
                    <a:pt x="1355" y="2412"/>
                  </a:cubicBezTo>
                  <a:cubicBezTo>
                    <a:pt x="1352" y="2412"/>
                    <a:pt x="1350" y="2412"/>
                    <a:pt x="1347" y="2412"/>
                  </a:cubicBezTo>
                  <a:cubicBezTo>
                    <a:pt x="1343" y="2413"/>
                    <a:pt x="1338" y="2414"/>
                    <a:pt x="1335" y="2416"/>
                  </a:cubicBezTo>
                  <a:cubicBezTo>
                    <a:pt x="1331" y="2418"/>
                    <a:pt x="1328" y="2420"/>
                    <a:pt x="1325" y="2423"/>
                  </a:cubicBezTo>
                  <a:cubicBezTo>
                    <a:pt x="1322" y="2425"/>
                    <a:pt x="1320" y="2427"/>
                    <a:pt x="1318" y="2429"/>
                  </a:cubicBezTo>
                  <a:cubicBezTo>
                    <a:pt x="1316" y="2431"/>
                    <a:pt x="1314" y="2433"/>
                    <a:pt x="1313" y="2435"/>
                  </a:cubicBezTo>
                  <a:cubicBezTo>
                    <a:pt x="1312" y="2436"/>
                    <a:pt x="1311" y="2438"/>
                    <a:pt x="1311" y="2439"/>
                  </a:cubicBezTo>
                  <a:cubicBezTo>
                    <a:pt x="1310" y="2440"/>
                    <a:pt x="1310" y="2440"/>
                    <a:pt x="1310" y="2440"/>
                  </a:cubicBezTo>
                  <a:cubicBezTo>
                    <a:pt x="1310" y="2440"/>
                    <a:pt x="1310" y="2440"/>
                    <a:pt x="1311" y="2439"/>
                  </a:cubicBezTo>
                  <a:cubicBezTo>
                    <a:pt x="1312" y="2438"/>
                    <a:pt x="1313" y="2437"/>
                    <a:pt x="1314" y="2436"/>
                  </a:cubicBezTo>
                  <a:cubicBezTo>
                    <a:pt x="1316" y="2435"/>
                    <a:pt x="1318" y="2433"/>
                    <a:pt x="1320" y="2431"/>
                  </a:cubicBezTo>
                  <a:cubicBezTo>
                    <a:pt x="1322" y="2430"/>
                    <a:pt x="1325" y="2428"/>
                    <a:pt x="1328" y="2426"/>
                  </a:cubicBezTo>
                  <a:cubicBezTo>
                    <a:pt x="1330" y="2425"/>
                    <a:pt x="1334" y="2423"/>
                    <a:pt x="1337" y="2422"/>
                  </a:cubicBezTo>
                  <a:cubicBezTo>
                    <a:pt x="1340" y="2420"/>
                    <a:pt x="1344" y="2419"/>
                    <a:pt x="1348" y="2419"/>
                  </a:cubicBezTo>
                  <a:cubicBezTo>
                    <a:pt x="1350" y="2419"/>
                    <a:pt x="1352" y="2419"/>
                    <a:pt x="1354" y="2420"/>
                  </a:cubicBezTo>
                  <a:cubicBezTo>
                    <a:pt x="1354" y="2420"/>
                    <a:pt x="1355" y="2420"/>
                    <a:pt x="1355" y="2420"/>
                  </a:cubicBezTo>
                  <a:cubicBezTo>
                    <a:pt x="1356" y="2420"/>
                    <a:pt x="1356" y="2420"/>
                    <a:pt x="1357" y="2420"/>
                  </a:cubicBezTo>
                  <a:cubicBezTo>
                    <a:pt x="1357" y="2420"/>
                    <a:pt x="1357" y="2420"/>
                    <a:pt x="1357" y="2420"/>
                  </a:cubicBezTo>
                  <a:cubicBezTo>
                    <a:pt x="1358" y="2420"/>
                    <a:pt x="1358" y="2420"/>
                    <a:pt x="1358" y="2420"/>
                  </a:cubicBezTo>
                  <a:cubicBezTo>
                    <a:pt x="1358" y="2420"/>
                    <a:pt x="1358" y="2420"/>
                    <a:pt x="1358" y="2420"/>
                  </a:cubicBezTo>
                  <a:cubicBezTo>
                    <a:pt x="1358" y="2420"/>
                    <a:pt x="1358" y="2420"/>
                    <a:pt x="1358" y="2420"/>
                  </a:cubicBezTo>
                  <a:cubicBezTo>
                    <a:pt x="1358" y="2420"/>
                    <a:pt x="1358" y="2420"/>
                    <a:pt x="1358" y="2420"/>
                  </a:cubicBezTo>
                  <a:cubicBezTo>
                    <a:pt x="1358" y="2421"/>
                    <a:pt x="1358" y="2421"/>
                    <a:pt x="1358" y="2421"/>
                  </a:cubicBezTo>
                  <a:cubicBezTo>
                    <a:pt x="1359" y="2421"/>
                    <a:pt x="1359" y="2421"/>
                    <a:pt x="1359" y="2421"/>
                  </a:cubicBezTo>
                  <a:cubicBezTo>
                    <a:pt x="1363" y="2422"/>
                    <a:pt x="1367" y="2425"/>
                    <a:pt x="1371" y="2427"/>
                  </a:cubicBezTo>
                  <a:cubicBezTo>
                    <a:pt x="1373" y="2428"/>
                    <a:pt x="1375" y="2429"/>
                    <a:pt x="1377" y="2430"/>
                  </a:cubicBezTo>
                  <a:cubicBezTo>
                    <a:pt x="1376" y="2430"/>
                    <a:pt x="1375" y="2430"/>
                    <a:pt x="1375" y="2430"/>
                  </a:cubicBezTo>
                  <a:cubicBezTo>
                    <a:pt x="1374" y="2430"/>
                    <a:pt x="1373" y="2430"/>
                    <a:pt x="1372" y="2430"/>
                  </a:cubicBezTo>
                  <a:cubicBezTo>
                    <a:pt x="1371" y="2430"/>
                    <a:pt x="1370" y="2430"/>
                    <a:pt x="1369" y="2430"/>
                  </a:cubicBezTo>
                  <a:cubicBezTo>
                    <a:pt x="1368" y="2430"/>
                    <a:pt x="1368" y="2430"/>
                    <a:pt x="1367" y="2431"/>
                  </a:cubicBezTo>
                  <a:cubicBezTo>
                    <a:pt x="1367" y="2431"/>
                    <a:pt x="1366" y="2431"/>
                    <a:pt x="1365" y="2431"/>
                  </a:cubicBezTo>
                  <a:cubicBezTo>
                    <a:pt x="1364" y="2431"/>
                    <a:pt x="1363" y="2431"/>
                    <a:pt x="1362" y="2432"/>
                  </a:cubicBezTo>
                  <a:cubicBezTo>
                    <a:pt x="1360" y="2432"/>
                    <a:pt x="1357" y="2433"/>
                    <a:pt x="1355" y="2434"/>
                  </a:cubicBezTo>
                  <a:cubicBezTo>
                    <a:pt x="1353" y="2435"/>
                    <a:pt x="1351" y="2436"/>
                    <a:pt x="1348" y="2437"/>
                  </a:cubicBezTo>
                  <a:cubicBezTo>
                    <a:pt x="1346" y="2439"/>
                    <a:pt x="1344" y="2440"/>
                    <a:pt x="1342" y="2441"/>
                  </a:cubicBezTo>
                  <a:cubicBezTo>
                    <a:pt x="1340" y="2443"/>
                    <a:pt x="1338" y="2444"/>
                    <a:pt x="1336" y="2446"/>
                  </a:cubicBezTo>
                  <a:cubicBezTo>
                    <a:pt x="1335" y="2447"/>
                    <a:pt x="1335" y="2448"/>
                    <a:pt x="1334" y="2448"/>
                  </a:cubicBezTo>
                  <a:cubicBezTo>
                    <a:pt x="1333" y="2449"/>
                    <a:pt x="1333" y="2449"/>
                    <a:pt x="1333" y="2450"/>
                  </a:cubicBezTo>
                  <a:cubicBezTo>
                    <a:pt x="1332" y="2450"/>
                    <a:pt x="1332" y="2450"/>
                    <a:pt x="1332" y="2451"/>
                  </a:cubicBezTo>
                  <a:cubicBezTo>
                    <a:pt x="1331" y="2452"/>
                    <a:pt x="1330" y="2453"/>
                    <a:pt x="1330" y="2453"/>
                  </a:cubicBezTo>
                  <a:cubicBezTo>
                    <a:pt x="1329" y="2454"/>
                    <a:pt x="1328" y="2455"/>
                    <a:pt x="1328" y="2456"/>
                  </a:cubicBezTo>
                  <a:cubicBezTo>
                    <a:pt x="1327" y="2457"/>
                    <a:pt x="1327" y="2457"/>
                    <a:pt x="1326" y="2458"/>
                  </a:cubicBezTo>
                  <a:cubicBezTo>
                    <a:pt x="1326" y="2459"/>
                    <a:pt x="1326" y="2459"/>
                    <a:pt x="1325" y="2460"/>
                  </a:cubicBezTo>
                  <a:cubicBezTo>
                    <a:pt x="1325" y="2461"/>
                    <a:pt x="1324" y="2461"/>
                    <a:pt x="1324" y="2462"/>
                  </a:cubicBezTo>
                  <a:cubicBezTo>
                    <a:pt x="1324" y="2463"/>
                    <a:pt x="1324" y="2463"/>
                    <a:pt x="1323" y="2464"/>
                  </a:cubicBezTo>
                  <a:cubicBezTo>
                    <a:pt x="1323" y="2465"/>
                    <a:pt x="1323" y="2465"/>
                    <a:pt x="1323" y="2466"/>
                  </a:cubicBezTo>
                  <a:cubicBezTo>
                    <a:pt x="1322" y="2467"/>
                    <a:pt x="1322" y="2467"/>
                    <a:pt x="1322" y="2467"/>
                  </a:cubicBezTo>
                  <a:cubicBezTo>
                    <a:pt x="1322" y="2467"/>
                    <a:pt x="1323" y="2467"/>
                    <a:pt x="1323" y="2466"/>
                  </a:cubicBezTo>
                  <a:cubicBezTo>
                    <a:pt x="1323" y="2466"/>
                    <a:pt x="1324" y="2465"/>
                    <a:pt x="1325" y="2465"/>
                  </a:cubicBezTo>
                  <a:cubicBezTo>
                    <a:pt x="1325" y="2464"/>
                    <a:pt x="1326" y="2464"/>
                    <a:pt x="1326" y="2463"/>
                  </a:cubicBezTo>
                  <a:cubicBezTo>
                    <a:pt x="1327" y="2463"/>
                    <a:pt x="1327" y="2462"/>
                    <a:pt x="1328" y="2462"/>
                  </a:cubicBezTo>
                  <a:cubicBezTo>
                    <a:pt x="1328" y="2461"/>
                    <a:pt x="1329" y="2461"/>
                    <a:pt x="1329" y="2460"/>
                  </a:cubicBezTo>
                  <a:cubicBezTo>
                    <a:pt x="1330" y="2460"/>
                    <a:pt x="1331" y="2459"/>
                    <a:pt x="1331" y="2459"/>
                  </a:cubicBezTo>
                  <a:cubicBezTo>
                    <a:pt x="1332" y="2458"/>
                    <a:pt x="1333" y="2458"/>
                    <a:pt x="1333" y="2457"/>
                  </a:cubicBezTo>
                  <a:cubicBezTo>
                    <a:pt x="1334" y="2456"/>
                    <a:pt x="1335" y="2456"/>
                    <a:pt x="1336" y="2455"/>
                  </a:cubicBezTo>
                  <a:cubicBezTo>
                    <a:pt x="1336" y="2455"/>
                    <a:pt x="1336" y="2454"/>
                    <a:pt x="1337" y="2454"/>
                  </a:cubicBezTo>
                  <a:cubicBezTo>
                    <a:pt x="1337" y="2454"/>
                    <a:pt x="1338" y="2454"/>
                    <a:pt x="1338" y="2453"/>
                  </a:cubicBezTo>
                  <a:cubicBezTo>
                    <a:pt x="1339" y="2453"/>
                    <a:pt x="1340" y="2452"/>
                    <a:pt x="1341" y="2451"/>
                  </a:cubicBezTo>
                  <a:cubicBezTo>
                    <a:pt x="1342" y="2451"/>
                    <a:pt x="1342" y="2450"/>
                    <a:pt x="1343" y="2450"/>
                  </a:cubicBezTo>
                  <a:cubicBezTo>
                    <a:pt x="1344" y="2449"/>
                    <a:pt x="1344" y="2449"/>
                    <a:pt x="1345" y="2449"/>
                  </a:cubicBezTo>
                  <a:cubicBezTo>
                    <a:pt x="1345" y="2448"/>
                    <a:pt x="1346" y="2448"/>
                    <a:pt x="1346" y="2448"/>
                  </a:cubicBezTo>
                  <a:cubicBezTo>
                    <a:pt x="1348" y="2446"/>
                    <a:pt x="1350" y="2445"/>
                    <a:pt x="1352" y="2444"/>
                  </a:cubicBezTo>
                  <a:cubicBezTo>
                    <a:pt x="1354" y="2443"/>
                    <a:pt x="1356" y="2442"/>
                    <a:pt x="1358" y="2441"/>
                  </a:cubicBezTo>
                  <a:cubicBezTo>
                    <a:pt x="1359" y="2441"/>
                    <a:pt x="1360" y="2440"/>
                    <a:pt x="1361" y="2440"/>
                  </a:cubicBezTo>
                  <a:cubicBezTo>
                    <a:pt x="1362" y="2439"/>
                    <a:pt x="1363" y="2439"/>
                    <a:pt x="1364" y="2438"/>
                  </a:cubicBezTo>
                  <a:cubicBezTo>
                    <a:pt x="1365" y="2438"/>
                    <a:pt x="1366" y="2438"/>
                    <a:pt x="1367" y="2437"/>
                  </a:cubicBezTo>
                  <a:cubicBezTo>
                    <a:pt x="1368" y="2437"/>
                    <a:pt x="1368" y="2437"/>
                    <a:pt x="1369" y="2437"/>
                  </a:cubicBezTo>
                  <a:cubicBezTo>
                    <a:pt x="1369" y="2436"/>
                    <a:pt x="1370" y="2436"/>
                    <a:pt x="1370" y="2436"/>
                  </a:cubicBezTo>
                  <a:cubicBezTo>
                    <a:pt x="1371" y="2436"/>
                    <a:pt x="1372" y="2435"/>
                    <a:pt x="1373" y="2435"/>
                  </a:cubicBezTo>
                  <a:cubicBezTo>
                    <a:pt x="1374" y="2435"/>
                    <a:pt x="1375" y="2435"/>
                    <a:pt x="1375" y="2434"/>
                  </a:cubicBezTo>
                  <a:cubicBezTo>
                    <a:pt x="1376" y="2434"/>
                    <a:pt x="1377" y="2434"/>
                    <a:pt x="1378" y="2433"/>
                  </a:cubicBezTo>
                  <a:cubicBezTo>
                    <a:pt x="1379" y="2433"/>
                    <a:pt x="1379" y="2433"/>
                    <a:pt x="1380" y="2433"/>
                  </a:cubicBezTo>
                  <a:cubicBezTo>
                    <a:pt x="1381" y="2433"/>
                    <a:pt x="1381" y="2432"/>
                    <a:pt x="1382" y="2432"/>
                  </a:cubicBezTo>
                  <a:cubicBezTo>
                    <a:pt x="1382" y="2432"/>
                    <a:pt x="1382" y="2432"/>
                    <a:pt x="1383" y="2432"/>
                  </a:cubicBezTo>
                  <a:cubicBezTo>
                    <a:pt x="1383" y="2432"/>
                    <a:pt x="1384" y="2432"/>
                    <a:pt x="1384" y="2433"/>
                  </a:cubicBezTo>
                  <a:cubicBezTo>
                    <a:pt x="1389" y="2434"/>
                    <a:pt x="1393" y="2435"/>
                    <a:pt x="1398" y="2436"/>
                  </a:cubicBezTo>
                  <a:cubicBezTo>
                    <a:pt x="1400" y="2436"/>
                    <a:pt x="1402" y="2436"/>
                    <a:pt x="1404" y="2437"/>
                  </a:cubicBezTo>
                  <a:cubicBezTo>
                    <a:pt x="1405" y="2437"/>
                    <a:pt x="1406" y="2437"/>
                    <a:pt x="1406" y="2437"/>
                  </a:cubicBezTo>
                  <a:cubicBezTo>
                    <a:pt x="1398" y="2443"/>
                    <a:pt x="1391" y="2451"/>
                    <a:pt x="1384" y="2462"/>
                  </a:cubicBezTo>
                  <a:cubicBezTo>
                    <a:pt x="1384" y="2462"/>
                    <a:pt x="1384" y="2462"/>
                    <a:pt x="1384" y="2462"/>
                  </a:cubicBezTo>
                  <a:cubicBezTo>
                    <a:pt x="1382" y="2462"/>
                    <a:pt x="1381" y="2463"/>
                    <a:pt x="1379" y="2464"/>
                  </a:cubicBezTo>
                  <a:cubicBezTo>
                    <a:pt x="1378" y="2464"/>
                    <a:pt x="1376" y="2465"/>
                    <a:pt x="1375" y="2466"/>
                  </a:cubicBezTo>
                  <a:cubicBezTo>
                    <a:pt x="1373" y="2467"/>
                    <a:pt x="1372" y="2468"/>
                    <a:pt x="1370" y="2469"/>
                  </a:cubicBezTo>
                  <a:cubicBezTo>
                    <a:pt x="1369" y="2471"/>
                    <a:pt x="1367" y="2472"/>
                    <a:pt x="1365" y="2473"/>
                  </a:cubicBezTo>
                  <a:cubicBezTo>
                    <a:pt x="1362" y="2476"/>
                    <a:pt x="1359" y="2479"/>
                    <a:pt x="1355" y="2482"/>
                  </a:cubicBezTo>
                  <a:cubicBezTo>
                    <a:pt x="1355" y="2483"/>
                    <a:pt x="1354" y="2484"/>
                    <a:pt x="1353" y="2485"/>
                  </a:cubicBezTo>
                  <a:cubicBezTo>
                    <a:pt x="1352" y="2486"/>
                    <a:pt x="1351" y="2486"/>
                    <a:pt x="1351" y="2487"/>
                  </a:cubicBezTo>
                  <a:cubicBezTo>
                    <a:pt x="1349" y="2489"/>
                    <a:pt x="1348" y="2491"/>
                    <a:pt x="1346" y="2493"/>
                  </a:cubicBezTo>
                  <a:cubicBezTo>
                    <a:pt x="1343" y="2497"/>
                    <a:pt x="1341" y="2501"/>
                    <a:pt x="1338" y="2505"/>
                  </a:cubicBezTo>
                  <a:cubicBezTo>
                    <a:pt x="1336" y="2510"/>
                    <a:pt x="1334" y="2514"/>
                    <a:pt x="1332" y="2519"/>
                  </a:cubicBezTo>
                  <a:cubicBezTo>
                    <a:pt x="1331" y="2521"/>
                    <a:pt x="1330" y="2523"/>
                    <a:pt x="1330" y="2526"/>
                  </a:cubicBezTo>
                  <a:cubicBezTo>
                    <a:pt x="1329" y="2527"/>
                    <a:pt x="1329" y="2528"/>
                    <a:pt x="1329" y="2529"/>
                  </a:cubicBezTo>
                  <a:cubicBezTo>
                    <a:pt x="1328" y="2530"/>
                    <a:pt x="1328" y="2531"/>
                    <a:pt x="1328" y="2532"/>
                  </a:cubicBezTo>
                  <a:cubicBezTo>
                    <a:pt x="1327" y="2537"/>
                    <a:pt x="1326" y="2541"/>
                    <a:pt x="1325" y="2545"/>
                  </a:cubicBezTo>
                  <a:cubicBezTo>
                    <a:pt x="1325" y="2547"/>
                    <a:pt x="1325" y="2550"/>
                    <a:pt x="1325" y="2551"/>
                  </a:cubicBezTo>
                  <a:cubicBezTo>
                    <a:pt x="1325" y="2553"/>
                    <a:pt x="1325" y="2555"/>
                    <a:pt x="1325" y="2557"/>
                  </a:cubicBezTo>
                  <a:cubicBezTo>
                    <a:pt x="1325" y="2559"/>
                    <a:pt x="1325" y="2561"/>
                    <a:pt x="1325" y="2562"/>
                  </a:cubicBezTo>
                  <a:cubicBezTo>
                    <a:pt x="1325" y="2564"/>
                    <a:pt x="1325" y="2566"/>
                    <a:pt x="1325" y="2567"/>
                  </a:cubicBezTo>
                  <a:cubicBezTo>
                    <a:pt x="1326" y="2569"/>
                    <a:pt x="1326" y="2570"/>
                    <a:pt x="1326" y="2571"/>
                  </a:cubicBezTo>
                  <a:cubicBezTo>
                    <a:pt x="1326" y="2573"/>
                    <a:pt x="1327" y="2574"/>
                    <a:pt x="1327" y="2575"/>
                  </a:cubicBezTo>
                  <a:cubicBezTo>
                    <a:pt x="1327" y="2577"/>
                    <a:pt x="1328" y="2578"/>
                    <a:pt x="1328" y="2580"/>
                  </a:cubicBezTo>
                  <a:cubicBezTo>
                    <a:pt x="1328" y="2581"/>
                    <a:pt x="1328" y="2581"/>
                    <a:pt x="1328" y="2581"/>
                  </a:cubicBezTo>
                  <a:cubicBezTo>
                    <a:pt x="1328" y="2581"/>
                    <a:pt x="1328" y="2581"/>
                    <a:pt x="1328" y="2579"/>
                  </a:cubicBezTo>
                  <a:cubicBezTo>
                    <a:pt x="1328" y="2578"/>
                    <a:pt x="1328" y="2577"/>
                    <a:pt x="1328" y="2575"/>
                  </a:cubicBezTo>
                  <a:cubicBezTo>
                    <a:pt x="1328" y="2574"/>
                    <a:pt x="1328" y="2572"/>
                    <a:pt x="1328" y="2571"/>
                  </a:cubicBezTo>
                  <a:cubicBezTo>
                    <a:pt x="1328" y="2570"/>
                    <a:pt x="1328" y="2569"/>
                    <a:pt x="1329" y="2567"/>
                  </a:cubicBezTo>
                  <a:cubicBezTo>
                    <a:pt x="1329" y="2566"/>
                    <a:pt x="1329" y="2564"/>
                    <a:pt x="1329" y="2563"/>
                  </a:cubicBezTo>
                  <a:cubicBezTo>
                    <a:pt x="1329" y="2561"/>
                    <a:pt x="1329" y="2559"/>
                    <a:pt x="1329" y="2557"/>
                  </a:cubicBezTo>
                  <a:cubicBezTo>
                    <a:pt x="1330" y="2554"/>
                    <a:pt x="1330" y="2550"/>
                    <a:pt x="1331" y="2546"/>
                  </a:cubicBezTo>
                  <a:cubicBezTo>
                    <a:pt x="1332" y="2542"/>
                    <a:pt x="1333" y="2538"/>
                    <a:pt x="1335" y="2534"/>
                  </a:cubicBezTo>
                  <a:cubicBezTo>
                    <a:pt x="1336" y="2530"/>
                    <a:pt x="1337" y="2526"/>
                    <a:pt x="1339" y="2522"/>
                  </a:cubicBezTo>
                  <a:cubicBezTo>
                    <a:pt x="1341" y="2517"/>
                    <a:pt x="1343" y="2513"/>
                    <a:pt x="1345" y="2509"/>
                  </a:cubicBezTo>
                  <a:cubicBezTo>
                    <a:pt x="1347" y="2505"/>
                    <a:pt x="1350" y="2501"/>
                    <a:pt x="1352" y="2497"/>
                  </a:cubicBezTo>
                  <a:cubicBezTo>
                    <a:pt x="1355" y="2494"/>
                    <a:pt x="1358" y="2490"/>
                    <a:pt x="1361" y="2487"/>
                  </a:cubicBezTo>
                  <a:cubicBezTo>
                    <a:pt x="1363" y="2484"/>
                    <a:pt x="1366" y="2480"/>
                    <a:pt x="1369" y="2478"/>
                  </a:cubicBezTo>
                  <a:cubicBezTo>
                    <a:pt x="1372" y="2475"/>
                    <a:pt x="1375" y="2472"/>
                    <a:pt x="1378" y="2470"/>
                  </a:cubicBezTo>
                  <a:cubicBezTo>
                    <a:pt x="1378" y="2470"/>
                    <a:pt x="1379" y="2469"/>
                    <a:pt x="1379" y="2469"/>
                  </a:cubicBezTo>
                  <a:cubicBezTo>
                    <a:pt x="1371" y="2482"/>
                    <a:pt x="1365" y="2499"/>
                    <a:pt x="1361" y="2520"/>
                  </a:cubicBezTo>
                  <a:cubicBezTo>
                    <a:pt x="1364" y="2513"/>
                    <a:pt x="1368" y="2506"/>
                    <a:pt x="1372" y="2499"/>
                  </a:cubicBezTo>
                  <a:cubicBezTo>
                    <a:pt x="1372" y="2499"/>
                    <a:pt x="1372" y="2499"/>
                    <a:pt x="1372" y="2499"/>
                  </a:cubicBezTo>
                  <a:cubicBezTo>
                    <a:pt x="1371" y="2502"/>
                    <a:pt x="1370" y="2504"/>
                    <a:pt x="1369" y="2506"/>
                  </a:cubicBezTo>
                  <a:cubicBezTo>
                    <a:pt x="1369" y="2507"/>
                    <a:pt x="1369" y="2508"/>
                    <a:pt x="1368" y="2509"/>
                  </a:cubicBezTo>
                  <a:cubicBezTo>
                    <a:pt x="1368" y="2510"/>
                    <a:pt x="1368" y="2511"/>
                    <a:pt x="1367" y="2512"/>
                  </a:cubicBezTo>
                  <a:cubicBezTo>
                    <a:pt x="1367" y="2513"/>
                    <a:pt x="1366" y="2514"/>
                    <a:pt x="1366" y="2516"/>
                  </a:cubicBezTo>
                  <a:cubicBezTo>
                    <a:pt x="1366" y="2517"/>
                    <a:pt x="1365" y="2518"/>
                    <a:pt x="1365" y="2519"/>
                  </a:cubicBezTo>
                  <a:cubicBezTo>
                    <a:pt x="1364" y="2521"/>
                    <a:pt x="1364" y="2524"/>
                    <a:pt x="1363" y="2526"/>
                  </a:cubicBezTo>
                  <a:cubicBezTo>
                    <a:pt x="1362" y="2531"/>
                    <a:pt x="1361" y="2535"/>
                    <a:pt x="1360" y="2540"/>
                  </a:cubicBezTo>
                  <a:cubicBezTo>
                    <a:pt x="1359" y="2545"/>
                    <a:pt x="1359" y="2550"/>
                    <a:pt x="1358" y="2555"/>
                  </a:cubicBezTo>
                  <a:cubicBezTo>
                    <a:pt x="1358" y="2560"/>
                    <a:pt x="1357" y="2565"/>
                    <a:pt x="1357" y="2570"/>
                  </a:cubicBezTo>
                  <a:cubicBezTo>
                    <a:pt x="1357" y="2575"/>
                    <a:pt x="1358" y="2580"/>
                    <a:pt x="1358" y="2584"/>
                  </a:cubicBezTo>
                  <a:cubicBezTo>
                    <a:pt x="1358" y="2589"/>
                    <a:pt x="1359" y="2594"/>
                    <a:pt x="1360" y="2599"/>
                  </a:cubicBezTo>
                  <a:cubicBezTo>
                    <a:pt x="1360" y="2602"/>
                    <a:pt x="1360" y="2604"/>
                    <a:pt x="1361" y="2606"/>
                  </a:cubicBezTo>
                  <a:cubicBezTo>
                    <a:pt x="1361" y="2609"/>
                    <a:pt x="1362" y="2611"/>
                    <a:pt x="1362" y="2613"/>
                  </a:cubicBezTo>
                  <a:cubicBezTo>
                    <a:pt x="1363" y="2616"/>
                    <a:pt x="1363" y="2618"/>
                    <a:pt x="1364" y="2620"/>
                  </a:cubicBezTo>
                  <a:cubicBezTo>
                    <a:pt x="1365" y="2622"/>
                    <a:pt x="1365" y="2622"/>
                    <a:pt x="1365" y="2622"/>
                  </a:cubicBezTo>
                  <a:cubicBezTo>
                    <a:pt x="1365" y="2623"/>
                    <a:pt x="1365" y="2623"/>
                    <a:pt x="1365" y="2623"/>
                  </a:cubicBezTo>
                  <a:cubicBezTo>
                    <a:pt x="1365" y="2623"/>
                    <a:pt x="1365" y="2623"/>
                    <a:pt x="1365" y="2623"/>
                  </a:cubicBezTo>
                  <a:cubicBezTo>
                    <a:pt x="1365" y="2624"/>
                    <a:pt x="1365" y="2624"/>
                    <a:pt x="1365" y="2624"/>
                  </a:cubicBezTo>
                  <a:cubicBezTo>
                    <a:pt x="1365" y="2625"/>
                    <a:pt x="1366" y="2626"/>
                    <a:pt x="1366" y="2627"/>
                  </a:cubicBezTo>
                  <a:cubicBezTo>
                    <a:pt x="1367" y="2629"/>
                    <a:pt x="1368" y="2631"/>
                    <a:pt x="1368" y="2634"/>
                  </a:cubicBezTo>
                  <a:cubicBezTo>
                    <a:pt x="1369" y="2636"/>
                    <a:pt x="1370" y="2638"/>
                    <a:pt x="1371" y="2640"/>
                  </a:cubicBezTo>
                  <a:cubicBezTo>
                    <a:pt x="1373" y="2644"/>
                    <a:pt x="1374" y="2648"/>
                    <a:pt x="1376" y="2652"/>
                  </a:cubicBezTo>
                  <a:cubicBezTo>
                    <a:pt x="1377" y="2654"/>
                    <a:pt x="1378" y="2656"/>
                    <a:pt x="1379" y="2657"/>
                  </a:cubicBezTo>
                  <a:cubicBezTo>
                    <a:pt x="1380" y="2659"/>
                    <a:pt x="1381" y="2661"/>
                    <a:pt x="1382" y="2663"/>
                  </a:cubicBezTo>
                  <a:cubicBezTo>
                    <a:pt x="1383" y="2665"/>
                    <a:pt x="1384" y="2666"/>
                    <a:pt x="1385" y="2668"/>
                  </a:cubicBezTo>
                  <a:cubicBezTo>
                    <a:pt x="1385" y="2669"/>
                    <a:pt x="1386" y="2670"/>
                    <a:pt x="1386" y="2670"/>
                  </a:cubicBezTo>
                  <a:cubicBezTo>
                    <a:pt x="1387" y="2671"/>
                    <a:pt x="1387" y="2672"/>
                    <a:pt x="1387" y="2673"/>
                  </a:cubicBezTo>
                  <a:cubicBezTo>
                    <a:pt x="1389" y="2676"/>
                    <a:pt x="1391" y="2679"/>
                    <a:pt x="1393" y="2682"/>
                  </a:cubicBezTo>
                  <a:cubicBezTo>
                    <a:pt x="1395" y="2685"/>
                    <a:pt x="1397" y="2687"/>
                    <a:pt x="1398" y="2690"/>
                  </a:cubicBezTo>
                  <a:cubicBezTo>
                    <a:pt x="1402" y="2695"/>
                    <a:pt x="1405" y="2699"/>
                    <a:pt x="1407" y="2702"/>
                  </a:cubicBezTo>
                  <a:cubicBezTo>
                    <a:pt x="1410" y="2706"/>
                    <a:pt x="1412" y="2708"/>
                    <a:pt x="1413" y="2710"/>
                  </a:cubicBezTo>
                  <a:cubicBezTo>
                    <a:pt x="1415" y="2712"/>
                    <a:pt x="1415" y="2713"/>
                    <a:pt x="1415" y="2713"/>
                  </a:cubicBezTo>
                  <a:cubicBezTo>
                    <a:pt x="1415" y="2713"/>
                    <a:pt x="1413" y="2709"/>
                    <a:pt x="1409" y="2701"/>
                  </a:cubicBezTo>
                  <a:cubicBezTo>
                    <a:pt x="1406" y="2698"/>
                    <a:pt x="1404" y="2693"/>
                    <a:pt x="1401" y="2688"/>
                  </a:cubicBezTo>
                  <a:cubicBezTo>
                    <a:pt x="1398" y="2683"/>
                    <a:pt x="1395" y="2677"/>
                    <a:pt x="1391" y="2671"/>
                  </a:cubicBezTo>
                  <a:cubicBezTo>
                    <a:pt x="1391" y="2670"/>
                    <a:pt x="1391" y="2669"/>
                    <a:pt x="1390" y="2668"/>
                  </a:cubicBezTo>
                  <a:cubicBezTo>
                    <a:pt x="1390" y="2667"/>
                    <a:pt x="1389" y="2666"/>
                    <a:pt x="1389" y="2666"/>
                  </a:cubicBezTo>
                  <a:cubicBezTo>
                    <a:pt x="1388" y="2664"/>
                    <a:pt x="1387" y="2662"/>
                    <a:pt x="1386" y="2660"/>
                  </a:cubicBezTo>
                  <a:cubicBezTo>
                    <a:pt x="1385" y="2657"/>
                    <a:pt x="1383" y="2653"/>
                    <a:pt x="1382" y="2649"/>
                  </a:cubicBezTo>
                  <a:cubicBezTo>
                    <a:pt x="1380" y="2646"/>
                    <a:pt x="1378" y="2642"/>
                    <a:pt x="1377" y="2638"/>
                  </a:cubicBezTo>
                  <a:cubicBezTo>
                    <a:pt x="1376" y="2636"/>
                    <a:pt x="1375" y="2633"/>
                    <a:pt x="1375" y="2631"/>
                  </a:cubicBezTo>
                  <a:cubicBezTo>
                    <a:pt x="1374" y="2629"/>
                    <a:pt x="1373" y="2627"/>
                    <a:pt x="1373" y="2625"/>
                  </a:cubicBezTo>
                  <a:cubicBezTo>
                    <a:pt x="1373" y="2624"/>
                    <a:pt x="1372" y="2623"/>
                    <a:pt x="1372" y="2622"/>
                  </a:cubicBezTo>
                  <a:cubicBezTo>
                    <a:pt x="1372" y="2621"/>
                    <a:pt x="1372" y="2621"/>
                    <a:pt x="1372" y="2621"/>
                  </a:cubicBezTo>
                  <a:cubicBezTo>
                    <a:pt x="1372" y="2621"/>
                    <a:pt x="1372" y="2621"/>
                    <a:pt x="1372" y="2621"/>
                  </a:cubicBezTo>
                  <a:cubicBezTo>
                    <a:pt x="1371" y="2620"/>
                    <a:pt x="1371" y="2620"/>
                    <a:pt x="1371" y="2620"/>
                  </a:cubicBezTo>
                  <a:cubicBezTo>
                    <a:pt x="1371" y="2618"/>
                    <a:pt x="1371" y="2618"/>
                    <a:pt x="1371" y="2618"/>
                  </a:cubicBezTo>
                  <a:cubicBezTo>
                    <a:pt x="1371" y="2618"/>
                    <a:pt x="1371" y="2618"/>
                    <a:pt x="1371" y="2617"/>
                  </a:cubicBezTo>
                  <a:cubicBezTo>
                    <a:pt x="1372" y="2619"/>
                    <a:pt x="1373" y="2620"/>
                    <a:pt x="1374" y="2621"/>
                  </a:cubicBezTo>
                  <a:cubicBezTo>
                    <a:pt x="1375" y="2623"/>
                    <a:pt x="1377" y="2626"/>
                    <a:pt x="1380" y="2628"/>
                  </a:cubicBezTo>
                  <a:cubicBezTo>
                    <a:pt x="1384" y="2633"/>
                    <a:pt x="1389" y="2639"/>
                    <a:pt x="1395" y="2646"/>
                  </a:cubicBezTo>
                  <a:cubicBezTo>
                    <a:pt x="1397" y="2647"/>
                    <a:pt x="1398" y="2649"/>
                    <a:pt x="1400" y="2651"/>
                  </a:cubicBezTo>
                  <a:cubicBezTo>
                    <a:pt x="1401" y="2652"/>
                    <a:pt x="1403" y="2654"/>
                    <a:pt x="1404" y="2656"/>
                  </a:cubicBezTo>
                  <a:cubicBezTo>
                    <a:pt x="1407" y="2659"/>
                    <a:pt x="1410" y="2662"/>
                    <a:pt x="1414" y="2665"/>
                  </a:cubicBezTo>
                  <a:cubicBezTo>
                    <a:pt x="1417" y="2669"/>
                    <a:pt x="1420" y="2672"/>
                    <a:pt x="1423" y="2675"/>
                  </a:cubicBezTo>
                  <a:cubicBezTo>
                    <a:pt x="1425" y="2677"/>
                    <a:pt x="1427" y="2678"/>
                    <a:pt x="1428" y="2680"/>
                  </a:cubicBezTo>
                  <a:cubicBezTo>
                    <a:pt x="1430" y="2681"/>
                    <a:pt x="1431" y="2683"/>
                    <a:pt x="1433" y="2684"/>
                  </a:cubicBezTo>
                  <a:cubicBezTo>
                    <a:pt x="1439" y="2690"/>
                    <a:pt x="1444" y="2696"/>
                    <a:pt x="1448" y="2701"/>
                  </a:cubicBezTo>
                  <a:cubicBezTo>
                    <a:pt x="1449" y="2702"/>
                    <a:pt x="1449" y="2703"/>
                    <a:pt x="1450" y="2703"/>
                  </a:cubicBezTo>
                  <a:cubicBezTo>
                    <a:pt x="1450" y="2704"/>
                    <a:pt x="1451" y="2705"/>
                    <a:pt x="1451" y="2705"/>
                  </a:cubicBezTo>
                  <a:cubicBezTo>
                    <a:pt x="1452" y="2706"/>
                    <a:pt x="1452" y="2706"/>
                    <a:pt x="1452" y="2707"/>
                  </a:cubicBezTo>
                  <a:cubicBezTo>
                    <a:pt x="1453" y="2708"/>
                    <a:pt x="1453" y="2708"/>
                    <a:pt x="1453" y="2709"/>
                  </a:cubicBezTo>
                  <a:cubicBezTo>
                    <a:pt x="1454" y="2710"/>
                    <a:pt x="1455" y="2711"/>
                    <a:pt x="1455" y="2712"/>
                  </a:cubicBezTo>
                  <a:cubicBezTo>
                    <a:pt x="1456" y="2713"/>
                    <a:pt x="1456" y="2714"/>
                    <a:pt x="1457" y="2715"/>
                  </a:cubicBezTo>
                  <a:cubicBezTo>
                    <a:pt x="1457" y="2716"/>
                    <a:pt x="1457" y="2717"/>
                    <a:pt x="1457" y="2718"/>
                  </a:cubicBezTo>
                  <a:cubicBezTo>
                    <a:pt x="1458" y="2718"/>
                    <a:pt x="1458" y="2719"/>
                    <a:pt x="1458" y="2720"/>
                  </a:cubicBezTo>
                  <a:cubicBezTo>
                    <a:pt x="1458" y="2721"/>
                    <a:pt x="1459" y="2721"/>
                    <a:pt x="1459" y="2721"/>
                  </a:cubicBezTo>
                  <a:cubicBezTo>
                    <a:pt x="1459" y="2721"/>
                    <a:pt x="1459" y="2721"/>
                    <a:pt x="1459" y="2720"/>
                  </a:cubicBezTo>
                  <a:cubicBezTo>
                    <a:pt x="1458" y="2719"/>
                    <a:pt x="1459" y="2718"/>
                    <a:pt x="1458" y="2718"/>
                  </a:cubicBezTo>
                  <a:cubicBezTo>
                    <a:pt x="1458" y="2717"/>
                    <a:pt x="1458" y="2716"/>
                    <a:pt x="1458" y="2715"/>
                  </a:cubicBezTo>
                  <a:cubicBezTo>
                    <a:pt x="1458" y="2714"/>
                    <a:pt x="1458" y="2713"/>
                    <a:pt x="1457" y="2711"/>
                  </a:cubicBezTo>
                  <a:cubicBezTo>
                    <a:pt x="1457" y="2711"/>
                    <a:pt x="1457" y="2710"/>
                    <a:pt x="1457" y="2710"/>
                  </a:cubicBezTo>
                  <a:cubicBezTo>
                    <a:pt x="1457" y="2709"/>
                    <a:pt x="1456" y="2708"/>
                    <a:pt x="1456" y="2708"/>
                  </a:cubicBezTo>
                  <a:cubicBezTo>
                    <a:pt x="1455" y="2705"/>
                    <a:pt x="1454" y="2702"/>
                    <a:pt x="1452" y="2699"/>
                  </a:cubicBezTo>
                  <a:cubicBezTo>
                    <a:pt x="1450" y="2696"/>
                    <a:pt x="1448" y="2692"/>
                    <a:pt x="1446" y="2689"/>
                  </a:cubicBezTo>
                  <a:cubicBezTo>
                    <a:pt x="1443" y="2686"/>
                    <a:pt x="1441" y="2683"/>
                    <a:pt x="1438" y="2679"/>
                  </a:cubicBezTo>
                  <a:cubicBezTo>
                    <a:pt x="1437" y="2679"/>
                    <a:pt x="1436" y="2678"/>
                    <a:pt x="1436" y="2677"/>
                  </a:cubicBezTo>
                  <a:cubicBezTo>
                    <a:pt x="1435" y="2676"/>
                    <a:pt x="1434" y="2675"/>
                    <a:pt x="1433" y="2675"/>
                  </a:cubicBezTo>
                  <a:cubicBezTo>
                    <a:pt x="1432" y="2673"/>
                    <a:pt x="1430" y="2671"/>
                    <a:pt x="1429" y="2670"/>
                  </a:cubicBezTo>
                  <a:cubicBezTo>
                    <a:pt x="1426" y="2666"/>
                    <a:pt x="1423" y="2663"/>
                    <a:pt x="1419" y="2660"/>
                  </a:cubicBezTo>
                  <a:cubicBezTo>
                    <a:pt x="1416" y="2657"/>
                    <a:pt x="1413" y="2653"/>
                    <a:pt x="1410" y="2650"/>
                  </a:cubicBezTo>
                  <a:cubicBezTo>
                    <a:pt x="1408" y="2649"/>
                    <a:pt x="1406" y="2647"/>
                    <a:pt x="1405" y="2645"/>
                  </a:cubicBezTo>
                  <a:cubicBezTo>
                    <a:pt x="1403" y="2644"/>
                    <a:pt x="1402" y="2642"/>
                    <a:pt x="1400" y="2641"/>
                  </a:cubicBezTo>
                  <a:cubicBezTo>
                    <a:pt x="1394" y="2635"/>
                    <a:pt x="1388" y="2630"/>
                    <a:pt x="1383" y="2625"/>
                  </a:cubicBezTo>
                  <a:cubicBezTo>
                    <a:pt x="1380" y="2623"/>
                    <a:pt x="1378" y="2621"/>
                    <a:pt x="1376" y="2619"/>
                  </a:cubicBezTo>
                  <a:cubicBezTo>
                    <a:pt x="1374" y="2617"/>
                    <a:pt x="1372" y="2615"/>
                    <a:pt x="1370" y="2614"/>
                  </a:cubicBezTo>
                  <a:cubicBezTo>
                    <a:pt x="1370" y="2614"/>
                    <a:pt x="1370" y="2614"/>
                    <a:pt x="1370" y="2614"/>
                  </a:cubicBezTo>
                  <a:cubicBezTo>
                    <a:pt x="1370" y="2613"/>
                    <a:pt x="1370" y="2612"/>
                    <a:pt x="1369" y="2612"/>
                  </a:cubicBezTo>
                  <a:cubicBezTo>
                    <a:pt x="1369" y="2607"/>
                    <a:pt x="1368" y="2603"/>
                    <a:pt x="1367" y="2598"/>
                  </a:cubicBezTo>
                  <a:cubicBezTo>
                    <a:pt x="1366" y="2593"/>
                    <a:pt x="1366" y="2589"/>
                    <a:pt x="1366" y="2584"/>
                  </a:cubicBezTo>
                  <a:cubicBezTo>
                    <a:pt x="1365" y="2579"/>
                    <a:pt x="1365" y="2574"/>
                    <a:pt x="1365" y="2570"/>
                  </a:cubicBezTo>
                  <a:cubicBezTo>
                    <a:pt x="1365" y="2565"/>
                    <a:pt x="1366" y="2560"/>
                    <a:pt x="1366" y="2555"/>
                  </a:cubicBezTo>
                  <a:cubicBezTo>
                    <a:pt x="1366" y="2551"/>
                    <a:pt x="1367" y="2546"/>
                    <a:pt x="1368" y="2541"/>
                  </a:cubicBezTo>
                  <a:cubicBezTo>
                    <a:pt x="1368" y="2537"/>
                    <a:pt x="1369" y="2532"/>
                    <a:pt x="1370" y="2528"/>
                  </a:cubicBezTo>
                  <a:cubicBezTo>
                    <a:pt x="1371" y="2525"/>
                    <a:pt x="1371" y="2523"/>
                    <a:pt x="1372" y="2521"/>
                  </a:cubicBezTo>
                  <a:cubicBezTo>
                    <a:pt x="1372" y="2520"/>
                    <a:pt x="1373" y="2519"/>
                    <a:pt x="1373" y="2518"/>
                  </a:cubicBezTo>
                  <a:cubicBezTo>
                    <a:pt x="1373" y="2517"/>
                    <a:pt x="1374" y="2516"/>
                    <a:pt x="1374" y="2514"/>
                  </a:cubicBezTo>
                  <a:cubicBezTo>
                    <a:pt x="1376" y="2506"/>
                    <a:pt x="1380" y="2498"/>
                    <a:pt x="1383" y="2490"/>
                  </a:cubicBezTo>
                  <a:cubicBezTo>
                    <a:pt x="1385" y="2487"/>
                    <a:pt x="1386" y="2483"/>
                    <a:pt x="1388" y="2480"/>
                  </a:cubicBezTo>
                  <a:cubicBezTo>
                    <a:pt x="1389" y="2478"/>
                    <a:pt x="1390" y="2476"/>
                    <a:pt x="1391" y="2474"/>
                  </a:cubicBezTo>
                  <a:cubicBezTo>
                    <a:pt x="1392" y="2473"/>
                    <a:pt x="1393" y="2471"/>
                    <a:pt x="1394" y="2470"/>
                  </a:cubicBezTo>
                  <a:cubicBezTo>
                    <a:pt x="1395" y="2468"/>
                    <a:pt x="1395" y="2467"/>
                    <a:pt x="1396" y="2466"/>
                  </a:cubicBezTo>
                  <a:cubicBezTo>
                    <a:pt x="1425" y="2434"/>
                    <a:pt x="1454" y="2428"/>
                    <a:pt x="1486" y="2433"/>
                  </a:cubicBezTo>
                  <a:cubicBezTo>
                    <a:pt x="1486" y="2433"/>
                    <a:pt x="1487" y="2434"/>
                    <a:pt x="1487" y="2435"/>
                  </a:cubicBezTo>
                  <a:cubicBezTo>
                    <a:pt x="1485" y="2438"/>
                    <a:pt x="1482" y="2440"/>
                    <a:pt x="1479" y="2442"/>
                  </a:cubicBezTo>
                  <a:cubicBezTo>
                    <a:pt x="1476" y="2445"/>
                    <a:pt x="1472" y="2448"/>
                    <a:pt x="1467" y="2450"/>
                  </a:cubicBezTo>
                  <a:cubicBezTo>
                    <a:pt x="1465" y="2452"/>
                    <a:pt x="1462" y="2453"/>
                    <a:pt x="1460" y="2454"/>
                  </a:cubicBezTo>
                  <a:cubicBezTo>
                    <a:pt x="1459" y="2454"/>
                    <a:pt x="1457" y="2455"/>
                    <a:pt x="1456" y="2456"/>
                  </a:cubicBezTo>
                  <a:cubicBezTo>
                    <a:pt x="1455" y="2456"/>
                    <a:pt x="1453" y="2457"/>
                    <a:pt x="1452" y="2457"/>
                  </a:cubicBezTo>
                  <a:cubicBezTo>
                    <a:pt x="1449" y="2459"/>
                    <a:pt x="1447" y="2460"/>
                    <a:pt x="1444" y="2461"/>
                  </a:cubicBezTo>
                  <a:cubicBezTo>
                    <a:pt x="1441" y="2462"/>
                    <a:pt x="1438" y="2464"/>
                    <a:pt x="1436" y="2465"/>
                  </a:cubicBezTo>
                  <a:cubicBezTo>
                    <a:pt x="1433" y="2467"/>
                    <a:pt x="1430" y="2468"/>
                    <a:pt x="1427" y="2470"/>
                  </a:cubicBezTo>
                  <a:cubicBezTo>
                    <a:pt x="1424" y="2472"/>
                    <a:pt x="1422" y="2474"/>
                    <a:pt x="1419" y="2476"/>
                  </a:cubicBezTo>
                  <a:cubicBezTo>
                    <a:pt x="1419" y="2476"/>
                    <a:pt x="1418" y="2477"/>
                    <a:pt x="1417" y="2478"/>
                  </a:cubicBezTo>
                  <a:cubicBezTo>
                    <a:pt x="1417" y="2478"/>
                    <a:pt x="1416" y="2479"/>
                    <a:pt x="1416" y="2479"/>
                  </a:cubicBezTo>
                  <a:cubicBezTo>
                    <a:pt x="1414" y="2481"/>
                    <a:pt x="1414" y="2481"/>
                    <a:pt x="1414" y="2481"/>
                  </a:cubicBezTo>
                  <a:cubicBezTo>
                    <a:pt x="1413" y="2482"/>
                    <a:pt x="1413" y="2482"/>
                    <a:pt x="1412" y="2483"/>
                  </a:cubicBezTo>
                  <a:cubicBezTo>
                    <a:pt x="1411" y="2484"/>
                    <a:pt x="1411" y="2484"/>
                    <a:pt x="1411" y="2484"/>
                  </a:cubicBezTo>
                  <a:cubicBezTo>
                    <a:pt x="1411" y="2484"/>
                    <a:pt x="1411" y="2484"/>
                    <a:pt x="1411" y="2484"/>
                  </a:cubicBezTo>
                  <a:cubicBezTo>
                    <a:pt x="1411" y="2484"/>
                    <a:pt x="1411" y="2484"/>
                    <a:pt x="1411" y="2484"/>
                  </a:cubicBezTo>
                  <a:cubicBezTo>
                    <a:pt x="1411" y="2484"/>
                    <a:pt x="1411" y="2484"/>
                    <a:pt x="1411" y="2484"/>
                  </a:cubicBezTo>
                  <a:cubicBezTo>
                    <a:pt x="1411" y="2485"/>
                    <a:pt x="1411" y="2485"/>
                    <a:pt x="1411" y="2485"/>
                  </a:cubicBezTo>
                  <a:cubicBezTo>
                    <a:pt x="1411" y="2485"/>
                    <a:pt x="1411" y="2485"/>
                    <a:pt x="1411" y="2485"/>
                  </a:cubicBezTo>
                  <a:cubicBezTo>
                    <a:pt x="1410" y="2486"/>
                    <a:pt x="1410" y="2486"/>
                    <a:pt x="1410" y="2486"/>
                  </a:cubicBezTo>
                  <a:cubicBezTo>
                    <a:pt x="1410" y="2487"/>
                    <a:pt x="1410" y="2487"/>
                    <a:pt x="1410" y="2487"/>
                  </a:cubicBezTo>
                  <a:cubicBezTo>
                    <a:pt x="1409" y="2487"/>
                    <a:pt x="1409" y="2487"/>
                    <a:pt x="1409" y="2487"/>
                  </a:cubicBezTo>
                  <a:cubicBezTo>
                    <a:pt x="1409" y="2488"/>
                    <a:pt x="1408" y="2489"/>
                    <a:pt x="1408" y="2489"/>
                  </a:cubicBezTo>
                  <a:cubicBezTo>
                    <a:pt x="1407" y="2490"/>
                    <a:pt x="1407" y="2491"/>
                    <a:pt x="1407" y="2491"/>
                  </a:cubicBezTo>
                  <a:cubicBezTo>
                    <a:pt x="1403" y="2497"/>
                    <a:pt x="1401" y="2503"/>
                    <a:pt x="1400" y="2509"/>
                  </a:cubicBezTo>
                  <a:cubicBezTo>
                    <a:pt x="1398" y="2515"/>
                    <a:pt x="1397" y="2521"/>
                    <a:pt x="1396" y="2526"/>
                  </a:cubicBezTo>
                  <a:cubicBezTo>
                    <a:pt x="1395" y="2531"/>
                    <a:pt x="1395" y="2536"/>
                    <a:pt x="1395" y="2541"/>
                  </a:cubicBezTo>
                  <a:cubicBezTo>
                    <a:pt x="1394" y="2546"/>
                    <a:pt x="1395" y="2551"/>
                    <a:pt x="1396" y="2555"/>
                  </a:cubicBezTo>
                  <a:cubicBezTo>
                    <a:pt x="1397" y="2558"/>
                    <a:pt x="1399" y="2561"/>
                    <a:pt x="1401" y="2564"/>
                  </a:cubicBezTo>
                  <a:cubicBezTo>
                    <a:pt x="1403" y="2566"/>
                    <a:pt x="1405" y="2567"/>
                    <a:pt x="1406" y="2568"/>
                  </a:cubicBezTo>
                  <a:cubicBezTo>
                    <a:pt x="1407" y="2568"/>
                    <a:pt x="1407" y="2568"/>
                    <a:pt x="1408" y="2568"/>
                  </a:cubicBezTo>
                  <a:cubicBezTo>
                    <a:pt x="1408" y="2569"/>
                    <a:pt x="1408" y="2569"/>
                    <a:pt x="1408" y="2569"/>
                  </a:cubicBezTo>
                  <a:cubicBezTo>
                    <a:pt x="1408" y="2569"/>
                    <a:pt x="1408" y="2568"/>
                    <a:pt x="1408" y="2568"/>
                  </a:cubicBezTo>
                  <a:cubicBezTo>
                    <a:pt x="1407" y="2568"/>
                    <a:pt x="1407" y="2568"/>
                    <a:pt x="1406" y="2567"/>
                  </a:cubicBezTo>
                  <a:cubicBezTo>
                    <a:pt x="1405" y="2566"/>
                    <a:pt x="1404" y="2565"/>
                    <a:pt x="1402" y="2563"/>
                  </a:cubicBezTo>
                  <a:cubicBezTo>
                    <a:pt x="1401" y="2560"/>
                    <a:pt x="1400" y="2557"/>
                    <a:pt x="1399" y="2554"/>
                  </a:cubicBezTo>
                  <a:cubicBezTo>
                    <a:pt x="1399" y="2552"/>
                    <a:pt x="1399" y="2550"/>
                    <a:pt x="1399" y="2548"/>
                  </a:cubicBezTo>
                  <a:cubicBezTo>
                    <a:pt x="1399" y="2546"/>
                    <a:pt x="1399" y="2544"/>
                    <a:pt x="1399" y="2542"/>
                  </a:cubicBezTo>
                  <a:cubicBezTo>
                    <a:pt x="1400" y="2537"/>
                    <a:pt x="1401" y="2532"/>
                    <a:pt x="1402" y="2527"/>
                  </a:cubicBezTo>
                  <a:cubicBezTo>
                    <a:pt x="1403" y="2524"/>
                    <a:pt x="1404" y="2520"/>
                    <a:pt x="1405" y="2516"/>
                  </a:cubicBezTo>
                  <a:cubicBezTo>
                    <a:pt x="1405" y="2517"/>
                    <a:pt x="1405" y="2517"/>
                    <a:pt x="1405" y="2518"/>
                  </a:cubicBezTo>
                  <a:cubicBezTo>
                    <a:pt x="1405" y="2518"/>
                    <a:pt x="1405" y="2519"/>
                    <a:pt x="1405" y="2520"/>
                  </a:cubicBezTo>
                  <a:cubicBezTo>
                    <a:pt x="1405" y="2521"/>
                    <a:pt x="1406" y="2522"/>
                    <a:pt x="1406" y="2522"/>
                  </a:cubicBezTo>
                  <a:cubicBezTo>
                    <a:pt x="1406" y="2524"/>
                    <a:pt x="1407" y="2526"/>
                    <a:pt x="1407" y="2527"/>
                  </a:cubicBezTo>
                  <a:cubicBezTo>
                    <a:pt x="1408" y="2529"/>
                    <a:pt x="1408" y="2530"/>
                    <a:pt x="1409" y="2532"/>
                  </a:cubicBezTo>
                  <a:cubicBezTo>
                    <a:pt x="1409" y="2532"/>
                    <a:pt x="1409" y="2533"/>
                    <a:pt x="1410" y="2534"/>
                  </a:cubicBezTo>
                  <a:cubicBezTo>
                    <a:pt x="1410" y="2535"/>
                    <a:pt x="1410" y="2535"/>
                    <a:pt x="1410" y="2535"/>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1" y="2536"/>
                    <a:pt x="1411" y="2536"/>
                    <a:pt x="1411" y="2536"/>
                  </a:cubicBezTo>
                  <a:cubicBezTo>
                    <a:pt x="1412" y="2539"/>
                    <a:pt x="1415" y="2542"/>
                    <a:pt x="1416" y="2544"/>
                  </a:cubicBezTo>
                  <a:cubicBezTo>
                    <a:pt x="1418" y="2545"/>
                    <a:pt x="1419" y="2547"/>
                    <a:pt x="1420" y="2548"/>
                  </a:cubicBezTo>
                  <a:cubicBezTo>
                    <a:pt x="1421" y="2549"/>
                    <a:pt x="1422" y="2550"/>
                    <a:pt x="1423" y="2551"/>
                  </a:cubicBezTo>
                  <a:cubicBezTo>
                    <a:pt x="1425" y="2553"/>
                    <a:pt x="1427" y="2555"/>
                    <a:pt x="1430" y="2556"/>
                  </a:cubicBezTo>
                  <a:cubicBezTo>
                    <a:pt x="1431" y="2557"/>
                    <a:pt x="1432" y="2558"/>
                    <a:pt x="1433" y="2559"/>
                  </a:cubicBezTo>
                  <a:cubicBezTo>
                    <a:pt x="1434" y="2559"/>
                    <a:pt x="1435" y="2560"/>
                    <a:pt x="1436" y="2561"/>
                  </a:cubicBezTo>
                  <a:cubicBezTo>
                    <a:pt x="1437" y="2561"/>
                    <a:pt x="1438" y="2562"/>
                    <a:pt x="1439" y="2562"/>
                  </a:cubicBezTo>
                  <a:cubicBezTo>
                    <a:pt x="1440" y="2563"/>
                    <a:pt x="1441" y="2563"/>
                    <a:pt x="1442" y="2563"/>
                  </a:cubicBezTo>
                  <a:cubicBezTo>
                    <a:pt x="1444" y="2564"/>
                    <a:pt x="1445" y="2565"/>
                    <a:pt x="1447" y="2565"/>
                  </a:cubicBezTo>
                  <a:cubicBezTo>
                    <a:pt x="1448" y="2566"/>
                    <a:pt x="1449" y="2566"/>
                    <a:pt x="1450" y="2566"/>
                  </a:cubicBezTo>
                  <a:cubicBezTo>
                    <a:pt x="1450" y="2567"/>
                    <a:pt x="1451" y="2567"/>
                    <a:pt x="1451" y="2567"/>
                  </a:cubicBezTo>
                  <a:cubicBezTo>
                    <a:pt x="1451" y="2567"/>
                    <a:pt x="1451" y="2566"/>
                    <a:pt x="1450" y="2566"/>
                  </a:cubicBezTo>
                  <a:cubicBezTo>
                    <a:pt x="1449" y="2566"/>
                    <a:pt x="1449" y="2565"/>
                    <a:pt x="1447" y="2564"/>
                  </a:cubicBezTo>
                  <a:cubicBezTo>
                    <a:pt x="1446" y="2563"/>
                    <a:pt x="1445" y="2562"/>
                    <a:pt x="1444" y="2561"/>
                  </a:cubicBezTo>
                  <a:cubicBezTo>
                    <a:pt x="1442" y="2560"/>
                    <a:pt x="1441" y="2558"/>
                    <a:pt x="1439" y="2557"/>
                  </a:cubicBezTo>
                  <a:cubicBezTo>
                    <a:pt x="1437" y="2555"/>
                    <a:pt x="1435" y="2554"/>
                    <a:pt x="1434" y="2552"/>
                  </a:cubicBezTo>
                  <a:cubicBezTo>
                    <a:pt x="1432" y="2550"/>
                    <a:pt x="1430" y="2548"/>
                    <a:pt x="1428" y="2546"/>
                  </a:cubicBezTo>
                  <a:cubicBezTo>
                    <a:pt x="1426" y="2544"/>
                    <a:pt x="1424" y="2542"/>
                    <a:pt x="1423" y="2540"/>
                  </a:cubicBezTo>
                  <a:cubicBezTo>
                    <a:pt x="1421" y="2537"/>
                    <a:pt x="1419" y="2535"/>
                    <a:pt x="1418" y="2532"/>
                  </a:cubicBezTo>
                  <a:cubicBezTo>
                    <a:pt x="1417" y="2530"/>
                    <a:pt x="1417" y="2530"/>
                    <a:pt x="1417" y="2530"/>
                  </a:cubicBezTo>
                  <a:cubicBezTo>
                    <a:pt x="1417" y="2530"/>
                    <a:pt x="1416" y="2529"/>
                    <a:pt x="1416" y="2528"/>
                  </a:cubicBezTo>
                  <a:cubicBezTo>
                    <a:pt x="1415" y="2527"/>
                    <a:pt x="1415" y="2526"/>
                    <a:pt x="1414" y="2525"/>
                  </a:cubicBezTo>
                  <a:cubicBezTo>
                    <a:pt x="1413" y="2522"/>
                    <a:pt x="1412" y="2519"/>
                    <a:pt x="1412" y="2517"/>
                  </a:cubicBezTo>
                  <a:cubicBezTo>
                    <a:pt x="1411" y="2514"/>
                    <a:pt x="1411" y="2511"/>
                    <a:pt x="1411" y="2509"/>
                  </a:cubicBezTo>
                  <a:cubicBezTo>
                    <a:pt x="1411" y="2506"/>
                    <a:pt x="1411" y="2504"/>
                    <a:pt x="1411" y="2502"/>
                  </a:cubicBezTo>
                  <a:cubicBezTo>
                    <a:pt x="1411" y="2501"/>
                    <a:pt x="1411" y="2500"/>
                    <a:pt x="1411" y="2499"/>
                  </a:cubicBezTo>
                  <a:cubicBezTo>
                    <a:pt x="1412" y="2498"/>
                    <a:pt x="1413" y="2496"/>
                    <a:pt x="1413" y="2495"/>
                  </a:cubicBezTo>
                  <a:cubicBezTo>
                    <a:pt x="1414" y="2493"/>
                    <a:pt x="1414" y="2493"/>
                    <a:pt x="1414" y="2493"/>
                  </a:cubicBezTo>
                  <a:cubicBezTo>
                    <a:pt x="1416" y="2492"/>
                    <a:pt x="1416" y="2492"/>
                    <a:pt x="1416" y="2492"/>
                  </a:cubicBezTo>
                  <a:cubicBezTo>
                    <a:pt x="1416" y="2491"/>
                    <a:pt x="1416" y="2491"/>
                    <a:pt x="1416" y="2491"/>
                  </a:cubicBezTo>
                  <a:cubicBezTo>
                    <a:pt x="1416" y="2491"/>
                    <a:pt x="1416" y="2491"/>
                    <a:pt x="1416" y="2491"/>
                  </a:cubicBezTo>
                  <a:cubicBezTo>
                    <a:pt x="1417" y="2490"/>
                    <a:pt x="1417" y="2490"/>
                    <a:pt x="1417" y="2490"/>
                  </a:cubicBezTo>
                  <a:cubicBezTo>
                    <a:pt x="1418" y="2489"/>
                    <a:pt x="1418" y="2489"/>
                    <a:pt x="1418" y="2489"/>
                  </a:cubicBezTo>
                  <a:cubicBezTo>
                    <a:pt x="1418" y="2488"/>
                    <a:pt x="1418" y="2488"/>
                    <a:pt x="1418" y="2488"/>
                  </a:cubicBezTo>
                  <a:cubicBezTo>
                    <a:pt x="1420" y="2486"/>
                    <a:pt x="1422" y="2484"/>
                    <a:pt x="1424" y="2482"/>
                  </a:cubicBezTo>
                  <a:cubicBezTo>
                    <a:pt x="1428" y="2478"/>
                    <a:pt x="1433" y="2475"/>
                    <a:pt x="1438" y="2473"/>
                  </a:cubicBezTo>
                  <a:cubicBezTo>
                    <a:pt x="1438" y="2473"/>
                    <a:pt x="1438" y="2473"/>
                    <a:pt x="1438" y="2474"/>
                  </a:cubicBezTo>
                  <a:cubicBezTo>
                    <a:pt x="1438" y="2474"/>
                    <a:pt x="1439" y="2475"/>
                    <a:pt x="1439" y="2475"/>
                  </a:cubicBezTo>
                  <a:cubicBezTo>
                    <a:pt x="1439" y="2476"/>
                    <a:pt x="1439" y="2476"/>
                    <a:pt x="1439" y="2477"/>
                  </a:cubicBezTo>
                  <a:cubicBezTo>
                    <a:pt x="1440" y="2478"/>
                    <a:pt x="1440" y="2478"/>
                    <a:pt x="1440" y="2479"/>
                  </a:cubicBezTo>
                  <a:cubicBezTo>
                    <a:pt x="1440" y="2480"/>
                    <a:pt x="1441" y="2480"/>
                    <a:pt x="1441" y="2481"/>
                  </a:cubicBezTo>
                  <a:cubicBezTo>
                    <a:pt x="1441" y="2482"/>
                    <a:pt x="1441" y="2483"/>
                    <a:pt x="1442" y="2483"/>
                  </a:cubicBezTo>
                  <a:cubicBezTo>
                    <a:pt x="1442" y="2484"/>
                    <a:pt x="1442" y="2484"/>
                    <a:pt x="1442" y="2485"/>
                  </a:cubicBezTo>
                  <a:cubicBezTo>
                    <a:pt x="1442" y="2485"/>
                    <a:pt x="1442" y="2485"/>
                    <a:pt x="1442" y="2486"/>
                  </a:cubicBezTo>
                  <a:cubicBezTo>
                    <a:pt x="1443" y="2487"/>
                    <a:pt x="1443" y="2487"/>
                    <a:pt x="1443" y="2488"/>
                  </a:cubicBezTo>
                  <a:cubicBezTo>
                    <a:pt x="1443" y="2489"/>
                    <a:pt x="1444" y="2490"/>
                    <a:pt x="1444" y="2491"/>
                  </a:cubicBezTo>
                  <a:cubicBezTo>
                    <a:pt x="1444" y="2492"/>
                    <a:pt x="1444" y="2493"/>
                    <a:pt x="1445" y="2494"/>
                  </a:cubicBezTo>
                  <a:cubicBezTo>
                    <a:pt x="1445" y="2495"/>
                    <a:pt x="1446" y="2497"/>
                    <a:pt x="1446" y="2499"/>
                  </a:cubicBezTo>
                  <a:cubicBezTo>
                    <a:pt x="1446" y="2501"/>
                    <a:pt x="1447" y="2503"/>
                    <a:pt x="1447" y="2504"/>
                  </a:cubicBezTo>
                  <a:cubicBezTo>
                    <a:pt x="1447" y="2505"/>
                    <a:pt x="1448" y="2506"/>
                    <a:pt x="1448" y="2507"/>
                  </a:cubicBezTo>
                  <a:cubicBezTo>
                    <a:pt x="1448" y="2508"/>
                    <a:pt x="1448" y="2509"/>
                    <a:pt x="1448" y="2510"/>
                  </a:cubicBezTo>
                  <a:cubicBezTo>
                    <a:pt x="1448" y="2511"/>
                    <a:pt x="1448" y="2511"/>
                    <a:pt x="1449" y="2512"/>
                  </a:cubicBezTo>
                  <a:cubicBezTo>
                    <a:pt x="1449" y="2513"/>
                    <a:pt x="1449" y="2513"/>
                    <a:pt x="1449" y="2514"/>
                  </a:cubicBezTo>
                  <a:cubicBezTo>
                    <a:pt x="1449" y="2514"/>
                    <a:pt x="1449" y="2514"/>
                    <a:pt x="1449" y="2515"/>
                  </a:cubicBezTo>
                  <a:cubicBezTo>
                    <a:pt x="1449" y="2516"/>
                    <a:pt x="1450" y="2518"/>
                    <a:pt x="1450" y="2519"/>
                  </a:cubicBezTo>
                  <a:cubicBezTo>
                    <a:pt x="1450" y="2520"/>
                    <a:pt x="1450" y="2521"/>
                    <a:pt x="1450" y="2521"/>
                  </a:cubicBezTo>
                  <a:cubicBezTo>
                    <a:pt x="1450" y="2522"/>
                    <a:pt x="1450" y="2523"/>
                    <a:pt x="1450" y="2523"/>
                  </a:cubicBezTo>
                  <a:cubicBezTo>
                    <a:pt x="1450" y="2524"/>
                    <a:pt x="1450" y="2525"/>
                    <a:pt x="1450" y="2525"/>
                  </a:cubicBezTo>
                  <a:cubicBezTo>
                    <a:pt x="1451" y="2526"/>
                    <a:pt x="1451" y="2526"/>
                    <a:pt x="1451" y="2526"/>
                  </a:cubicBezTo>
                  <a:cubicBezTo>
                    <a:pt x="1451" y="2527"/>
                    <a:pt x="1451" y="2528"/>
                    <a:pt x="1451" y="2529"/>
                  </a:cubicBezTo>
                  <a:cubicBezTo>
                    <a:pt x="1451" y="2529"/>
                    <a:pt x="1451" y="2529"/>
                    <a:pt x="1451" y="2529"/>
                  </a:cubicBezTo>
                  <a:cubicBezTo>
                    <a:pt x="1451" y="2529"/>
                    <a:pt x="1451" y="2529"/>
                    <a:pt x="1451" y="2529"/>
                  </a:cubicBezTo>
                  <a:cubicBezTo>
                    <a:pt x="1452" y="2528"/>
                    <a:pt x="1452" y="2527"/>
                    <a:pt x="1452" y="2527"/>
                  </a:cubicBezTo>
                  <a:cubicBezTo>
                    <a:pt x="1453" y="2526"/>
                    <a:pt x="1453" y="2525"/>
                    <a:pt x="1453" y="2524"/>
                  </a:cubicBezTo>
                  <a:cubicBezTo>
                    <a:pt x="1453" y="2523"/>
                    <a:pt x="1454" y="2522"/>
                    <a:pt x="1454" y="2522"/>
                  </a:cubicBezTo>
                  <a:cubicBezTo>
                    <a:pt x="1454" y="2521"/>
                    <a:pt x="1454" y="2520"/>
                    <a:pt x="1454" y="2520"/>
                  </a:cubicBezTo>
                  <a:cubicBezTo>
                    <a:pt x="1454" y="2519"/>
                    <a:pt x="1455" y="2518"/>
                    <a:pt x="1455" y="2517"/>
                  </a:cubicBezTo>
                  <a:cubicBezTo>
                    <a:pt x="1455" y="2516"/>
                    <a:pt x="1455" y="2516"/>
                    <a:pt x="1455" y="2515"/>
                  </a:cubicBezTo>
                  <a:cubicBezTo>
                    <a:pt x="1455" y="2514"/>
                    <a:pt x="1455" y="2513"/>
                    <a:pt x="1455" y="2512"/>
                  </a:cubicBezTo>
                  <a:cubicBezTo>
                    <a:pt x="1455" y="2511"/>
                    <a:pt x="1455" y="2510"/>
                    <a:pt x="1455" y="2509"/>
                  </a:cubicBezTo>
                  <a:cubicBezTo>
                    <a:pt x="1455" y="2507"/>
                    <a:pt x="1455" y="2505"/>
                    <a:pt x="1455" y="2503"/>
                  </a:cubicBezTo>
                  <a:cubicBezTo>
                    <a:pt x="1455" y="2501"/>
                    <a:pt x="1454" y="2499"/>
                    <a:pt x="1454" y="2497"/>
                  </a:cubicBezTo>
                  <a:cubicBezTo>
                    <a:pt x="1453" y="2495"/>
                    <a:pt x="1453" y="2493"/>
                    <a:pt x="1452" y="2491"/>
                  </a:cubicBezTo>
                  <a:cubicBezTo>
                    <a:pt x="1451" y="2489"/>
                    <a:pt x="1450" y="2488"/>
                    <a:pt x="1450" y="2486"/>
                  </a:cubicBezTo>
                  <a:cubicBezTo>
                    <a:pt x="1449" y="2485"/>
                    <a:pt x="1449" y="2484"/>
                    <a:pt x="1448" y="2483"/>
                  </a:cubicBezTo>
                  <a:cubicBezTo>
                    <a:pt x="1448" y="2482"/>
                    <a:pt x="1447" y="2482"/>
                    <a:pt x="1447" y="2481"/>
                  </a:cubicBezTo>
                  <a:cubicBezTo>
                    <a:pt x="1447" y="2480"/>
                    <a:pt x="1446" y="2479"/>
                    <a:pt x="1446" y="2479"/>
                  </a:cubicBezTo>
                  <a:cubicBezTo>
                    <a:pt x="1445" y="2478"/>
                    <a:pt x="1445" y="2477"/>
                    <a:pt x="1444" y="2477"/>
                  </a:cubicBezTo>
                  <a:cubicBezTo>
                    <a:pt x="1444" y="2476"/>
                    <a:pt x="1443" y="2476"/>
                    <a:pt x="1443" y="2475"/>
                  </a:cubicBezTo>
                  <a:cubicBezTo>
                    <a:pt x="1442" y="2475"/>
                    <a:pt x="1442" y="2474"/>
                    <a:pt x="1441" y="2474"/>
                  </a:cubicBezTo>
                  <a:cubicBezTo>
                    <a:pt x="1441" y="2473"/>
                    <a:pt x="1440" y="2472"/>
                    <a:pt x="1440" y="2472"/>
                  </a:cubicBezTo>
                  <a:cubicBezTo>
                    <a:pt x="1442" y="2470"/>
                    <a:pt x="1445" y="2469"/>
                    <a:pt x="1447" y="2468"/>
                  </a:cubicBezTo>
                  <a:cubicBezTo>
                    <a:pt x="1450" y="2466"/>
                    <a:pt x="1452" y="2465"/>
                    <a:pt x="1455" y="2464"/>
                  </a:cubicBezTo>
                  <a:cubicBezTo>
                    <a:pt x="1456" y="2463"/>
                    <a:pt x="1458" y="2462"/>
                    <a:pt x="1459" y="2462"/>
                  </a:cubicBezTo>
                  <a:cubicBezTo>
                    <a:pt x="1460" y="2461"/>
                    <a:pt x="1462" y="2460"/>
                    <a:pt x="1463" y="2460"/>
                  </a:cubicBezTo>
                  <a:cubicBezTo>
                    <a:pt x="1464" y="2459"/>
                    <a:pt x="1465" y="2458"/>
                    <a:pt x="1467" y="2458"/>
                  </a:cubicBezTo>
                  <a:cubicBezTo>
                    <a:pt x="1467" y="2457"/>
                    <a:pt x="1468" y="2457"/>
                    <a:pt x="1468" y="2457"/>
                  </a:cubicBezTo>
                  <a:cubicBezTo>
                    <a:pt x="1469" y="2456"/>
                    <a:pt x="1470" y="2456"/>
                    <a:pt x="1470" y="2455"/>
                  </a:cubicBezTo>
                  <a:cubicBezTo>
                    <a:pt x="1475" y="2452"/>
                    <a:pt x="1479" y="2449"/>
                    <a:pt x="1482" y="2446"/>
                  </a:cubicBezTo>
                  <a:cubicBezTo>
                    <a:pt x="1485" y="2444"/>
                    <a:pt x="1487" y="2441"/>
                    <a:pt x="1489" y="2439"/>
                  </a:cubicBezTo>
                  <a:cubicBezTo>
                    <a:pt x="1490" y="2444"/>
                    <a:pt x="1493" y="2451"/>
                    <a:pt x="1495" y="2459"/>
                  </a:cubicBezTo>
                  <a:cubicBezTo>
                    <a:pt x="1495" y="2462"/>
                    <a:pt x="1495" y="2466"/>
                    <a:pt x="1494" y="2469"/>
                  </a:cubicBezTo>
                  <a:cubicBezTo>
                    <a:pt x="1493" y="2474"/>
                    <a:pt x="1492" y="2479"/>
                    <a:pt x="1490" y="2484"/>
                  </a:cubicBezTo>
                  <a:cubicBezTo>
                    <a:pt x="1489" y="2489"/>
                    <a:pt x="1487" y="2494"/>
                    <a:pt x="1486" y="2499"/>
                  </a:cubicBezTo>
                  <a:cubicBezTo>
                    <a:pt x="1484" y="2505"/>
                    <a:pt x="1482" y="2510"/>
                    <a:pt x="1480" y="2515"/>
                  </a:cubicBezTo>
                  <a:cubicBezTo>
                    <a:pt x="1478" y="2521"/>
                    <a:pt x="1476" y="2526"/>
                    <a:pt x="1474" y="2532"/>
                  </a:cubicBezTo>
                  <a:cubicBezTo>
                    <a:pt x="1473" y="2534"/>
                    <a:pt x="1473" y="2537"/>
                    <a:pt x="1472" y="2540"/>
                  </a:cubicBezTo>
                  <a:cubicBezTo>
                    <a:pt x="1471" y="2541"/>
                    <a:pt x="1471" y="2542"/>
                    <a:pt x="1471" y="2544"/>
                  </a:cubicBezTo>
                  <a:cubicBezTo>
                    <a:pt x="1470" y="2545"/>
                    <a:pt x="1470" y="2546"/>
                    <a:pt x="1470" y="2548"/>
                  </a:cubicBezTo>
                  <a:cubicBezTo>
                    <a:pt x="1468" y="2553"/>
                    <a:pt x="1467" y="2558"/>
                    <a:pt x="1466" y="2563"/>
                  </a:cubicBezTo>
                  <a:cubicBezTo>
                    <a:pt x="1466" y="2565"/>
                    <a:pt x="1466" y="2567"/>
                    <a:pt x="1466" y="2568"/>
                  </a:cubicBezTo>
                  <a:cubicBezTo>
                    <a:pt x="1465" y="2569"/>
                    <a:pt x="1465" y="2569"/>
                    <a:pt x="1464" y="2569"/>
                  </a:cubicBezTo>
                  <a:cubicBezTo>
                    <a:pt x="1464" y="2570"/>
                    <a:pt x="1463" y="2570"/>
                    <a:pt x="1463" y="2570"/>
                  </a:cubicBezTo>
                  <a:cubicBezTo>
                    <a:pt x="1462" y="2571"/>
                    <a:pt x="1461" y="2571"/>
                    <a:pt x="1461" y="2572"/>
                  </a:cubicBezTo>
                  <a:cubicBezTo>
                    <a:pt x="1460" y="2572"/>
                    <a:pt x="1459" y="2573"/>
                    <a:pt x="1459" y="2574"/>
                  </a:cubicBezTo>
                  <a:cubicBezTo>
                    <a:pt x="1458" y="2574"/>
                    <a:pt x="1457" y="2575"/>
                    <a:pt x="1457" y="2576"/>
                  </a:cubicBezTo>
                  <a:cubicBezTo>
                    <a:pt x="1456" y="2577"/>
                    <a:pt x="1455" y="2578"/>
                    <a:pt x="1454" y="2578"/>
                  </a:cubicBezTo>
                  <a:cubicBezTo>
                    <a:pt x="1454" y="2579"/>
                    <a:pt x="1453" y="2580"/>
                    <a:pt x="1452" y="2581"/>
                  </a:cubicBezTo>
                  <a:cubicBezTo>
                    <a:pt x="1451" y="2583"/>
                    <a:pt x="1450" y="2585"/>
                    <a:pt x="1449" y="2588"/>
                  </a:cubicBezTo>
                  <a:cubicBezTo>
                    <a:pt x="1448" y="2589"/>
                    <a:pt x="1447" y="2590"/>
                    <a:pt x="1447" y="2592"/>
                  </a:cubicBezTo>
                  <a:cubicBezTo>
                    <a:pt x="1446" y="2593"/>
                    <a:pt x="1446" y="2594"/>
                    <a:pt x="1446" y="2596"/>
                  </a:cubicBezTo>
                  <a:cubicBezTo>
                    <a:pt x="1445" y="2598"/>
                    <a:pt x="1444" y="2601"/>
                    <a:pt x="1444" y="2604"/>
                  </a:cubicBezTo>
                  <a:cubicBezTo>
                    <a:pt x="1443" y="2607"/>
                    <a:pt x="1443" y="2609"/>
                    <a:pt x="1443" y="2612"/>
                  </a:cubicBezTo>
                  <a:cubicBezTo>
                    <a:pt x="1443" y="2614"/>
                    <a:pt x="1443" y="2615"/>
                    <a:pt x="1444" y="2616"/>
                  </a:cubicBezTo>
                  <a:cubicBezTo>
                    <a:pt x="1444" y="2618"/>
                    <a:pt x="1444" y="2619"/>
                    <a:pt x="1444" y="2620"/>
                  </a:cubicBezTo>
                  <a:cubicBezTo>
                    <a:pt x="1444" y="2623"/>
                    <a:pt x="1445" y="2626"/>
                    <a:pt x="1446" y="2628"/>
                  </a:cubicBezTo>
                  <a:cubicBezTo>
                    <a:pt x="1446" y="2629"/>
                    <a:pt x="1447" y="2630"/>
                    <a:pt x="1447" y="2631"/>
                  </a:cubicBezTo>
                  <a:cubicBezTo>
                    <a:pt x="1448" y="2632"/>
                    <a:pt x="1448" y="2633"/>
                    <a:pt x="1448" y="2634"/>
                  </a:cubicBezTo>
                  <a:cubicBezTo>
                    <a:pt x="1449" y="2635"/>
                    <a:pt x="1449" y="2636"/>
                    <a:pt x="1450" y="2637"/>
                  </a:cubicBezTo>
                  <a:cubicBezTo>
                    <a:pt x="1450" y="2638"/>
                    <a:pt x="1451" y="2638"/>
                    <a:pt x="1451" y="2639"/>
                  </a:cubicBezTo>
                  <a:cubicBezTo>
                    <a:pt x="1452" y="2640"/>
                    <a:pt x="1452" y="2640"/>
                    <a:pt x="1453" y="2641"/>
                  </a:cubicBezTo>
                  <a:cubicBezTo>
                    <a:pt x="1453" y="2642"/>
                    <a:pt x="1454" y="2642"/>
                    <a:pt x="1454" y="2643"/>
                  </a:cubicBezTo>
                  <a:cubicBezTo>
                    <a:pt x="1455" y="2643"/>
                    <a:pt x="1456" y="2644"/>
                    <a:pt x="1456" y="2645"/>
                  </a:cubicBezTo>
                  <a:cubicBezTo>
                    <a:pt x="1456" y="2645"/>
                    <a:pt x="1457" y="2645"/>
                    <a:pt x="1457" y="2645"/>
                  </a:cubicBezTo>
                  <a:cubicBezTo>
                    <a:pt x="1457" y="2645"/>
                    <a:pt x="1457" y="2645"/>
                    <a:pt x="1456" y="2644"/>
                  </a:cubicBezTo>
                  <a:cubicBezTo>
                    <a:pt x="1456" y="2644"/>
                    <a:pt x="1456" y="2643"/>
                    <a:pt x="1455" y="2642"/>
                  </a:cubicBezTo>
                  <a:cubicBezTo>
                    <a:pt x="1455" y="2641"/>
                    <a:pt x="1455" y="2641"/>
                    <a:pt x="1455" y="2640"/>
                  </a:cubicBezTo>
                  <a:cubicBezTo>
                    <a:pt x="1455" y="2639"/>
                    <a:pt x="1454" y="2638"/>
                    <a:pt x="1454" y="2638"/>
                  </a:cubicBezTo>
                  <a:cubicBezTo>
                    <a:pt x="1454" y="2637"/>
                    <a:pt x="1454" y="2636"/>
                    <a:pt x="1453" y="2635"/>
                  </a:cubicBezTo>
                  <a:cubicBezTo>
                    <a:pt x="1453" y="2634"/>
                    <a:pt x="1453" y="2634"/>
                    <a:pt x="1453" y="2633"/>
                  </a:cubicBezTo>
                  <a:cubicBezTo>
                    <a:pt x="1452" y="2631"/>
                    <a:pt x="1452" y="2629"/>
                    <a:pt x="1452" y="2626"/>
                  </a:cubicBezTo>
                  <a:cubicBezTo>
                    <a:pt x="1451" y="2624"/>
                    <a:pt x="1451" y="2622"/>
                    <a:pt x="1451" y="2620"/>
                  </a:cubicBezTo>
                  <a:cubicBezTo>
                    <a:pt x="1451" y="2617"/>
                    <a:pt x="1451" y="2615"/>
                    <a:pt x="1451" y="2612"/>
                  </a:cubicBezTo>
                  <a:cubicBezTo>
                    <a:pt x="1451" y="2610"/>
                    <a:pt x="1451" y="2607"/>
                    <a:pt x="1452" y="2605"/>
                  </a:cubicBezTo>
                  <a:cubicBezTo>
                    <a:pt x="1452" y="2602"/>
                    <a:pt x="1452" y="2600"/>
                    <a:pt x="1453" y="2598"/>
                  </a:cubicBezTo>
                  <a:cubicBezTo>
                    <a:pt x="1454" y="2595"/>
                    <a:pt x="1454" y="2593"/>
                    <a:pt x="1455" y="2591"/>
                  </a:cubicBezTo>
                  <a:cubicBezTo>
                    <a:pt x="1456" y="2588"/>
                    <a:pt x="1457" y="2586"/>
                    <a:pt x="1457" y="2584"/>
                  </a:cubicBezTo>
                  <a:cubicBezTo>
                    <a:pt x="1458" y="2582"/>
                    <a:pt x="1459" y="2580"/>
                    <a:pt x="1460" y="2579"/>
                  </a:cubicBezTo>
                  <a:cubicBezTo>
                    <a:pt x="1461" y="2578"/>
                    <a:pt x="1461" y="2577"/>
                    <a:pt x="1462" y="2576"/>
                  </a:cubicBezTo>
                  <a:cubicBezTo>
                    <a:pt x="1462" y="2575"/>
                    <a:pt x="1463" y="2575"/>
                    <a:pt x="1463" y="2574"/>
                  </a:cubicBezTo>
                  <a:cubicBezTo>
                    <a:pt x="1463" y="2573"/>
                    <a:pt x="1464" y="2573"/>
                    <a:pt x="1464" y="2572"/>
                  </a:cubicBezTo>
                  <a:cubicBezTo>
                    <a:pt x="1465" y="2571"/>
                    <a:pt x="1465" y="2571"/>
                    <a:pt x="1465" y="2570"/>
                  </a:cubicBezTo>
                  <a:cubicBezTo>
                    <a:pt x="1465" y="2570"/>
                    <a:pt x="1465" y="2570"/>
                    <a:pt x="1466" y="2570"/>
                  </a:cubicBezTo>
                  <a:cubicBezTo>
                    <a:pt x="1465" y="2573"/>
                    <a:pt x="1465" y="2575"/>
                    <a:pt x="1465" y="2577"/>
                  </a:cubicBezTo>
                  <a:cubicBezTo>
                    <a:pt x="1465" y="2580"/>
                    <a:pt x="1465" y="2582"/>
                    <a:pt x="1465" y="2584"/>
                  </a:cubicBezTo>
                  <a:cubicBezTo>
                    <a:pt x="1465" y="2586"/>
                    <a:pt x="1465" y="2588"/>
                    <a:pt x="1465" y="2589"/>
                  </a:cubicBezTo>
                  <a:cubicBezTo>
                    <a:pt x="1466" y="2591"/>
                    <a:pt x="1466" y="2593"/>
                    <a:pt x="1466" y="2594"/>
                  </a:cubicBezTo>
                  <a:cubicBezTo>
                    <a:pt x="1466" y="2596"/>
                    <a:pt x="1467" y="2597"/>
                    <a:pt x="1467" y="2598"/>
                  </a:cubicBezTo>
                  <a:cubicBezTo>
                    <a:pt x="1467" y="2599"/>
                    <a:pt x="1467" y="2600"/>
                    <a:pt x="1467" y="2600"/>
                  </a:cubicBezTo>
                  <a:cubicBezTo>
                    <a:pt x="1467" y="2601"/>
                    <a:pt x="1467" y="2601"/>
                    <a:pt x="1468" y="2602"/>
                  </a:cubicBezTo>
                  <a:cubicBezTo>
                    <a:pt x="1468" y="2603"/>
                    <a:pt x="1468" y="2603"/>
                    <a:pt x="1468" y="2604"/>
                  </a:cubicBezTo>
                  <a:cubicBezTo>
                    <a:pt x="1469" y="2605"/>
                    <a:pt x="1469" y="2606"/>
                    <a:pt x="1469" y="2606"/>
                  </a:cubicBezTo>
                  <a:cubicBezTo>
                    <a:pt x="1469" y="2606"/>
                    <a:pt x="1469" y="2605"/>
                    <a:pt x="1469" y="2604"/>
                  </a:cubicBezTo>
                  <a:cubicBezTo>
                    <a:pt x="1469" y="2603"/>
                    <a:pt x="1468" y="2601"/>
                    <a:pt x="1468" y="2598"/>
                  </a:cubicBezTo>
                  <a:cubicBezTo>
                    <a:pt x="1468" y="2597"/>
                    <a:pt x="1468" y="2596"/>
                    <a:pt x="1468" y="2594"/>
                  </a:cubicBezTo>
                  <a:cubicBezTo>
                    <a:pt x="1468" y="2593"/>
                    <a:pt x="1468" y="2591"/>
                    <a:pt x="1468" y="2589"/>
                  </a:cubicBezTo>
                  <a:cubicBezTo>
                    <a:pt x="1469" y="2587"/>
                    <a:pt x="1469" y="2586"/>
                    <a:pt x="1469" y="2584"/>
                  </a:cubicBezTo>
                  <a:cubicBezTo>
                    <a:pt x="1469" y="2582"/>
                    <a:pt x="1469" y="2580"/>
                    <a:pt x="1470" y="2578"/>
                  </a:cubicBezTo>
                  <a:cubicBezTo>
                    <a:pt x="1470" y="2574"/>
                    <a:pt x="1471" y="2569"/>
                    <a:pt x="1472" y="2564"/>
                  </a:cubicBezTo>
                  <a:cubicBezTo>
                    <a:pt x="1473" y="2560"/>
                    <a:pt x="1475" y="2555"/>
                    <a:pt x="1476" y="2550"/>
                  </a:cubicBezTo>
                  <a:cubicBezTo>
                    <a:pt x="1477" y="2548"/>
                    <a:pt x="1477" y="2547"/>
                    <a:pt x="1478" y="2546"/>
                  </a:cubicBezTo>
                  <a:cubicBezTo>
                    <a:pt x="1478" y="2548"/>
                    <a:pt x="1477" y="2551"/>
                    <a:pt x="1477" y="2554"/>
                  </a:cubicBezTo>
                  <a:cubicBezTo>
                    <a:pt x="1477" y="2555"/>
                    <a:pt x="1477" y="2556"/>
                    <a:pt x="1477" y="2557"/>
                  </a:cubicBezTo>
                  <a:cubicBezTo>
                    <a:pt x="1477" y="2558"/>
                    <a:pt x="1477" y="2559"/>
                    <a:pt x="1477" y="2561"/>
                  </a:cubicBezTo>
                  <a:cubicBezTo>
                    <a:pt x="1477" y="2563"/>
                    <a:pt x="1477" y="2565"/>
                    <a:pt x="1477" y="2567"/>
                  </a:cubicBezTo>
                  <a:cubicBezTo>
                    <a:pt x="1477" y="2570"/>
                    <a:pt x="1477" y="2572"/>
                    <a:pt x="1477" y="2574"/>
                  </a:cubicBezTo>
                  <a:cubicBezTo>
                    <a:pt x="1477" y="2575"/>
                    <a:pt x="1477" y="2576"/>
                    <a:pt x="1477" y="2577"/>
                  </a:cubicBezTo>
                  <a:cubicBezTo>
                    <a:pt x="1477" y="2579"/>
                    <a:pt x="1478" y="2580"/>
                    <a:pt x="1478" y="2581"/>
                  </a:cubicBezTo>
                  <a:cubicBezTo>
                    <a:pt x="1478" y="2583"/>
                    <a:pt x="1478" y="2585"/>
                    <a:pt x="1478" y="2587"/>
                  </a:cubicBezTo>
                  <a:cubicBezTo>
                    <a:pt x="1478" y="2589"/>
                    <a:pt x="1478" y="2591"/>
                    <a:pt x="1479" y="2592"/>
                  </a:cubicBezTo>
                  <a:cubicBezTo>
                    <a:pt x="1479" y="2596"/>
                    <a:pt x="1479" y="2599"/>
                    <a:pt x="1480" y="2601"/>
                  </a:cubicBezTo>
                  <a:cubicBezTo>
                    <a:pt x="1480" y="2602"/>
                    <a:pt x="1480" y="2602"/>
                    <a:pt x="1480" y="2603"/>
                  </a:cubicBezTo>
                  <a:cubicBezTo>
                    <a:pt x="1480" y="2603"/>
                    <a:pt x="1481" y="2604"/>
                    <a:pt x="1481" y="2604"/>
                  </a:cubicBezTo>
                  <a:cubicBezTo>
                    <a:pt x="1481" y="2604"/>
                    <a:pt x="1481" y="2603"/>
                    <a:pt x="1481" y="2603"/>
                  </a:cubicBezTo>
                  <a:cubicBezTo>
                    <a:pt x="1481" y="2602"/>
                    <a:pt x="1481" y="2602"/>
                    <a:pt x="1481" y="2601"/>
                  </a:cubicBezTo>
                  <a:cubicBezTo>
                    <a:pt x="1482" y="2599"/>
                    <a:pt x="1483" y="2596"/>
                    <a:pt x="1483" y="2592"/>
                  </a:cubicBezTo>
                  <a:cubicBezTo>
                    <a:pt x="1483" y="2591"/>
                    <a:pt x="1484" y="2589"/>
                    <a:pt x="1484" y="2587"/>
                  </a:cubicBezTo>
                  <a:cubicBezTo>
                    <a:pt x="1484" y="2585"/>
                    <a:pt x="1484" y="2583"/>
                    <a:pt x="1485" y="2581"/>
                  </a:cubicBezTo>
                  <a:cubicBezTo>
                    <a:pt x="1485" y="2580"/>
                    <a:pt x="1485" y="2579"/>
                    <a:pt x="1485" y="2577"/>
                  </a:cubicBezTo>
                  <a:cubicBezTo>
                    <a:pt x="1485" y="2576"/>
                    <a:pt x="1485" y="2575"/>
                    <a:pt x="1485" y="2574"/>
                  </a:cubicBezTo>
                  <a:cubicBezTo>
                    <a:pt x="1485" y="2572"/>
                    <a:pt x="1485" y="2570"/>
                    <a:pt x="1485" y="2567"/>
                  </a:cubicBezTo>
                  <a:cubicBezTo>
                    <a:pt x="1485" y="2565"/>
                    <a:pt x="1485" y="2563"/>
                    <a:pt x="1485" y="2560"/>
                  </a:cubicBezTo>
                  <a:cubicBezTo>
                    <a:pt x="1485" y="2559"/>
                    <a:pt x="1485" y="2558"/>
                    <a:pt x="1485" y="2557"/>
                  </a:cubicBezTo>
                  <a:cubicBezTo>
                    <a:pt x="1484" y="2556"/>
                    <a:pt x="1484" y="2555"/>
                    <a:pt x="1484" y="2554"/>
                  </a:cubicBezTo>
                  <a:cubicBezTo>
                    <a:pt x="1484" y="2550"/>
                    <a:pt x="1483" y="2546"/>
                    <a:pt x="1483" y="2542"/>
                  </a:cubicBezTo>
                  <a:cubicBezTo>
                    <a:pt x="1482" y="2540"/>
                    <a:pt x="1482" y="2538"/>
                    <a:pt x="1481" y="2536"/>
                  </a:cubicBezTo>
                  <a:cubicBezTo>
                    <a:pt x="1481" y="2535"/>
                    <a:pt x="1481" y="2535"/>
                    <a:pt x="1482" y="2534"/>
                  </a:cubicBezTo>
                  <a:cubicBezTo>
                    <a:pt x="1483" y="2529"/>
                    <a:pt x="1485" y="2524"/>
                    <a:pt x="1487" y="2518"/>
                  </a:cubicBezTo>
                  <a:cubicBezTo>
                    <a:pt x="1489" y="2513"/>
                    <a:pt x="1491" y="2507"/>
                    <a:pt x="1493" y="2502"/>
                  </a:cubicBezTo>
                  <a:cubicBezTo>
                    <a:pt x="1494" y="2499"/>
                    <a:pt x="1494" y="2496"/>
                    <a:pt x="1495" y="2494"/>
                  </a:cubicBezTo>
                  <a:cubicBezTo>
                    <a:pt x="1496" y="2492"/>
                    <a:pt x="1496" y="2491"/>
                    <a:pt x="1496" y="2490"/>
                  </a:cubicBezTo>
                  <a:cubicBezTo>
                    <a:pt x="1497" y="2488"/>
                    <a:pt x="1497" y="2487"/>
                    <a:pt x="1497" y="2486"/>
                  </a:cubicBezTo>
                  <a:cubicBezTo>
                    <a:pt x="1498" y="2481"/>
                    <a:pt x="1499" y="2476"/>
                    <a:pt x="1499" y="2472"/>
                  </a:cubicBezTo>
                  <a:cubicBezTo>
                    <a:pt x="1501" y="2478"/>
                    <a:pt x="1503" y="2484"/>
                    <a:pt x="1505" y="2490"/>
                  </a:cubicBezTo>
                  <a:cubicBezTo>
                    <a:pt x="1505" y="2492"/>
                    <a:pt x="1505" y="2494"/>
                    <a:pt x="1505" y="2496"/>
                  </a:cubicBezTo>
                  <a:cubicBezTo>
                    <a:pt x="1506" y="2503"/>
                    <a:pt x="1506" y="2510"/>
                    <a:pt x="1506" y="2517"/>
                  </a:cubicBezTo>
                  <a:cubicBezTo>
                    <a:pt x="1507" y="2524"/>
                    <a:pt x="1507" y="2531"/>
                    <a:pt x="1507" y="2538"/>
                  </a:cubicBezTo>
                  <a:cubicBezTo>
                    <a:pt x="1507" y="2542"/>
                    <a:pt x="1507" y="2545"/>
                    <a:pt x="1507" y="2548"/>
                  </a:cubicBezTo>
                  <a:cubicBezTo>
                    <a:pt x="1507" y="2552"/>
                    <a:pt x="1507" y="2555"/>
                    <a:pt x="1507" y="2558"/>
                  </a:cubicBezTo>
                  <a:cubicBezTo>
                    <a:pt x="1507" y="2562"/>
                    <a:pt x="1507" y="2565"/>
                    <a:pt x="1507" y="2568"/>
                  </a:cubicBezTo>
                  <a:cubicBezTo>
                    <a:pt x="1507" y="2571"/>
                    <a:pt x="1506" y="2574"/>
                    <a:pt x="1506" y="2577"/>
                  </a:cubicBezTo>
                  <a:cubicBezTo>
                    <a:pt x="1506" y="2583"/>
                    <a:pt x="1505" y="2589"/>
                    <a:pt x="1504" y="2594"/>
                  </a:cubicBezTo>
                  <a:cubicBezTo>
                    <a:pt x="1503" y="2599"/>
                    <a:pt x="1502" y="2604"/>
                    <a:pt x="1501" y="2608"/>
                  </a:cubicBezTo>
                  <a:cubicBezTo>
                    <a:pt x="1501" y="2612"/>
                    <a:pt x="1500" y="2616"/>
                    <a:pt x="1499" y="2619"/>
                  </a:cubicBezTo>
                  <a:cubicBezTo>
                    <a:pt x="1498" y="2622"/>
                    <a:pt x="1497" y="2624"/>
                    <a:pt x="1496" y="2625"/>
                  </a:cubicBezTo>
                  <a:cubicBezTo>
                    <a:pt x="1495" y="2627"/>
                    <a:pt x="1495" y="2627"/>
                    <a:pt x="1495" y="2627"/>
                  </a:cubicBezTo>
                  <a:cubicBezTo>
                    <a:pt x="1495" y="2627"/>
                    <a:pt x="1495" y="2627"/>
                    <a:pt x="1495" y="2627"/>
                  </a:cubicBezTo>
                  <a:cubicBezTo>
                    <a:pt x="1496" y="2627"/>
                    <a:pt x="1496" y="2626"/>
                    <a:pt x="1497" y="2625"/>
                  </a:cubicBezTo>
                  <a:cubicBezTo>
                    <a:pt x="1498" y="2624"/>
                    <a:pt x="1499" y="2622"/>
                    <a:pt x="1500" y="2619"/>
                  </a:cubicBezTo>
                  <a:cubicBezTo>
                    <a:pt x="1501" y="2618"/>
                    <a:pt x="1502" y="2616"/>
                    <a:pt x="1502" y="2614"/>
                  </a:cubicBezTo>
                  <a:cubicBezTo>
                    <a:pt x="1503" y="2613"/>
                    <a:pt x="1504" y="2611"/>
                    <a:pt x="1504" y="2609"/>
                  </a:cubicBezTo>
                  <a:cubicBezTo>
                    <a:pt x="1506" y="2605"/>
                    <a:pt x="1507" y="2600"/>
                    <a:pt x="1509" y="2595"/>
                  </a:cubicBezTo>
                  <a:cubicBezTo>
                    <a:pt x="1509" y="2593"/>
                    <a:pt x="1509" y="2592"/>
                    <a:pt x="1510" y="2591"/>
                  </a:cubicBezTo>
                  <a:cubicBezTo>
                    <a:pt x="1510" y="2589"/>
                    <a:pt x="1510" y="2588"/>
                    <a:pt x="1510" y="2587"/>
                  </a:cubicBezTo>
                  <a:cubicBezTo>
                    <a:pt x="1511" y="2584"/>
                    <a:pt x="1512" y="2581"/>
                    <a:pt x="1512" y="2578"/>
                  </a:cubicBezTo>
                  <a:cubicBezTo>
                    <a:pt x="1513" y="2575"/>
                    <a:pt x="1513" y="2572"/>
                    <a:pt x="1513" y="2568"/>
                  </a:cubicBezTo>
                  <a:cubicBezTo>
                    <a:pt x="1514" y="2565"/>
                    <a:pt x="1514" y="2562"/>
                    <a:pt x="1514" y="2559"/>
                  </a:cubicBezTo>
                  <a:cubicBezTo>
                    <a:pt x="1515" y="2552"/>
                    <a:pt x="1515" y="2545"/>
                    <a:pt x="1515" y="2538"/>
                  </a:cubicBezTo>
                  <a:cubicBezTo>
                    <a:pt x="1515" y="2531"/>
                    <a:pt x="1515" y="2524"/>
                    <a:pt x="1514" y="2517"/>
                  </a:cubicBezTo>
                  <a:cubicBezTo>
                    <a:pt x="1514" y="2510"/>
                    <a:pt x="1513" y="2503"/>
                    <a:pt x="1513" y="2496"/>
                  </a:cubicBezTo>
                  <a:cubicBezTo>
                    <a:pt x="1512" y="2492"/>
                    <a:pt x="1512" y="2489"/>
                    <a:pt x="1512" y="2486"/>
                  </a:cubicBezTo>
                  <a:cubicBezTo>
                    <a:pt x="1512" y="2485"/>
                    <a:pt x="1512" y="2485"/>
                    <a:pt x="1512" y="2485"/>
                  </a:cubicBezTo>
                  <a:cubicBezTo>
                    <a:pt x="1511" y="2462"/>
                    <a:pt x="1508" y="2442"/>
                    <a:pt x="1511" y="2422"/>
                  </a:cubicBezTo>
                  <a:cubicBezTo>
                    <a:pt x="1511" y="2422"/>
                    <a:pt x="1511" y="2423"/>
                    <a:pt x="1511" y="2423"/>
                  </a:cubicBezTo>
                  <a:cubicBezTo>
                    <a:pt x="1511" y="2423"/>
                    <a:pt x="1511" y="2423"/>
                    <a:pt x="1511" y="2424"/>
                  </a:cubicBezTo>
                  <a:cubicBezTo>
                    <a:pt x="1511" y="2425"/>
                    <a:pt x="1511" y="2425"/>
                    <a:pt x="1512" y="2426"/>
                  </a:cubicBezTo>
                  <a:cubicBezTo>
                    <a:pt x="1512" y="2429"/>
                    <a:pt x="1513" y="2433"/>
                    <a:pt x="1515" y="2437"/>
                  </a:cubicBezTo>
                  <a:cubicBezTo>
                    <a:pt x="1517" y="2441"/>
                    <a:pt x="1519" y="2445"/>
                    <a:pt x="1521" y="2449"/>
                  </a:cubicBezTo>
                  <a:cubicBezTo>
                    <a:pt x="1523" y="2453"/>
                    <a:pt x="1526" y="2457"/>
                    <a:pt x="1528" y="2461"/>
                  </a:cubicBezTo>
                  <a:cubicBezTo>
                    <a:pt x="1530" y="2463"/>
                    <a:pt x="1531" y="2465"/>
                    <a:pt x="1532" y="2467"/>
                  </a:cubicBezTo>
                  <a:cubicBezTo>
                    <a:pt x="1534" y="2469"/>
                    <a:pt x="1535" y="2472"/>
                    <a:pt x="1536" y="2474"/>
                  </a:cubicBezTo>
                  <a:cubicBezTo>
                    <a:pt x="1537" y="2475"/>
                    <a:pt x="1537" y="2476"/>
                    <a:pt x="1538" y="2477"/>
                  </a:cubicBezTo>
                  <a:cubicBezTo>
                    <a:pt x="1539" y="2478"/>
                    <a:pt x="1539" y="2480"/>
                    <a:pt x="1540" y="2481"/>
                  </a:cubicBezTo>
                  <a:cubicBezTo>
                    <a:pt x="1540" y="2482"/>
                    <a:pt x="1541" y="2483"/>
                    <a:pt x="1541" y="2484"/>
                  </a:cubicBezTo>
                  <a:cubicBezTo>
                    <a:pt x="1543" y="2488"/>
                    <a:pt x="1543" y="2488"/>
                    <a:pt x="1543" y="2488"/>
                  </a:cubicBezTo>
                  <a:cubicBezTo>
                    <a:pt x="1544" y="2489"/>
                    <a:pt x="1544" y="2490"/>
                    <a:pt x="1545" y="2491"/>
                  </a:cubicBezTo>
                  <a:cubicBezTo>
                    <a:pt x="1545" y="2492"/>
                    <a:pt x="1546" y="2494"/>
                    <a:pt x="1547" y="2495"/>
                  </a:cubicBezTo>
                  <a:cubicBezTo>
                    <a:pt x="1547" y="2496"/>
                    <a:pt x="1548" y="2497"/>
                    <a:pt x="1548" y="2498"/>
                  </a:cubicBezTo>
                  <a:cubicBezTo>
                    <a:pt x="1548" y="2498"/>
                    <a:pt x="1548" y="2499"/>
                    <a:pt x="1548" y="2499"/>
                  </a:cubicBezTo>
                  <a:cubicBezTo>
                    <a:pt x="1548" y="2500"/>
                    <a:pt x="1548" y="2501"/>
                    <a:pt x="1547" y="2503"/>
                  </a:cubicBezTo>
                  <a:cubicBezTo>
                    <a:pt x="1547" y="2505"/>
                    <a:pt x="1547" y="2508"/>
                    <a:pt x="1546" y="2512"/>
                  </a:cubicBezTo>
                  <a:cubicBezTo>
                    <a:pt x="1546" y="2515"/>
                    <a:pt x="1545" y="2518"/>
                    <a:pt x="1544" y="2521"/>
                  </a:cubicBezTo>
                  <a:cubicBezTo>
                    <a:pt x="1543" y="2525"/>
                    <a:pt x="1543" y="2528"/>
                    <a:pt x="1542" y="2532"/>
                  </a:cubicBezTo>
                  <a:cubicBezTo>
                    <a:pt x="1541" y="2535"/>
                    <a:pt x="1541" y="2539"/>
                    <a:pt x="1540" y="2543"/>
                  </a:cubicBezTo>
                  <a:cubicBezTo>
                    <a:pt x="1539" y="2546"/>
                    <a:pt x="1538" y="2550"/>
                    <a:pt x="1538" y="2554"/>
                  </a:cubicBezTo>
                  <a:cubicBezTo>
                    <a:pt x="1538" y="2555"/>
                    <a:pt x="1537" y="2557"/>
                    <a:pt x="1537" y="2559"/>
                  </a:cubicBezTo>
                  <a:cubicBezTo>
                    <a:pt x="1537" y="2560"/>
                    <a:pt x="1537" y="2561"/>
                    <a:pt x="1537" y="2562"/>
                  </a:cubicBezTo>
                  <a:cubicBezTo>
                    <a:pt x="1537" y="2563"/>
                    <a:pt x="1537" y="2564"/>
                    <a:pt x="1537" y="2564"/>
                  </a:cubicBezTo>
                  <a:cubicBezTo>
                    <a:pt x="1536" y="2568"/>
                    <a:pt x="1536" y="2571"/>
                    <a:pt x="1536" y="2575"/>
                  </a:cubicBezTo>
                  <a:cubicBezTo>
                    <a:pt x="1536" y="2578"/>
                    <a:pt x="1537" y="2581"/>
                    <a:pt x="1537" y="2584"/>
                  </a:cubicBezTo>
                  <a:cubicBezTo>
                    <a:pt x="1537" y="2585"/>
                    <a:pt x="1537" y="2587"/>
                    <a:pt x="1538" y="2588"/>
                  </a:cubicBezTo>
                  <a:cubicBezTo>
                    <a:pt x="1538" y="2589"/>
                    <a:pt x="1538" y="2590"/>
                    <a:pt x="1538" y="2592"/>
                  </a:cubicBezTo>
                  <a:cubicBezTo>
                    <a:pt x="1539" y="2593"/>
                    <a:pt x="1539" y="2594"/>
                    <a:pt x="1539" y="2595"/>
                  </a:cubicBezTo>
                  <a:cubicBezTo>
                    <a:pt x="1540" y="2596"/>
                    <a:pt x="1540" y="2597"/>
                    <a:pt x="1540" y="2597"/>
                  </a:cubicBezTo>
                  <a:cubicBezTo>
                    <a:pt x="1541" y="2599"/>
                    <a:pt x="1541" y="2600"/>
                    <a:pt x="1542" y="2601"/>
                  </a:cubicBezTo>
                  <a:cubicBezTo>
                    <a:pt x="1542" y="2602"/>
                    <a:pt x="1542" y="2602"/>
                    <a:pt x="1542" y="2602"/>
                  </a:cubicBezTo>
                  <a:cubicBezTo>
                    <a:pt x="1542" y="2602"/>
                    <a:pt x="1542" y="2602"/>
                    <a:pt x="1542" y="2601"/>
                  </a:cubicBezTo>
                  <a:cubicBezTo>
                    <a:pt x="1542" y="2600"/>
                    <a:pt x="1542" y="2599"/>
                    <a:pt x="1542" y="2597"/>
                  </a:cubicBezTo>
                  <a:cubicBezTo>
                    <a:pt x="1542" y="2596"/>
                    <a:pt x="1542" y="2595"/>
                    <a:pt x="1542" y="2594"/>
                  </a:cubicBezTo>
                  <a:cubicBezTo>
                    <a:pt x="1542" y="2593"/>
                    <a:pt x="1542" y="2592"/>
                    <a:pt x="1541" y="2591"/>
                  </a:cubicBezTo>
                  <a:cubicBezTo>
                    <a:pt x="1542" y="2590"/>
                    <a:pt x="1542" y="2589"/>
                    <a:pt x="1542" y="2588"/>
                  </a:cubicBezTo>
                  <a:cubicBezTo>
                    <a:pt x="1542" y="2586"/>
                    <a:pt x="1542" y="2585"/>
                    <a:pt x="1542" y="2584"/>
                  </a:cubicBezTo>
                  <a:cubicBezTo>
                    <a:pt x="1542" y="2581"/>
                    <a:pt x="1542" y="2578"/>
                    <a:pt x="1542" y="2575"/>
                  </a:cubicBezTo>
                  <a:cubicBezTo>
                    <a:pt x="1543" y="2572"/>
                    <a:pt x="1543" y="2569"/>
                    <a:pt x="1544" y="2565"/>
                  </a:cubicBezTo>
                  <a:cubicBezTo>
                    <a:pt x="1544" y="2564"/>
                    <a:pt x="1544" y="2562"/>
                    <a:pt x="1544" y="2561"/>
                  </a:cubicBezTo>
                  <a:cubicBezTo>
                    <a:pt x="1545" y="2562"/>
                    <a:pt x="1545" y="2564"/>
                    <a:pt x="1546" y="2566"/>
                  </a:cubicBezTo>
                  <a:cubicBezTo>
                    <a:pt x="1547" y="2570"/>
                    <a:pt x="1549" y="2575"/>
                    <a:pt x="1551" y="2580"/>
                  </a:cubicBezTo>
                  <a:cubicBezTo>
                    <a:pt x="1552" y="2581"/>
                    <a:pt x="1552" y="2582"/>
                    <a:pt x="1553" y="2583"/>
                  </a:cubicBezTo>
                  <a:cubicBezTo>
                    <a:pt x="1553" y="2585"/>
                    <a:pt x="1554" y="2586"/>
                    <a:pt x="1554" y="2587"/>
                  </a:cubicBezTo>
                  <a:cubicBezTo>
                    <a:pt x="1555" y="2590"/>
                    <a:pt x="1557" y="2592"/>
                    <a:pt x="1558" y="2595"/>
                  </a:cubicBezTo>
                  <a:cubicBezTo>
                    <a:pt x="1559" y="2598"/>
                    <a:pt x="1560" y="2600"/>
                    <a:pt x="1562" y="2603"/>
                  </a:cubicBezTo>
                  <a:cubicBezTo>
                    <a:pt x="1562" y="2604"/>
                    <a:pt x="1563" y="2605"/>
                    <a:pt x="1564" y="2606"/>
                  </a:cubicBezTo>
                  <a:cubicBezTo>
                    <a:pt x="1564" y="2608"/>
                    <a:pt x="1565" y="2609"/>
                    <a:pt x="1565" y="2610"/>
                  </a:cubicBezTo>
                  <a:cubicBezTo>
                    <a:pt x="1567" y="2612"/>
                    <a:pt x="1568" y="2614"/>
                    <a:pt x="1569" y="2617"/>
                  </a:cubicBezTo>
                  <a:cubicBezTo>
                    <a:pt x="1570" y="2619"/>
                    <a:pt x="1571" y="2621"/>
                    <a:pt x="1571" y="2623"/>
                  </a:cubicBezTo>
                  <a:cubicBezTo>
                    <a:pt x="1572" y="2625"/>
                    <a:pt x="1573" y="2626"/>
                    <a:pt x="1573" y="2628"/>
                  </a:cubicBezTo>
                  <a:cubicBezTo>
                    <a:pt x="1573" y="2629"/>
                    <a:pt x="1574" y="2630"/>
                    <a:pt x="1574" y="2630"/>
                  </a:cubicBezTo>
                  <a:cubicBezTo>
                    <a:pt x="1574" y="2631"/>
                    <a:pt x="1574" y="2632"/>
                    <a:pt x="1574" y="2632"/>
                  </a:cubicBezTo>
                  <a:cubicBezTo>
                    <a:pt x="1574" y="2633"/>
                    <a:pt x="1574" y="2633"/>
                    <a:pt x="1574" y="2634"/>
                  </a:cubicBezTo>
                  <a:cubicBezTo>
                    <a:pt x="1574" y="2634"/>
                    <a:pt x="1574" y="2635"/>
                    <a:pt x="1574" y="2635"/>
                  </a:cubicBezTo>
                  <a:cubicBezTo>
                    <a:pt x="1574" y="2636"/>
                    <a:pt x="1574" y="2636"/>
                    <a:pt x="1574" y="2636"/>
                  </a:cubicBezTo>
                  <a:cubicBezTo>
                    <a:pt x="1574" y="2636"/>
                    <a:pt x="1575" y="2636"/>
                    <a:pt x="1575" y="2635"/>
                  </a:cubicBezTo>
                  <a:cubicBezTo>
                    <a:pt x="1575" y="2635"/>
                    <a:pt x="1575" y="2634"/>
                    <a:pt x="1576" y="2632"/>
                  </a:cubicBezTo>
                  <a:cubicBezTo>
                    <a:pt x="1576" y="2632"/>
                    <a:pt x="1576" y="2631"/>
                    <a:pt x="1576" y="2630"/>
                  </a:cubicBezTo>
                  <a:cubicBezTo>
                    <a:pt x="1576" y="2629"/>
                    <a:pt x="1576" y="2629"/>
                    <a:pt x="1576" y="2628"/>
                  </a:cubicBezTo>
                  <a:cubicBezTo>
                    <a:pt x="1576" y="2626"/>
                    <a:pt x="1576" y="2624"/>
                    <a:pt x="1576" y="2622"/>
                  </a:cubicBezTo>
                  <a:cubicBezTo>
                    <a:pt x="1575" y="2617"/>
                    <a:pt x="1574" y="2612"/>
                    <a:pt x="1572" y="2607"/>
                  </a:cubicBezTo>
                  <a:cubicBezTo>
                    <a:pt x="1571" y="2606"/>
                    <a:pt x="1571" y="2604"/>
                    <a:pt x="1570" y="2603"/>
                  </a:cubicBezTo>
                  <a:cubicBezTo>
                    <a:pt x="1570" y="2602"/>
                    <a:pt x="1569" y="2601"/>
                    <a:pt x="1569" y="2599"/>
                  </a:cubicBezTo>
                  <a:cubicBezTo>
                    <a:pt x="1567" y="2597"/>
                    <a:pt x="1566" y="2594"/>
                    <a:pt x="1565" y="2592"/>
                  </a:cubicBezTo>
                  <a:cubicBezTo>
                    <a:pt x="1564" y="2589"/>
                    <a:pt x="1563" y="2586"/>
                    <a:pt x="1561" y="2584"/>
                  </a:cubicBezTo>
                  <a:cubicBezTo>
                    <a:pt x="1561" y="2583"/>
                    <a:pt x="1560" y="2581"/>
                    <a:pt x="1559" y="2580"/>
                  </a:cubicBezTo>
                  <a:cubicBezTo>
                    <a:pt x="1559" y="2579"/>
                    <a:pt x="1558" y="2578"/>
                    <a:pt x="1558" y="2577"/>
                  </a:cubicBezTo>
                  <a:cubicBezTo>
                    <a:pt x="1555" y="2572"/>
                    <a:pt x="1552" y="2568"/>
                    <a:pt x="1550" y="2564"/>
                  </a:cubicBezTo>
                  <a:cubicBezTo>
                    <a:pt x="1548" y="2561"/>
                    <a:pt x="1547" y="2558"/>
                    <a:pt x="1545" y="2556"/>
                  </a:cubicBezTo>
                  <a:cubicBezTo>
                    <a:pt x="1545" y="2556"/>
                    <a:pt x="1545" y="2555"/>
                    <a:pt x="1546" y="2555"/>
                  </a:cubicBezTo>
                  <a:cubicBezTo>
                    <a:pt x="1546" y="2551"/>
                    <a:pt x="1547" y="2548"/>
                    <a:pt x="1548" y="2544"/>
                  </a:cubicBezTo>
                  <a:cubicBezTo>
                    <a:pt x="1548" y="2540"/>
                    <a:pt x="1549" y="2537"/>
                    <a:pt x="1550" y="2533"/>
                  </a:cubicBezTo>
                  <a:cubicBezTo>
                    <a:pt x="1550" y="2531"/>
                    <a:pt x="1550" y="2529"/>
                    <a:pt x="1550" y="2528"/>
                  </a:cubicBezTo>
                  <a:cubicBezTo>
                    <a:pt x="1551" y="2526"/>
                    <a:pt x="1551" y="2524"/>
                    <a:pt x="1551" y="2522"/>
                  </a:cubicBezTo>
                  <a:cubicBezTo>
                    <a:pt x="1552" y="2519"/>
                    <a:pt x="1552" y="2515"/>
                    <a:pt x="1552" y="2512"/>
                  </a:cubicBezTo>
                  <a:cubicBezTo>
                    <a:pt x="1552" y="2511"/>
                    <a:pt x="1552" y="2509"/>
                    <a:pt x="1552" y="2508"/>
                  </a:cubicBezTo>
                  <a:cubicBezTo>
                    <a:pt x="1553" y="2511"/>
                    <a:pt x="1554" y="2513"/>
                    <a:pt x="1555" y="2516"/>
                  </a:cubicBezTo>
                  <a:cubicBezTo>
                    <a:pt x="1557" y="2521"/>
                    <a:pt x="1558" y="2525"/>
                    <a:pt x="1560" y="2529"/>
                  </a:cubicBezTo>
                  <a:cubicBezTo>
                    <a:pt x="1561" y="2531"/>
                    <a:pt x="1561" y="2534"/>
                    <a:pt x="1562" y="2536"/>
                  </a:cubicBezTo>
                  <a:cubicBezTo>
                    <a:pt x="1562" y="2537"/>
                    <a:pt x="1562" y="2538"/>
                    <a:pt x="1563" y="2539"/>
                  </a:cubicBezTo>
                  <a:cubicBezTo>
                    <a:pt x="1563" y="2540"/>
                    <a:pt x="1563" y="2541"/>
                    <a:pt x="1564" y="2542"/>
                  </a:cubicBezTo>
                  <a:cubicBezTo>
                    <a:pt x="1565" y="2545"/>
                    <a:pt x="1566" y="2549"/>
                    <a:pt x="1566" y="2552"/>
                  </a:cubicBezTo>
                  <a:cubicBezTo>
                    <a:pt x="1567" y="2555"/>
                    <a:pt x="1568" y="2558"/>
                    <a:pt x="1568" y="2560"/>
                  </a:cubicBezTo>
                  <a:cubicBezTo>
                    <a:pt x="1569" y="2562"/>
                    <a:pt x="1569" y="2564"/>
                    <a:pt x="1570" y="2565"/>
                  </a:cubicBezTo>
                  <a:cubicBezTo>
                    <a:pt x="1570" y="2567"/>
                    <a:pt x="1570" y="2567"/>
                    <a:pt x="1570" y="2567"/>
                  </a:cubicBezTo>
                  <a:cubicBezTo>
                    <a:pt x="1570" y="2567"/>
                    <a:pt x="1570" y="2567"/>
                    <a:pt x="1570" y="2565"/>
                  </a:cubicBezTo>
                  <a:cubicBezTo>
                    <a:pt x="1570" y="2564"/>
                    <a:pt x="1570" y="2562"/>
                    <a:pt x="1570" y="2560"/>
                  </a:cubicBezTo>
                  <a:cubicBezTo>
                    <a:pt x="1570" y="2558"/>
                    <a:pt x="1570" y="2555"/>
                    <a:pt x="1569" y="2551"/>
                  </a:cubicBezTo>
                  <a:cubicBezTo>
                    <a:pt x="1569" y="2550"/>
                    <a:pt x="1569" y="2548"/>
                    <a:pt x="1569" y="2546"/>
                  </a:cubicBezTo>
                  <a:cubicBezTo>
                    <a:pt x="1569" y="2544"/>
                    <a:pt x="1568" y="2543"/>
                    <a:pt x="1568" y="2541"/>
                  </a:cubicBezTo>
                  <a:cubicBezTo>
                    <a:pt x="1568" y="2540"/>
                    <a:pt x="1568" y="2539"/>
                    <a:pt x="1568" y="2538"/>
                  </a:cubicBezTo>
                  <a:cubicBezTo>
                    <a:pt x="1567" y="2536"/>
                    <a:pt x="1567" y="2535"/>
                    <a:pt x="1567" y="2534"/>
                  </a:cubicBezTo>
                  <a:cubicBezTo>
                    <a:pt x="1567" y="2532"/>
                    <a:pt x="1566" y="2530"/>
                    <a:pt x="1566" y="2528"/>
                  </a:cubicBezTo>
                  <a:cubicBezTo>
                    <a:pt x="1565" y="2523"/>
                    <a:pt x="1563" y="2519"/>
                    <a:pt x="1562" y="2514"/>
                  </a:cubicBezTo>
                  <a:cubicBezTo>
                    <a:pt x="1561" y="2511"/>
                    <a:pt x="1560" y="2509"/>
                    <a:pt x="1559" y="2506"/>
                  </a:cubicBezTo>
                  <a:cubicBezTo>
                    <a:pt x="1559" y="2504"/>
                    <a:pt x="1558" y="2501"/>
                    <a:pt x="1557" y="2499"/>
                  </a:cubicBezTo>
                  <a:cubicBezTo>
                    <a:pt x="1556" y="2497"/>
                    <a:pt x="1555" y="2494"/>
                    <a:pt x="1554" y="2492"/>
                  </a:cubicBezTo>
                  <a:cubicBezTo>
                    <a:pt x="1553" y="2490"/>
                    <a:pt x="1553" y="2489"/>
                    <a:pt x="1552" y="2488"/>
                  </a:cubicBezTo>
                  <a:cubicBezTo>
                    <a:pt x="1552" y="2487"/>
                    <a:pt x="1551" y="2485"/>
                    <a:pt x="1550" y="2484"/>
                  </a:cubicBezTo>
                  <a:cubicBezTo>
                    <a:pt x="1549" y="2481"/>
                    <a:pt x="1549" y="2481"/>
                    <a:pt x="1549" y="2481"/>
                  </a:cubicBezTo>
                  <a:cubicBezTo>
                    <a:pt x="1548" y="2479"/>
                    <a:pt x="1547" y="2478"/>
                    <a:pt x="1547" y="2477"/>
                  </a:cubicBezTo>
                  <a:cubicBezTo>
                    <a:pt x="1546" y="2476"/>
                    <a:pt x="1545" y="2475"/>
                    <a:pt x="1545" y="2474"/>
                  </a:cubicBezTo>
                  <a:cubicBezTo>
                    <a:pt x="1544" y="2472"/>
                    <a:pt x="1543" y="2471"/>
                    <a:pt x="1543" y="2470"/>
                  </a:cubicBezTo>
                  <a:cubicBezTo>
                    <a:pt x="1542" y="2469"/>
                    <a:pt x="1541" y="2468"/>
                    <a:pt x="1541" y="2467"/>
                  </a:cubicBezTo>
                  <a:cubicBezTo>
                    <a:pt x="1540" y="2466"/>
                    <a:pt x="1539" y="2464"/>
                    <a:pt x="1539" y="2463"/>
                  </a:cubicBezTo>
                  <a:cubicBezTo>
                    <a:pt x="1537" y="2461"/>
                    <a:pt x="1536" y="2459"/>
                    <a:pt x="1534" y="2457"/>
                  </a:cubicBezTo>
                  <a:cubicBezTo>
                    <a:pt x="1531" y="2453"/>
                    <a:pt x="1529" y="2449"/>
                    <a:pt x="1526" y="2445"/>
                  </a:cubicBezTo>
                  <a:cubicBezTo>
                    <a:pt x="1523" y="2442"/>
                    <a:pt x="1521" y="2438"/>
                    <a:pt x="1519" y="2435"/>
                  </a:cubicBezTo>
                  <a:cubicBezTo>
                    <a:pt x="1517" y="2432"/>
                    <a:pt x="1516" y="2428"/>
                    <a:pt x="1515" y="2425"/>
                  </a:cubicBezTo>
                  <a:cubicBezTo>
                    <a:pt x="1514" y="2425"/>
                    <a:pt x="1514" y="2424"/>
                    <a:pt x="1514" y="2423"/>
                  </a:cubicBezTo>
                  <a:cubicBezTo>
                    <a:pt x="1514" y="2423"/>
                    <a:pt x="1513" y="2422"/>
                    <a:pt x="1513" y="2421"/>
                  </a:cubicBezTo>
                  <a:cubicBezTo>
                    <a:pt x="1513" y="2421"/>
                    <a:pt x="1513" y="2420"/>
                    <a:pt x="1513" y="2419"/>
                  </a:cubicBezTo>
                  <a:cubicBezTo>
                    <a:pt x="1513" y="2419"/>
                    <a:pt x="1513" y="2418"/>
                    <a:pt x="1513" y="2417"/>
                  </a:cubicBezTo>
                  <a:cubicBezTo>
                    <a:pt x="1512" y="2417"/>
                    <a:pt x="1512" y="2416"/>
                    <a:pt x="1512" y="2415"/>
                  </a:cubicBezTo>
                  <a:cubicBezTo>
                    <a:pt x="1513" y="2415"/>
                    <a:pt x="1513" y="2414"/>
                    <a:pt x="1513" y="2413"/>
                  </a:cubicBezTo>
                  <a:cubicBezTo>
                    <a:pt x="1516" y="2399"/>
                    <a:pt x="1517" y="2387"/>
                    <a:pt x="1516" y="2376"/>
                  </a:cubicBezTo>
                  <a:cubicBezTo>
                    <a:pt x="1516" y="2377"/>
                    <a:pt x="1516" y="2377"/>
                    <a:pt x="1516" y="2377"/>
                  </a:cubicBezTo>
                  <a:cubicBezTo>
                    <a:pt x="1517" y="2377"/>
                    <a:pt x="1517" y="2378"/>
                    <a:pt x="1518" y="2378"/>
                  </a:cubicBezTo>
                  <a:cubicBezTo>
                    <a:pt x="1518" y="2378"/>
                    <a:pt x="1518" y="2379"/>
                    <a:pt x="1519" y="2379"/>
                  </a:cubicBezTo>
                  <a:cubicBezTo>
                    <a:pt x="1521" y="2381"/>
                    <a:pt x="1523" y="2382"/>
                    <a:pt x="1525" y="2383"/>
                  </a:cubicBezTo>
                  <a:cubicBezTo>
                    <a:pt x="1527" y="2385"/>
                    <a:pt x="1529" y="2386"/>
                    <a:pt x="1532" y="2387"/>
                  </a:cubicBezTo>
                  <a:cubicBezTo>
                    <a:pt x="1533" y="2388"/>
                    <a:pt x="1534" y="2388"/>
                    <a:pt x="1535" y="2389"/>
                  </a:cubicBezTo>
                  <a:cubicBezTo>
                    <a:pt x="1537" y="2390"/>
                    <a:pt x="1538" y="2390"/>
                    <a:pt x="1539" y="2391"/>
                  </a:cubicBezTo>
                  <a:cubicBezTo>
                    <a:pt x="1540" y="2391"/>
                    <a:pt x="1540" y="2391"/>
                    <a:pt x="1540" y="2391"/>
                  </a:cubicBezTo>
                  <a:cubicBezTo>
                    <a:pt x="1541" y="2392"/>
                    <a:pt x="1541" y="2392"/>
                    <a:pt x="1541" y="2392"/>
                  </a:cubicBezTo>
                  <a:cubicBezTo>
                    <a:pt x="1541" y="2392"/>
                    <a:pt x="1542" y="2393"/>
                    <a:pt x="1542" y="2393"/>
                  </a:cubicBezTo>
                  <a:cubicBezTo>
                    <a:pt x="1544" y="2394"/>
                    <a:pt x="1544" y="2394"/>
                    <a:pt x="1544" y="2394"/>
                  </a:cubicBezTo>
                  <a:cubicBezTo>
                    <a:pt x="1545" y="2394"/>
                    <a:pt x="1545" y="2395"/>
                    <a:pt x="1546" y="2395"/>
                  </a:cubicBezTo>
                  <a:cubicBezTo>
                    <a:pt x="1547" y="2396"/>
                    <a:pt x="1547" y="2396"/>
                    <a:pt x="1547" y="2396"/>
                  </a:cubicBezTo>
                  <a:cubicBezTo>
                    <a:pt x="1547" y="2396"/>
                    <a:pt x="1547" y="2397"/>
                    <a:pt x="1547" y="2397"/>
                  </a:cubicBezTo>
                  <a:cubicBezTo>
                    <a:pt x="1547" y="2397"/>
                    <a:pt x="1547" y="2397"/>
                    <a:pt x="1547" y="2397"/>
                  </a:cubicBezTo>
                  <a:cubicBezTo>
                    <a:pt x="1547" y="2398"/>
                    <a:pt x="1547" y="2398"/>
                    <a:pt x="1547" y="2399"/>
                  </a:cubicBezTo>
                  <a:cubicBezTo>
                    <a:pt x="1547" y="2399"/>
                    <a:pt x="1546" y="2400"/>
                    <a:pt x="1546" y="2401"/>
                  </a:cubicBezTo>
                  <a:cubicBezTo>
                    <a:pt x="1546" y="2401"/>
                    <a:pt x="1546" y="2402"/>
                    <a:pt x="1546" y="2403"/>
                  </a:cubicBezTo>
                  <a:cubicBezTo>
                    <a:pt x="1545" y="2404"/>
                    <a:pt x="1545" y="2405"/>
                    <a:pt x="1545" y="2405"/>
                  </a:cubicBezTo>
                  <a:cubicBezTo>
                    <a:pt x="1545" y="2407"/>
                    <a:pt x="1545" y="2409"/>
                    <a:pt x="1545" y="2411"/>
                  </a:cubicBezTo>
                  <a:cubicBezTo>
                    <a:pt x="1544" y="2411"/>
                    <a:pt x="1544" y="2412"/>
                    <a:pt x="1544" y="2413"/>
                  </a:cubicBezTo>
                  <a:cubicBezTo>
                    <a:pt x="1544" y="2414"/>
                    <a:pt x="1544" y="2415"/>
                    <a:pt x="1544" y="2416"/>
                  </a:cubicBezTo>
                  <a:cubicBezTo>
                    <a:pt x="1544" y="2418"/>
                    <a:pt x="1544" y="2420"/>
                    <a:pt x="1545" y="2422"/>
                  </a:cubicBezTo>
                  <a:cubicBezTo>
                    <a:pt x="1545" y="2424"/>
                    <a:pt x="1545" y="2426"/>
                    <a:pt x="1545" y="2428"/>
                  </a:cubicBezTo>
                  <a:cubicBezTo>
                    <a:pt x="1545" y="2429"/>
                    <a:pt x="1546" y="2430"/>
                    <a:pt x="1546" y="2430"/>
                  </a:cubicBezTo>
                  <a:cubicBezTo>
                    <a:pt x="1546" y="2431"/>
                    <a:pt x="1546" y="2432"/>
                    <a:pt x="1546" y="2433"/>
                  </a:cubicBezTo>
                  <a:cubicBezTo>
                    <a:pt x="1547" y="2435"/>
                    <a:pt x="1547" y="2437"/>
                    <a:pt x="1548" y="2438"/>
                  </a:cubicBezTo>
                  <a:cubicBezTo>
                    <a:pt x="1548" y="2439"/>
                    <a:pt x="1549" y="2440"/>
                    <a:pt x="1549" y="2440"/>
                  </a:cubicBezTo>
                  <a:cubicBezTo>
                    <a:pt x="1549" y="2441"/>
                    <a:pt x="1549" y="2442"/>
                    <a:pt x="1550" y="2442"/>
                  </a:cubicBezTo>
                  <a:cubicBezTo>
                    <a:pt x="1550" y="2443"/>
                    <a:pt x="1550" y="2444"/>
                    <a:pt x="1551" y="2444"/>
                  </a:cubicBezTo>
                  <a:cubicBezTo>
                    <a:pt x="1551" y="2445"/>
                    <a:pt x="1551" y="2446"/>
                    <a:pt x="1551" y="2446"/>
                  </a:cubicBezTo>
                  <a:cubicBezTo>
                    <a:pt x="1552" y="2447"/>
                    <a:pt x="1553" y="2448"/>
                    <a:pt x="1553" y="2449"/>
                  </a:cubicBezTo>
                  <a:cubicBezTo>
                    <a:pt x="1554" y="2449"/>
                    <a:pt x="1554" y="2450"/>
                    <a:pt x="1554" y="2450"/>
                  </a:cubicBezTo>
                  <a:cubicBezTo>
                    <a:pt x="1554" y="2451"/>
                    <a:pt x="1555" y="2451"/>
                    <a:pt x="1555" y="2451"/>
                  </a:cubicBezTo>
                  <a:cubicBezTo>
                    <a:pt x="1555" y="2451"/>
                    <a:pt x="1555" y="2451"/>
                    <a:pt x="1555" y="2450"/>
                  </a:cubicBezTo>
                  <a:cubicBezTo>
                    <a:pt x="1555" y="2450"/>
                    <a:pt x="1555" y="2449"/>
                    <a:pt x="1555" y="2448"/>
                  </a:cubicBezTo>
                  <a:cubicBezTo>
                    <a:pt x="1555" y="2447"/>
                    <a:pt x="1554" y="2446"/>
                    <a:pt x="1554" y="2445"/>
                  </a:cubicBezTo>
                  <a:cubicBezTo>
                    <a:pt x="1554" y="2444"/>
                    <a:pt x="1554" y="2443"/>
                    <a:pt x="1554" y="2441"/>
                  </a:cubicBezTo>
                  <a:cubicBezTo>
                    <a:pt x="1554" y="2440"/>
                    <a:pt x="1554" y="2438"/>
                    <a:pt x="1554" y="2437"/>
                  </a:cubicBezTo>
                  <a:cubicBezTo>
                    <a:pt x="1554" y="2435"/>
                    <a:pt x="1554" y="2434"/>
                    <a:pt x="1553" y="2432"/>
                  </a:cubicBezTo>
                  <a:cubicBezTo>
                    <a:pt x="1553" y="2431"/>
                    <a:pt x="1553" y="2430"/>
                    <a:pt x="1553" y="2429"/>
                  </a:cubicBezTo>
                  <a:cubicBezTo>
                    <a:pt x="1553" y="2428"/>
                    <a:pt x="1553" y="2428"/>
                    <a:pt x="1553" y="2427"/>
                  </a:cubicBezTo>
                  <a:cubicBezTo>
                    <a:pt x="1553" y="2425"/>
                    <a:pt x="1553" y="2423"/>
                    <a:pt x="1552" y="2421"/>
                  </a:cubicBezTo>
                  <a:cubicBezTo>
                    <a:pt x="1552" y="2419"/>
                    <a:pt x="1552" y="2418"/>
                    <a:pt x="1552" y="2416"/>
                  </a:cubicBezTo>
                  <a:cubicBezTo>
                    <a:pt x="1552" y="2415"/>
                    <a:pt x="1552" y="2414"/>
                    <a:pt x="1552" y="2413"/>
                  </a:cubicBezTo>
                  <a:cubicBezTo>
                    <a:pt x="1552" y="2412"/>
                    <a:pt x="1552" y="2411"/>
                    <a:pt x="1552" y="2411"/>
                  </a:cubicBezTo>
                  <a:cubicBezTo>
                    <a:pt x="1551" y="2409"/>
                    <a:pt x="1551" y="2407"/>
                    <a:pt x="1551" y="2406"/>
                  </a:cubicBezTo>
                  <a:cubicBezTo>
                    <a:pt x="1551" y="2404"/>
                    <a:pt x="1551" y="2403"/>
                    <a:pt x="1551" y="2401"/>
                  </a:cubicBezTo>
                  <a:cubicBezTo>
                    <a:pt x="1551" y="2401"/>
                    <a:pt x="1551" y="2400"/>
                    <a:pt x="1551" y="2399"/>
                  </a:cubicBezTo>
                  <a:cubicBezTo>
                    <a:pt x="1551" y="2400"/>
                    <a:pt x="1551" y="2400"/>
                    <a:pt x="1552" y="2400"/>
                  </a:cubicBezTo>
                  <a:cubicBezTo>
                    <a:pt x="1552" y="2401"/>
                    <a:pt x="1553" y="2401"/>
                    <a:pt x="1553" y="2402"/>
                  </a:cubicBezTo>
                  <a:cubicBezTo>
                    <a:pt x="1553" y="2402"/>
                    <a:pt x="1554" y="2403"/>
                    <a:pt x="1554" y="2403"/>
                  </a:cubicBezTo>
                  <a:cubicBezTo>
                    <a:pt x="1555" y="2404"/>
                    <a:pt x="1555" y="2404"/>
                    <a:pt x="1556" y="2405"/>
                  </a:cubicBezTo>
                  <a:cubicBezTo>
                    <a:pt x="1556" y="2405"/>
                    <a:pt x="1556" y="2405"/>
                    <a:pt x="1556" y="2405"/>
                  </a:cubicBezTo>
                  <a:cubicBezTo>
                    <a:pt x="1557" y="2406"/>
                    <a:pt x="1557" y="2406"/>
                    <a:pt x="1557" y="2406"/>
                  </a:cubicBezTo>
                  <a:cubicBezTo>
                    <a:pt x="1557" y="2407"/>
                    <a:pt x="1558" y="2407"/>
                    <a:pt x="1558" y="2408"/>
                  </a:cubicBezTo>
                  <a:cubicBezTo>
                    <a:pt x="1558" y="2408"/>
                    <a:pt x="1559" y="2409"/>
                    <a:pt x="1559" y="2409"/>
                  </a:cubicBezTo>
                  <a:cubicBezTo>
                    <a:pt x="1559" y="2410"/>
                    <a:pt x="1560" y="2410"/>
                    <a:pt x="1560" y="2411"/>
                  </a:cubicBezTo>
                  <a:cubicBezTo>
                    <a:pt x="1560" y="2411"/>
                    <a:pt x="1561" y="2412"/>
                    <a:pt x="1561" y="2412"/>
                  </a:cubicBezTo>
                  <a:cubicBezTo>
                    <a:pt x="1562" y="2413"/>
                    <a:pt x="1562" y="2414"/>
                    <a:pt x="1563" y="2415"/>
                  </a:cubicBezTo>
                  <a:cubicBezTo>
                    <a:pt x="1563" y="2416"/>
                    <a:pt x="1564" y="2417"/>
                    <a:pt x="1564" y="2418"/>
                  </a:cubicBezTo>
                  <a:cubicBezTo>
                    <a:pt x="1565" y="2419"/>
                    <a:pt x="1565" y="2420"/>
                    <a:pt x="1565" y="2421"/>
                  </a:cubicBezTo>
                  <a:cubicBezTo>
                    <a:pt x="1566" y="2421"/>
                    <a:pt x="1566" y="2422"/>
                    <a:pt x="1566" y="2422"/>
                  </a:cubicBezTo>
                  <a:cubicBezTo>
                    <a:pt x="1566" y="2423"/>
                    <a:pt x="1566" y="2423"/>
                    <a:pt x="1566" y="2423"/>
                  </a:cubicBezTo>
                  <a:cubicBezTo>
                    <a:pt x="1567" y="2425"/>
                    <a:pt x="1567" y="2426"/>
                    <a:pt x="1568" y="2428"/>
                  </a:cubicBezTo>
                  <a:cubicBezTo>
                    <a:pt x="1568" y="2429"/>
                    <a:pt x="1569" y="2430"/>
                    <a:pt x="1569" y="2430"/>
                  </a:cubicBezTo>
                  <a:cubicBezTo>
                    <a:pt x="1569" y="2431"/>
                    <a:pt x="1569" y="2431"/>
                    <a:pt x="1569" y="2431"/>
                  </a:cubicBezTo>
                  <a:cubicBezTo>
                    <a:pt x="1569" y="2431"/>
                    <a:pt x="1569" y="2431"/>
                    <a:pt x="1569" y="2430"/>
                  </a:cubicBezTo>
                  <a:cubicBezTo>
                    <a:pt x="1569" y="2430"/>
                    <a:pt x="1569" y="2430"/>
                    <a:pt x="1569" y="2429"/>
                  </a:cubicBezTo>
                  <a:cubicBezTo>
                    <a:pt x="1569" y="2429"/>
                    <a:pt x="1569" y="2428"/>
                    <a:pt x="1569" y="2427"/>
                  </a:cubicBezTo>
                  <a:cubicBezTo>
                    <a:pt x="1569" y="2426"/>
                    <a:pt x="1570" y="2425"/>
                    <a:pt x="1569" y="2423"/>
                  </a:cubicBezTo>
                  <a:cubicBezTo>
                    <a:pt x="1569" y="2422"/>
                    <a:pt x="1569" y="2421"/>
                    <a:pt x="1569" y="2420"/>
                  </a:cubicBezTo>
                  <a:cubicBezTo>
                    <a:pt x="1569" y="2419"/>
                    <a:pt x="1569" y="2418"/>
                    <a:pt x="1568" y="2417"/>
                  </a:cubicBezTo>
                  <a:cubicBezTo>
                    <a:pt x="1568" y="2414"/>
                    <a:pt x="1567" y="2412"/>
                    <a:pt x="1566" y="2410"/>
                  </a:cubicBezTo>
                  <a:cubicBezTo>
                    <a:pt x="1566" y="2409"/>
                    <a:pt x="1566" y="2408"/>
                    <a:pt x="1565" y="2408"/>
                  </a:cubicBezTo>
                  <a:cubicBezTo>
                    <a:pt x="1565" y="2407"/>
                    <a:pt x="1565" y="2407"/>
                    <a:pt x="1565" y="2406"/>
                  </a:cubicBezTo>
                  <a:cubicBezTo>
                    <a:pt x="1564" y="2405"/>
                    <a:pt x="1563" y="2403"/>
                    <a:pt x="1563" y="2402"/>
                  </a:cubicBezTo>
                  <a:cubicBezTo>
                    <a:pt x="1562" y="2401"/>
                    <a:pt x="1562" y="2401"/>
                    <a:pt x="1562" y="2401"/>
                  </a:cubicBezTo>
                  <a:cubicBezTo>
                    <a:pt x="1561" y="2400"/>
                    <a:pt x="1561" y="2400"/>
                    <a:pt x="1561" y="2400"/>
                  </a:cubicBezTo>
                  <a:cubicBezTo>
                    <a:pt x="1561" y="2400"/>
                    <a:pt x="1560" y="2399"/>
                    <a:pt x="1560" y="2399"/>
                  </a:cubicBezTo>
                  <a:cubicBezTo>
                    <a:pt x="1559" y="2397"/>
                    <a:pt x="1558" y="2396"/>
                    <a:pt x="1557" y="2395"/>
                  </a:cubicBezTo>
                  <a:cubicBezTo>
                    <a:pt x="1556" y="2394"/>
                    <a:pt x="1555" y="2393"/>
                    <a:pt x="1554" y="2392"/>
                  </a:cubicBezTo>
                  <a:cubicBezTo>
                    <a:pt x="1553" y="2391"/>
                    <a:pt x="1553" y="2391"/>
                    <a:pt x="1552" y="2390"/>
                  </a:cubicBezTo>
                  <a:cubicBezTo>
                    <a:pt x="1550" y="2389"/>
                    <a:pt x="1550" y="2389"/>
                    <a:pt x="1550" y="2389"/>
                  </a:cubicBezTo>
                  <a:cubicBezTo>
                    <a:pt x="1550" y="2388"/>
                    <a:pt x="1549" y="2388"/>
                    <a:pt x="1548" y="2388"/>
                  </a:cubicBezTo>
                  <a:cubicBezTo>
                    <a:pt x="1546" y="2386"/>
                    <a:pt x="1546" y="2386"/>
                    <a:pt x="1546" y="2386"/>
                  </a:cubicBezTo>
                  <a:cubicBezTo>
                    <a:pt x="1546" y="2386"/>
                    <a:pt x="1545" y="2385"/>
                    <a:pt x="1545" y="2385"/>
                  </a:cubicBezTo>
                  <a:cubicBezTo>
                    <a:pt x="1544" y="2385"/>
                    <a:pt x="1544" y="2385"/>
                    <a:pt x="1544" y="2385"/>
                  </a:cubicBezTo>
                  <a:cubicBezTo>
                    <a:pt x="1543" y="2385"/>
                    <a:pt x="1543" y="2385"/>
                    <a:pt x="1543" y="2385"/>
                  </a:cubicBezTo>
                  <a:cubicBezTo>
                    <a:pt x="1543" y="2384"/>
                    <a:pt x="1543" y="2384"/>
                    <a:pt x="1543" y="2384"/>
                  </a:cubicBezTo>
                  <a:cubicBezTo>
                    <a:pt x="1543" y="2384"/>
                    <a:pt x="1543" y="2384"/>
                    <a:pt x="1543" y="2384"/>
                  </a:cubicBezTo>
                  <a:cubicBezTo>
                    <a:pt x="1543" y="2384"/>
                    <a:pt x="1543" y="2384"/>
                    <a:pt x="1543" y="2384"/>
                  </a:cubicBezTo>
                  <a:cubicBezTo>
                    <a:pt x="1543" y="2384"/>
                    <a:pt x="1543" y="2384"/>
                    <a:pt x="1543" y="2384"/>
                  </a:cubicBezTo>
                  <a:cubicBezTo>
                    <a:pt x="1541" y="2383"/>
                    <a:pt x="1540" y="2383"/>
                    <a:pt x="1539" y="2382"/>
                  </a:cubicBezTo>
                  <a:cubicBezTo>
                    <a:pt x="1537" y="2382"/>
                    <a:pt x="1536" y="2381"/>
                    <a:pt x="1535" y="2381"/>
                  </a:cubicBezTo>
                  <a:cubicBezTo>
                    <a:pt x="1532" y="2380"/>
                    <a:pt x="1530" y="2379"/>
                    <a:pt x="1527" y="2378"/>
                  </a:cubicBezTo>
                  <a:cubicBezTo>
                    <a:pt x="1525" y="2377"/>
                    <a:pt x="1523" y="2376"/>
                    <a:pt x="1521" y="2375"/>
                  </a:cubicBezTo>
                  <a:cubicBezTo>
                    <a:pt x="1520" y="2375"/>
                    <a:pt x="1520" y="2374"/>
                    <a:pt x="1519" y="2374"/>
                  </a:cubicBezTo>
                  <a:cubicBezTo>
                    <a:pt x="1518" y="2373"/>
                    <a:pt x="1517" y="2373"/>
                    <a:pt x="1517" y="2373"/>
                  </a:cubicBezTo>
                  <a:cubicBezTo>
                    <a:pt x="1516" y="2372"/>
                    <a:pt x="1516" y="2372"/>
                    <a:pt x="1515" y="2371"/>
                  </a:cubicBezTo>
                  <a:cubicBezTo>
                    <a:pt x="1512" y="2352"/>
                    <a:pt x="1502" y="2337"/>
                    <a:pt x="1490" y="2326"/>
                  </a:cubicBezTo>
                  <a:cubicBezTo>
                    <a:pt x="1492" y="2327"/>
                    <a:pt x="1494" y="2327"/>
                    <a:pt x="1497" y="2328"/>
                  </a:cubicBezTo>
                  <a:cubicBezTo>
                    <a:pt x="1498" y="2328"/>
                    <a:pt x="1500" y="2329"/>
                    <a:pt x="1502" y="2329"/>
                  </a:cubicBezTo>
                  <a:cubicBezTo>
                    <a:pt x="1504" y="2330"/>
                    <a:pt x="1506" y="2330"/>
                    <a:pt x="1507" y="2331"/>
                  </a:cubicBezTo>
                  <a:cubicBezTo>
                    <a:pt x="1511" y="2331"/>
                    <a:pt x="1515" y="2332"/>
                    <a:pt x="1518" y="2333"/>
                  </a:cubicBezTo>
                  <a:cubicBezTo>
                    <a:pt x="1518" y="2333"/>
                    <a:pt x="1519" y="2334"/>
                    <a:pt x="1519" y="2334"/>
                  </a:cubicBezTo>
                  <a:cubicBezTo>
                    <a:pt x="1519" y="2335"/>
                    <a:pt x="1520" y="2336"/>
                    <a:pt x="1520" y="2337"/>
                  </a:cubicBezTo>
                  <a:cubicBezTo>
                    <a:pt x="1521" y="2338"/>
                    <a:pt x="1522" y="2339"/>
                    <a:pt x="1522" y="2340"/>
                  </a:cubicBezTo>
                  <a:cubicBezTo>
                    <a:pt x="1523" y="2341"/>
                    <a:pt x="1523" y="2342"/>
                    <a:pt x="1524" y="2343"/>
                  </a:cubicBezTo>
                  <a:cubicBezTo>
                    <a:pt x="1525" y="2344"/>
                    <a:pt x="1525" y="2345"/>
                    <a:pt x="1526" y="2346"/>
                  </a:cubicBezTo>
                  <a:cubicBezTo>
                    <a:pt x="1526" y="2347"/>
                    <a:pt x="1527" y="2348"/>
                    <a:pt x="1527" y="2349"/>
                  </a:cubicBezTo>
                  <a:cubicBezTo>
                    <a:pt x="1528" y="2350"/>
                    <a:pt x="1528" y="2351"/>
                    <a:pt x="1529" y="2352"/>
                  </a:cubicBezTo>
                  <a:cubicBezTo>
                    <a:pt x="1529" y="2353"/>
                    <a:pt x="1529" y="2353"/>
                    <a:pt x="1530" y="2354"/>
                  </a:cubicBezTo>
                  <a:cubicBezTo>
                    <a:pt x="1530" y="2354"/>
                    <a:pt x="1530" y="2355"/>
                    <a:pt x="1530" y="2355"/>
                  </a:cubicBezTo>
                  <a:cubicBezTo>
                    <a:pt x="1531" y="2356"/>
                    <a:pt x="1531" y="2357"/>
                    <a:pt x="1532" y="2358"/>
                  </a:cubicBezTo>
                  <a:cubicBezTo>
                    <a:pt x="1532" y="2359"/>
                    <a:pt x="1532" y="2359"/>
                    <a:pt x="1532" y="2360"/>
                  </a:cubicBezTo>
                  <a:cubicBezTo>
                    <a:pt x="1532" y="2360"/>
                    <a:pt x="1532" y="2360"/>
                    <a:pt x="1533" y="2361"/>
                  </a:cubicBezTo>
                  <a:cubicBezTo>
                    <a:pt x="1533" y="2362"/>
                    <a:pt x="1533" y="2362"/>
                    <a:pt x="1534" y="2363"/>
                  </a:cubicBezTo>
                  <a:cubicBezTo>
                    <a:pt x="1534" y="2363"/>
                    <a:pt x="1534" y="2364"/>
                    <a:pt x="1534" y="2364"/>
                  </a:cubicBezTo>
                  <a:cubicBezTo>
                    <a:pt x="1534" y="2364"/>
                    <a:pt x="1534" y="2365"/>
                    <a:pt x="1534" y="2365"/>
                  </a:cubicBezTo>
                  <a:cubicBezTo>
                    <a:pt x="1534" y="2365"/>
                    <a:pt x="1534" y="2364"/>
                    <a:pt x="1535" y="2364"/>
                  </a:cubicBezTo>
                  <a:cubicBezTo>
                    <a:pt x="1535" y="2364"/>
                    <a:pt x="1535" y="2363"/>
                    <a:pt x="1535" y="2363"/>
                  </a:cubicBezTo>
                  <a:cubicBezTo>
                    <a:pt x="1535" y="2362"/>
                    <a:pt x="1536" y="2361"/>
                    <a:pt x="1536" y="2360"/>
                  </a:cubicBezTo>
                  <a:cubicBezTo>
                    <a:pt x="1536" y="2360"/>
                    <a:pt x="1536" y="2360"/>
                    <a:pt x="1536" y="2359"/>
                  </a:cubicBezTo>
                  <a:cubicBezTo>
                    <a:pt x="1536" y="2359"/>
                    <a:pt x="1536" y="2358"/>
                    <a:pt x="1536" y="2358"/>
                  </a:cubicBezTo>
                  <a:cubicBezTo>
                    <a:pt x="1536" y="2357"/>
                    <a:pt x="1536" y="2356"/>
                    <a:pt x="1536" y="2356"/>
                  </a:cubicBezTo>
                  <a:cubicBezTo>
                    <a:pt x="1536" y="2355"/>
                    <a:pt x="1536" y="2355"/>
                    <a:pt x="1536" y="2354"/>
                  </a:cubicBezTo>
                  <a:cubicBezTo>
                    <a:pt x="1536" y="2353"/>
                    <a:pt x="1536" y="2353"/>
                    <a:pt x="1536" y="2352"/>
                  </a:cubicBezTo>
                  <a:cubicBezTo>
                    <a:pt x="1536" y="2352"/>
                    <a:pt x="1536" y="2351"/>
                    <a:pt x="1536" y="2350"/>
                  </a:cubicBezTo>
                  <a:cubicBezTo>
                    <a:pt x="1535" y="2349"/>
                    <a:pt x="1535" y="2348"/>
                    <a:pt x="1534" y="2346"/>
                  </a:cubicBezTo>
                  <a:cubicBezTo>
                    <a:pt x="1534" y="2345"/>
                    <a:pt x="1533" y="2344"/>
                    <a:pt x="1533" y="2342"/>
                  </a:cubicBezTo>
                  <a:cubicBezTo>
                    <a:pt x="1532" y="2341"/>
                    <a:pt x="1531" y="2340"/>
                    <a:pt x="1530" y="2339"/>
                  </a:cubicBezTo>
                  <a:cubicBezTo>
                    <a:pt x="1530" y="2337"/>
                    <a:pt x="1529" y="2336"/>
                    <a:pt x="1528" y="2335"/>
                  </a:cubicBezTo>
                  <a:cubicBezTo>
                    <a:pt x="1528" y="2335"/>
                    <a:pt x="1527" y="2335"/>
                    <a:pt x="1527" y="2335"/>
                  </a:cubicBezTo>
                  <a:cubicBezTo>
                    <a:pt x="1528" y="2335"/>
                    <a:pt x="1529" y="2335"/>
                    <a:pt x="1530" y="2335"/>
                  </a:cubicBezTo>
                  <a:cubicBezTo>
                    <a:pt x="1532" y="2336"/>
                    <a:pt x="1533" y="2336"/>
                    <a:pt x="1535" y="2336"/>
                  </a:cubicBezTo>
                  <a:cubicBezTo>
                    <a:pt x="1537" y="2337"/>
                    <a:pt x="1538" y="2337"/>
                    <a:pt x="1540" y="2338"/>
                  </a:cubicBezTo>
                  <a:cubicBezTo>
                    <a:pt x="1541" y="2338"/>
                    <a:pt x="1541" y="2338"/>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2" y="2339"/>
                    <a:pt x="1542" y="2339"/>
                    <a:pt x="1542" y="2339"/>
                  </a:cubicBezTo>
                  <a:cubicBezTo>
                    <a:pt x="1543" y="2339"/>
                    <a:pt x="1543" y="2339"/>
                    <a:pt x="1543" y="2339"/>
                  </a:cubicBezTo>
                  <a:cubicBezTo>
                    <a:pt x="1543" y="2339"/>
                    <a:pt x="1544" y="2340"/>
                    <a:pt x="1544" y="2340"/>
                  </a:cubicBezTo>
                  <a:cubicBezTo>
                    <a:pt x="1545" y="2340"/>
                    <a:pt x="1545" y="2341"/>
                    <a:pt x="1546" y="2341"/>
                  </a:cubicBezTo>
                  <a:cubicBezTo>
                    <a:pt x="1546" y="2341"/>
                    <a:pt x="1546" y="2342"/>
                    <a:pt x="1546" y="2342"/>
                  </a:cubicBezTo>
                  <a:cubicBezTo>
                    <a:pt x="1547" y="2342"/>
                    <a:pt x="1547" y="2342"/>
                    <a:pt x="1547" y="2342"/>
                  </a:cubicBezTo>
                  <a:cubicBezTo>
                    <a:pt x="1547" y="2343"/>
                    <a:pt x="1547" y="2343"/>
                    <a:pt x="1547" y="2343"/>
                  </a:cubicBezTo>
                  <a:cubicBezTo>
                    <a:pt x="1549" y="2345"/>
                    <a:pt x="1551" y="2347"/>
                    <a:pt x="1553" y="2349"/>
                  </a:cubicBezTo>
                  <a:cubicBezTo>
                    <a:pt x="1554" y="2352"/>
                    <a:pt x="1555" y="2354"/>
                    <a:pt x="1556" y="2356"/>
                  </a:cubicBezTo>
                  <a:cubicBezTo>
                    <a:pt x="1557" y="2358"/>
                    <a:pt x="1558" y="2360"/>
                    <a:pt x="1558" y="2362"/>
                  </a:cubicBezTo>
                  <a:cubicBezTo>
                    <a:pt x="1559" y="2363"/>
                    <a:pt x="1559" y="2364"/>
                    <a:pt x="1560" y="2365"/>
                  </a:cubicBezTo>
                  <a:cubicBezTo>
                    <a:pt x="1560" y="2366"/>
                    <a:pt x="1560" y="2366"/>
                    <a:pt x="1560" y="2366"/>
                  </a:cubicBezTo>
                  <a:cubicBezTo>
                    <a:pt x="1560" y="2366"/>
                    <a:pt x="1560" y="2366"/>
                    <a:pt x="1560" y="2365"/>
                  </a:cubicBezTo>
                  <a:cubicBezTo>
                    <a:pt x="1560" y="2364"/>
                    <a:pt x="1560" y="2363"/>
                    <a:pt x="1560" y="2361"/>
                  </a:cubicBezTo>
                  <a:cubicBezTo>
                    <a:pt x="1560" y="2359"/>
                    <a:pt x="1559" y="2357"/>
                    <a:pt x="1559" y="2355"/>
                  </a:cubicBezTo>
                  <a:cubicBezTo>
                    <a:pt x="1558" y="2353"/>
                    <a:pt x="1558" y="2350"/>
                    <a:pt x="1557" y="2347"/>
                  </a:cubicBezTo>
                  <a:cubicBezTo>
                    <a:pt x="1556" y="2344"/>
                    <a:pt x="1554" y="2341"/>
                    <a:pt x="1552" y="2339"/>
                  </a:cubicBezTo>
                  <a:cubicBezTo>
                    <a:pt x="1551" y="2338"/>
                    <a:pt x="1551" y="2338"/>
                    <a:pt x="1551" y="2337"/>
                  </a:cubicBezTo>
                  <a:cubicBezTo>
                    <a:pt x="1551" y="2337"/>
                    <a:pt x="1550" y="2337"/>
                    <a:pt x="1550" y="2336"/>
                  </a:cubicBezTo>
                  <a:cubicBezTo>
                    <a:pt x="1549" y="2336"/>
                    <a:pt x="1548" y="2335"/>
                    <a:pt x="1548" y="2334"/>
                  </a:cubicBezTo>
                  <a:cubicBezTo>
                    <a:pt x="1547" y="2334"/>
                    <a:pt x="1547" y="2334"/>
                    <a:pt x="1547" y="2334"/>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6" y="2333"/>
                    <a:pt x="1546" y="2333"/>
                    <a:pt x="1546" y="2333"/>
                  </a:cubicBezTo>
                  <a:cubicBezTo>
                    <a:pt x="1545" y="2333"/>
                    <a:pt x="1545" y="2333"/>
                    <a:pt x="1545" y="2333"/>
                  </a:cubicBezTo>
                  <a:cubicBezTo>
                    <a:pt x="1544" y="2332"/>
                    <a:pt x="1543" y="2332"/>
                    <a:pt x="1543" y="2331"/>
                  </a:cubicBezTo>
                  <a:cubicBezTo>
                    <a:pt x="1541" y="2330"/>
                    <a:pt x="1539" y="2330"/>
                    <a:pt x="1537" y="2329"/>
                  </a:cubicBezTo>
                  <a:cubicBezTo>
                    <a:pt x="1535" y="2329"/>
                    <a:pt x="1533" y="2328"/>
                    <a:pt x="1531" y="2328"/>
                  </a:cubicBezTo>
                  <a:cubicBezTo>
                    <a:pt x="1528" y="2327"/>
                    <a:pt x="1524" y="2326"/>
                    <a:pt x="1520" y="2325"/>
                  </a:cubicBezTo>
                  <a:cubicBezTo>
                    <a:pt x="1516" y="2325"/>
                    <a:pt x="1513" y="2324"/>
                    <a:pt x="1509" y="2323"/>
                  </a:cubicBezTo>
                  <a:cubicBezTo>
                    <a:pt x="1507" y="2323"/>
                    <a:pt x="1505" y="2322"/>
                    <a:pt x="1503" y="2322"/>
                  </a:cubicBezTo>
                  <a:cubicBezTo>
                    <a:pt x="1502" y="2322"/>
                    <a:pt x="1500" y="2321"/>
                    <a:pt x="1498" y="2321"/>
                  </a:cubicBezTo>
                  <a:cubicBezTo>
                    <a:pt x="1492" y="2320"/>
                    <a:pt x="1486" y="2319"/>
                    <a:pt x="1480" y="2319"/>
                  </a:cubicBezTo>
                  <a:cubicBezTo>
                    <a:pt x="1452" y="2298"/>
                    <a:pt x="1418" y="2292"/>
                    <a:pt x="1418" y="2292"/>
                  </a:cubicBezTo>
                  <a:cubicBezTo>
                    <a:pt x="1429" y="2285"/>
                    <a:pt x="1441" y="2281"/>
                    <a:pt x="1454" y="2280"/>
                  </a:cubicBezTo>
                  <a:cubicBezTo>
                    <a:pt x="1456" y="2281"/>
                    <a:pt x="1458" y="2282"/>
                    <a:pt x="1461" y="2284"/>
                  </a:cubicBezTo>
                  <a:cubicBezTo>
                    <a:pt x="1464" y="2285"/>
                    <a:pt x="1466" y="2287"/>
                    <a:pt x="1470" y="2289"/>
                  </a:cubicBezTo>
                  <a:cubicBezTo>
                    <a:pt x="1471" y="2290"/>
                    <a:pt x="1473" y="2291"/>
                    <a:pt x="1474" y="2292"/>
                  </a:cubicBezTo>
                  <a:cubicBezTo>
                    <a:pt x="1476" y="2293"/>
                    <a:pt x="1477" y="2294"/>
                    <a:pt x="1479" y="2295"/>
                  </a:cubicBezTo>
                  <a:cubicBezTo>
                    <a:pt x="1482" y="2297"/>
                    <a:pt x="1486" y="2299"/>
                    <a:pt x="1489" y="2301"/>
                  </a:cubicBezTo>
                  <a:cubicBezTo>
                    <a:pt x="1492" y="2303"/>
                    <a:pt x="1496" y="2305"/>
                    <a:pt x="1499" y="2306"/>
                  </a:cubicBezTo>
                  <a:cubicBezTo>
                    <a:pt x="1500" y="2307"/>
                    <a:pt x="1501" y="2307"/>
                    <a:pt x="1501" y="2308"/>
                  </a:cubicBezTo>
                  <a:cubicBezTo>
                    <a:pt x="1502" y="2308"/>
                    <a:pt x="1503" y="2309"/>
                    <a:pt x="1504" y="2309"/>
                  </a:cubicBezTo>
                  <a:cubicBezTo>
                    <a:pt x="1506" y="2310"/>
                    <a:pt x="1507" y="2311"/>
                    <a:pt x="1509" y="2312"/>
                  </a:cubicBezTo>
                  <a:cubicBezTo>
                    <a:pt x="1512" y="2313"/>
                    <a:pt x="1516" y="2315"/>
                    <a:pt x="1519" y="2316"/>
                  </a:cubicBezTo>
                  <a:cubicBezTo>
                    <a:pt x="1522" y="2317"/>
                    <a:pt x="1525" y="2318"/>
                    <a:pt x="1528" y="2318"/>
                  </a:cubicBezTo>
                  <a:cubicBezTo>
                    <a:pt x="1529" y="2318"/>
                    <a:pt x="1530" y="2318"/>
                    <a:pt x="1530" y="2318"/>
                  </a:cubicBezTo>
                  <a:cubicBezTo>
                    <a:pt x="1531" y="2318"/>
                    <a:pt x="1532" y="2319"/>
                    <a:pt x="1532" y="2319"/>
                  </a:cubicBezTo>
                  <a:cubicBezTo>
                    <a:pt x="1533" y="2319"/>
                    <a:pt x="1534" y="2319"/>
                    <a:pt x="1534" y="2319"/>
                  </a:cubicBezTo>
                  <a:cubicBezTo>
                    <a:pt x="1535" y="2319"/>
                    <a:pt x="1536" y="2319"/>
                    <a:pt x="1536" y="2319"/>
                  </a:cubicBezTo>
                  <a:cubicBezTo>
                    <a:pt x="1538" y="2319"/>
                    <a:pt x="1539" y="2319"/>
                    <a:pt x="1540" y="2318"/>
                  </a:cubicBezTo>
                  <a:cubicBezTo>
                    <a:pt x="1541" y="2318"/>
                    <a:pt x="1542" y="2318"/>
                    <a:pt x="1543" y="2318"/>
                  </a:cubicBezTo>
                  <a:cubicBezTo>
                    <a:pt x="1543" y="2318"/>
                    <a:pt x="1544" y="2318"/>
                    <a:pt x="1545" y="2317"/>
                  </a:cubicBezTo>
                  <a:cubicBezTo>
                    <a:pt x="1545" y="2317"/>
                    <a:pt x="1546" y="2317"/>
                    <a:pt x="1546" y="2317"/>
                  </a:cubicBezTo>
                  <a:cubicBezTo>
                    <a:pt x="1547" y="2317"/>
                    <a:pt x="1548" y="2316"/>
                    <a:pt x="1548" y="2316"/>
                  </a:cubicBezTo>
                  <a:cubicBezTo>
                    <a:pt x="1548" y="2316"/>
                    <a:pt x="1547" y="2316"/>
                    <a:pt x="1546" y="2316"/>
                  </a:cubicBezTo>
                  <a:cubicBezTo>
                    <a:pt x="1546" y="2317"/>
                    <a:pt x="1545" y="2317"/>
                    <a:pt x="1545" y="2317"/>
                  </a:cubicBezTo>
                  <a:cubicBezTo>
                    <a:pt x="1544" y="2316"/>
                    <a:pt x="1543" y="2316"/>
                    <a:pt x="1542" y="2316"/>
                  </a:cubicBezTo>
                  <a:cubicBezTo>
                    <a:pt x="1542" y="2316"/>
                    <a:pt x="1541" y="2316"/>
                    <a:pt x="1540" y="2316"/>
                  </a:cubicBezTo>
                  <a:cubicBezTo>
                    <a:pt x="1539" y="2316"/>
                    <a:pt x="1539" y="2316"/>
                    <a:pt x="1538" y="2316"/>
                  </a:cubicBezTo>
                  <a:cubicBezTo>
                    <a:pt x="1538" y="2316"/>
                    <a:pt x="1537" y="2316"/>
                    <a:pt x="1537" y="2316"/>
                  </a:cubicBezTo>
                  <a:cubicBezTo>
                    <a:pt x="1535" y="2315"/>
                    <a:pt x="1534" y="2315"/>
                    <a:pt x="1533" y="2315"/>
                  </a:cubicBezTo>
                  <a:cubicBezTo>
                    <a:pt x="1532" y="2315"/>
                    <a:pt x="1532" y="2314"/>
                    <a:pt x="1531" y="2314"/>
                  </a:cubicBezTo>
                  <a:cubicBezTo>
                    <a:pt x="1531" y="2314"/>
                    <a:pt x="1530" y="2314"/>
                    <a:pt x="1529" y="2314"/>
                  </a:cubicBezTo>
                  <a:cubicBezTo>
                    <a:pt x="1529" y="2313"/>
                    <a:pt x="1528" y="2313"/>
                    <a:pt x="1527" y="2313"/>
                  </a:cubicBezTo>
                  <a:cubicBezTo>
                    <a:pt x="1527" y="2313"/>
                    <a:pt x="1526" y="2312"/>
                    <a:pt x="1525" y="2312"/>
                  </a:cubicBezTo>
                  <a:cubicBezTo>
                    <a:pt x="1525" y="2312"/>
                    <a:pt x="1524" y="2311"/>
                    <a:pt x="1523" y="2311"/>
                  </a:cubicBezTo>
                  <a:cubicBezTo>
                    <a:pt x="1522" y="2311"/>
                    <a:pt x="1522" y="2310"/>
                    <a:pt x="1521" y="2310"/>
                  </a:cubicBezTo>
                  <a:cubicBezTo>
                    <a:pt x="1518" y="2309"/>
                    <a:pt x="1515" y="2307"/>
                    <a:pt x="1512" y="2305"/>
                  </a:cubicBezTo>
                  <a:cubicBezTo>
                    <a:pt x="1511" y="2304"/>
                    <a:pt x="1509" y="2304"/>
                    <a:pt x="1507" y="2303"/>
                  </a:cubicBezTo>
                  <a:cubicBezTo>
                    <a:pt x="1506" y="2302"/>
                    <a:pt x="1504" y="2301"/>
                    <a:pt x="1503" y="2300"/>
                  </a:cubicBezTo>
                  <a:cubicBezTo>
                    <a:pt x="1499" y="2298"/>
                    <a:pt x="1496" y="2296"/>
                    <a:pt x="1493" y="2294"/>
                  </a:cubicBezTo>
                  <a:cubicBezTo>
                    <a:pt x="1489" y="2292"/>
                    <a:pt x="1486" y="2290"/>
                    <a:pt x="1483" y="2288"/>
                  </a:cubicBezTo>
                  <a:cubicBezTo>
                    <a:pt x="1481" y="2287"/>
                    <a:pt x="1480" y="2287"/>
                    <a:pt x="1478" y="2286"/>
                  </a:cubicBezTo>
                  <a:cubicBezTo>
                    <a:pt x="1476" y="2285"/>
                    <a:pt x="1475" y="2284"/>
                    <a:pt x="1473" y="2283"/>
                  </a:cubicBezTo>
                  <a:cubicBezTo>
                    <a:pt x="1470" y="2282"/>
                    <a:pt x="1467" y="2280"/>
                    <a:pt x="1464" y="2279"/>
                  </a:cubicBezTo>
                  <a:cubicBezTo>
                    <a:pt x="1480" y="2278"/>
                    <a:pt x="1497" y="2280"/>
                    <a:pt x="1513" y="2281"/>
                  </a:cubicBezTo>
                  <a:cubicBezTo>
                    <a:pt x="1516" y="2283"/>
                    <a:pt x="1520" y="2285"/>
                    <a:pt x="1523" y="2287"/>
                  </a:cubicBezTo>
                  <a:cubicBezTo>
                    <a:pt x="1525" y="2288"/>
                    <a:pt x="1528" y="2290"/>
                    <a:pt x="1531" y="2291"/>
                  </a:cubicBezTo>
                  <a:cubicBezTo>
                    <a:pt x="1532" y="2292"/>
                    <a:pt x="1533" y="2292"/>
                    <a:pt x="1534" y="2293"/>
                  </a:cubicBezTo>
                  <a:cubicBezTo>
                    <a:pt x="1536" y="2294"/>
                    <a:pt x="1537" y="2294"/>
                    <a:pt x="1538" y="2295"/>
                  </a:cubicBezTo>
                  <a:cubicBezTo>
                    <a:pt x="1541" y="2296"/>
                    <a:pt x="1543" y="2297"/>
                    <a:pt x="1546" y="2298"/>
                  </a:cubicBezTo>
                  <a:cubicBezTo>
                    <a:pt x="1548" y="2299"/>
                    <a:pt x="1550" y="2299"/>
                    <a:pt x="1552" y="2300"/>
                  </a:cubicBezTo>
                  <a:cubicBezTo>
                    <a:pt x="1555" y="2300"/>
                    <a:pt x="1557" y="2301"/>
                    <a:pt x="1558" y="2301"/>
                  </a:cubicBezTo>
                  <a:cubicBezTo>
                    <a:pt x="1559" y="2301"/>
                    <a:pt x="1560" y="2301"/>
                    <a:pt x="1561" y="2301"/>
                  </a:cubicBezTo>
                  <a:cubicBezTo>
                    <a:pt x="1562" y="2301"/>
                    <a:pt x="1563" y="2301"/>
                    <a:pt x="1563" y="2301"/>
                  </a:cubicBezTo>
                  <a:cubicBezTo>
                    <a:pt x="1564" y="2301"/>
                    <a:pt x="1564" y="2301"/>
                    <a:pt x="1565" y="2301"/>
                  </a:cubicBezTo>
                  <a:cubicBezTo>
                    <a:pt x="1565" y="2301"/>
                    <a:pt x="1566" y="2301"/>
                    <a:pt x="1566" y="2301"/>
                  </a:cubicBezTo>
                  <a:cubicBezTo>
                    <a:pt x="1567" y="2301"/>
                    <a:pt x="1567" y="2301"/>
                    <a:pt x="1567" y="2301"/>
                  </a:cubicBezTo>
                  <a:cubicBezTo>
                    <a:pt x="1567" y="2301"/>
                    <a:pt x="1567" y="2301"/>
                    <a:pt x="1566" y="2300"/>
                  </a:cubicBezTo>
                  <a:cubicBezTo>
                    <a:pt x="1566" y="2300"/>
                    <a:pt x="1566" y="2300"/>
                    <a:pt x="1565" y="2300"/>
                  </a:cubicBezTo>
                  <a:cubicBezTo>
                    <a:pt x="1565" y="2300"/>
                    <a:pt x="1564" y="2300"/>
                    <a:pt x="1563" y="2299"/>
                  </a:cubicBezTo>
                  <a:cubicBezTo>
                    <a:pt x="1562" y="2299"/>
                    <a:pt x="1561" y="2299"/>
                    <a:pt x="1559" y="2298"/>
                  </a:cubicBezTo>
                  <a:cubicBezTo>
                    <a:pt x="1558" y="2297"/>
                    <a:pt x="1556" y="2296"/>
                    <a:pt x="1554" y="2295"/>
                  </a:cubicBezTo>
                  <a:cubicBezTo>
                    <a:pt x="1552" y="2295"/>
                    <a:pt x="1550" y="2293"/>
                    <a:pt x="1548" y="2292"/>
                  </a:cubicBezTo>
                  <a:cubicBezTo>
                    <a:pt x="1546" y="2291"/>
                    <a:pt x="1544" y="2290"/>
                    <a:pt x="1541" y="2288"/>
                  </a:cubicBezTo>
                  <a:cubicBezTo>
                    <a:pt x="1540" y="2288"/>
                    <a:pt x="1539" y="2287"/>
                    <a:pt x="1538" y="2286"/>
                  </a:cubicBezTo>
                  <a:cubicBezTo>
                    <a:pt x="1537" y="2286"/>
                    <a:pt x="1535" y="2285"/>
                    <a:pt x="1534" y="2284"/>
                  </a:cubicBezTo>
                  <a:cubicBezTo>
                    <a:pt x="1533" y="2284"/>
                    <a:pt x="1532" y="2283"/>
                    <a:pt x="1531" y="2282"/>
                  </a:cubicBezTo>
                  <a:cubicBezTo>
                    <a:pt x="1553" y="2283"/>
                    <a:pt x="1574" y="2280"/>
                    <a:pt x="1592" y="2265"/>
                  </a:cubicBezTo>
                  <a:cubicBezTo>
                    <a:pt x="1557" y="2277"/>
                    <a:pt x="1512" y="2264"/>
                    <a:pt x="1476" y="2259"/>
                  </a:cubicBezTo>
                  <a:cubicBezTo>
                    <a:pt x="1477" y="2259"/>
                    <a:pt x="1477" y="2258"/>
                    <a:pt x="1478" y="2258"/>
                  </a:cubicBezTo>
                  <a:cubicBezTo>
                    <a:pt x="1480" y="2257"/>
                    <a:pt x="1482" y="2256"/>
                    <a:pt x="1484" y="2255"/>
                  </a:cubicBezTo>
                  <a:cubicBezTo>
                    <a:pt x="1485" y="2255"/>
                    <a:pt x="1485" y="2254"/>
                    <a:pt x="1486" y="2254"/>
                  </a:cubicBezTo>
                  <a:cubicBezTo>
                    <a:pt x="1486" y="2254"/>
                    <a:pt x="1487" y="2254"/>
                    <a:pt x="1487" y="2254"/>
                  </a:cubicBezTo>
                  <a:cubicBezTo>
                    <a:pt x="1488" y="2253"/>
                    <a:pt x="1489" y="2253"/>
                    <a:pt x="1490" y="2253"/>
                  </a:cubicBezTo>
                  <a:cubicBezTo>
                    <a:pt x="1491" y="2252"/>
                    <a:pt x="1492" y="2252"/>
                    <a:pt x="1493" y="2252"/>
                  </a:cubicBezTo>
                  <a:cubicBezTo>
                    <a:pt x="1494" y="2252"/>
                    <a:pt x="1495" y="2251"/>
                    <a:pt x="1496" y="2251"/>
                  </a:cubicBezTo>
                  <a:cubicBezTo>
                    <a:pt x="1496" y="2251"/>
                    <a:pt x="1497" y="2251"/>
                    <a:pt x="1498" y="2251"/>
                  </a:cubicBezTo>
                  <a:cubicBezTo>
                    <a:pt x="1499" y="2251"/>
                    <a:pt x="1499" y="2251"/>
                    <a:pt x="1500" y="2251"/>
                  </a:cubicBezTo>
                  <a:cubicBezTo>
                    <a:pt x="1501" y="2251"/>
                    <a:pt x="1502" y="2251"/>
                    <a:pt x="1503" y="2251"/>
                  </a:cubicBezTo>
                  <a:cubicBezTo>
                    <a:pt x="1503" y="2251"/>
                    <a:pt x="1504" y="2251"/>
                    <a:pt x="1504" y="2251"/>
                  </a:cubicBezTo>
                  <a:cubicBezTo>
                    <a:pt x="1504" y="2251"/>
                    <a:pt x="1503" y="2251"/>
                    <a:pt x="1503" y="2250"/>
                  </a:cubicBezTo>
                  <a:cubicBezTo>
                    <a:pt x="1502" y="2250"/>
                    <a:pt x="1501" y="2250"/>
                    <a:pt x="1500" y="2249"/>
                  </a:cubicBezTo>
                  <a:cubicBezTo>
                    <a:pt x="1499" y="2249"/>
                    <a:pt x="1499" y="2249"/>
                    <a:pt x="1498" y="2249"/>
                  </a:cubicBezTo>
                  <a:cubicBezTo>
                    <a:pt x="1497" y="2249"/>
                    <a:pt x="1496" y="2248"/>
                    <a:pt x="1496" y="2248"/>
                  </a:cubicBezTo>
                  <a:cubicBezTo>
                    <a:pt x="1495" y="2248"/>
                    <a:pt x="1494" y="2248"/>
                    <a:pt x="1493" y="2248"/>
                  </a:cubicBezTo>
                  <a:cubicBezTo>
                    <a:pt x="1492" y="2248"/>
                    <a:pt x="1491" y="2248"/>
                    <a:pt x="1490" y="2248"/>
                  </a:cubicBezTo>
                  <a:cubicBezTo>
                    <a:pt x="1487" y="2248"/>
                    <a:pt x="1485" y="2248"/>
                    <a:pt x="1482" y="2249"/>
                  </a:cubicBezTo>
                  <a:cubicBezTo>
                    <a:pt x="1480" y="2250"/>
                    <a:pt x="1477" y="2251"/>
                    <a:pt x="1475" y="2252"/>
                  </a:cubicBezTo>
                  <a:cubicBezTo>
                    <a:pt x="1474" y="2252"/>
                    <a:pt x="1474" y="2252"/>
                    <a:pt x="1473" y="2252"/>
                  </a:cubicBezTo>
                  <a:cubicBezTo>
                    <a:pt x="1472" y="2253"/>
                    <a:pt x="1472" y="2253"/>
                    <a:pt x="1471" y="2253"/>
                  </a:cubicBezTo>
                  <a:cubicBezTo>
                    <a:pt x="1470" y="2254"/>
                    <a:pt x="1469" y="2254"/>
                    <a:pt x="1467" y="2255"/>
                  </a:cubicBezTo>
                  <a:cubicBezTo>
                    <a:pt x="1466" y="2256"/>
                    <a:pt x="1465" y="2257"/>
                    <a:pt x="1463" y="2257"/>
                  </a:cubicBezTo>
                  <a:cubicBezTo>
                    <a:pt x="1463" y="2257"/>
                    <a:pt x="1463" y="2257"/>
                    <a:pt x="1463" y="2257"/>
                  </a:cubicBezTo>
                  <a:cubicBezTo>
                    <a:pt x="1418" y="2254"/>
                    <a:pt x="1401" y="2291"/>
                    <a:pt x="1380" y="2272"/>
                  </a:cubicBezTo>
                  <a:cubicBezTo>
                    <a:pt x="1365" y="2258"/>
                    <a:pt x="1335" y="2167"/>
                    <a:pt x="1328" y="2145"/>
                  </a:cubicBezTo>
                  <a:cubicBezTo>
                    <a:pt x="1324" y="2135"/>
                    <a:pt x="1321" y="2127"/>
                    <a:pt x="1317" y="2120"/>
                  </a:cubicBezTo>
                  <a:cubicBezTo>
                    <a:pt x="1317" y="2121"/>
                    <a:pt x="1317" y="2121"/>
                    <a:pt x="1317" y="2121"/>
                  </a:cubicBezTo>
                  <a:cubicBezTo>
                    <a:pt x="1318" y="2121"/>
                    <a:pt x="1319" y="2122"/>
                    <a:pt x="1320" y="2123"/>
                  </a:cubicBezTo>
                  <a:cubicBezTo>
                    <a:pt x="1321" y="2124"/>
                    <a:pt x="1322" y="2125"/>
                    <a:pt x="1323" y="2126"/>
                  </a:cubicBezTo>
                  <a:cubicBezTo>
                    <a:pt x="1324" y="2127"/>
                    <a:pt x="1325" y="2128"/>
                    <a:pt x="1326" y="2130"/>
                  </a:cubicBezTo>
                  <a:cubicBezTo>
                    <a:pt x="1327" y="2131"/>
                    <a:pt x="1328" y="2132"/>
                    <a:pt x="1329" y="2134"/>
                  </a:cubicBezTo>
                  <a:cubicBezTo>
                    <a:pt x="1331" y="2136"/>
                    <a:pt x="1334" y="2139"/>
                    <a:pt x="1336" y="2143"/>
                  </a:cubicBezTo>
                  <a:cubicBezTo>
                    <a:pt x="1339" y="2146"/>
                    <a:pt x="1341" y="2150"/>
                    <a:pt x="1344" y="2154"/>
                  </a:cubicBezTo>
                  <a:cubicBezTo>
                    <a:pt x="1345" y="2155"/>
                    <a:pt x="1346" y="2157"/>
                    <a:pt x="1348" y="2159"/>
                  </a:cubicBezTo>
                  <a:cubicBezTo>
                    <a:pt x="1349" y="2161"/>
                    <a:pt x="1350" y="2163"/>
                    <a:pt x="1352" y="2165"/>
                  </a:cubicBezTo>
                  <a:cubicBezTo>
                    <a:pt x="1352" y="2166"/>
                    <a:pt x="1352" y="2166"/>
                    <a:pt x="1353" y="2167"/>
                  </a:cubicBezTo>
                  <a:cubicBezTo>
                    <a:pt x="1353" y="2167"/>
                    <a:pt x="1353" y="2167"/>
                    <a:pt x="1353" y="2168"/>
                  </a:cubicBezTo>
                  <a:cubicBezTo>
                    <a:pt x="1353" y="2171"/>
                    <a:pt x="1354" y="2175"/>
                    <a:pt x="1356" y="2179"/>
                  </a:cubicBezTo>
                  <a:cubicBezTo>
                    <a:pt x="1357" y="2184"/>
                    <a:pt x="1359" y="2190"/>
                    <a:pt x="1361" y="2196"/>
                  </a:cubicBezTo>
                  <a:cubicBezTo>
                    <a:pt x="1361" y="2197"/>
                    <a:pt x="1362" y="2199"/>
                    <a:pt x="1363" y="2200"/>
                  </a:cubicBezTo>
                  <a:cubicBezTo>
                    <a:pt x="1363" y="2202"/>
                    <a:pt x="1364" y="2203"/>
                    <a:pt x="1364" y="2205"/>
                  </a:cubicBezTo>
                  <a:cubicBezTo>
                    <a:pt x="1365" y="2208"/>
                    <a:pt x="1367" y="2211"/>
                    <a:pt x="1368" y="2214"/>
                  </a:cubicBezTo>
                  <a:cubicBezTo>
                    <a:pt x="1369" y="2215"/>
                    <a:pt x="1369" y="2217"/>
                    <a:pt x="1370" y="2218"/>
                  </a:cubicBezTo>
                  <a:cubicBezTo>
                    <a:pt x="1371" y="2220"/>
                    <a:pt x="1372" y="2221"/>
                    <a:pt x="1372" y="2223"/>
                  </a:cubicBezTo>
                  <a:cubicBezTo>
                    <a:pt x="1373" y="2224"/>
                    <a:pt x="1374" y="2226"/>
                    <a:pt x="1375" y="2227"/>
                  </a:cubicBezTo>
                  <a:cubicBezTo>
                    <a:pt x="1375" y="2228"/>
                    <a:pt x="1376" y="2228"/>
                    <a:pt x="1376" y="2229"/>
                  </a:cubicBezTo>
                  <a:cubicBezTo>
                    <a:pt x="1377" y="2230"/>
                    <a:pt x="1377" y="2231"/>
                    <a:pt x="1378" y="2231"/>
                  </a:cubicBezTo>
                  <a:cubicBezTo>
                    <a:pt x="1378" y="2233"/>
                    <a:pt x="1379" y="2234"/>
                    <a:pt x="1380" y="2235"/>
                  </a:cubicBezTo>
                  <a:cubicBezTo>
                    <a:pt x="1381" y="2236"/>
                    <a:pt x="1381" y="2236"/>
                    <a:pt x="1382" y="2237"/>
                  </a:cubicBezTo>
                  <a:cubicBezTo>
                    <a:pt x="1382" y="2237"/>
                    <a:pt x="1383" y="2238"/>
                    <a:pt x="1383" y="2238"/>
                  </a:cubicBezTo>
                  <a:cubicBezTo>
                    <a:pt x="1384" y="2239"/>
                    <a:pt x="1385" y="2239"/>
                    <a:pt x="1385" y="2240"/>
                  </a:cubicBezTo>
                  <a:cubicBezTo>
                    <a:pt x="1386" y="2241"/>
                    <a:pt x="1386" y="2241"/>
                    <a:pt x="1387" y="2241"/>
                  </a:cubicBezTo>
                  <a:cubicBezTo>
                    <a:pt x="1388" y="2242"/>
                    <a:pt x="1389" y="2243"/>
                    <a:pt x="1390" y="2244"/>
                  </a:cubicBezTo>
                  <a:cubicBezTo>
                    <a:pt x="1390" y="2244"/>
                    <a:pt x="1391" y="2245"/>
                    <a:pt x="1392" y="2245"/>
                  </a:cubicBezTo>
                  <a:cubicBezTo>
                    <a:pt x="1392" y="2245"/>
                    <a:pt x="1393" y="2246"/>
                    <a:pt x="1393" y="2246"/>
                  </a:cubicBezTo>
                  <a:cubicBezTo>
                    <a:pt x="1394" y="2246"/>
                    <a:pt x="1395" y="2247"/>
                    <a:pt x="1396" y="2247"/>
                  </a:cubicBezTo>
                  <a:cubicBezTo>
                    <a:pt x="1397" y="2248"/>
                    <a:pt x="1398" y="2248"/>
                    <a:pt x="1399" y="2248"/>
                  </a:cubicBezTo>
                  <a:cubicBezTo>
                    <a:pt x="1399" y="2248"/>
                    <a:pt x="1400" y="2248"/>
                    <a:pt x="1400" y="2249"/>
                  </a:cubicBezTo>
                  <a:cubicBezTo>
                    <a:pt x="1401" y="2249"/>
                    <a:pt x="1401" y="2249"/>
                    <a:pt x="1401" y="2249"/>
                  </a:cubicBezTo>
                  <a:cubicBezTo>
                    <a:pt x="1403" y="2249"/>
                    <a:pt x="1404" y="2249"/>
                    <a:pt x="1405" y="2249"/>
                  </a:cubicBezTo>
                  <a:cubicBezTo>
                    <a:pt x="1406" y="2249"/>
                    <a:pt x="1406" y="2249"/>
                    <a:pt x="1406" y="2249"/>
                  </a:cubicBezTo>
                  <a:cubicBezTo>
                    <a:pt x="1406" y="2249"/>
                    <a:pt x="1406" y="2249"/>
                    <a:pt x="1405" y="2249"/>
                  </a:cubicBezTo>
                  <a:cubicBezTo>
                    <a:pt x="1404" y="2248"/>
                    <a:pt x="1403" y="2248"/>
                    <a:pt x="1402" y="2247"/>
                  </a:cubicBezTo>
                  <a:cubicBezTo>
                    <a:pt x="1402" y="2247"/>
                    <a:pt x="1401" y="2247"/>
                    <a:pt x="1401" y="2247"/>
                  </a:cubicBezTo>
                  <a:cubicBezTo>
                    <a:pt x="1401" y="2247"/>
                    <a:pt x="1400" y="2246"/>
                    <a:pt x="1400" y="2246"/>
                  </a:cubicBezTo>
                  <a:cubicBezTo>
                    <a:pt x="1399" y="2246"/>
                    <a:pt x="1398" y="2245"/>
                    <a:pt x="1398" y="2245"/>
                  </a:cubicBezTo>
                  <a:cubicBezTo>
                    <a:pt x="1397" y="2244"/>
                    <a:pt x="1396" y="2243"/>
                    <a:pt x="1395" y="2243"/>
                  </a:cubicBezTo>
                  <a:cubicBezTo>
                    <a:pt x="1395" y="2242"/>
                    <a:pt x="1394" y="2242"/>
                    <a:pt x="1394" y="2242"/>
                  </a:cubicBezTo>
                  <a:cubicBezTo>
                    <a:pt x="1394" y="2241"/>
                    <a:pt x="1393" y="2241"/>
                    <a:pt x="1393" y="2240"/>
                  </a:cubicBezTo>
                  <a:cubicBezTo>
                    <a:pt x="1392" y="2240"/>
                    <a:pt x="1391" y="2239"/>
                    <a:pt x="1390" y="2238"/>
                  </a:cubicBezTo>
                  <a:cubicBezTo>
                    <a:pt x="1390" y="2237"/>
                    <a:pt x="1390" y="2237"/>
                    <a:pt x="1389" y="2236"/>
                  </a:cubicBezTo>
                  <a:cubicBezTo>
                    <a:pt x="1389" y="2236"/>
                    <a:pt x="1388" y="2235"/>
                    <a:pt x="1388" y="2235"/>
                  </a:cubicBezTo>
                  <a:cubicBezTo>
                    <a:pt x="1388" y="2234"/>
                    <a:pt x="1387" y="2234"/>
                    <a:pt x="1387" y="2233"/>
                  </a:cubicBezTo>
                  <a:cubicBezTo>
                    <a:pt x="1386" y="2232"/>
                    <a:pt x="1386" y="2232"/>
                    <a:pt x="1386" y="2231"/>
                  </a:cubicBezTo>
                  <a:cubicBezTo>
                    <a:pt x="1385" y="2230"/>
                    <a:pt x="1384" y="2229"/>
                    <a:pt x="1383" y="2227"/>
                  </a:cubicBezTo>
                  <a:cubicBezTo>
                    <a:pt x="1383" y="2226"/>
                    <a:pt x="1382" y="2225"/>
                    <a:pt x="1381" y="2223"/>
                  </a:cubicBezTo>
                  <a:cubicBezTo>
                    <a:pt x="1381" y="2223"/>
                    <a:pt x="1382" y="2223"/>
                    <a:pt x="1382" y="2223"/>
                  </a:cubicBezTo>
                  <a:cubicBezTo>
                    <a:pt x="1382" y="2224"/>
                    <a:pt x="1383" y="2224"/>
                    <a:pt x="1383" y="2224"/>
                  </a:cubicBezTo>
                  <a:cubicBezTo>
                    <a:pt x="1385" y="2225"/>
                    <a:pt x="1386" y="2226"/>
                    <a:pt x="1387" y="2227"/>
                  </a:cubicBezTo>
                  <a:cubicBezTo>
                    <a:pt x="1388" y="2228"/>
                    <a:pt x="1390" y="2229"/>
                    <a:pt x="1391" y="2230"/>
                  </a:cubicBezTo>
                  <a:cubicBezTo>
                    <a:pt x="1392" y="2231"/>
                    <a:pt x="1394" y="2232"/>
                    <a:pt x="1395" y="2234"/>
                  </a:cubicBezTo>
                  <a:cubicBezTo>
                    <a:pt x="1397" y="2235"/>
                    <a:pt x="1398" y="2236"/>
                    <a:pt x="1400" y="2237"/>
                  </a:cubicBezTo>
                  <a:cubicBezTo>
                    <a:pt x="1401" y="2238"/>
                    <a:pt x="1403" y="2239"/>
                    <a:pt x="1405" y="2241"/>
                  </a:cubicBezTo>
                  <a:cubicBezTo>
                    <a:pt x="1405" y="2241"/>
                    <a:pt x="1405" y="2241"/>
                    <a:pt x="1406" y="2241"/>
                  </a:cubicBezTo>
                  <a:cubicBezTo>
                    <a:pt x="1406" y="2242"/>
                    <a:pt x="1407" y="2242"/>
                    <a:pt x="1407" y="2242"/>
                  </a:cubicBezTo>
                  <a:cubicBezTo>
                    <a:pt x="1408" y="2243"/>
                    <a:pt x="1409" y="2243"/>
                    <a:pt x="1410" y="2244"/>
                  </a:cubicBezTo>
                  <a:cubicBezTo>
                    <a:pt x="1411" y="2244"/>
                    <a:pt x="1413" y="2245"/>
                    <a:pt x="1415" y="2246"/>
                  </a:cubicBezTo>
                  <a:cubicBezTo>
                    <a:pt x="1417" y="2246"/>
                    <a:pt x="1418" y="2247"/>
                    <a:pt x="1420" y="2247"/>
                  </a:cubicBezTo>
                  <a:cubicBezTo>
                    <a:pt x="1421" y="2247"/>
                    <a:pt x="1422" y="2247"/>
                    <a:pt x="1422" y="2247"/>
                  </a:cubicBezTo>
                  <a:cubicBezTo>
                    <a:pt x="1423" y="2247"/>
                    <a:pt x="1424" y="2246"/>
                    <a:pt x="1424" y="2246"/>
                  </a:cubicBezTo>
                  <a:cubicBezTo>
                    <a:pt x="1426" y="2246"/>
                    <a:pt x="1427" y="2246"/>
                    <a:pt x="1428" y="2245"/>
                  </a:cubicBezTo>
                  <a:cubicBezTo>
                    <a:pt x="1429" y="2245"/>
                    <a:pt x="1429" y="2245"/>
                    <a:pt x="1430" y="2244"/>
                  </a:cubicBezTo>
                  <a:cubicBezTo>
                    <a:pt x="1430" y="2244"/>
                    <a:pt x="1430" y="2244"/>
                    <a:pt x="1430" y="2244"/>
                  </a:cubicBezTo>
                  <a:cubicBezTo>
                    <a:pt x="1430" y="2244"/>
                    <a:pt x="1430" y="2244"/>
                    <a:pt x="1429" y="2244"/>
                  </a:cubicBezTo>
                  <a:cubicBezTo>
                    <a:pt x="1429" y="2244"/>
                    <a:pt x="1428" y="2244"/>
                    <a:pt x="1427" y="2244"/>
                  </a:cubicBezTo>
                  <a:cubicBezTo>
                    <a:pt x="1427" y="2244"/>
                    <a:pt x="1426" y="2244"/>
                    <a:pt x="1425" y="2243"/>
                  </a:cubicBezTo>
                  <a:cubicBezTo>
                    <a:pt x="1423" y="2243"/>
                    <a:pt x="1422" y="2243"/>
                    <a:pt x="1421" y="2242"/>
                  </a:cubicBezTo>
                  <a:cubicBezTo>
                    <a:pt x="1421" y="2242"/>
                    <a:pt x="1420" y="2242"/>
                    <a:pt x="1420" y="2242"/>
                  </a:cubicBezTo>
                  <a:cubicBezTo>
                    <a:pt x="1420" y="2242"/>
                    <a:pt x="1420" y="2241"/>
                    <a:pt x="1419" y="2241"/>
                  </a:cubicBezTo>
                  <a:cubicBezTo>
                    <a:pt x="1419" y="2241"/>
                    <a:pt x="1418" y="2241"/>
                    <a:pt x="1417" y="2240"/>
                  </a:cubicBezTo>
                  <a:cubicBezTo>
                    <a:pt x="1416" y="2239"/>
                    <a:pt x="1415" y="2239"/>
                    <a:pt x="1413" y="2238"/>
                  </a:cubicBezTo>
                  <a:cubicBezTo>
                    <a:pt x="1413" y="2237"/>
                    <a:pt x="1412" y="2236"/>
                    <a:pt x="1411" y="2236"/>
                  </a:cubicBezTo>
                  <a:cubicBezTo>
                    <a:pt x="1410" y="2235"/>
                    <a:pt x="1410" y="2235"/>
                    <a:pt x="1409" y="2234"/>
                  </a:cubicBezTo>
                  <a:cubicBezTo>
                    <a:pt x="1408" y="2233"/>
                    <a:pt x="1406" y="2232"/>
                    <a:pt x="1405" y="2231"/>
                  </a:cubicBezTo>
                  <a:cubicBezTo>
                    <a:pt x="1403" y="2230"/>
                    <a:pt x="1401" y="2228"/>
                    <a:pt x="1400" y="2227"/>
                  </a:cubicBezTo>
                  <a:cubicBezTo>
                    <a:pt x="1399" y="2227"/>
                    <a:pt x="1398" y="2226"/>
                    <a:pt x="1397" y="2226"/>
                  </a:cubicBezTo>
                  <a:cubicBezTo>
                    <a:pt x="1397" y="2225"/>
                    <a:pt x="1396" y="2225"/>
                    <a:pt x="1395" y="2224"/>
                  </a:cubicBezTo>
                  <a:cubicBezTo>
                    <a:pt x="1393" y="2223"/>
                    <a:pt x="1392" y="2223"/>
                    <a:pt x="1390" y="2222"/>
                  </a:cubicBezTo>
                  <a:cubicBezTo>
                    <a:pt x="1388" y="2221"/>
                    <a:pt x="1387" y="2221"/>
                    <a:pt x="1385" y="2220"/>
                  </a:cubicBezTo>
                  <a:cubicBezTo>
                    <a:pt x="1384" y="2220"/>
                    <a:pt x="1384" y="2220"/>
                    <a:pt x="1383" y="2220"/>
                  </a:cubicBezTo>
                  <a:cubicBezTo>
                    <a:pt x="1382" y="2220"/>
                    <a:pt x="1382" y="2220"/>
                    <a:pt x="1381" y="2220"/>
                  </a:cubicBezTo>
                  <a:cubicBezTo>
                    <a:pt x="1380" y="2220"/>
                    <a:pt x="1380" y="2220"/>
                    <a:pt x="1379" y="2220"/>
                  </a:cubicBezTo>
                  <a:cubicBezTo>
                    <a:pt x="1379" y="2220"/>
                    <a:pt x="1379" y="2219"/>
                    <a:pt x="1379" y="2219"/>
                  </a:cubicBezTo>
                  <a:cubicBezTo>
                    <a:pt x="1379" y="2218"/>
                    <a:pt x="1378" y="2216"/>
                    <a:pt x="1377" y="2215"/>
                  </a:cubicBezTo>
                  <a:cubicBezTo>
                    <a:pt x="1377" y="2214"/>
                    <a:pt x="1376" y="2212"/>
                    <a:pt x="1375" y="2211"/>
                  </a:cubicBezTo>
                  <a:cubicBezTo>
                    <a:pt x="1374" y="2208"/>
                    <a:pt x="1373" y="2205"/>
                    <a:pt x="1371" y="2202"/>
                  </a:cubicBezTo>
                  <a:cubicBezTo>
                    <a:pt x="1371" y="2200"/>
                    <a:pt x="1370" y="2199"/>
                    <a:pt x="1369" y="2197"/>
                  </a:cubicBezTo>
                  <a:cubicBezTo>
                    <a:pt x="1369" y="2196"/>
                    <a:pt x="1368" y="2194"/>
                    <a:pt x="1367" y="2193"/>
                  </a:cubicBezTo>
                  <a:cubicBezTo>
                    <a:pt x="1365" y="2187"/>
                    <a:pt x="1362" y="2182"/>
                    <a:pt x="1360" y="2178"/>
                  </a:cubicBezTo>
                  <a:cubicBezTo>
                    <a:pt x="1359" y="2176"/>
                    <a:pt x="1359" y="2175"/>
                    <a:pt x="1358" y="2174"/>
                  </a:cubicBezTo>
                  <a:cubicBezTo>
                    <a:pt x="1359" y="2175"/>
                    <a:pt x="1360" y="2176"/>
                    <a:pt x="1360" y="2177"/>
                  </a:cubicBezTo>
                  <a:cubicBezTo>
                    <a:pt x="1361" y="2178"/>
                    <a:pt x="1362" y="2179"/>
                    <a:pt x="1363" y="2180"/>
                  </a:cubicBezTo>
                  <a:cubicBezTo>
                    <a:pt x="1364" y="2181"/>
                    <a:pt x="1364" y="2182"/>
                    <a:pt x="1365" y="2183"/>
                  </a:cubicBezTo>
                  <a:cubicBezTo>
                    <a:pt x="1367" y="2185"/>
                    <a:pt x="1369" y="2186"/>
                    <a:pt x="1371" y="2188"/>
                  </a:cubicBezTo>
                  <a:cubicBezTo>
                    <a:pt x="1372" y="2190"/>
                    <a:pt x="1374" y="2191"/>
                    <a:pt x="1376" y="2193"/>
                  </a:cubicBezTo>
                  <a:cubicBezTo>
                    <a:pt x="1378" y="2194"/>
                    <a:pt x="1380" y="2196"/>
                    <a:pt x="1382" y="2197"/>
                  </a:cubicBezTo>
                  <a:cubicBezTo>
                    <a:pt x="1386" y="2200"/>
                    <a:pt x="1390" y="2202"/>
                    <a:pt x="1394" y="2204"/>
                  </a:cubicBezTo>
                  <a:cubicBezTo>
                    <a:pt x="1398" y="2206"/>
                    <a:pt x="1402" y="2207"/>
                    <a:pt x="1405" y="2208"/>
                  </a:cubicBezTo>
                  <a:cubicBezTo>
                    <a:pt x="1409" y="2209"/>
                    <a:pt x="1413" y="2209"/>
                    <a:pt x="1416" y="2209"/>
                  </a:cubicBezTo>
                  <a:cubicBezTo>
                    <a:pt x="1419" y="2209"/>
                    <a:pt x="1421" y="2209"/>
                    <a:pt x="1424" y="2208"/>
                  </a:cubicBezTo>
                  <a:cubicBezTo>
                    <a:pt x="1425" y="2208"/>
                    <a:pt x="1426" y="2208"/>
                    <a:pt x="1426" y="2208"/>
                  </a:cubicBezTo>
                  <a:cubicBezTo>
                    <a:pt x="1427" y="2207"/>
                    <a:pt x="1428" y="2207"/>
                    <a:pt x="1428" y="2207"/>
                  </a:cubicBezTo>
                  <a:cubicBezTo>
                    <a:pt x="1429" y="2207"/>
                    <a:pt x="1430" y="2206"/>
                    <a:pt x="1430" y="2206"/>
                  </a:cubicBezTo>
                  <a:cubicBezTo>
                    <a:pt x="1430" y="2206"/>
                    <a:pt x="1429" y="2206"/>
                    <a:pt x="1428" y="2207"/>
                  </a:cubicBezTo>
                  <a:cubicBezTo>
                    <a:pt x="1427" y="2207"/>
                    <a:pt x="1425" y="2207"/>
                    <a:pt x="1423" y="2207"/>
                  </a:cubicBezTo>
                  <a:cubicBezTo>
                    <a:pt x="1421" y="2207"/>
                    <a:pt x="1419" y="2207"/>
                    <a:pt x="1416" y="2206"/>
                  </a:cubicBezTo>
                  <a:cubicBezTo>
                    <a:pt x="1413" y="2206"/>
                    <a:pt x="1410" y="2205"/>
                    <a:pt x="1407" y="2204"/>
                  </a:cubicBezTo>
                  <a:cubicBezTo>
                    <a:pt x="1403" y="2202"/>
                    <a:pt x="1400" y="2201"/>
                    <a:pt x="1396" y="2199"/>
                  </a:cubicBezTo>
                  <a:cubicBezTo>
                    <a:pt x="1394" y="2197"/>
                    <a:pt x="1391" y="2196"/>
                    <a:pt x="1389" y="2194"/>
                  </a:cubicBezTo>
                  <a:cubicBezTo>
                    <a:pt x="1389" y="2194"/>
                    <a:pt x="1389" y="2194"/>
                    <a:pt x="1389" y="2194"/>
                  </a:cubicBezTo>
                  <a:cubicBezTo>
                    <a:pt x="1390" y="2194"/>
                    <a:pt x="1392" y="2194"/>
                    <a:pt x="1393" y="2194"/>
                  </a:cubicBezTo>
                  <a:cubicBezTo>
                    <a:pt x="1395" y="2194"/>
                    <a:pt x="1396" y="2194"/>
                    <a:pt x="1398" y="2194"/>
                  </a:cubicBezTo>
                  <a:cubicBezTo>
                    <a:pt x="1400" y="2194"/>
                    <a:pt x="1402" y="2194"/>
                    <a:pt x="1404" y="2194"/>
                  </a:cubicBezTo>
                  <a:cubicBezTo>
                    <a:pt x="1405" y="2194"/>
                    <a:pt x="1406" y="2194"/>
                    <a:pt x="1407" y="2194"/>
                  </a:cubicBezTo>
                  <a:cubicBezTo>
                    <a:pt x="1408" y="2194"/>
                    <a:pt x="1409" y="2194"/>
                    <a:pt x="1410" y="2194"/>
                  </a:cubicBezTo>
                  <a:cubicBezTo>
                    <a:pt x="1412" y="2194"/>
                    <a:pt x="1414" y="2194"/>
                    <a:pt x="1416" y="2194"/>
                  </a:cubicBezTo>
                  <a:cubicBezTo>
                    <a:pt x="1418" y="2194"/>
                    <a:pt x="1420" y="2194"/>
                    <a:pt x="1422" y="2194"/>
                  </a:cubicBezTo>
                  <a:cubicBezTo>
                    <a:pt x="1423" y="2194"/>
                    <a:pt x="1424" y="2194"/>
                    <a:pt x="1425" y="2194"/>
                  </a:cubicBezTo>
                  <a:cubicBezTo>
                    <a:pt x="1426" y="2194"/>
                    <a:pt x="1427" y="2194"/>
                    <a:pt x="1428" y="2194"/>
                  </a:cubicBezTo>
                  <a:cubicBezTo>
                    <a:pt x="1430" y="2194"/>
                    <a:pt x="1432" y="2193"/>
                    <a:pt x="1434" y="2193"/>
                  </a:cubicBezTo>
                  <a:cubicBezTo>
                    <a:pt x="1435" y="2193"/>
                    <a:pt x="1437" y="2193"/>
                    <a:pt x="1439" y="2193"/>
                  </a:cubicBezTo>
                  <a:cubicBezTo>
                    <a:pt x="1440" y="2193"/>
                    <a:pt x="1442" y="2193"/>
                    <a:pt x="1443" y="2193"/>
                  </a:cubicBezTo>
                  <a:cubicBezTo>
                    <a:pt x="1444" y="2193"/>
                    <a:pt x="1445" y="2193"/>
                    <a:pt x="1446" y="2193"/>
                  </a:cubicBezTo>
                  <a:cubicBezTo>
                    <a:pt x="1447" y="2193"/>
                    <a:pt x="1448" y="2192"/>
                    <a:pt x="1448" y="2192"/>
                  </a:cubicBezTo>
                  <a:cubicBezTo>
                    <a:pt x="1449" y="2192"/>
                    <a:pt x="1449" y="2192"/>
                    <a:pt x="1449" y="2192"/>
                  </a:cubicBezTo>
                  <a:cubicBezTo>
                    <a:pt x="1449" y="2192"/>
                    <a:pt x="1449" y="2192"/>
                    <a:pt x="1448" y="2192"/>
                  </a:cubicBezTo>
                  <a:cubicBezTo>
                    <a:pt x="1448" y="2192"/>
                    <a:pt x="1447" y="2191"/>
                    <a:pt x="1446" y="2191"/>
                  </a:cubicBezTo>
                  <a:cubicBezTo>
                    <a:pt x="1446" y="2191"/>
                    <a:pt x="1444" y="2190"/>
                    <a:pt x="1443" y="2190"/>
                  </a:cubicBezTo>
                  <a:cubicBezTo>
                    <a:pt x="1443" y="2190"/>
                    <a:pt x="1442" y="2189"/>
                    <a:pt x="1441" y="2189"/>
                  </a:cubicBezTo>
                  <a:cubicBezTo>
                    <a:pt x="1441" y="2189"/>
                    <a:pt x="1440" y="2189"/>
                    <a:pt x="1439" y="2189"/>
                  </a:cubicBezTo>
                  <a:cubicBezTo>
                    <a:pt x="1438" y="2188"/>
                    <a:pt x="1437" y="2188"/>
                    <a:pt x="1437" y="2188"/>
                  </a:cubicBezTo>
                  <a:cubicBezTo>
                    <a:pt x="1436" y="2188"/>
                    <a:pt x="1435" y="2188"/>
                    <a:pt x="1434" y="2187"/>
                  </a:cubicBezTo>
                  <a:cubicBezTo>
                    <a:pt x="1432" y="2187"/>
                    <a:pt x="1430" y="2187"/>
                    <a:pt x="1428" y="2187"/>
                  </a:cubicBezTo>
                  <a:cubicBezTo>
                    <a:pt x="1427" y="2186"/>
                    <a:pt x="1426" y="2186"/>
                    <a:pt x="1425" y="2186"/>
                  </a:cubicBezTo>
                  <a:cubicBezTo>
                    <a:pt x="1424" y="2186"/>
                    <a:pt x="1423" y="2186"/>
                    <a:pt x="1422" y="2186"/>
                  </a:cubicBezTo>
                  <a:cubicBezTo>
                    <a:pt x="1420" y="2186"/>
                    <a:pt x="1418" y="2186"/>
                    <a:pt x="1416" y="2186"/>
                  </a:cubicBezTo>
                  <a:cubicBezTo>
                    <a:pt x="1414" y="2186"/>
                    <a:pt x="1412" y="2186"/>
                    <a:pt x="1409" y="2186"/>
                  </a:cubicBezTo>
                  <a:cubicBezTo>
                    <a:pt x="1408" y="2186"/>
                    <a:pt x="1407" y="2186"/>
                    <a:pt x="1406" y="2187"/>
                  </a:cubicBezTo>
                  <a:cubicBezTo>
                    <a:pt x="1405" y="2187"/>
                    <a:pt x="1404" y="2187"/>
                    <a:pt x="1403" y="2187"/>
                  </a:cubicBezTo>
                  <a:cubicBezTo>
                    <a:pt x="1401" y="2187"/>
                    <a:pt x="1399" y="2188"/>
                    <a:pt x="1398" y="2188"/>
                  </a:cubicBezTo>
                  <a:cubicBezTo>
                    <a:pt x="1396" y="2188"/>
                    <a:pt x="1394" y="2189"/>
                    <a:pt x="1393" y="2189"/>
                  </a:cubicBezTo>
                  <a:cubicBezTo>
                    <a:pt x="1391" y="2190"/>
                    <a:pt x="1390" y="2190"/>
                    <a:pt x="1388" y="2191"/>
                  </a:cubicBezTo>
                  <a:cubicBezTo>
                    <a:pt x="1388" y="2191"/>
                    <a:pt x="1387" y="2191"/>
                    <a:pt x="1386" y="2192"/>
                  </a:cubicBezTo>
                  <a:cubicBezTo>
                    <a:pt x="1383" y="2189"/>
                    <a:pt x="1379" y="2186"/>
                    <a:pt x="1376" y="2183"/>
                  </a:cubicBezTo>
                  <a:cubicBezTo>
                    <a:pt x="1374" y="2181"/>
                    <a:pt x="1373" y="2179"/>
                    <a:pt x="1371" y="2177"/>
                  </a:cubicBezTo>
                  <a:cubicBezTo>
                    <a:pt x="1370" y="2177"/>
                    <a:pt x="1370" y="2176"/>
                    <a:pt x="1369" y="2175"/>
                  </a:cubicBezTo>
                  <a:cubicBezTo>
                    <a:pt x="1368" y="2174"/>
                    <a:pt x="1367" y="2173"/>
                    <a:pt x="1367" y="2172"/>
                  </a:cubicBezTo>
                  <a:cubicBezTo>
                    <a:pt x="1364" y="2168"/>
                    <a:pt x="1361" y="2164"/>
                    <a:pt x="1358" y="2161"/>
                  </a:cubicBezTo>
                  <a:cubicBezTo>
                    <a:pt x="1356" y="2159"/>
                    <a:pt x="1355" y="2157"/>
                    <a:pt x="1354" y="2155"/>
                  </a:cubicBezTo>
                  <a:cubicBezTo>
                    <a:pt x="1352" y="2153"/>
                    <a:pt x="1351" y="2151"/>
                    <a:pt x="1349" y="2149"/>
                  </a:cubicBezTo>
                  <a:cubicBezTo>
                    <a:pt x="1347" y="2146"/>
                    <a:pt x="1344" y="2142"/>
                    <a:pt x="1341" y="2139"/>
                  </a:cubicBezTo>
                  <a:cubicBezTo>
                    <a:pt x="1338" y="2136"/>
                    <a:pt x="1335" y="2133"/>
                    <a:pt x="1333" y="2130"/>
                  </a:cubicBezTo>
                  <a:cubicBezTo>
                    <a:pt x="1331" y="2129"/>
                    <a:pt x="1330" y="2128"/>
                    <a:pt x="1329" y="2127"/>
                  </a:cubicBezTo>
                  <a:cubicBezTo>
                    <a:pt x="1327" y="2126"/>
                    <a:pt x="1326" y="2125"/>
                    <a:pt x="1325" y="2124"/>
                  </a:cubicBezTo>
                  <a:cubicBezTo>
                    <a:pt x="1324" y="2123"/>
                    <a:pt x="1322" y="2122"/>
                    <a:pt x="1321" y="2121"/>
                  </a:cubicBezTo>
                  <a:cubicBezTo>
                    <a:pt x="1320" y="2121"/>
                    <a:pt x="1319" y="2120"/>
                    <a:pt x="1318" y="2119"/>
                  </a:cubicBezTo>
                  <a:cubicBezTo>
                    <a:pt x="1317" y="2119"/>
                    <a:pt x="1317" y="2118"/>
                    <a:pt x="1316" y="2118"/>
                  </a:cubicBezTo>
                  <a:cubicBezTo>
                    <a:pt x="1316" y="2118"/>
                    <a:pt x="1316" y="2118"/>
                    <a:pt x="1316" y="2118"/>
                  </a:cubicBezTo>
                  <a:cubicBezTo>
                    <a:pt x="1306" y="2101"/>
                    <a:pt x="1298" y="2096"/>
                    <a:pt x="1298" y="2096"/>
                  </a:cubicBezTo>
                  <a:cubicBezTo>
                    <a:pt x="1298" y="2096"/>
                    <a:pt x="1332" y="2102"/>
                    <a:pt x="1371" y="2105"/>
                  </a:cubicBezTo>
                  <a:cubicBezTo>
                    <a:pt x="1371" y="2105"/>
                    <a:pt x="1372" y="2106"/>
                    <a:pt x="1372" y="2107"/>
                  </a:cubicBezTo>
                  <a:cubicBezTo>
                    <a:pt x="1372" y="2107"/>
                    <a:pt x="1373" y="2108"/>
                    <a:pt x="1373" y="2108"/>
                  </a:cubicBezTo>
                  <a:cubicBezTo>
                    <a:pt x="1373" y="2109"/>
                    <a:pt x="1374" y="2109"/>
                    <a:pt x="1374" y="2110"/>
                  </a:cubicBezTo>
                  <a:cubicBezTo>
                    <a:pt x="1375" y="2111"/>
                    <a:pt x="1375" y="2111"/>
                    <a:pt x="1376" y="2112"/>
                  </a:cubicBezTo>
                  <a:cubicBezTo>
                    <a:pt x="1376" y="2112"/>
                    <a:pt x="1377" y="2113"/>
                    <a:pt x="1377" y="2114"/>
                  </a:cubicBezTo>
                  <a:cubicBezTo>
                    <a:pt x="1378" y="2115"/>
                    <a:pt x="1378" y="2115"/>
                    <a:pt x="1379" y="2116"/>
                  </a:cubicBezTo>
                  <a:cubicBezTo>
                    <a:pt x="1380" y="2117"/>
                    <a:pt x="1380" y="2117"/>
                    <a:pt x="1381" y="2118"/>
                  </a:cubicBezTo>
                  <a:cubicBezTo>
                    <a:pt x="1382" y="2119"/>
                    <a:pt x="1383" y="2120"/>
                    <a:pt x="1383" y="2120"/>
                  </a:cubicBezTo>
                  <a:cubicBezTo>
                    <a:pt x="1384" y="2121"/>
                    <a:pt x="1385" y="2122"/>
                    <a:pt x="1386" y="2123"/>
                  </a:cubicBezTo>
                  <a:cubicBezTo>
                    <a:pt x="1388" y="2124"/>
                    <a:pt x="1389" y="2125"/>
                    <a:pt x="1391" y="2127"/>
                  </a:cubicBezTo>
                  <a:cubicBezTo>
                    <a:pt x="1393" y="2128"/>
                    <a:pt x="1396" y="2129"/>
                    <a:pt x="1398" y="2131"/>
                  </a:cubicBezTo>
                  <a:cubicBezTo>
                    <a:pt x="1400" y="2132"/>
                    <a:pt x="1402" y="2133"/>
                    <a:pt x="1404" y="2134"/>
                  </a:cubicBezTo>
                  <a:cubicBezTo>
                    <a:pt x="1406" y="2135"/>
                    <a:pt x="1409" y="2136"/>
                    <a:pt x="1411" y="2136"/>
                  </a:cubicBezTo>
                  <a:cubicBezTo>
                    <a:pt x="1412" y="2137"/>
                    <a:pt x="1413" y="2137"/>
                    <a:pt x="1414" y="2137"/>
                  </a:cubicBezTo>
                  <a:cubicBezTo>
                    <a:pt x="1415" y="2137"/>
                    <a:pt x="1416" y="2138"/>
                    <a:pt x="1417" y="2138"/>
                  </a:cubicBezTo>
                  <a:cubicBezTo>
                    <a:pt x="1418" y="2138"/>
                    <a:pt x="1419" y="2138"/>
                    <a:pt x="1420" y="2139"/>
                  </a:cubicBezTo>
                  <a:cubicBezTo>
                    <a:pt x="1421" y="2139"/>
                    <a:pt x="1422" y="2139"/>
                    <a:pt x="1423" y="2139"/>
                  </a:cubicBezTo>
                  <a:cubicBezTo>
                    <a:pt x="1424" y="2139"/>
                    <a:pt x="1425" y="2139"/>
                    <a:pt x="1425" y="2139"/>
                  </a:cubicBezTo>
                  <a:cubicBezTo>
                    <a:pt x="1426" y="2139"/>
                    <a:pt x="1427" y="2139"/>
                    <a:pt x="1428" y="2139"/>
                  </a:cubicBezTo>
                  <a:cubicBezTo>
                    <a:pt x="1428" y="2139"/>
                    <a:pt x="1429" y="2139"/>
                    <a:pt x="1430" y="2139"/>
                  </a:cubicBezTo>
                  <a:cubicBezTo>
                    <a:pt x="1430" y="2139"/>
                    <a:pt x="1431" y="2139"/>
                    <a:pt x="1431" y="2139"/>
                  </a:cubicBezTo>
                  <a:cubicBezTo>
                    <a:pt x="1433" y="2139"/>
                    <a:pt x="1433" y="2139"/>
                    <a:pt x="1434" y="2139"/>
                  </a:cubicBezTo>
                  <a:cubicBezTo>
                    <a:pt x="1434" y="2139"/>
                    <a:pt x="1435" y="2139"/>
                    <a:pt x="1435" y="2139"/>
                  </a:cubicBezTo>
                  <a:cubicBezTo>
                    <a:pt x="1435" y="2139"/>
                    <a:pt x="1435" y="2139"/>
                    <a:pt x="1434" y="2139"/>
                  </a:cubicBezTo>
                  <a:cubicBezTo>
                    <a:pt x="1433" y="2139"/>
                    <a:pt x="1433" y="2138"/>
                    <a:pt x="1432" y="2138"/>
                  </a:cubicBezTo>
                  <a:cubicBezTo>
                    <a:pt x="1431" y="2138"/>
                    <a:pt x="1431" y="2137"/>
                    <a:pt x="1430" y="2137"/>
                  </a:cubicBezTo>
                  <a:cubicBezTo>
                    <a:pt x="1430" y="2137"/>
                    <a:pt x="1429" y="2137"/>
                    <a:pt x="1428" y="2136"/>
                  </a:cubicBezTo>
                  <a:cubicBezTo>
                    <a:pt x="1428" y="2136"/>
                    <a:pt x="1427" y="2136"/>
                    <a:pt x="1426" y="2136"/>
                  </a:cubicBezTo>
                  <a:cubicBezTo>
                    <a:pt x="1426" y="2135"/>
                    <a:pt x="1425" y="2135"/>
                    <a:pt x="1424" y="2135"/>
                  </a:cubicBezTo>
                  <a:cubicBezTo>
                    <a:pt x="1423" y="2134"/>
                    <a:pt x="1422" y="2134"/>
                    <a:pt x="1421" y="2133"/>
                  </a:cubicBezTo>
                  <a:cubicBezTo>
                    <a:pt x="1421" y="2133"/>
                    <a:pt x="1420" y="2133"/>
                    <a:pt x="1419" y="2132"/>
                  </a:cubicBezTo>
                  <a:cubicBezTo>
                    <a:pt x="1418" y="2132"/>
                    <a:pt x="1418" y="2132"/>
                    <a:pt x="1417" y="2132"/>
                  </a:cubicBezTo>
                  <a:cubicBezTo>
                    <a:pt x="1417" y="2132"/>
                    <a:pt x="1417" y="2131"/>
                    <a:pt x="1416" y="2131"/>
                  </a:cubicBezTo>
                  <a:cubicBezTo>
                    <a:pt x="1415" y="2131"/>
                    <a:pt x="1414" y="2130"/>
                    <a:pt x="1413" y="2130"/>
                  </a:cubicBezTo>
                  <a:cubicBezTo>
                    <a:pt x="1412" y="2129"/>
                    <a:pt x="1411" y="2129"/>
                    <a:pt x="1410" y="2128"/>
                  </a:cubicBezTo>
                  <a:cubicBezTo>
                    <a:pt x="1409" y="2128"/>
                    <a:pt x="1408" y="2127"/>
                    <a:pt x="1407" y="2127"/>
                  </a:cubicBezTo>
                  <a:cubicBezTo>
                    <a:pt x="1407" y="2126"/>
                    <a:pt x="1406" y="2126"/>
                    <a:pt x="1405" y="2126"/>
                  </a:cubicBezTo>
                  <a:cubicBezTo>
                    <a:pt x="1406" y="2126"/>
                    <a:pt x="1408" y="2126"/>
                    <a:pt x="1409" y="2126"/>
                  </a:cubicBezTo>
                  <a:cubicBezTo>
                    <a:pt x="1412" y="2126"/>
                    <a:pt x="1415" y="2126"/>
                    <a:pt x="1418" y="2126"/>
                  </a:cubicBezTo>
                  <a:cubicBezTo>
                    <a:pt x="1419" y="2126"/>
                    <a:pt x="1420" y="2126"/>
                    <a:pt x="1420" y="2125"/>
                  </a:cubicBezTo>
                  <a:cubicBezTo>
                    <a:pt x="1421" y="2125"/>
                    <a:pt x="1422" y="2125"/>
                    <a:pt x="1423" y="2125"/>
                  </a:cubicBezTo>
                  <a:cubicBezTo>
                    <a:pt x="1425" y="2125"/>
                    <a:pt x="1426" y="2125"/>
                    <a:pt x="1428" y="2124"/>
                  </a:cubicBezTo>
                  <a:cubicBezTo>
                    <a:pt x="1429" y="2124"/>
                    <a:pt x="1431" y="2124"/>
                    <a:pt x="1433" y="2123"/>
                  </a:cubicBezTo>
                  <a:cubicBezTo>
                    <a:pt x="1434" y="2123"/>
                    <a:pt x="1434" y="2123"/>
                    <a:pt x="1435" y="2123"/>
                  </a:cubicBezTo>
                  <a:cubicBezTo>
                    <a:pt x="1436" y="2123"/>
                    <a:pt x="1437" y="2123"/>
                    <a:pt x="1437" y="2122"/>
                  </a:cubicBezTo>
                  <a:cubicBezTo>
                    <a:pt x="1441" y="2122"/>
                    <a:pt x="1443" y="2121"/>
                    <a:pt x="1446" y="2120"/>
                  </a:cubicBezTo>
                  <a:cubicBezTo>
                    <a:pt x="1448" y="2119"/>
                    <a:pt x="1450" y="2118"/>
                    <a:pt x="1452" y="2117"/>
                  </a:cubicBezTo>
                  <a:cubicBezTo>
                    <a:pt x="1452" y="2117"/>
                    <a:pt x="1453" y="2117"/>
                    <a:pt x="1453" y="2116"/>
                  </a:cubicBezTo>
                  <a:cubicBezTo>
                    <a:pt x="1453" y="2116"/>
                    <a:pt x="1454" y="2116"/>
                    <a:pt x="1454" y="2116"/>
                  </a:cubicBezTo>
                  <a:cubicBezTo>
                    <a:pt x="1454" y="2116"/>
                    <a:pt x="1453" y="2116"/>
                    <a:pt x="1453" y="2116"/>
                  </a:cubicBezTo>
                  <a:cubicBezTo>
                    <a:pt x="1453" y="2116"/>
                    <a:pt x="1452" y="2116"/>
                    <a:pt x="1451" y="2116"/>
                  </a:cubicBezTo>
                  <a:cubicBezTo>
                    <a:pt x="1450" y="2115"/>
                    <a:pt x="1448" y="2115"/>
                    <a:pt x="1445" y="2115"/>
                  </a:cubicBezTo>
                  <a:cubicBezTo>
                    <a:pt x="1442" y="2115"/>
                    <a:pt x="1439" y="2115"/>
                    <a:pt x="1436" y="2115"/>
                  </a:cubicBezTo>
                  <a:cubicBezTo>
                    <a:pt x="1436" y="2115"/>
                    <a:pt x="1435" y="2116"/>
                    <a:pt x="1434" y="2116"/>
                  </a:cubicBezTo>
                  <a:cubicBezTo>
                    <a:pt x="1433" y="2116"/>
                    <a:pt x="1432" y="2116"/>
                    <a:pt x="1431" y="2116"/>
                  </a:cubicBezTo>
                  <a:cubicBezTo>
                    <a:pt x="1430" y="2116"/>
                    <a:pt x="1428" y="2116"/>
                    <a:pt x="1426" y="2117"/>
                  </a:cubicBezTo>
                  <a:cubicBezTo>
                    <a:pt x="1425" y="2117"/>
                    <a:pt x="1423" y="2117"/>
                    <a:pt x="1422" y="2118"/>
                  </a:cubicBezTo>
                  <a:cubicBezTo>
                    <a:pt x="1421" y="2118"/>
                    <a:pt x="1420" y="2118"/>
                    <a:pt x="1419" y="2118"/>
                  </a:cubicBezTo>
                  <a:cubicBezTo>
                    <a:pt x="1418" y="2118"/>
                    <a:pt x="1418" y="2119"/>
                    <a:pt x="1417" y="2119"/>
                  </a:cubicBezTo>
                  <a:cubicBezTo>
                    <a:pt x="1414" y="2120"/>
                    <a:pt x="1411" y="2121"/>
                    <a:pt x="1409" y="2121"/>
                  </a:cubicBezTo>
                  <a:cubicBezTo>
                    <a:pt x="1406" y="2122"/>
                    <a:pt x="1404" y="2123"/>
                    <a:pt x="1403" y="2124"/>
                  </a:cubicBezTo>
                  <a:cubicBezTo>
                    <a:pt x="1403" y="2124"/>
                    <a:pt x="1402" y="2124"/>
                    <a:pt x="1402" y="2124"/>
                  </a:cubicBezTo>
                  <a:cubicBezTo>
                    <a:pt x="1402" y="2124"/>
                    <a:pt x="1402" y="2124"/>
                    <a:pt x="1401" y="2124"/>
                  </a:cubicBezTo>
                  <a:cubicBezTo>
                    <a:pt x="1399" y="2123"/>
                    <a:pt x="1398" y="2121"/>
                    <a:pt x="1396" y="2120"/>
                  </a:cubicBezTo>
                  <a:cubicBezTo>
                    <a:pt x="1395" y="2120"/>
                    <a:pt x="1394" y="2119"/>
                    <a:pt x="1393" y="2119"/>
                  </a:cubicBezTo>
                  <a:cubicBezTo>
                    <a:pt x="1392" y="2118"/>
                    <a:pt x="1391" y="2117"/>
                    <a:pt x="1390" y="2117"/>
                  </a:cubicBezTo>
                  <a:cubicBezTo>
                    <a:pt x="1389" y="2116"/>
                    <a:pt x="1388" y="2116"/>
                    <a:pt x="1387" y="2115"/>
                  </a:cubicBezTo>
                  <a:cubicBezTo>
                    <a:pt x="1387" y="2115"/>
                    <a:pt x="1387" y="2115"/>
                    <a:pt x="1386" y="2114"/>
                  </a:cubicBezTo>
                  <a:cubicBezTo>
                    <a:pt x="1386" y="2114"/>
                    <a:pt x="1385" y="2114"/>
                    <a:pt x="1385" y="2114"/>
                  </a:cubicBezTo>
                  <a:cubicBezTo>
                    <a:pt x="1384" y="2113"/>
                    <a:pt x="1383" y="2113"/>
                    <a:pt x="1382" y="2112"/>
                  </a:cubicBezTo>
                  <a:cubicBezTo>
                    <a:pt x="1382" y="2112"/>
                    <a:pt x="1381" y="2111"/>
                    <a:pt x="1380" y="2110"/>
                  </a:cubicBezTo>
                  <a:cubicBezTo>
                    <a:pt x="1380" y="2110"/>
                    <a:pt x="1379" y="2110"/>
                    <a:pt x="1378" y="2109"/>
                  </a:cubicBezTo>
                  <a:cubicBezTo>
                    <a:pt x="1378" y="2109"/>
                    <a:pt x="1377" y="2108"/>
                    <a:pt x="1376" y="2108"/>
                  </a:cubicBezTo>
                  <a:cubicBezTo>
                    <a:pt x="1376" y="2107"/>
                    <a:pt x="1375" y="2107"/>
                    <a:pt x="1375" y="2107"/>
                  </a:cubicBezTo>
                  <a:cubicBezTo>
                    <a:pt x="1374" y="2106"/>
                    <a:pt x="1374" y="2106"/>
                    <a:pt x="1373" y="2106"/>
                  </a:cubicBezTo>
                  <a:cubicBezTo>
                    <a:pt x="1373" y="2105"/>
                    <a:pt x="1372" y="2105"/>
                    <a:pt x="1372" y="2105"/>
                  </a:cubicBezTo>
                  <a:cubicBezTo>
                    <a:pt x="1395" y="2106"/>
                    <a:pt x="1418" y="2107"/>
                    <a:pt x="1437" y="2104"/>
                  </a:cubicBezTo>
                  <a:cubicBezTo>
                    <a:pt x="1410" y="2102"/>
                    <a:pt x="1389" y="2103"/>
                    <a:pt x="1359" y="2094"/>
                  </a:cubicBezTo>
                  <a:cubicBezTo>
                    <a:pt x="1325" y="2084"/>
                    <a:pt x="1306" y="2080"/>
                    <a:pt x="1282" y="2061"/>
                  </a:cubicBezTo>
                  <a:cubicBezTo>
                    <a:pt x="1283" y="2061"/>
                    <a:pt x="1284" y="2061"/>
                    <a:pt x="1285" y="2061"/>
                  </a:cubicBezTo>
                  <a:cubicBezTo>
                    <a:pt x="1287" y="2061"/>
                    <a:pt x="1289" y="2060"/>
                    <a:pt x="1291" y="2060"/>
                  </a:cubicBezTo>
                  <a:cubicBezTo>
                    <a:pt x="1293" y="2060"/>
                    <a:pt x="1295" y="2060"/>
                    <a:pt x="1297" y="2059"/>
                  </a:cubicBezTo>
                  <a:cubicBezTo>
                    <a:pt x="1300" y="2059"/>
                    <a:pt x="1304" y="2058"/>
                    <a:pt x="1308" y="2057"/>
                  </a:cubicBezTo>
                  <a:cubicBezTo>
                    <a:pt x="1310" y="2057"/>
                    <a:pt x="1311" y="2056"/>
                    <a:pt x="1313" y="2056"/>
                  </a:cubicBezTo>
                  <a:cubicBezTo>
                    <a:pt x="1313" y="2056"/>
                    <a:pt x="1313" y="2056"/>
                    <a:pt x="1313" y="2056"/>
                  </a:cubicBezTo>
                  <a:cubicBezTo>
                    <a:pt x="1313" y="2056"/>
                    <a:pt x="1314" y="2057"/>
                    <a:pt x="1315" y="2058"/>
                  </a:cubicBezTo>
                  <a:cubicBezTo>
                    <a:pt x="1316" y="2058"/>
                    <a:pt x="1317" y="2059"/>
                    <a:pt x="1318" y="2060"/>
                  </a:cubicBezTo>
                  <a:cubicBezTo>
                    <a:pt x="1319" y="2060"/>
                    <a:pt x="1320" y="2061"/>
                    <a:pt x="1321" y="2062"/>
                  </a:cubicBezTo>
                  <a:cubicBezTo>
                    <a:pt x="1322" y="2063"/>
                    <a:pt x="1324" y="2063"/>
                    <a:pt x="1325" y="2064"/>
                  </a:cubicBezTo>
                  <a:cubicBezTo>
                    <a:pt x="1326" y="2064"/>
                    <a:pt x="1327" y="2065"/>
                    <a:pt x="1327" y="2065"/>
                  </a:cubicBezTo>
                  <a:cubicBezTo>
                    <a:pt x="1328" y="2065"/>
                    <a:pt x="1329" y="2066"/>
                    <a:pt x="1330" y="2066"/>
                  </a:cubicBezTo>
                  <a:cubicBezTo>
                    <a:pt x="1331" y="2066"/>
                    <a:pt x="1333" y="2067"/>
                    <a:pt x="1334" y="2067"/>
                  </a:cubicBezTo>
                  <a:cubicBezTo>
                    <a:pt x="1336" y="2068"/>
                    <a:pt x="1338" y="2068"/>
                    <a:pt x="1339" y="2069"/>
                  </a:cubicBezTo>
                  <a:cubicBezTo>
                    <a:pt x="1340" y="2069"/>
                    <a:pt x="1341" y="2069"/>
                    <a:pt x="1342" y="2069"/>
                  </a:cubicBezTo>
                  <a:cubicBezTo>
                    <a:pt x="1342" y="2069"/>
                    <a:pt x="1343" y="2069"/>
                    <a:pt x="1344" y="2070"/>
                  </a:cubicBezTo>
                  <a:cubicBezTo>
                    <a:pt x="1345" y="2070"/>
                    <a:pt x="1347" y="2070"/>
                    <a:pt x="1348" y="2070"/>
                  </a:cubicBezTo>
                  <a:cubicBezTo>
                    <a:pt x="1350" y="2070"/>
                    <a:pt x="1351" y="2070"/>
                    <a:pt x="1352" y="2070"/>
                  </a:cubicBezTo>
                  <a:cubicBezTo>
                    <a:pt x="1354" y="2070"/>
                    <a:pt x="1355" y="2070"/>
                    <a:pt x="1356" y="2070"/>
                  </a:cubicBezTo>
                  <a:cubicBezTo>
                    <a:pt x="1357" y="2070"/>
                    <a:pt x="1358" y="2070"/>
                    <a:pt x="1359" y="2069"/>
                  </a:cubicBezTo>
                  <a:cubicBezTo>
                    <a:pt x="1359" y="2069"/>
                    <a:pt x="1360" y="2069"/>
                    <a:pt x="1360" y="2069"/>
                  </a:cubicBezTo>
                  <a:cubicBezTo>
                    <a:pt x="1361" y="2069"/>
                    <a:pt x="1361" y="2069"/>
                    <a:pt x="1361" y="2069"/>
                  </a:cubicBezTo>
                  <a:cubicBezTo>
                    <a:pt x="1361" y="2069"/>
                    <a:pt x="1361" y="2069"/>
                    <a:pt x="1360" y="2069"/>
                  </a:cubicBezTo>
                  <a:cubicBezTo>
                    <a:pt x="1360" y="2068"/>
                    <a:pt x="1360" y="2068"/>
                    <a:pt x="1359" y="2068"/>
                  </a:cubicBezTo>
                  <a:cubicBezTo>
                    <a:pt x="1358" y="2068"/>
                    <a:pt x="1357" y="2067"/>
                    <a:pt x="1356" y="2067"/>
                  </a:cubicBezTo>
                  <a:cubicBezTo>
                    <a:pt x="1355" y="2066"/>
                    <a:pt x="1354" y="2066"/>
                    <a:pt x="1353" y="2066"/>
                  </a:cubicBezTo>
                  <a:cubicBezTo>
                    <a:pt x="1352" y="2065"/>
                    <a:pt x="1351" y="2065"/>
                    <a:pt x="1350" y="2064"/>
                  </a:cubicBezTo>
                  <a:cubicBezTo>
                    <a:pt x="1348" y="2064"/>
                    <a:pt x="1347" y="2063"/>
                    <a:pt x="1345" y="2063"/>
                  </a:cubicBezTo>
                  <a:cubicBezTo>
                    <a:pt x="1345" y="2062"/>
                    <a:pt x="1344" y="2062"/>
                    <a:pt x="1343" y="2062"/>
                  </a:cubicBezTo>
                  <a:cubicBezTo>
                    <a:pt x="1343" y="2062"/>
                    <a:pt x="1342" y="2061"/>
                    <a:pt x="1341" y="2061"/>
                  </a:cubicBezTo>
                  <a:cubicBezTo>
                    <a:pt x="1340" y="2061"/>
                    <a:pt x="1338" y="2060"/>
                    <a:pt x="1337" y="2060"/>
                  </a:cubicBezTo>
                  <a:cubicBezTo>
                    <a:pt x="1335" y="2059"/>
                    <a:pt x="1334" y="2059"/>
                    <a:pt x="1332" y="2059"/>
                  </a:cubicBezTo>
                  <a:cubicBezTo>
                    <a:pt x="1331" y="2058"/>
                    <a:pt x="1331" y="2058"/>
                    <a:pt x="1330" y="2058"/>
                  </a:cubicBezTo>
                  <a:cubicBezTo>
                    <a:pt x="1329" y="2058"/>
                    <a:pt x="1328" y="2058"/>
                    <a:pt x="1328" y="2057"/>
                  </a:cubicBezTo>
                  <a:cubicBezTo>
                    <a:pt x="1326" y="2057"/>
                    <a:pt x="1325" y="2057"/>
                    <a:pt x="1323" y="2056"/>
                  </a:cubicBezTo>
                  <a:cubicBezTo>
                    <a:pt x="1322" y="2056"/>
                    <a:pt x="1321" y="2056"/>
                    <a:pt x="1319" y="2055"/>
                  </a:cubicBezTo>
                  <a:cubicBezTo>
                    <a:pt x="1318" y="2055"/>
                    <a:pt x="1318" y="2055"/>
                    <a:pt x="1317" y="2055"/>
                  </a:cubicBezTo>
                  <a:cubicBezTo>
                    <a:pt x="1317" y="2055"/>
                    <a:pt x="1318" y="2055"/>
                    <a:pt x="1319" y="2054"/>
                  </a:cubicBezTo>
                  <a:cubicBezTo>
                    <a:pt x="1322" y="2054"/>
                    <a:pt x="1325" y="2053"/>
                    <a:pt x="1329" y="2052"/>
                  </a:cubicBezTo>
                  <a:cubicBezTo>
                    <a:pt x="1332" y="2052"/>
                    <a:pt x="1335" y="2051"/>
                    <a:pt x="1338" y="2051"/>
                  </a:cubicBezTo>
                  <a:cubicBezTo>
                    <a:pt x="1339" y="2051"/>
                    <a:pt x="1340" y="2051"/>
                    <a:pt x="1342" y="2051"/>
                  </a:cubicBezTo>
                  <a:cubicBezTo>
                    <a:pt x="1343" y="2051"/>
                    <a:pt x="1344" y="2051"/>
                    <a:pt x="1345" y="2051"/>
                  </a:cubicBezTo>
                  <a:cubicBezTo>
                    <a:pt x="1346" y="2051"/>
                    <a:pt x="1347" y="2051"/>
                    <a:pt x="1349" y="2051"/>
                  </a:cubicBezTo>
                  <a:cubicBezTo>
                    <a:pt x="1350" y="2051"/>
                    <a:pt x="1350" y="2051"/>
                    <a:pt x="1351" y="2051"/>
                  </a:cubicBezTo>
                  <a:cubicBezTo>
                    <a:pt x="1353" y="2051"/>
                    <a:pt x="1354" y="2052"/>
                    <a:pt x="1355" y="2052"/>
                  </a:cubicBezTo>
                  <a:cubicBezTo>
                    <a:pt x="1356" y="2052"/>
                    <a:pt x="1356" y="2052"/>
                    <a:pt x="1356" y="2052"/>
                  </a:cubicBezTo>
                  <a:cubicBezTo>
                    <a:pt x="1356" y="2052"/>
                    <a:pt x="1356" y="2052"/>
                    <a:pt x="1355" y="2051"/>
                  </a:cubicBezTo>
                  <a:cubicBezTo>
                    <a:pt x="1355" y="2051"/>
                    <a:pt x="1354" y="2051"/>
                    <a:pt x="1354" y="2051"/>
                  </a:cubicBezTo>
                  <a:cubicBezTo>
                    <a:pt x="1353" y="2050"/>
                    <a:pt x="1352" y="2050"/>
                    <a:pt x="1352" y="2050"/>
                  </a:cubicBezTo>
                  <a:cubicBezTo>
                    <a:pt x="1351" y="2049"/>
                    <a:pt x="1350" y="2049"/>
                    <a:pt x="1349" y="2049"/>
                  </a:cubicBezTo>
                  <a:cubicBezTo>
                    <a:pt x="1348" y="2048"/>
                    <a:pt x="1347" y="2048"/>
                    <a:pt x="1346" y="2048"/>
                  </a:cubicBezTo>
                  <a:cubicBezTo>
                    <a:pt x="1344" y="2048"/>
                    <a:pt x="1343" y="2047"/>
                    <a:pt x="1342" y="2047"/>
                  </a:cubicBezTo>
                  <a:cubicBezTo>
                    <a:pt x="1341" y="2047"/>
                    <a:pt x="1339" y="2047"/>
                    <a:pt x="1338" y="2047"/>
                  </a:cubicBezTo>
                  <a:cubicBezTo>
                    <a:pt x="1335" y="2046"/>
                    <a:pt x="1331" y="2046"/>
                    <a:pt x="1328" y="2046"/>
                  </a:cubicBezTo>
                  <a:cubicBezTo>
                    <a:pt x="1325" y="2047"/>
                    <a:pt x="1321" y="2047"/>
                    <a:pt x="1317" y="2048"/>
                  </a:cubicBezTo>
                  <a:cubicBezTo>
                    <a:pt x="1316" y="2048"/>
                    <a:pt x="1314" y="2048"/>
                    <a:pt x="1312" y="2048"/>
                  </a:cubicBezTo>
                  <a:cubicBezTo>
                    <a:pt x="1310" y="2049"/>
                    <a:pt x="1308" y="2049"/>
                    <a:pt x="1306" y="2049"/>
                  </a:cubicBezTo>
                  <a:cubicBezTo>
                    <a:pt x="1303" y="2050"/>
                    <a:pt x="1299" y="2051"/>
                    <a:pt x="1295" y="2052"/>
                  </a:cubicBezTo>
                  <a:cubicBezTo>
                    <a:pt x="1292" y="2052"/>
                    <a:pt x="1288" y="2053"/>
                    <a:pt x="1284" y="2053"/>
                  </a:cubicBezTo>
                  <a:cubicBezTo>
                    <a:pt x="1281" y="2053"/>
                    <a:pt x="1277" y="2053"/>
                    <a:pt x="1274" y="2053"/>
                  </a:cubicBezTo>
                  <a:cubicBezTo>
                    <a:pt x="1273" y="2053"/>
                    <a:pt x="1273" y="2053"/>
                    <a:pt x="1273" y="2053"/>
                  </a:cubicBezTo>
                  <a:cubicBezTo>
                    <a:pt x="1271" y="2051"/>
                    <a:pt x="1269" y="2049"/>
                    <a:pt x="1266" y="2047"/>
                  </a:cubicBezTo>
                  <a:cubicBezTo>
                    <a:pt x="1252" y="2033"/>
                    <a:pt x="1239" y="2024"/>
                    <a:pt x="1227" y="2018"/>
                  </a:cubicBezTo>
                  <a:cubicBezTo>
                    <a:pt x="1228" y="2018"/>
                    <a:pt x="1230" y="2018"/>
                    <a:pt x="1231" y="2018"/>
                  </a:cubicBezTo>
                  <a:cubicBezTo>
                    <a:pt x="1232" y="2018"/>
                    <a:pt x="1234" y="2017"/>
                    <a:pt x="1236" y="2017"/>
                  </a:cubicBezTo>
                  <a:cubicBezTo>
                    <a:pt x="1237" y="2017"/>
                    <a:pt x="1239" y="2016"/>
                    <a:pt x="1241" y="2016"/>
                  </a:cubicBezTo>
                  <a:cubicBezTo>
                    <a:pt x="1244" y="2015"/>
                    <a:pt x="1248" y="2015"/>
                    <a:pt x="1251" y="2014"/>
                  </a:cubicBezTo>
                  <a:cubicBezTo>
                    <a:pt x="1254" y="2014"/>
                    <a:pt x="1254" y="2014"/>
                    <a:pt x="1254" y="2014"/>
                  </a:cubicBezTo>
                  <a:cubicBezTo>
                    <a:pt x="1255" y="2014"/>
                    <a:pt x="1256" y="2013"/>
                    <a:pt x="1257" y="2013"/>
                  </a:cubicBezTo>
                  <a:cubicBezTo>
                    <a:pt x="1258" y="2013"/>
                    <a:pt x="1260" y="2013"/>
                    <a:pt x="1262" y="2013"/>
                  </a:cubicBezTo>
                  <a:cubicBezTo>
                    <a:pt x="1265" y="2013"/>
                    <a:pt x="1269" y="2012"/>
                    <a:pt x="1272" y="2012"/>
                  </a:cubicBezTo>
                  <a:cubicBezTo>
                    <a:pt x="1273" y="2012"/>
                    <a:pt x="1273" y="2012"/>
                    <a:pt x="1274" y="2012"/>
                  </a:cubicBezTo>
                  <a:cubicBezTo>
                    <a:pt x="1275" y="2012"/>
                    <a:pt x="1276" y="2012"/>
                    <a:pt x="1277" y="2013"/>
                  </a:cubicBezTo>
                  <a:cubicBezTo>
                    <a:pt x="1278" y="2013"/>
                    <a:pt x="1280" y="2013"/>
                    <a:pt x="1281" y="2013"/>
                  </a:cubicBezTo>
                  <a:cubicBezTo>
                    <a:pt x="1282" y="2013"/>
                    <a:pt x="1283" y="2013"/>
                    <a:pt x="1283" y="2013"/>
                  </a:cubicBezTo>
                  <a:cubicBezTo>
                    <a:pt x="1284" y="2013"/>
                    <a:pt x="1285" y="2014"/>
                    <a:pt x="1285" y="2014"/>
                  </a:cubicBezTo>
                  <a:cubicBezTo>
                    <a:pt x="1286" y="2014"/>
                    <a:pt x="1286" y="2014"/>
                    <a:pt x="1286" y="2014"/>
                  </a:cubicBezTo>
                  <a:cubicBezTo>
                    <a:pt x="1287" y="2014"/>
                    <a:pt x="1287" y="2014"/>
                    <a:pt x="1287" y="2014"/>
                  </a:cubicBezTo>
                  <a:cubicBezTo>
                    <a:pt x="1288" y="2014"/>
                    <a:pt x="1289" y="2014"/>
                    <a:pt x="1289" y="2015"/>
                  </a:cubicBezTo>
                  <a:cubicBezTo>
                    <a:pt x="1291" y="2015"/>
                    <a:pt x="1292" y="2015"/>
                    <a:pt x="1293" y="2016"/>
                  </a:cubicBezTo>
                  <a:cubicBezTo>
                    <a:pt x="1294" y="2016"/>
                    <a:pt x="1295" y="2016"/>
                    <a:pt x="1296" y="2017"/>
                  </a:cubicBezTo>
                  <a:cubicBezTo>
                    <a:pt x="1297" y="2017"/>
                    <a:pt x="1298" y="2018"/>
                    <a:pt x="1299" y="2018"/>
                  </a:cubicBezTo>
                  <a:cubicBezTo>
                    <a:pt x="1300" y="2018"/>
                    <a:pt x="1300" y="2019"/>
                    <a:pt x="1301" y="2019"/>
                  </a:cubicBezTo>
                  <a:cubicBezTo>
                    <a:pt x="1303" y="2020"/>
                    <a:pt x="1304" y="2021"/>
                    <a:pt x="1304" y="2021"/>
                  </a:cubicBezTo>
                  <a:cubicBezTo>
                    <a:pt x="1305" y="2022"/>
                    <a:pt x="1305" y="2022"/>
                    <a:pt x="1305" y="2022"/>
                  </a:cubicBezTo>
                  <a:cubicBezTo>
                    <a:pt x="1305" y="2022"/>
                    <a:pt x="1305" y="2022"/>
                    <a:pt x="1305" y="2021"/>
                  </a:cubicBezTo>
                  <a:cubicBezTo>
                    <a:pt x="1304" y="2020"/>
                    <a:pt x="1303" y="2019"/>
                    <a:pt x="1302" y="2018"/>
                  </a:cubicBezTo>
                  <a:cubicBezTo>
                    <a:pt x="1302" y="2018"/>
                    <a:pt x="1301" y="2017"/>
                    <a:pt x="1300" y="2016"/>
                  </a:cubicBezTo>
                  <a:cubicBezTo>
                    <a:pt x="1299" y="2016"/>
                    <a:pt x="1299" y="2015"/>
                    <a:pt x="1298" y="2014"/>
                  </a:cubicBezTo>
                  <a:cubicBezTo>
                    <a:pt x="1297" y="2014"/>
                    <a:pt x="1296" y="2013"/>
                    <a:pt x="1295" y="2012"/>
                  </a:cubicBezTo>
                  <a:cubicBezTo>
                    <a:pt x="1293" y="2012"/>
                    <a:pt x="1292" y="2011"/>
                    <a:pt x="1291" y="2010"/>
                  </a:cubicBezTo>
                  <a:cubicBezTo>
                    <a:pt x="1288" y="2009"/>
                    <a:pt x="1285" y="2008"/>
                    <a:pt x="1282" y="2007"/>
                  </a:cubicBezTo>
                  <a:cubicBezTo>
                    <a:pt x="1281" y="2007"/>
                    <a:pt x="1279" y="2006"/>
                    <a:pt x="1277" y="2006"/>
                  </a:cubicBezTo>
                  <a:cubicBezTo>
                    <a:pt x="1277" y="2006"/>
                    <a:pt x="1276" y="2006"/>
                    <a:pt x="1275" y="2006"/>
                  </a:cubicBezTo>
                  <a:cubicBezTo>
                    <a:pt x="1274" y="2006"/>
                    <a:pt x="1273" y="2005"/>
                    <a:pt x="1272" y="2005"/>
                  </a:cubicBezTo>
                  <a:cubicBezTo>
                    <a:pt x="1271" y="2005"/>
                    <a:pt x="1270" y="2005"/>
                    <a:pt x="1269" y="2005"/>
                  </a:cubicBezTo>
                  <a:cubicBezTo>
                    <a:pt x="1269" y="2005"/>
                    <a:pt x="1268" y="2005"/>
                    <a:pt x="1267" y="2005"/>
                  </a:cubicBezTo>
                  <a:cubicBezTo>
                    <a:pt x="1265" y="2005"/>
                    <a:pt x="1263" y="2005"/>
                    <a:pt x="1261" y="2005"/>
                  </a:cubicBezTo>
                  <a:cubicBezTo>
                    <a:pt x="1259" y="2005"/>
                    <a:pt x="1258" y="2005"/>
                    <a:pt x="1256" y="2006"/>
                  </a:cubicBezTo>
                  <a:cubicBezTo>
                    <a:pt x="1255" y="2006"/>
                    <a:pt x="1254" y="2006"/>
                    <a:pt x="1253" y="2006"/>
                  </a:cubicBezTo>
                  <a:cubicBezTo>
                    <a:pt x="1250" y="2006"/>
                    <a:pt x="1250" y="2006"/>
                    <a:pt x="1250" y="2006"/>
                  </a:cubicBezTo>
                  <a:cubicBezTo>
                    <a:pt x="1246" y="2007"/>
                    <a:pt x="1243" y="2008"/>
                    <a:pt x="1239" y="2008"/>
                  </a:cubicBezTo>
                  <a:cubicBezTo>
                    <a:pt x="1238" y="2009"/>
                    <a:pt x="1236" y="2009"/>
                    <a:pt x="1234" y="2010"/>
                  </a:cubicBezTo>
                  <a:cubicBezTo>
                    <a:pt x="1232" y="2010"/>
                    <a:pt x="1231" y="2011"/>
                    <a:pt x="1229" y="2011"/>
                  </a:cubicBezTo>
                  <a:cubicBezTo>
                    <a:pt x="1226" y="2012"/>
                    <a:pt x="1223" y="2013"/>
                    <a:pt x="1220" y="2013"/>
                  </a:cubicBezTo>
                  <a:cubicBezTo>
                    <a:pt x="1219" y="2013"/>
                    <a:pt x="1219" y="2014"/>
                    <a:pt x="1218" y="2014"/>
                  </a:cubicBezTo>
                  <a:cubicBezTo>
                    <a:pt x="1197" y="2004"/>
                    <a:pt x="1181" y="2003"/>
                    <a:pt x="1172" y="1996"/>
                  </a:cubicBezTo>
                  <a:cubicBezTo>
                    <a:pt x="1136" y="1966"/>
                    <a:pt x="1187" y="1935"/>
                    <a:pt x="1218" y="1915"/>
                  </a:cubicBezTo>
                  <a:cubicBezTo>
                    <a:pt x="1242" y="1899"/>
                    <a:pt x="1273" y="1889"/>
                    <a:pt x="1299" y="1903"/>
                  </a:cubicBezTo>
                  <a:cubicBezTo>
                    <a:pt x="1342" y="1927"/>
                    <a:pt x="1344" y="1954"/>
                    <a:pt x="1380" y="1991"/>
                  </a:cubicBezTo>
                  <a:cubicBezTo>
                    <a:pt x="1380" y="1993"/>
                    <a:pt x="1380" y="1995"/>
                    <a:pt x="1380" y="1996"/>
                  </a:cubicBezTo>
                  <a:cubicBezTo>
                    <a:pt x="1380" y="1998"/>
                    <a:pt x="1380" y="2000"/>
                    <a:pt x="1380" y="2001"/>
                  </a:cubicBezTo>
                  <a:cubicBezTo>
                    <a:pt x="1381" y="2003"/>
                    <a:pt x="1381" y="2005"/>
                    <a:pt x="1381" y="2007"/>
                  </a:cubicBezTo>
                  <a:cubicBezTo>
                    <a:pt x="1382" y="2010"/>
                    <a:pt x="1383" y="2014"/>
                    <a:pt x="1384" y="2019"/>
                  </a:cubicBezTo>
                  <a:cubicBezTo>
                    <a:pt x="1386" y="2023"/>
                    <a:pt x="1388" y="2027"/>
                    <a:pt x="1391" y="2031"/>
                  </a:cubicBezTo>
                  <a:cubicBezTo>
                    <a:pt x="1392" y="2031"/>
                    <a:pt x="1392" y="2031"/>
                    <a:pt x="1392" y="2031"/>
                  </a:cubicBezTo>
                  <a:cubicBezTo>
                    <a:pt x="1392" y="2032"/>
                    <a:pt x="1392" y="2032"/>
                    <a:pt x="1392" y="2032"/>
                  </a:cubicBezTo>
                  <a:cubicBezTo>
                    <a:pt x="1392" y="2032"/>
                    <a:pt x="1392" y="2032"/>
                    <a:pt x="1392" y="2032"/>
                  </a:cubicBezTo>
                  <a:cubicBezTo>
                    <a:pt x="1392" y="2032"/>
                    <a:pt x="1392" y="2032"/>
                    <a:pt x="1392" y="2032"/>
                  </a:cubicBezTo>
                  <a:cubicBezTo>
                    <a:pt x="1393" y="2032"/>
                    <a:pt x="1393" y="2032"/>
                    <a:pt x="1393" y="2032"/>
                  </a:cubicBezTo>
                  <a:cubicBezTo>
                    <a:pt x="1393" y="2033"/>
                    <a:pt x="1393" y="2033"/>
                    <a:pt x="1394" y="2033"/>
                  </a:cubicBezTo>
                  <a:cubicBezTo>
                    <a:pt x="1395" y="2034"/>
                    <a:pt x="1396" y="2035"/>
                    <a:pt x="1397" y="2036"/>
                  </a:cubicBezTo>
                  <a:cubicBezTo>
                    <a:pt x="1399" y="2038"/>
                    <a:pt x="1401" y="2039"/>
                    <a:pt x="1403" y="2041"/>
                  </a:cubicBezTo>
                  <a:cubicBezTo>
                    <a:pt x="1404" y="2042"/>
                    <a:pt x="1406" y="2043"/>
                    <a:pt x="1408" y="2044"/>
                  </a:cubicBezTo>
                  <a:cubicBezTo>
                    <a:pt x="1408" y="2045"/>
                    <a:pt x="1408" y="2045"/>
                    <a:pt x="1409" y="2046"/>
                  </a:cubicBezTo>
                  <a:cubicBezTo>
                    <a:pt x="1409" y="2047"/>
                    <a:pt x="1410" y="2049"/>
                    <a:pt x="1410" y="2051"/>
                  </a:cubicBezTo>
                  <a:cubicBezTo>
                    <a:pt x="1411" y="2053"/>
                    <a:pt x="1412" y="2054"/>
                    <a:pt x="1412" y="2056"/>
                  </a:cubicBezTo>
                  <a:cubicBezTo>
                    <a:pt x="1412" y="2057"/>
                    <a:pt x="1413" y="2058"/>
                    <a:pt x="1413" y="2059"/>
                  </a:cubicBezTo>
                  <a:cubicBezTo>
                    <a:pt x="1413" y="2061"/>
                    <a:pt x="1414" y="2062"/>
                    <a:pt x="1414" y="2063"/>
                  </a:cubicBezTo>
                  <a:cubicBezTo>
                    <a:pt x="1415" y="2065"/>
                    <a:pt x="1415" y="2067"/>
                    <a:pt x="1416" y="2069"/>
                  </a:cubicBezTo>
                  <a:cubicBezTo>
                    <a:pt x="1416" y="2070"/>
                    <a:pt x="1417" y="2070"/>
                    <a:pt x="1417" y="2071"/>
                  </a:cubicBezTo>
                  <a:cubicBezTo>
                    <a:pt x="1417" y="2071"/>
                    <a:pt x="1417" y="2072"/>
                    <a:pt x="1418" y="2073"/>
                  </a:cubicBezTo>
                  <a:cubicBezTo>
                    <a:pt x="1418" y="2074"/>
                    <a:pt x="1419" y="2075"/>
                    <a:pt x="1420" y="2076"/>
                  </a:cubicBezTo>
                  <a:cubicBezTo>
                    <a:pt x="1420" y="2077"/>
                    <a:pt x="1421" y="2078"/>
                    <a:pt x="1422" y="2079"/>
                  </a:cubicBezTo>
                  <a:cubicBezTo>
                    <a:pt x="1422" y="2080"/>
                    <a:pt x="1423" y="2080"/>
                    <a:pt x="1424" y="2081"/>
                  </a:cubicBezTo>
                  <a:cubicBezTo>
                    <a:pt x="1425" y="2083"/>
                    <a:pt x="1427" y="2084"/>
                    <a:pt x="1429" y="2086"/>
                  </a:cubicBezTo>
                  <a:cubicBezTo>
                    <a:pt x="1431" y="2087"/>
                    <a:pt x="1433" y="2088"/>
                    <a:pt x="1435" y="2088"/>
                  </a:cubicBezTo>
                  <a:cubicBezTo>
                    <a:pt x="1436" y="2089"/>
                    <a:pt x="1438" y="2089"/>
                    <a:pt x="1440" y="2089"/>
                  </a:cubicBezTo>
                  <a:cubicBezTo>
                    <a:pt x="1441" y="2089"/>
                    <a:pt x="1442" y="2089"/>
                    <a:pt x="1443" y="2089"/>
                  </a:cubicBezTo>
                  <a:cubicBezTo>
                    <a:pt x="1445" y="2088"/>
                    <a:pt x="1445" y="2088"/>
                    <a:pt x="1446" y="2088"/>
                  </a:cubicBezTo>
                  <a:cubicBezTo>
                    <a:pt x="1446" y="2087"/>
                    <a:pt x="1446" y="2087"/>
                    <a:pt x="1446" y="2087"/>
                  </a:cubicBezTo>
                  <a:cubicBezTo>
                    <a:pt x="1446" y="2087"/>
                    <a:pt x="1446" y="2087"/>
                    <a:pt x="1446" y="2087"/>
                  </a:cubicBezTo>
                  <a:cubicBezTo>
                    <a:pt x="1445" y="2087"/>
                    <a:pt x="1444" y="2087"/>
                    <a:pt x="1443" y="2087"/>
                  </a:cubicBezTo>
                  <a:cubicBezTo>
                    <a:pt x="1442" y="2087"/>
                    <a:pt x="1441" y="2087"/>
                    <a:pt x="1440" y="2086"/>
                  </a:cubicBezTo>
                  <a:cubicBezTo>
                    <a:pt x="1439" y="2086"/>
                    <a:pt x="1438" y="2085"/>
                    <a:pt x="1436" y="2084"/>
                  </a:cubicBezTo>
                  <a:cubicBezTo>
                    <a:pt x="1434" y="2082"/>
                    <a:pt x="1431" y="2080"/>
                    <a:pt x="1429" y="2077"/>
                  </a:cubicBezTo>
                  <a:cubicBezTo>
                    <a:pt x="1428" y="2075"/>
                    <a:pt x="1427" y="2074"/>
                    <a:pt x="1426" y="2072"/>
                  </a:cubicBezTo>
                  <a:cubicBezTo>
                    <a:pt x="1426" y="2071"/>
                    <a:pt x="1425" y="2070"/>
                    <a:pt x="1425" y="2069"/>
                  </a:cubicBezTo>
                  <a:cubicBezTo>
                    <a:pt x="1425" y="2069"/>
                    <a:pt x="1424" y="2068"/>
                    <a:pt x="1424" y="2068"/>
                  </a:cubicBezTo>
                  <a:cubicBezTo>
                    <a:pt x="1424" y="2067"/>
                    <a:pt x="1424" y="2067"/>
                    <a:pt x="1424" y="2066"/>
                  </a:cubicBezTo>
                  <a:cubicBezTo>
                    <a:pt x="1423" y="2064"/>
                    <a:pt x="1422" y="2062"/>
                    <a:pt x="1421" y="2060"/>
                  </a:cubicBezTo>
                  <a:cubicBezTo>
                    <a:pt x="1421" y="2059"/>
                    <a:pt x="1420" y="2058"/>
                    <a:pt x="1420" y="2057"/>
                  </a:cubicBezTo>
                  <a:cubicBezTo>
                    <a:pt x="1420" y="2056"/>
                    <a:pt x="1419" y="2055"/>
                    <a:pt x="1419" y="2054"/>
                  </a:cubicBezTo>
                  <a:cubicBezTo>
                    <a:pt x="1418" y="2052"/>
                    <a:pt x="1417" y="2051"/>
                    <a:pt x="1416" y="2049"/>
                  </a:cubicBezTo>
                  <a:cubicBezTo>
                    <a:pt x="1416" y="2049"/>
                    <a:pt x="1416" y="2049"/>
                    <a:pt x="1416" y="2049"/>
                  </a:cubicBezTo>
                  <a:cubicBezTo>
                    <a:pt x="1418" y="2050"/>
                    <a:pt x="1418" y="2050"/>
                    <a:pt x="1418" y="2050"/>
                  </a:cubicBezTo>
                  <a:cubicBezTo>
                    <a:pt x="1419" y="2051"/>
                    <a:pt x="1419" y="2051"/>
                    <a:pt x="1419" y="2051"/>
                  </a:cubicBezTo>
                  <a:cubicBezTo>
                    <a:pt x="1420" y="2052"/>
                    <a:pt x="1420" y="2052"/>
                    <a:pt x="1421" y="2052"/>
                  </a:cubicBezTo>
                  <a:cubicBezTo>
                    <a:pt x="1422" y="2053"/>
                    <a:pt x="1423" y="2054"/>
                    <a:pt x="1424" y="2054"/>
                  </a:cubicBezTo>
                  <a:cubicBezTo>
                    <a:pt x="1425" y="2055"/>
                    <a:pt x="1426" y="2056"/>
                    <a:pt x="1426" y="2056"/>
                  </a:cubicBezTo>
                  <a:cubicBezTo>
                    <a:pt x="1430" y="2059"/>
                    <a:pt x="1434" y="2062"/>
                    <a:pt x="1437" y="2065"/>
                  </a:cubicBezTo>
                  <a:cubicBezTo>
                    <a:pt x="1440" y="2068"/>
                    <a:pt x="1443" y="2071"/>
                    <a:pt x="1446" y="2074"/>
                  </a:cubicBezTo>
                  <a:cubicBezTo>
                    <a:pt x="1448" y="2078"/>
                    <a:pt x="1451" y="2081"/>
                    <a:pt x="1453" y="2083"/>
                  </a:cubicBezTo>
                  <a:cubicBezTo>
                    <a:pt x="1454" y="2085"/>
                    <a:pt x="1455" y="2086"/>
                    <a:pt x="1456" y="2088"/>
                  </a:cubicBezTo>
                  <a:cubicBezTo>
                    <a:pt x="1457" y="2089"/>
                    <a:pt x="1458" y="2090"/>
                    <a:pt x="1459" y="2091"/>
                  </a:cubicBezTo>
                  <a:cubicBezTo>
                    <a:pt x="1460" y="2093"/>
                    <a:pt x="1460" y="2094"/>
                    <a:pt x="1461" y="2095"/>
                  </a:cubicBezTo>
                  <a:cubicBezTo>
                    <a:pt x="1462" y="2096"/>
                    <a:pt x="1462" y="2097"/>
                    <a:pt x="1463" y="2098"/>
                  </a:cubicBezTo>
                  <a:cubicBezTo>
                    <a:pt x="1464" y="2100"/>
                    <a:pt x="1465" y="2101"/>
                    <a:pt x="1466" y="2102"/>
                  </a:cubicBezTo>
                  <a:cubicBezTo>
                    <a:pt x="1466" y="2103"/>
                    <a:pt x="1466" y="2104"/>
                    <a:pt x="1466" y="2104"/>
                  </a:cubicBezTo>
                  <a:cubicBezTo>
                    <a:pt x="1466" y="2104"/>
                    <a:pt x="1466" y="2103"/>
                    <a:pt x="1466" y="2102"/>
                  </a:cubicBezTo>
                  <a:cubicBezTo>
                    <a:pt x="1466" y="2101"/>
                    <a:pt x="1465" y="2099"/>
                    <a:pt x="1464" y="2097"/>
                  </a:cubicBezTo>
                  <a:cubicBezTo>
                    <a:pt x="1464" y="2096"/>
                    <a:pt x="1464" y="2095"/>
                    <a:pt x="1463" y="2094"/>
                  </a:cubicBezTo>
                  <a:cubicBezTo>
                    <a:pt x="1463" y="2093"/>
                    <a:pt x="1462" y="2091"/>
                    <a:pt x="1462" y="2090"/>
                  </a:cubicBezTo>
                  <a:cubicBezTo>
                    <a:pt x="1461" y="2089"/>
                    <a:pt x="1460" y="2087"/>
                    <a:pt x="1459" y="2086"/>
                  </a:cubicBezTo>
                  <a:cubicBezTo>
                    <a:pt x="1459" y="2084"/>
                    <a:pt x="1458" y="2082"/>
                    <a:pt x="1457" y="2081"/>
                  </a:cubicBezTo>
                  <a:cubicBezTo>
                    <a:pt x="1455" y="2078"/>
                    <a:pt x="1453" y="2074"/>
                    <a:pt x="1450" y="2071"/>
                  </a:cubicBezTo>
                  <a:cubicBezTo>
                    <a:pt x="1448" y="2067"/>
                    <a:pt x="1445" y="2064"/>
                    <a:pt x="1442" y="2060"/>
                  </a:cubicBezTo>
                  <a:cubicBezTo>
                    <a:pt x="1441" y="2060"/>
                    <a:pt x="1440" y="2059"/>
                    <a:pt x="1439" y="2058"/>
                  </a:cubicBezTo>
                  <a:cubicBezTo>
                    <a:pt x="1438" y="2057"/>
                    <a:pt x="1438" y="2056"/>
                    <a:pt x="1437" y="2055"/>
                  </a:cubicBezTo>
                  <a:cubicBezTo>
                    <a:pt x="1436" y="2054"/>
                    <a:pt x="1435" y="2054"/>
                    <a:pt x="1434" y="2053"/>
                  </a:cubicBezTo>
                  <a:cubicBezTo>
                    <a:pt x="1433" y="2052"/>
                    <a:pt x="1432" y="2051"/>
                    <a:pt x="1431" y="2050"/>
                  </a:cubicBezTo>
                  <a:cubicBezTo>
                    <a:pt x="1430" y="2050"/>
                    <a:pt x="1429" y="2049"/>
                    <a:pt x="1428" y="2048"/>
                  </a:cubicBezTo>
                  <a:cubicBezTo>
                    <a:pt x="1427" y="2047"/>
                    <a:pt x="1426" y="2047"/>
                    <a:pt x="1425" y="2046"/>
                  </a:cubicBezTo>
                  <a:cubicBezTo>
                    <a:pt x="1425" y="2045"/>
                    <a:pt x="1424" y="2045"/>
                    <a:pt x="1424" y="2045"/>
                  </a:cubicBezTo>
                  <a:cubicBezTo>
                    <a:pt x="1422" y="2044"/>
                    <a:pt x="1422" y="2044"/>
                    <a:pt x="1422" y="2044"/>
                  </a:cubicBezTo>
                  <a:cubicBezTo>
                    <a:pt x="1421" y="2043"/>
                    <a:pt x="1421" y="2043"/>
                    <a:pt x="1421" y="2043"/>
                  </a:cubicBezTo>
                  <a:cubicBezTo>
                    <a:pt x="1420" y="2042"/>
                    <a:pt x="1420" y="2042"/>
                    <a:pt x="1420" y="2042"/>
                  </a:cubicBezTo>
                  <a:cubicBezTo>
                    <a:pt x="1419" y="2042"/>
                    <a:pt x="1419" y="2042"/>
                    <a:pt x="1419" y="2042"/>
                  </a:cubicBezTo>
                  <a:cubicBezTo>
                    <a:pt x="1415" y="2039"/>
                    <a:pt x="1411" y="2037"/>
                    <a:pt x="1407" y="2034"/>
                  </a:cubicBezTo>
                  <a:cubicBezTo>
                    <a:pt x="1405" y="2033"/>
                    <a:pt x="1403" y="2032"/>
                    <a:pt x="1401" y="2030"/>
                  </a:cubicBezTo>
                  <a:cubicBezTo>
                    <a:pt x="1400" y="2030"/>
                    <a:pt x="1400" y="2029"/>
                    <a:pt x="1399" y="2028"/>
                  </a:cubicBezTo>
                  <a:cubicBezTo>
                    <a:pt x="1399" y="2028"/>
                    <a:pt x="1398" y="2027"/>
                    <a:pt x="1398"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7"/>
                    <a:pt x="1397" y="2027"/>
                    <a:pt x="1397" y="2027"/>
                  </a:cubicBezTo>
                  <a:cubicBezTo>
                    <a:pt x="1397" y="2026"/>
                    <a:pt x="1397" y="2026"/>
                    <a:pt x="1397" y="2026"/>
                  </a:cubicBezTo>
                  <a:cubicBezTo>
                    <a:pt x="1394" y="2023"/>
                    <a:pt x="1391" y="2020"/>
                    <a:pt x="1390" y="2016"/>
                  </a:cubicBezTo>
                  <a:cubicBezTo>
                    <a:pt x="1388" y="2013"/>
                    <a:pt x="1386" y="2009"/>
                    <a:pt x="1385" y="2006"/>
                  </a:cubicBezTo>
                  <a:cubicBezTo>
                    <a:pt x="1384" y="2002"/>
                    <a:pt x="1384" y="1999"/>
                    <a:pt x="1383" y="1996"/>
                  </a:cubicBezTo>
                  <a:cubicBezTo>
                    <a:pt x="1383" y="1995"/>
                    <a:pt x="1383" y="1994"/>
                    <a:pt x="1383" y="1994"/>
                  </a:cubicBezTo>
                  <a:cubicBezTo>
                    <a:pt x="1385" y="1996"/>
                    <a:pt x="1387" y="1998"/>
                    <a:pt x="1389" y="2000"/>
                  </a:cubicBezTo>
                  <a:cubicBezTo>
                    <a:pt x="1414" y="2022"/>
                    <a:pt x="1452" y="2039"/>
                    <a:pt x="1482" y="2057"/>
                  </a:cubicBezTo>
                  <a:cubicBezTo>
                    <a:pt x="1497" y="2067"/>
                    <a:pt x="1510" y="2078"/>
                    <a:pt x="1521" y="2091"/>
                  </a:cubicBezTo>
                  <a:cubicBezTo>
                    <a:pt x="1521" y="2091"/>
                    <a:pt x="1522" y="2091"/>
                    <a:pt x="1522" y="2092"/>
                  </a:cubicBezTo>
                  <a:cubicBezTo>
                    <a:pt x="1522" y="2093"/>
                    <a:pt x="1522" y="2094"/>
                    <a:pt x="1523" y="2095"/>
                  </a:cubicBezTo>
                  <a:cubicBezTo>
                    <a:pt x="1523" y="2096"/>
                    <a:pt x="1524" y="2097"/>
                    <a:pt x="1524" y="2099"/>
                  </a:cubicBezTo>
                  <a:cubicBezTo>
                    <a:pt x="1524" y="2100"/>
                    <a:pt x="1525" y="2101"/>
                    <a:pt x="1525" y="2102"/>
                  </a:cubicBezTo>
                  <a:cubicBezTo>
                    <a:pt x="1525" y="2103"/>
                    <a:pt x="1525" y="2103"/>
                    <a:pt x="1525" y="2104"/>
                  </a:cubicBezTo>
                  <a:cubicBezTo>
                    <a:pt x="1526" y="2105"/>
                    <a:pt x="1526" y="2105"/>
                    <a:pt x="1526" y="2106"/>
                  </a:cubicBezTo>
                  <a:cubicBezTo>
                    <a:pt x="1526" y="2107"/>
                    <a:pt x="1526" y="2108"/>
                    <a:pt x="1527" y="2110"/>
                  </a:cubicBezTo>
                  <a:cubicBezTo>
                    <a:pt x="1527" y="2110"/>
                    <a:pt x="1527" y="2111"/>
                    <a:pt x="1527" y="2111"/>
                  </a:cubicBezTo>
                  <a:cubicBezTo>
                    <a:pt x="1527" y="2112"/>
                    <a:pt x="1527" y="2113"/>
                    <a:pt x="1527" y="2113"/>
                  </a:cubicBezTo>
                  <a:cubicBezTo>
                    <a:pt x="1528" y="2115"/>
                    <a:pt x="1528" y="2116"/>
                    <a:pt x="1528" y="2117"/>
                  </a:cubicBezTo>
                  <a:cubicBezTo>
                    <a:pt x="1528" y="2118"/>
                    <a:pt x="1528" y="2119"/>
                    <a:pt x="1528" y="2120"/>
                  </a:cubicBezTo>
                  <a:cubicBezTo>
                    <a:pt x="1528" y="2121"/>
                    <a:pt x="1528" y="2122"/>
                    <a:pt x="1527" y="2122"/>
                  </a:cubicBezTo>
                  <a:cubicBezTo>
                    <a:pt x="1527" y="2123"/>
                    <a:pt x="1526" y="2124"/>
                    <a:pt x="1526" y="2125"/>
                  </a:cubicBezTo>
                  <a:cubicBezTo>
                    <a:pt x="1525" y="2126"/>
                    <a:pt x="1525" y="2127"/>
                    <a:pt x="1524" y="2128"/>
                  </a:cubicBezTo>
                  <a:cubicBezTo>
                    <a:pt x="1524" y="2128"/>
                    <a:pt x="1523" y="2129"/>
                    <a:pt x="1522" y="2130"/>
                  </a:cubicBezTo>
                  <a:cubicBezTo>
                    <a:pt x="1522" y="2131"/>
                    <a:pt x="1521" y="2132"/>
                    <a:pt x="1520" y="2133"/>
                  </a:cubicBezTo>
                  <a:cubicBezTo>
                    <a:pt x="1519" y="2134"/>
                    <a:pt x="1517" y="2136"/>
                    <a:pt x="1515" y="2137"/>
                  </a:cubicBezTo>
                  <a:cubicBezTo>
                    <a:pt x="1515" y="2138"/>
                    <a:pt x="1514" y="2138"/>
                    <a:pt x="1514" y="2139"/>
                  </a:cubicBezTo>
                  <a:cubicBezTo>
                    <a:pt x="1513" y="2139"/>
                    <a:pt x="1513" y="2139"/>
                    <a:pt x="1512" y="2140"/>
                  </a:cubicBezTo>
                  <a:cubicBezTo>
                    <a:pt x="1511" y="2140"/>
                    <a:pt x="1510" y="2141"/>
                    <a:pt x="1509" y="2141"/>
                  </a:cubicBezTo>
                  <a:cubicBezTo>
                    <a:pt x="1509" y="2142"/>
                    <a:pt x="1508" y="2142"/>
                    <a:pt x="1508" y="2142"/>
                  </a:cubicBezTo>
                  <a:cubicBezTo>
                    <a:pt x="1507" y="2143"/>
                    <a:pt x="1507" y="2143"/>
                    <a:pt x="1506" y="2143"/>
                  </a:cubicBezTo>
                  <a:cubicBezTo>
                    <a:pt x="1506" y="2143"/>
                    <a:pt x="1505" y="2143"/>
                    <a:pt x="1505" y="2144"/>
                  </a:cubicBezTo>
                  <a:cubicBezTo>
                    <a:pt x="1504" y="2144"/>
                    <a:pt x="1504" y="2144"/>
                    <a:pt x="1504" y="2144"/>
                  </a:cubicBezTo>
                  <a:cubicBezTo>
                    <a:pt x="1503" y="2144"/>
                    <a:pt x="1503" y="2144"/>
                    <a:pt x="1503" y="2144"/>
                  </a:cubicBezTo>
                  <a:cubicBezTo>
                    <a:pt x="1502" y="2144"/>
                    <a:pt x="1502"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1" y="2145"/>
                    <a:pt x="1501" y="2145"/>
                    <a:pt x="1501" y="2145"/>
                  </a:cubicBezTo>
                  <a:cubicBezTo>
                    <a:pt x="1500" y="2145"/>
                    <a:pt x="1500" y="2145"/>
                    <a:pt x="1500" y="2145"/>
                  </a:cubicBezTo>
                  <a:cubicBezTo>
                    <a:pt x="1500" y="2145"/>
                    <a:pt x="1500" y="2145"/>
                    <a:pt x="1500" y="2145"/>
                  </a:cubicBezTo>
                  <a:cubicBezTo>
                    <a:pt x="1498" y="2145"/>
                    <a:pt x="1497" y="2146"/>
                    <a:pt x="1496" y="2146"/>
                  </a:cubicBezTo>
                  <a:cubicBezTo>
                    <a:pt x="1494" y="2146"/>
                    <a:pt x="1491" y="2147"/>
                    <a:pt x="1489" y="2148"/>
                  </a:cubicBezTo>
                  <a:cubicBezTo>
                    <a:pt x="1487" y="2148"/>
                    <a:pt x="1484" y="2149"/>
                    <a:pt x="1483" y="2150"/>
                  </a:cubicBezTo>
                  <a:cubicBezTo>
                    <a:pt x="1481" y="2151"/>
                    <a:pt x="1479" y="2152"/>
                    <a:pt x="1477" y="2153"/>
                  </a:cubicBezTo>
                  <a:cubicBezTo>
                    <a:pt x="1477" y="2153"/>
                    <a:pt x="1477" y="2153"/>
                    <a:pt x="1477" y="2154"/>
                  </a:cubicBezTo>
                  <a:cubicBezTo>
                    <a:pt x="1476" y="2154"/>
                    <a:pt x="1476" y="2154"/>
                    <a:pt x="1476" y="2155"/>
                  </a:cubicBezTo>
                  <a:cubicBezTo>
                    <a:pt x="1475" y="2155"/>
                    <a:pt x="1475" y="2156"/>
                    <a:pt x="1475" y="2156"/>
                  </a:cubicBezTo>
                  <a:cubicBezTo>
                    <a:pt x="1474" y="2157"/>
                    <a:pt x="1474" y="2157"/>
                    <a:pt x="1474" y="2158"/>
                  </a:cubicBezTo>
                  <a:cubicBezTo>
                    <a:pt x="1474" y="2158"/>
                    <a:pt x="1474" y="2159"/>
                    <a:pt x="1473" y="2159"/>
                  </a:cubicBezTo>
                  <a:cubicBezTo>
                    <a:pt x="1473" y="2160"/>
                    <a:pt x="1473" y="2160"/>
                    <a:pt x="1473" y="2160"/>
                  </a:cubicBezTo>
                  <a:cubicBezTo>
                    <a:pt x="1473" y="2160"/>
                    <a:pt x="1473" y="2160"/>
                    <a:pt x="1474" y="2159"/>
                  </a:cubicBezTo>
                  <a:cubicBezTo>
                    <a:pt x="1474" y="2159"/>
                    <a:pt x="1474" y="2159"/>
                    <a:pt x="1475" y="2158"/>
                  </a:cubicBezTo>
                  <a:cubicBezTo>
                    <a:pt x="1475" y="2158"/>
                    <a:pt x="1475" y="2158"/>
                    <a:pt x="1476" y="2157"/>
                  </a:cubicBezTo>
                  <a:cubicBezTo>
                    <a:pt x="1476" y="2157"/>
                    <a:pt x="1477" y="2157"/>
                    <a:pt x="1477" y="2156"/>
                  </a:cubicBezTo>
                  <a:cubicBezTo>
                    <a:pt x="1478" y="2156"/>
                    <a:pt x="1478" y="2156"/>
                    <a:pt x="1479" y="2155"/>
                  </a:cubicBezTo>
                  <a:cubicBezTo>
                    <a:pt x="1479" y="2155"/>
                    <a:pt x="1480" y="2155"/>
                    <a:pt x="1480" y="2155"/>
                  </a:cubicBezTo>
                  <a:cubicBezTo>
                    <a:pt x="1481" y="2155"/>
                    <a:pt x="1481" y="2155"/>
                    <a:pt x="1481" y="2155"/>
                  </a:cubicBezTo>
                  <a:cubicBezTo>
                    <a:pt x="1482" y="2154"/>
                    <a:pt x="1483" y="2154"/>
                    <a:pt x="1484" y="2154"/>
                  </a:cubicBezTo>
                  <a:cubicBezTo>
                    <a:pt x="1486" y="2154"/>
                    <a:pt x="1488" y="2154"/>
                    <a:pt x="1490" y="2153"/>
                  </a:cubicBezTo>
                  <a:cubicBezTo>
                    <a:pt x="1492" y="2153"/>
                    <a:pt x="1495" y="2153"/>
                    <a:pt x="1497" y="2153"/>
                  </a:cubicBezTo>
                  <a:cubicBezTo>
                    <a:pt x="1498" y="2153"/>
                    <a:pt x="1500" y="2153"/>
                    <a:pt x="1501" y="2152"/>
                  </a:cubicBezTo>
                  <a:cubicBezTo>
                    <a:pt x="1502" y="2152"/>
                    <a:pt x="1502" y="2152"/>
                    <a:pt x="1502" y="2152"/>
                  </a:cubicBezTo>
                  <a:cubicBezTo>
                    <a:pt x="1502" y="2152"/>
                    <a:pt x="1502" y="2152"/>
                    <a:pt x="1502" y="2152"/>
                  </a:cubicBezTo>
                  <a:cubicBezTo>
                    <a:pt x="1503" y="2152"/>
                    <a:pt x="1503" y="2152"/>
                    <a:pt x="1503" y="2152"/>
                  </a:cubicBezTo>
                  <a:cubicBezTo>
                    <a:pt x="1504" y="2152"/>
                    <a:pt x="1504" y="2152"/>
                    <a:pt x="1505" y="2152"/>
                  </a:cubicBezTo>
                  <a:cubicBezTo>
                    <a:pt x="1505" y="2152"/>
                    <a:pt x="1506" y="2151"/>
                    <a:pt x="1506" y="2151"/>
                  </a:cubicBezTo>
                  <a:cubicBezTo>
                    <a:pt x="1507" y="2151"/>
                    <a:pt x="1507" y="2151"/>
                    <a:pt x="1507" y="2151"/>
                  </a:cubicBezTo>
                  <a:cubicBezTo>
                    <a:pt x="1508" y="2151"/>
                    <a:pt x="1509" y="2151"/>
                    <a:pt x="1509" y="2150"/>
                  </a:cubicBezTo>
                  <a:cubicBezTo>
                    <a:pt x="1510" y="2150"/>
                    <a:pt x="1511" y="2150"/>
                    <a:pt x="1511" y="2149"/>
                  </a:cubicBezTo>
                  <a:cubicBezTo>
                    <a:pt x="1512" y="2149"/>
                    <a:pt x="1513" y="2149"/>
                    <a:pt x="1513" y="2148"/>
                  </a:cubicBezTo>
                  <a:cubicBezTo>
                    <a:pt x="1514" y="2148"/>
                    <a:pt x="1516" y="2147"/>
                    <a:pt x="1517" y="2146"/>
                  </a:cubicBezTo>
                  <a:cubicBezTo>
                    <a:pt x="1517" y="2146"/>
                    <a:pt x="1518" y="2145"/>
                    <a:pt x="1519" y="2145"/>
                  </a:cubicBezTo>
                  <a:cubicBezTo>
                    <a:pt x="1519" y="2144"/>
                    <a:pt x="1520" y="2144"/>
                    <a:pt x="1520" y="2143"/>
                  </a:cubicBezTo>
                  <a:cubicBezTo>
                    <a:pt x="1521" y="2143"/>
                    <a:pt x="1521" y="2142"/>
                    <a:pt x="1522" y="2142"/>
                  </a:cubicBezTo>
                  <a:cubicBezTo>
                    <a:pt x="1522" y="2141"/>
                    <a:pt x="1523" y="2141"/>
                    <a:pt x="1523" y="2140"/>
                  </a:cubicBezTo>
                  <a:cubicBezTo>
                    <a:pt x="1524" y="2140"/>
                    <a:pt x="1524" y="2140"/>
                    <a:pt x="1524" y="2140"/>
                  </a:cubicBezTo>
                  <a:cubicBezTo>
                    <a:pt x="1525" y="2139"/>
                    <a:pt x="1525" y="2139"/>
                    <a:pt x="1525" y="2139"/>
                  </a:cubicBezTo>
                  <a:cubicBezTo>
                    <a:pt x="1525" y="2138"/>
                    <a:pt x="1525" y="2138"/>
                    <a:pt x="1526" y="2137"/>
                  </a:cubicBezTo>
                  <a:cubicBezTo>
                    <a:pt x="1527" y="2136"/>
                    <a:pt x="1527" y="2135"/>
                    <a:pt x="1528" y="2134"/>
                  </a:cubicBezTo>
                  <a:cubicBezTo>
                    <a:pt x="1528" y="2133"/>
                    <a:pt x="1529" y="2132"/>
                    <a:pt x="1529" y="2131"/>
                  </a:cubicBezTo>
                  <a:cubicBezTo>
                    <a:pt x="1529" y="2132"/>
                    <a:pt x="1529" y="2133"/>
                    <a:pt x="1529" y="2134"/>
                  </a:cubicBezTo>
                  <a:cubicBezTo>
                    <a:pt x="1529" y="2135"/>
                    <a:pt x="1529" y="2135"/>
                    <a:pt x="1529" y="2136"/>
                  </a:cubicBezTo>
                  <a:cubicBezTo>
                    <a:pt x="1529" y="2138"/>
                    <a:pt x="1529" y="2138"/>
                    <a:pt x="1529" y="2138"/>
                  </a:cubicBezTo>
                  <a:cubicBezTo>
                    <a:pt x="1529" y="2140"/>
                    <a:pt x="1529" y="2141"/>
                    <a:pt x="1529" y="2142"/>
                  </a:cubicBezTo>
                  <a:cubicBezTo>
                    <a:pt x="1529" y="2145"/>
                    <a:pt x="1529" y="2148"/>
                    <a:pt x="1528" y="2151"/>
                  </a:cubicBezTo>
                  <a:cubicBezTo>
                    <a:pt x="1528" y="2152"/>
                    <a:pt x="1528" y="2153"/>
                    <a:pt x="1528" y="2154"/>
                  </a:cubicBezTo>
                  <a:cubicBezTo>
                    <a:pt x="1528" y="2155"/>
                    <a:pt x="1528" y="2155"/>
                    <a:pt x="1528" y="2155"/>
                  </a:cubicBezTo>
                  <a:cubicBezTo>
                    <a:pt x="1527" y="2157"/>
                    <a:pt x="1526" y="2159"/>
                    <a:pt x="1524" y="2161"/>
                  </a:cubicBezTo>
                  <a:cubicBezTo>
                    <a:pt x="1523" y="2163"/>
                    <a:pt x="1521" y="2166"/>
                    <a:pt x="1519" y="2167"/>
                  </a:cubicBezTo>
                  <a:cubicBezTo>
                    <a:pt x="1519" y="2168"/>
                    <a:pt x="1518" y="2168"/>
                    <a:pt x="1518" y="2169"/>
                  </a:cubicBezTo>
                  <a:cubicBezTo>
                    <a:pt x="1517" y="2169"/>
                    <a:pt x="1517" y="2170"/>
                    <a:pt x="1516" y="2170"/>
                  </a:cubicBezTo>
                  <a:cubicBezTo>
                    <a:pt x="1516" y="2171"/>
                    <a:pt x="1515" y="2171"/>
                    <a:pt x="1515" y="2172"/>
                  </a:cubicBezTo>
                  <a:cubicBezTo>
                    <a:pt x="1514" y="2172"/>
                    <a:pt x="1514" y="2172"/>
                    <a:pt x="1513" y="2173"/>
                  </a:cubicBezTo>
                  <a:cubicBezTo>
                    <a:pt x="1513" y="2173"/>
                    <a:pt x="1513" y="2173"/>
                    <a:pt x="1513" y="2173"/>
                  </a:cubicBezTo>
                  <a:cubicBezTo>
                    <a:pt x="1512" y="2173"/>
                    <a:pt x="1512" y="2173"/>
                    <a:pt x="1512" y="2173"/>
                  </a:cubicBezTo>
                  <a:cubicBezTo>
                    <a:pt x="1511" y="2174"/>
                    <a:pt x="1511" y="2174"/>
                    <a:pt x="1511" y="2174"/>
                  </a:cubicBezTo>
                  <a:cubicBezTo>
                    <a:pt x="1511" y="2174"/>
                    <a:pt x="1510" y="2175"/>
                    <a:pt x="1510" y="2175"/>
                  </a:cubicBezTo>
                  <a:cubicBezTo>
                    <a:pt x="1508" y="2176"/>
                    <a:pt x="1507" y="2177"/>
                    <a:pt x="1506" y="2177"/>
                  </a:cubicBezTo>
                  <a:cubicBezTo>
                    <a:pt x="1503" y="2179"/>
                    <a:pt x="1500" y="2180"/>
                    <a:pt x="1498" y="2181"/>
                  </a:cubicBezTo>
                  <a:cubicBezTo>
                    <a:pt x="1496" y="2182"/>
                    <a:pt x="1495" y="2183"/>
                    <a:pt x="1494" y="2183"/>
                  </a:cubicBezTo>
                  <a:cubicBezTo>
                    <a:pt x="1492" y="2184"/>
                    <a:pt x="1491" y="2185"/>
                    <a:pt x="1489" y="2186"/>
                  </a:cubicBezTo>
                  <a:cubicBezTo>
                    <a:pt x="1489" y="2186"/>
                    <a:pt x="1488" y="2187"/>
                    <a:pt x="1488" y="2187"/>
                  </a:cubicBezTo>
                  <a:cubicBezTo>
                    <a:pt x="1487" y="2187"/>
                    <a:pt x="1487" y="2187"/>
                    <a:pt x="1487" y="2187"/>
                  </a:cubicBezTo>
                  <a:cubicBezTo>
                    <a:pt x="1487" y="2187"/>
                    <a:pt x="1487" y="2187"/>
                    <a:pt x="1487" y="2187"/>
                  </a:cubicBezTo>
                  <a:cubicBezTo>
                    <a:pt x="1487" y="2187"/>
                    <a:pt x="1487" y="2187"/>
                    <a:pt x="1487" y="2187"/>
                  </a:cubicBezTo>
                  <a:cubicBezTo>
                    <a:pt x="1487" y="2188"/>
                    <a:pt x="1487" y="2188"/>
                    <a:pt x="1487" y="2188"/>
                  </a:cubicBezTo>
                  <a:cubicBezTo>
                    <a:pt x="1486" y="2188"/>
                    <a:pt x="1486" y="2188"/>
                    <a:pt x="1486" y="2188"/>
                  </a:cubicBezTo>
                  <a:cubicBezTo>
                    <a:pt x="1485" y="2189"/>
                    <a:pt x="1483" y="2190"/>
                    <a:pt x="1482" y="2191"/>
                  </a:cubicBezTo>
                  <a:cubicBezTo>
                    <a:pt x="1480" y="2193"/>
                    <a:pt x="1479" y="2195"/>
                    <a:pt x="1477" y="2198"/>
                  </a:cubicBezTo>
                  <a:cubicBezTo>
                    <a:pt x="1476" y="2200"/>
                    <a:pt x="1475" y="2202"/>
                    <a:pt x="1475" y="2204"/>
                  </a:cubicBezTo>
                  <a:cubicBezTo>
                    <a:pt x="1474" y="2204"/>
                    <a:pt x="1474" y="2205"/>
                    <a:pt x="1474" y="2205"/>
                  </a:cubicBezTo>
                  <a:cubicBezTo>
                    <a:pt x="1474" y="2206"/>
                    <a:pt x="1474" y="2206"/>
                    <a:pt x="1474" y="2206"/>
                  </a:cubicBezTo>
                  <a:cubicBezTo>
                    <a:pt x="1474" y="2206"/>
                    <a:pt x="1474" y="2206"/>
                    <a:pt x="1474" y="2207"/>
                  </a:cubicBezTo>
                  <a:cubicBezTo>
                    <a:pt x="1474" y="2207"/>
                    <a:pt x="1474" y="2208"/>
                    <a:pt x="1474" y="2208"/>
                  </a:cubicBezTo>
                  <a:cubicBezTo>
                    <a:pt x="1474" y="2208"/>
                    <a:pt x="1474" y="2209"/>
                    <a:pt x="1474" y="2209"/>
                  </a:cubicBezTo>
                  <a:cubicBezTo>
                    <a:pt x="1474" y="2210"/>
                    <a:pt x="1474" y="2210"/>
                    <a:pt x="1474" y="2211"/>
                  </a:cubicBezTo>
                  <a:cubicBezTo>
                    <a:pt x="1474" y="2212"/>
                    <a:pt x="1474" y="2212"/>
                    <a:pt x="1474" y="2212"/>
                  </a:cubicBezTo>
                  <a:cubicBezTo>
                    <a:pt x="1475" y="2213"/>
                    <a:pt x="1475" y="2213"/>
                    <a:pt x="1475" y="2213"/>
                  </a:cubicBezTo>
                  <a:cubicBezTo>
                    <a:pt x="1475" y="2213"/>
                    <a:pt x="1475" y="2213"/>
                    <a:pt x="1475" y="2212"/>
                  </a:cubicBezTo>
                  <a:cubicBezTo>
                    <a:pt x="1475" y="2212"/>
                    <a:pt x="1475" y="2211"/>
                    <a:pt x="1475" y="2211"/>
                  </a:cubicBezTo>
                  <a:cubicBezTo>
                    <a:pt x="1475" y="2210"/>
                    <a:pt x="1475" y="2210"/>
                    <a:pt x="1476" y="2209"/>
                  </a:cubicBezTo>
                  <a:cubicBezTo>
                    <a:pt x="1476" y="2209"/>
                    <a:pt x="1476" y="2209"/>
                    <a:pt x="1476" y="2208"/>
                  </a:cubicBezTo>
                  <a:cubicBezTo>
                    <a:pt x="1476" y="2208"/>
                    <a:pt x="1476" y="2208"/>
                    <a:pt x="1476" y="2207"/>
                  </a:cubicBezTo>
                  <a:cubicBezTo>
                    <a:pt x="1476" y="2207"/>
                    <a:pt x="1477" y="2207"/>
                    <a:pt x="1477" y="2206"/>
                  </a:cubicBezTo>
                  <a:cubicBezTo>
                    <a:pt x="1477" y="2206"/>
                    <a:pt x="1477" y="2205"/>
                    <a:pt x="1477" y="2205"/>
                  </a:cubicBezTo>
                  <a:cubicBezTo>
                    <a:pt x="1478" y="2203"/>
                    <a:pt x="1479" y="2202"/>
                    <a:pt x="1481" y="2200"/>
                  </a:cubicBezTo>
                  <a:cubicBezTo>
                    <a:pt x="1482" y="2199"/>
                    <a:pt x="1484" y="2197"/>
                    <a:pt x="1486" y="2196"/>
                  </a:cubicBezTo>
                  <a:cubicBezTo>
                    <a:pt x="1487" y="2195"/>
                    <a:pt x="1488" y="2194"/>
                    <a:pt x="1489" y="2194"/>
                  </a:cubicBezTo>
                  <a:cubicBezTo>
                    <a:pt x="1490" y="2193"/>
                    <a:pt x="1491" y="2193"/>
                    <a:pt x="1491" y="2193"/>
                  </a:cubicBezTo>
                  <a:cubicBezTo>
                    <a:pt x="1492" y="2192"/>
                    <a:pt x="1492" y="2192"/>
                    <a:pt x="1493" y="2192"/>
                  </a:cubicBezTo>
                  <a:cubicBezTo>
                    <a:pt x="1494" y="2191"/>
                    <a:pt x="1495" y="2191"/>
                    <a:pt x="1497" y="2190"/>
                  </a:cubicBezTo>
                  <a:cubicBezTo>
                    <a:pt x="1498" y="2189"/>
                    <a:pt x="1499" y="2189"/>
                    <a:pt x="1501" y="2188"/>
                  </a:cubicBezTo>
                  <a:cubicBezTo>
                    <a:pt x="1504" y="2187"/>
                    <a:pt x="1507" y="2186"/>
                    <a:pt x="1509" y="2184"/>
                  </a:cubicBezTo>
                  <a:cubicBezTo>
                    <a:pt x="1511" y="2184"/>
                    <a:pt x="1512" y="2183"/>
                    <a:pt x="1514" y="2182"/>
                  </a:cubicBezTo>
                  <a:cubicBezTo>
                    <a:pt x="1514" y="2181"/>
                    <a:pt x="1515" y="2181"/>
                    <a:pt x="1516" y="2180"/>
                  </a:cubicBezTo>
                  <a:cubicBezTo>
                    <a:pt x="1517" y="2180"/>
                    <a:pt x="1517" y="2180"/>
                    <a:pt x="1517" y="2180"/>
                  </a:cubicBezTo>
                  <a:cubicBezTo>
                    <a:pt x="1517" y="2179"/>
                    <a:pt x="1517" y="2179"/>
                    <a:pt x="1517" y="2179"/>
                  </a:cubicBezTo>
                  <a:cubicBezTo>
                    <a:pt x="1517" y="2179"/>
                    <a:pt x="1517" y="2179"/>
                    <a:pt x="1517" y="2179"/>
                  </a:cubicBezTo>
                  <a:cubicBezTo>
                    <a:pt x="1517" y="2179"/>
                    <a:pt x="1517" y="2179"/>
                    <a:pt x="1517" y="2179"/>
                  </a:cubicBezTo>
                  <a:cubicBezTo>
                    <a:pt x="1518" y="2179"/>
                    <a:pt x="1518" y="2179"/>
                    <a:pt x="1518" y="2179"/>
                  </a:cubicBezTo>
                  <a:cubicBezTo>
                    <a:pt x="1518" y="2179"/>
                    <a:pt x="1518" y="2179"/>
                    <a:pt x="1518" y="2179"/>
                  </a:cubicBezTo>
                  <a:cubicBezTo>
                    <a:pt x="1520" y="2177"/>
                    <a:pt x="1522" y="2175"/>
                    <a:pt x="1524" y="2173"/>
                  </a:cubicBezTo>
                  <a:cubicBezTo>
                    <a:pt x="1523" y="2174"/>
                    <a:pt x="1523" y="2175"/>
                    <a:pt x="1523" y="2176"/>
                  </a:cubicBezTo>
                  <a:cubicBezTo>
                    <a:pt x="1522" y="2179"/>
                    <a:pt x="1521" y="2181"/>
                    <a:pt x="1520" y="2184"/>
                  </a:cubicBezTo>
                  <a:cubicBezTo>
                    <a:pt x="1519" y="2190"/>
                    <a:pt x="1518" y="2195"/>
                    <a:pt x="1517" y="2200"/>
                  </a:cubicBezTo>
                  <a:cubicBezTo>
                    <a:pt x="1517" y="2201"/>
                    <a:pt x="1517" y="2201"/>
                    <a:pt x="1517" y="2202"/>
                  </a:cubicBezTo>
                  <a:cubicBezTo>
                    <a:pt x="1517" y="2203"/>
                    <a:pt x="1517" y="2203"/>
                    <a:pt x="1516" y="2204"/>
                  </a:cubicBezTo>
                  <a:cubicBezTo>
                    <a:pt x="1516" y="2205"/>
                    <a:pt x="1516" y="2205"/>
                    <a:pt x="1516" y="2206"/>
                  </a:cubicBezTo>
                  <a:cubicBezTo>
                    <a:pt x="1516" y="2207"/>
                    <a:pt x="1516" y="2207"/>
                    <a:pt x="1516" y="2208"/>
                  </a:cubicBezTo>
                  <a:cubicBezTo>
                    <a:pt x="1516" y="2209"/>
                    <a:pt x="1516" y="2210"/>
                    <a:pt x="1516" y="2211"/>
                  </a:cubicBezTo>
                  <a:cubicBezTo>
                    <a:pt x="1516" y="2213"/>
                    <a:pt x="1516" y="2214"/>
                    <a:pt x="1516" y="2215"/>
                  </a:cubicBezTo>
                  <a:cubicBezTo>
                    <a:pt x="1517" y="2220"/>
                    <a:pt x="1518" y="2224"/>
                    <a:pt x="1519" y="2227"/>
                  </a:cubicBezTo>
                  <a:cubicBezTo>
                    <a:pt x="1520" y="2231"/>
                    <a:pt x="1522" y="2234"/>
                    <a:pt x="1523" y="2236"/>
                  </a:cubicBezTo>
                  <a:cubicBezTo>
                    <a:pt x="1524" y="2238"/>
                    <a:pt x="1526" y="2240"/>
                    <a:pt x="1527" y="2241"/>
                  </a:cubicBezTo>
                  <a:cubicBezTo>
                    <a:pt x="1528" y="2242"/>
                    <a:pt x="1528" y="2242"/>
                    <a:pt x="1528" y="2242"/>
                  </a:cubicBezTo>
                  <a:cubicBezTo>
                    <a:pt x="1528" y="2242"/>
                    <a:pt x="1528" y="2242"/>
                    <a:pt x="1527" y="2241"/>
                  </a:cubicBezTo>
                  <a:cubicBezTo>
                    <a:pt x="1527" y="2240"/>
                    <a:pt x="1526" y="2239"/>
                    <a:pt x="1526" y="2238"/>
                  </a:cubicBezTo>
                  <a:cubicBezTo>
                    <a:pt x="1526" y="2238"/>
                    <a:pt x="1525" y="2237"/>
                    <a:pt x="1525" y="2237"/>
                  </a:cubicBezTo>
                  <a:cubicBezTo>
                    <a:pt x="1525" y="2236"/>
                    <a:pt x="1525" y="2236"/>
                    <a:pt x="1524" y="2235"/>
                  </a:cubicBezTo>
                  <a:cubicBezTo>
                    <a:pt x="1523" y="2233"/>
                    <a:pt x="1522" y="2230"/>
                    <a:pt x="1522" y="2227"/>
                  </a:cubicBezTo>
                  <a:cubicBezTo>
                    <a:pt x="1521" y="2223"/>
                    <a:pt x="1521" y="2219"/>
                    <a:pt x="1521" y="2215"/>
                  </a:cubicBezTo>
                  <a:cubicBezTo>
                    <a:pt x="1521" y="2213"/>
                    <a:pt x="1521" y="2211"/>
                    <a:pt x="1522" y="2208"/>
                  </a:cubicBezTo>
                  <a:cubicBezTo>
                    <a:pt x="1522" y="2208"/>
                    <a:pt x="1522" y="2207"/>
                    <a:pt x="1522" y="2207"/>
                  </a:cubicBezTo>
                  <a:cubicBezTo>
                    <a:pt x="1522" y="2206"/>
                    <a:pt x="1522" y="2205"/>
                    <a:pt x="1522" y="2205"/>
                  </a:cubicBezTo>
                  <a:cubicBezTo>
                    <a:pt x="1522" y="2204"/>
                    <a:pt x="1522" y="2204"/>
                    <a:pt x="1522" y="2203"/>
                  </a:cubicBezTo>
                  <a:cubicBezTo>
                    <a:pt x="1523" y="2202"/>
                    <a:pt x="1523" y="2202"/>
                    <a:pt x="1523" y="2201"/>
                  </a:cubicBezTo>
                  <a:cubicBezTo>
                    <a:pt x="1524" y="2196"/>
                    <a:pt x="1525" y="2191"/>
                    <a:pt x="1527" y="2186"/>
                  </a:cubicBezTo>
                  <a:cubicBezTo>
                    <a:pt x="1528" y="2184"/>
                    <a:pt x="1529" y="2181"/>
                    <a:pt x="1530" y="2178"/>
                  </a:cubicBezTo>
                  <a:cubicBezTo>
                    <a:pt x="1531" y="2175"/>
                    <a:pt x="1532" y="2173"/>
                    <a:pt x="1532" y="2170"/>
                  </a:cubicBezTo>
                  <a:cubicBezTo>
                    <a:pt x="1533" y="2168"/>
                    <a:pt x="1533" y="2167"/>
                    <a:pt x="1534" y="2165"/>
                  </a:cubicBezTo>
                  <a:cubicBezTo>
                    <a:pt x="1534" y="2163"/>
                    <a:pt x="1534" y="2163"/>
                    <a:pt x="1534" y="2163"/>
                  </a:cubicBezTo>
                  <a:cubicBezTo>
                    <a:pt x="1534" y="2163"/>
                    <a:pt x="1534" y="2163"/>
                    <a:pt x="1534" y="2163"/>
                  </a:cubicBezTo>
                  <a:cubicBezTo>
                    <a:pt x="1534" y="2162"/>
                    <a:pt x="1534" y="2162"/>
                    <a:pt x="1535" y="2162"/>
                  </a:cubicBezTo>
                  <a:cubicBezTo>
                    <a:pt x="1535" y="2161"/>
                    <a:pt x="1535" y="2161"/>
                    <a:pt x="1535" y="2161"/>
                  </a:cubicBezTo>
                  <a:cubicBezTo>
                    <a:pt x="1535" y="2160"/>
                    <a:pt x="1535" y="2158"/>
                    <a:pt x="1536" y="2157"/>
                  </a:cubicBezTo>
                  <a:cubicBezTo>
                    <a:pt x="1536" y="2155"/>
                    <a:pt x="1536" y="2153"/>
                    <a:pt x="1536" y="2152"/>
                  </a:cubicBezTo>
                  <a:cubicBezTo>
                    <a:pt x="1537" y="2149"/>
                    <a:pt x="1537" y="2146"/>
                    <a:pt x="1537" y="2143"/>
                  </a:cubicBezTo>
                  <a:cubicBezTo>
                    <a:pt x="1537" y="2141"/>
                    <a:pt x="1537" y="2140"/>
                    <a:pt x="1537" y="2138"/>
                  </a:cubicBezTo>
                  <a:cubicBezTo>
                    <a:pt x="1537" y="2136"/>
                    <a:pt x="1537" y="2136"/>
                    <a:pt x="1537" y="2136"/>
                  </a:cubicBezTo>
                  <a:cubicBezTo>
                    <a:pt x="1537" y="2135"/>
                    <a:pt x="1537" y="2134"/>
                    <a:pt x="1537" y="2134"/>
                  </a:cubicBezTo>
                  <a:cubicBezTo>
                    <a:pt x="1537" y="2132"/>
                    <a:pt x="1537" y="2131"/>
                    <a:pt x="1537" y="2129"/>
                  </a:cubicBezTo>
                  <a:cubicBezTo>
                    <a:pt x="1537" y="2128"/>
                    <a:pt x="1537" y="2126"/>
                    <a:pt x="1536" y="2125"/>
                  </a:cubicBezTo>
                  <a:cubicBezTo>
                    <a:pt x="1536" y="2122"/>
                    <a:pt x="1535" y="2119"/>
                    <a:pt x="1535" y="2116"/>
                  </a:cubicBezTo>
                  <a:cubicBezTo>
                    <a:pt x="1535" y="2115"/>
                    <a:pt x="1534" y="2113"/>
                    <a:pt x="1534" y="2112"/>
                  </a:cubicBezTo>
                  <a:cubicBezTo>
                    <a:pt x="1534" y="2111"/>
                    <a:pt x="1533" y="2109"/>
                    <a:pt x="1533" y="2108"/>
                  </a:cubicBezTo>
                  <a:cubicBezTo>
                    <a:pt x="1533" y="2107"/>
                    <a:pt x="1532" y="2106"/>
                    <a:pt x="1532" y="2104"/>
                  </a:cubicBezTo>
                  <a:cubicBezTo>
                    <a:pt x="1546" y="2125"/>
                    <a:pt x="1554" y="2147"/>
                    <a:pt x="1558" y="2173"/>
                  </a:cubicBezTo>
                  <a:cubicBezTo>
                    <a:pt x="1562" y="2193"/>
                    <a:pt x="1574" y="2211"/>
                    <a:pt x="1592" y="2222"/>
                  </a:cubicBezTo>
                  <a:cubicBezTo>
                    <a:pt x="1593" y="2222"/>
                    <a:pt x="1594" y="2223"/>
                    <a:pt x="1594" y="2223"/>
                  </a:cubicBezTo>
                  <a:cubicBezTo>
                    <a:pt x="1559" y="2181"/>
                    <a:pt x="1584" y="2137"/>
                    <a:pt x="1567" y="2113"/>
                  </a:cubicBezTo>
                  <a:cubicBezTo>
                    <a:pt x="1605" y="2125"/>
                    <a:pt x="1627" y="2145"/>
                    <a:pt x="1641" y="2169"/>
                  </a:cubicBezTo>
                  <a:cubicBezTo>
                    <a:pt x="1641" y="2169"/>
                    <a:pt x="1641" y="2170"/>
                    <a:pt x="1641" y="2170"/>
                  </a:cubicBezTo>
                  <a:cubicBezTo>
                    <a:pt x="1641" y="2173"/>
                    <a:pt x="1641" y="2176"/>
                    <a:pt x="1641" y="2179"/>
                  </a:cubicBezTo>
                  <a:cubicBezTo>
                    <a:pt x="1641" y="2182"/>
                    <a:pt x="1640" y="2185"/>
                    <a:pt x="1640" y="2189"/>
                  </a:cubicBezTo>
                  <a:cubicBezTo>
                    <a:pt x="1639" y="2190"/>
                    <a:pt x="1639" y="2191"/>
                    <a:pt x="1639" y="2191"/>
                  </a:cubicBezTo>
                  <a:cubicBezTo>
                    <a:pt x="1639" y="2192"/>
                    <a:pt x="1639" y="2193"/>
                    <a:pt x="1638" y="2194"/>
                  </a:cubicBezTo>
                  <a:cubicBezTo>
                    <a:pt x="1638" y="2195"/>
                    <a:pt x="1638" y="2196"/>
                    <a:pt x="1638" y="2197"/>
                  </a:cubicBezTo>
                  <a:cubicBezTo>
                    <a:pt x="1637" y="2198"/>
                    <a:pt x="1637" y="2198"/>
                    <a:pt x="1637" y="2198"/>
                  </a:cubicBezTo>
                  <a:cubicBezTo>
                    <a:pt x="1637" y="2199"/>
                    <a:pt x="1637" y="2199"/>
                    <a:pt x="1637" y="2199"/>
                  </a:cubicBezTo>
                  <a:cubicBezTo>
                    <a:pt x="1637" y="2199"/>
                    <a:pt x="1637" y="2199"/>
                    <a:pt x="1637" y="2199"/>
                  </a:cubicBezTo>
                  <a:cubicBezTo>
                    <a:pt x="1637" y="2201"/>
                    <a:pt x="1637" y="2201"/>
                    <a:pt x="1637" y="2201"/>
                  </a:cubicBezTo>
                  <a:cubicBezTo>
                    <a:pt x="1636" y="2202"/>
                    <a:pt x="1636" y="2202"/>
                    <a:pt x="1636" y="2202"/>
                  </a:cubicBezTo>
                  <a:cubicBezTo>
                    <a:pt x="1636" y="2203"/>
                    <a:pt x="1635" y="2204"/>
                    <a:pt x="1635" y="2205"/>
                  </a:cubicBezTo>
                  <a:cubicBezTo>
                    <a:pt x="1635" y="2206"/>
                    <a:pt x="1634" y="2208"/>
                    <a:pt x="1633" y="2210"/>
                  </a:cubicBezTo>
                  <a:cubicBezTo>
                    <a:pt x="1632" y="2213"/>
                    <a:pt x="1630" y="2217"/>
                    <a:pt x="1629" y="2220"/>
                  </a:cubicBezTo>
                  <a:cubicBezTo>
                    <a:pt x="1628" y="2222"/>
                    <a:pt x="1627" y="2224"/>
                    <a:pt x="1627" y="2226"/>
                  </a:cubicBezTo>
                  <a:cubicBezTo>
                    <a:pt x="1626" y="2228"/>
                    <a:pt x="1625" y="2229"/>
                    <a:pt x="1625" y="2231"/>
                  </a:cubicBezTo>
                  <a:cubicBezTo>
                    <a:pt x="1624" y="2232"/>
                    <a:pt x="1624" y="2233"/>
                    <a:pt x="1624" y="2234"/>
                  </a:cubicBezTo>
                  <a:cubicBezTo>
                    <a:pt x="1624" y="2235"/>
                    <a:pt x="1623" y="2236"/>
                    <a:pt x="1623" y="2237"/>
                  </a:cubicBezTo>
                  <a:cubicBezTo>
                    <a:pt x="1623" y="2238"/>
                    <a:pt x="1623" y="2238"/>
                    <a:pt x="1623" y="2239"/>
                  </a:cubicBezTo>
                  <a:cubicBezTo>
                    <a:pt x="1622" y="2240"/>
                    <a:pt x="1622" y="2241"/>
                    <a:pt x="1622" y="2242"/>
                  </a:cubicBezTo>
                  <a:cubicBezTo>
                    <a:pt x="1622" y="2245"/>
                    <a:pt x="1622" y="2249"/>
                    <a:pt x="1622" y="2252"/>
                  </a:cubicBezTo>
                  <a:cubicBezTo>
                    <a:pt x="1622" y="2255"/>
                    <a:pt x="1622" y="2258"/>
                    <a:pt x="1623" y="2260"/>
                  </a:cubicBezTo>
                  <a:cubicBezTo>
                    <a:pt x="1624" y="2263"/>
                    <a:pt x="1624" y="2265"/>
                    <a:pt x="1625" y="2266"/>
                  </a:cubicBezTo>
                  <a:cubicBezTo>
                    <a:pt x="1626" y="2267"/>
                    <a:pt x="1626" y="2268"/>
                    <a:pt x="1626" y="2268"/>
                  </a:cubicBezTo>
                  <a:cubicBezTo>
                    <a:pt x="1627" y="2269"/>
                    <a:pt x="1627" y="2269"/>
                    <a:pt x="1627" y="2270"/>
                  </a:cubicBezTo>
                  <a:cubicBezTo>
                    <a:pt x="1628" y="2270"/>
                    <a:pt x="1628" y="2271"/>
                    <a:pt x="1628" y="2271"/>
                  </a:cubicBezTo>
                  <a:cubicBezTo>
                    <a:pt x="1628" y="2271"/>
                    <a:pt x="1628" y="2270"/>
                    <a:pt x="1628" y="2269"/>
                  </a:cubicBezTo>
                  <a:cubicBezTo>
                    <a:pt x="1628" y="2269"/>
                    <a:pt x="1627" y="2268"/>
                    <a:pt x="1627" y="2268"/>
                  </a:cubicBezTo>
                  <a:cubicBezTo>
                    <a:pt x="1627" y="2267"/>
                    <a:pt x="1627" y="2266"/>
                    <a:pt x="1627" y="2266"/>
                  </a:cubicBezTo>
                  <a:cubicBezTo>
                    <a:pt x="1627" y="2265"/>
                    <a:pt x="1627" y="2265"/>
                    <a:pt x="1626" y="2264"/>
                  </a:cubicBezTo>
                  <a:cubicBezTo>
                    <a:pt x="1626" y="2264"/>
                    <a:pt x="1626" y="2263"/>
                    <a:pt x="1626" y="2263"/>
                  </a:cubicBezTo>
                  <a:cubicBezTo>
                    <a:pt x="1626" y="2262"/>
                    <a:pt x="1626" y="2261"/>
                    <a:pt x="1626" y="2260"/>
                  </a:cubicBezTo>
                  <a:cubicBezTo>
                    <a:pt x="1626" y="2257"/>
                    <a:pt x="1626" y="2255"/>
                    <a:pt x="1626" y="2252"/>
                  </a:cubicBezTo>
                  <a:cubicBezTo>
                    <a:pt x="1627" y="2249"/>
                    <a:pt x="1627" y="2246"/>
                    <a:pt x="1628" y="2243"/>
                  </a:cubicBezTo>
                  <a:cubicBezTo>
                    <a:pt x="1628" y="2242"/>
                    <a:pt x="1628" y="2242"/>
                    <a:pt x="1629" y="2241"/>
                  </a:cubicBezTo>
                  <a:cubicBezTo>
                    <a:pt x="1629" y="2240"/>
                    <a:pt x="1629" y="2239"/>
                    <a:pt x="1629" y="2239"/>
                  </a:cubicBezTo>
                  <a:cubicBezTo>
                    <a:pt x="1630" y="2238"/>
                    <a:pt x="1630" y="2237"/>
                    <a:pt x="1630" y="2236"/>
                  </a:cubicBezTo>
                  <a:cubicBezTo>
                    <a:pt x="1631" y="2235"/>
                    <a:pt x="1631" y="2234"/>
                    <a:pt x="1631" y="2234"/>
                  </a:cubicBezTo>
                  <a:cubicBezTo>
                    <a:pt x="1632" y="2232"/>
                    <a:pt x="1633" y="2230"/>
                    <a:pt x="1633" y="2229"/>
                  </a:cubicBezTo>
                  <a:cubicBezTo>
                    <a:pt x="1634" y="2227"/>
                    <a:pt x="1635" y="2226"/>
                    <a:pt x="1635" y="2224"/>
                  </a:cubicBezTo>
                  <a:cubicBezTo>
                    <a:pt x="1635" y="2225"/>
                    <a:pt x="1635" y="2225"/>
                    <a:pt x="1635" y="2226"/>
                  </a:cubicBezTo>
                  <a:cubicBezTo>
                    <a:pt x="1635" y="2228"/>
                    <a:pt x="1636" y="2230"/>
                    <a:pt x="1636" y="2231"/>
                  </a:cubicBezTo>
                  <a:cubicBezTo>
                    <a:pt x="1636" y="2232"/>
                    <a:pt x="1636" y="2233"/>
                    <a:pt x="1636" y="2234"/>
                  </a:cubicBezTo>
                  <a:cubicBezTo>
                    <a:pt x="1636" y="2235"/>
                    <a:pt x="1637" y="2236"/>
                    <a:pt x="1637" y="2237"/>
                  </a:cubicBezTo>
                  <a:cubicBezTo>
                    <a:pt x="1637" y="2238"/>
                    <a:pt x="1638" y="2240"/>
                    <a:pt x="1638" y="2241"/>
                  </a:cubicBezTo>
                  <a:cubicBezTo>
                    <a:pt x="1638" y="2242"/>
                    <a:pt x="1639" y="2243"/>
                    <a:pt x="1639" y="2243"/>
                  </a:cubicBezTo>
                  <a:cubicBezTo>
                    <a:pt x="1639" y="2244"/>
                    <a:pt x="1639" y="2245"/>
                    <a:pt x="1640" y="2245"/>
                  </a:cubicBezTo>
                  <a:cubicBezTo>
                    <a:pt x="1640" y="2246"/>
                    <a:pt x="1640" y="2247"/>
                    <a:pt x="1640" y="2247"/>
                  </a:cubicBezTo>
                  <a:cubicBezTo>
                    <a:pt x="1641" y="2248"/>
                    <a:pt x="1641" y="2248"/>
                    <a:pt x="1641" y="2249"/>
                  </a:cubicBezTo>
                  <a:cubicBezTo>
                    <a:pt x="1642" y="2250"/>
                    <a:pt x="1642" y="2251"/>
                    <a:pt x="1643" y="2251"/>
                  </a:cubicBezTo>
                  <a:cubicBezTo>
                    <a:pt x="1643" y="2252"/>
                    <a:pt x="1644" y="2252"/>
                    <a:pt x="1644" y="2253"/>
                  </a:cubicBezTo>
                  <a:cubicBezTo>
                    <a:pt x="1644" y="2253"/>
                    <a:pt x="1644" y="2253"/>
                    <a:pt x="1644" y="2253"/>
                  </a:cubicBezTo>
                  <a:cubicBezTo>
                    <a:pt x="1644" y="2253"/>
                    <a:pt x="1644" y="2253"/>
                    <a:pt x="1644" y="2253"/>
                  </a:cubicBezTo>
                  <a:cubicBezTo>
                    <a:pt x="1644" y="2252"/>
                    <a:pt x="1644" y="2252"/>
                    <a:pt x="1644" y="2251"/>
                  </a:cubicBezTo>
                  <a:cubicBezTo>
                    <a:pt x="1644" y="2250"/>
                    <a:pt x="1644" y="2249"/>
                    <a:pt x="1644" y="2248"/>
                  </a:cubicBezTo>
                  <a:cubicBezTo>
                    <a:pt x="1644" y="2247"/>
                    <a:pt x="1644" y="2246"/>
                    <a:pt x="1644" y="2244"/>
                  </a:cubicBezTo>
                  <a:cubicBezTo>
                    <a:pt x="1644" y="2242"/>
                    <a:pt x="1644" y="2239"/>
                    <a:pt x="1644" y="2236"/>
                  </a:cubicBezTo>
                  <a:cubicBezTo>
                    <a:pt x="1644" y="2235"/>
                    <a:pt x="1644" y="2234"/>
                    <a:pt x="1644" y="2233"/>
                  </a:cubicBezTo>
                  <a:cubicBezTo>
                    <a:pt x="1644" y="2232"/>
                    <a:pt x="1644" y="2232"/>
                    <a:pt x="1643" y="2231"/>
                  </a:cubicBezTo>
                  <a:cubicBezTo>
                    <a:pt x="1643" y="2229"/>
                    <a:pt x="1643" y="2227"/>
                    <a:pt x="1643" y="2226"/>
                  </a:cubicBezTo>
                  <a:cubicBezTo>
                    <a:pt x="1643" y="2224"/>
                    <a:pt x="1643" y="2222"/>
                    <a:pt x="1643" y="2221"/>
                  </a:cubicBezTo>
                  <a:cubicBezTo>
                    <a:pt x="1643" y="2220"/>
                    <a:pt x="1643" y="2219"/>
                    <a:pt x="1643" y="2218"/>
                  </a:cubicBezTo>
                  <a:cubicBezTo>
                    <a:pt x="1643" y="2217"/>
                    <a:pt x="1643" y="2217"/>
                    <a:pt x="1643" y="2216"/>
                  </a:cubicBezTo>
                  <a:cubicBezTo>
                    <a:pt x="1643" y="2214"/>
                    <a:pt x="1643" y="2213"/>
                    <a:pt x="1643" y="2211"/>
                  </a:cubicBezTo>
                  <a:cubicBezTo>
                    <a:pt x="1643" y="2210"/>
                    <a:pt x="1643" y="2208"/>
                    <a:pt x="1643" y="2207"/>
                  </a:cubicBezTo>
                  <a:cubicBezTo>
                    <a:pt x="1643" y="2207"/>
                    <a:pt x="1643" y="2206"/>
                    <a:pt x="1643" y="2206"/>
                  </a:cubicBezTo>
                  <a:cubicBezTo>
                    <a:pt x="1643" y="2205"/>
                    <a:pt x="1643" y="2205"/>
                    <a:pt x="1643" y="2204"/>
                  </a:cubicBezTo>
                  <a:cubicBezTo>
                    <a:pt x="1644" y="2203"/>
                    <a:pt x="1644" y="2203"/>
                    <a:pt x="1644" y="2203"/>
                  </a:cubicBezTo>
                  <a:cubicBezTo>
                    <a:pt x="1644" y="2201"/>
                    <a:pt x="1644" y="2201"/>
                    <a:pt x="1644" y="2201"/>
                  </a:cubicBezTo>
                  <a:cubicBezTo>
                    <a:pt x="1645" y="2199"/>
                    <a:pt x="1645" y="2198"/>
                    <a:pt x="1646" y="2196"/>
                  </a:cubicBezTo>
                  <a:cubicBezTo>
                    <a:pt x="1646" y="2195"/>
                    <a:pt x="1646" y="2194"/>
                    <a:pt x="1646" y="2193"/>
                  </a:cubicBezTo>
                  <a:cubicBezTo>
                    <a:pt x="1646" y="2192"/>
                    <a:pt x="1646" y="2191"/>
                    <a:pt x="1646" y="2190"/>
                  </a:cubicBezTo>
                  <a:cubicBezTo>
                    <a:pt x="1647" y="2187"/>
                    <a:pt x="1647" y="2184"/>
                    <a:pt x="1647" y="2181"/>
                  </a:cubicBezTo>
                  <a:cubicBezTo>
                    <a:pt x="1658" y="2208"/>
                    <a:pt x="1660" y="2238"/>
                    <a:pt x="1659" y="2267"/>
                  </a:cubicBezTo>
                  <a:cubicBezTo>
                    <a:pt x="1658" y="2268"/>
                    <a:pt x="1658" y="2269"/>
                    <a:pt x="1657" y="2270"/>
                  </a:cubicBezTo>
                  <a:cubicBezTo>
                    <a:pt x="1656" y="2272"/>
                    <a:pt x="1654" y="2274"/>
                    <a:pt x="1653" y="2275"/>
                  </a:cubicBezTo>
                  <a:cubicBezTo>
                    <a:pt x="1652" y="2276"/>
                    <a:pt x="1651" y="2277"/>
                    <a:pt x="1651" y="2278"/>
                  </a:cubicBezTo>
                  <a:cubicBezTo>
                    <a:pt x="1650" y="2279"/>
                    <a:pt x="1649" y="2279"/>
                    <a:pt x="1648" y="2280"/>
                  </a:cubicBezTo>
                  <a:cubicBezTo>
                    <a:pt x="1646" y="2282"/>
                    <a:pt x="1645" y="2283"/>
                    <a:pt x="1643" y="2285"/>
                  </a:cubicBezTo>
                  <a:cubicBezTo>
                    <a:pt x="1641" y="2286"/>
                    <a:pt x="1639" y="2288"/>
                    <a:pt x="1637" y="2289"/>
                  </a:cubicBezTo>
                  <a:cubicBezTo>
                    <a:pt x="1635" y="2291"/>
                    <a:pt x="1633" y="2292"/>
                    <a:pt x="1632" y="2294"/>
                  </a:cubicBezTo>
                  <a:cubicBezTo>
                    <a:pt x="1629" y="2296"/>
                    <a:pt x="1629" y="2296"/>
                    <a:pt x="1629" y="2296"/>
                  </a:cubicBezTo>
                  <a:cubicBezTo>
                    <a:pt x="1626" y="2298"/>
                    <a:pt x="1626" y="2298"/>
                    <a:pt x="1626" y="2298"/>
                  </a:cubicBezTo>
                  <a:cubicBezTo>
                    <a:pt x="1624" y="2300"/>
                    <a:pt x="1622" y="2302"/>
                    <a:pt x="1621" y="2303"/>
                  </a:cubicBezTo>
                  <a:cubicBezTo>
                    <a:pt x="1619" y="2305"/>
                    <a:pt x="1617" y="2307"/>
                    <a:pt x="1616" y="2309"/>
                  </a:cubicBezTo>
                  <a:cubicBezTo>
                    <a:pt x="1613" y="2311"/>
                    <a:pt x="1613" y="2311"/>
                    <a:pt x="1613" y="2311"/>
                  </a:cubicBezTo>
                  <a:cubicBezTo>
                    <a:pt x="1612" y="2312"/>
                    <a:pt x="1612" y="2313"/>
                    <a:pt x="1611" y="2314"/>
                  </a:cubicBezTo>
                  <a:cubicBezTo>
                    <a:pt x="1609" y="2316"/>
                    <a:pt x="1608" y="2318"/>
                    <a:pt x="1606" y="2320"/>
                  </a:cubicBezTo>
                  <a:cubicBezTo>
                    <a:pt x="1605" y="2322"/>
                    <a:pt x="1603" y="2324"/>
                    <a:pt x="1602" y="2326"/>
                  </a:cubicBezTo>
                  <a:cubicBezTo>
                    <a:pt x="1601" y="2328"/>
                    <a:pt x="1599" y="2330"/>
                    <a:pt x="1598" y="2332"/>
                  </a:cubicBezTo>
                  <a:cubicBezTo>
                    <a:pt x="1597" y="2334"/>
                    <a:pt x="1595" y="2336"/>
                    <a:pt x="1594" y="2338"/>
                  </a:cubicBezTo>
                  <a:cubicBezTo>
                    <a:pt x="1594" y="2339"/>
                    <a:pt x="1593" y="2340"/>
                    <a:pt x="1593" y="2341"/>
                  </a:cubicBezTo>
                  <a:cubicBezTo>
                    <a:pt x="1592" y="2343"/>
                    <a:pt x="1592" y="2343"/>
                    <a:pt x="1592" y="2343"/>
                  </a:cubicBezTo>
                  <a:cubicBezTo>
                    <a:pt x="1591" y="2345"/>
                    <a:pt x="1591" y="2345"/>
                    <a:pt x="1591" y="2345"/>
                  </a:cubicBezTo>
                  <a:cubicBezTo>
                    <a:pt x="1590" y="2346"/>
                    <a:pt x="1590" y="2347"/>
                    <a:pt x="1590" y="2348"/>
                  </a:cubicBezTo>
                  <a:cubicBezTo>
                    <a:pt x="1589" y="2349"/>
                    <a:pt x="1589" y="2350"/>
                    <a:pt x="1588" y="2351"/>
                  </a:cubicBezTo>
                  <a:cubicBezTo>
                    <a:pt x="1590" y="2350"/>
                    <a:pt x="1591" y="2348"/>
                    <a:pt x="1593" y="2346"/>
                  </a:cubicBezTo>
                  <a:cubicBezTo>
                    <a:pt x="1597" y="2340"/>
                    <a:pt x="1597" y="2340"/>
                    <a:pt x="1597" y="2340"/>
                  </a:cubicBezTo>
                  <a:cubicBezTo>
                    <a:pt x="1600" y="2337"/>
                    <a:pt x="1600" y="2337"/>
                    <a:pt x="1600" y="2337"/>
                  </a:cubicBezTo>
                  <a:cubicBezTo>
                    <a:pt x="1602" y="2335"/>
                    <a:pt x="1602" y="2335"/>
                    <a:pt x="1602" y="2335"/>
                  </a:cubicBezTo>
                  <a:cubicBezTo>
                    <a:pt x="1603" y="2334"/>
                    <a:pt x="1604" y="2333"/>
                    <a:pt x="1604" y="2332"/>
                  </a:cubicBezTo>
                  <a:cubicBezTo>
                    <a:pt x="1605" y="2331"/>
                    <a:pt x="1606" y="2330"/>
                    <a:pt x="1607" y="2329"/>
                  </a:cubicBezTo>
                  <a:cubicBezTo>
                    <a:pt x="1609" y="2327"/>
                    <a:pt x="1609" y="2327"/>
                    <a:pt x="1609" y="2327"/>
                  </a:cubicBezTo>
                  <a:cubicBezTo>
                    <a:pt x="1611" y="2324"/>
                    <a:pt x="1611" y="2324"/>
                    <a:pt x="1611" y="2324"/>
                  </a:cubicBezTo>
                  <a:cubicBezTo>
                    <a:pt x="1612" y="2323"/>
                    <a:pt x="1613" y="2322"/>
                    <a:pt x="1614" y="2322"/>
                  </a:cubicBezTo>
                  <a:cubicBezTo>
                    <a:pt x="1615" y="2321"/>
                    <a:pt x="1615" y="2320"/>
                    <a:pt x="1616" y="2319"/>
                  </a:cubicBezTo>
                  <a:cubicBezTo>
                    <a:pt x="1618" y="2317"/>
                    <a:pt x="1619" y="2316"/>
                    <a:pt x="1621" y="2314"/>
                  </a:cubicBezTo>
                  <a:cubicBezTo>
                    <a:pt x="1623" y="2312"/>
                    <a:pt x="1624" y="2311"/>
                    <a:pt x="1626" y="2309"/>
                  </a:cubicBezTo>
                  <a:cubicBezTo>
                    <a:pt x="1627" y="2308"/>
                    <a:pt x="1628" y="2307"/>
                    <a:pt x="1629" y="2307"/>
                  </a:cubicBezTo>
                  <a:cubicBezTo>
                    <a:pt x="1630" y="2306"/>
                    <a:pt x="1630" y="2305"/>
                    <a:pt x="1631" y="2304"/>
                  </a:cubicBezTo>
                  <a:cubicBezTo>
                    <a:pt x="1634" y="2302"/>
                    <a:pt x="1634" y="2302"/>
                    <a:pt x="1634" y="2302"/>
                  </a:cubicBezTo>
                  <a:cubicBezTo>
                    <a:pt x="1637" y="2299"/>
                    <a:pt x="1637" y="2299"/>
                    <a:pt x="1637" y="2299"/>
                  </a:cubicBezTo>
                  <a:cubicBezTo>
                    <a:pt x="1642" y="2295"/>
                    <a:pt x="1642" y="2295"/>
                    <a:pt x="1642" y="2295"/>
                  </a:cubicBezTo>
                  <a:cubicBezTo>
                    <a:pt x="1644" y="2293"/>
                    <a:pt x="1646" y="2291"/>
                    <a:pt x="1647" y="2290"/>
                  </a:cubicBezTo>
                  <a:cubicBezTo>
                    <a:pt x="1649" y="2288"/>
                    <a:pt x="1651" y="2286"/>
                    <a:pt x="1652" y="2284"/>
                  </a:cubicBezTo>
                  <a:cubicBezTo>
                    <a:pt x="1653" y="2283"/>
                    <a:pt x="1654" y="2282"/>
                    <a:pt x="1655" y="2281"/>
                  </a:cubicBezTo>
                  <a:cubicBezTo>
                    <a:pt x="1655" y="2281"/>
                    <a:pt x="1656" y="2280"/>
                    <a:pt x="1656" y="2280"/>
                  </a:cubicBezTo>
                  <a:cubicBezTo>
                    <a:pt x="1656" y="2279"/>
                    <a:pt x="1657" y="2279"/>
                    <a:pt x="1657" y="2278"/>
                  </a:cubicBezTo>
                  <a:cubicBezTo>
                    <a:pt x="1657" y="2278"/>
                    <a:pt x="1658" y="2277"/>
                    <a:pt x="1658" y="2276"/>
                  </a:cubicBezTo>
                  <a:cubicBezTo>
                    <a:pt x="1657" y="2286"/>
                    <a:pt x="1656" y="2296"/>
                    <a:pt x="1655" y="2305"/>
                  </a:cubicBezTo>
                  <a:cubicBezTo>
                    <a:pt x="1655" y="2305"/>
                    <a:pt x="1655" y="2305"/>
                    <a:pt x="1655" y="2305"/>
                  </a:cubicBezTo>
                  <a:cubicBezTo>
                    <a:pt x="1653" y="2310"/>
                    <a:pt x="1650" y="2315"/>
                    <a:pt x="1647" y="2321"/>
                  </a:cubicBezTo>
                  <a:cubicBezTo>
                    <a:pt x="1644" y="2326"/>
                    <a:pt x="1640" y="2332"/>
                    <a:pt x="1637" y="2338"/>
                  </a:cubicBezTo>
                  <a:cubicBezTo>
                    <a:pt x="1636" y="2338"/>
                    <a:pt x="1636" y="2339"/>
                    <a:pt x="1635" y="2340"/>
                  </a:cubicBezTo>
                  <a:cubicBezTo>
                    <a:pt x="1633" y="2341"/>
                    <a:pt x="1630" y="2343"/>
                    <a:pt x="1627" y="2345"/>
                  </a:cubicBezTo>
                  <a:cubicBezTo>
                    <a:pt x="1624" y="2347"/>
                    <a:pt x="1620" y="2350"/>
                    <a:pt x="1616" y="2353"/>
                  </a:cubicBezTo>
                  <a:cubicBezTo>
                    <a:pt x="1615" y="2354"/>
                    <a:pt x="1613" y="2355"/>
                    <a:pt x="1612" y="2355"/>
                  </a:cubicBezTo>
                  <a:cubicBezTo>
                    <a:pt x="1611" y="2356"/>
                    <a:pt x="1610" y="2357"/>
                    <a:pt x="1609" y="2358"/>
                  </a:cubicBezTo>
                  <a:cubicBezTo>
                    <a:pt x="1607" y="2360"/>
                    <a:pt x="1605" y="2361"/>
                    <a:pt x="1603" y="2363"/>
                  </a:cubicBezTo>
                  <a:cubicBezTo>
                    <a:pt x="1601" y="2365"/>
                    <a:pt x="1599" y="2367"/>
                    <a:pt x="1596" y="2369"/>
                  </a:cubicBezTo>
                  <a:cubicBezTo>
                    <a:pt x="1596" y="2369"/>
                    <a:pt x="1595" y="2370"/>
                    <a:pt x="1595" y="2370"/>
                  </a:cubicBezTo>
                  <a:cubicBezTo>
                    <a:pt x="1594" y="2370"/>
                    <a:pt x="1594" y="2371"/>
                    <a:pt x="1593" y="2371"/>
                  </a:cubicBezTo>
                  <a:cubicBezTo>
                    <a:pt x="1592" y="2372"/>
                    <a:pt x="1591" y="2373"/>
                    <a:pt x="1591" y="2374"/>
                  </a:cubicBezTo>
                  <a:cubicBezTo>
                    <a:pt x="1589" y="2376"/>
                    <a:pt x="1587" y="2378"/>
                    <a:pt x="1586" y="2380"/>
                  </a:cubicBezTo>
                  <a:cubicBezTo>
                    <a:pt x="1585" y="2382"/>
                    <a:pt x="1584" y="2383"/>
                    <a:pt x="1584" y="2384"/>
                  </a:cubicBezTo>
                  <a:cubicBezTo>
                    <a:pt x="1583" y="2384"/>
                    <a:pt x="1583" y="2385"/>
                    <a:pt x="1583" y="2385"/>
                  </a:cubicBezTo>
                  <a:cubicBezTo>
                    <a:pt x="1582" y="2386"/>
                    <a:pt x="1582" y="2386"/>
                    <a:pt x="1582" y="2387"/>
                  </a:cubicBezTo>
                  <a:cubicBezTo>
                    <a:pt x="1582" y="2388"/>
                    <a:pt x="1581" y="2389"/>
                    <a:pt x="1581" y="2390"/>
                  </a:cubicBezTo>
                  <a:cubicBezTo>
                    <a:pt x="1581" y="2390"/>
                    <a:pt x="1580" y="2391"/>
                    <a:pt x="1580" y="2391"/>
                  </a:cubicBezTo>
                  <a:cubicBezTo>
                    <a:pt x="1580" y="2391"/>
                    <a:pt x="1580" y="2392"/>
                    <a:pt x="1580" y="2392"/>
                  </a:cubicBezTo>
                  <a:cubicBezTo>
                    <a:pt x="1580" y="2393"/>
                    <a:pt x="1580" y="2394"/>
                    <a:pt x="1580" y="2395"/>
                  </a:cubicBezTo>
                  <a:cubicBezTo>
                    <a:pt x="1580" y="2395"/>
                    <a:pt x="1579" y="2396"/>
                    <a:pt x="1579" y="2396"/>
                  </a:cubicBezTo>
                  <a:cubicBezTo>
                    <a:pt x="1579" y="2396"/>
                    <a:pt x="1579" y="2397"/>
                    <a:pt x="1579" y="2397"/>
                  </a:cubicBezTo>
                  <a:cubicBezTo>
                    <a:pt x="1579" y="2398"/>
                    <a:pt x="1579" y="2398"/>
                    <a:pt x="1579" y="2399"/>
                  </a:cubicBezTo>
                  <a:cubicBezTo>
                    <a:pt x="1579" y="2399"/>
                    <a:pt x="1580" y="2400"/>
                    <a:pt x="1580" y="2400"/>
                  </a:cubicBezTo>
                  <a:cubicBezTo>
                    <a:pt x="1580" y="2401"/>
                    <a:pt x="1580" y="2401"/>
                    <a:pt x="1580" y="2401"/>
                  </a:cubicBezTo>
                  <a:cubicBezTo>
                    <a:pt x="1580" y="2401"/>
                    <a:pt x="1580" y="2401"/>
                    <a:pt x="1580" y="2400"/>
                  </a:cubicBezTo>
                  <a:cubicBezTo>
                    <a:pt x="1580" y="2400"/>
                    <a:pt x="1580" y="2399"/>
                    <a:pt x="1580" y="2399"/>
                  </a:cubicBezTo>
                  <a:cubicBezTo>
                    <a:pt x="1581" y="2398"/>
                    <a:pt x="1581" y="2398"/>
                    <a:pt x="1581" y="2397"/>
                  </a:cubicBezTo>
                  <a:cubicBezTo>
                    <a:pt x="1581" y="2397"/>
                    <a:pt x="1581" y="2397"/>
                    <a:pt x="1581" y="2396"/>
                  </a:cubicBezTo>
                  <a:cubicBezTo>
                    <a:pt x="1581" y="2396"/>
                    <a:pt x="1582" y="2396"/>
                    <a:pt x="1582" y="2395"/>
                  </a:cubicBezTo>
                  <a:cubicBezTo>
                    <a:pt x="1582" y="2395"/>
                    <a:pt x="1582" y="2395"/>
                    <a:pt x="1582" y="2395"/>
                  </a:cubicBezTo>
                  <a:cubicBezTo>
                    <a:pt x="1582" y="2394"/>
                    <a:pt x="1583" y="2394"/>
                    <a:pt x="1583" y="2393"/>
                  </a:cubicBezTo>
                  <a:cubicBezTo>
                    <a:pt x="1583" y="2393"/>
                    <a:pt x="1583" y="2393"/>
                    <a:pt x="1583" y="2392"/>
                  </a:cubicBezTo>
                  <a:cubicBezTo>
                    <a:pt x="1584" y="2392"/>
                    <a:pt x="1584" y="2392"/>
                    <a:pt x="1584" y="2391"/>
                  </a:cubicBezTo>
                  <a:cubicBezTo>
                    <a:pt x="1585" y="2391"/>
                    <a:pt x="1585" y="2390"/>
                    <a:pt x="1586" y="2389"/>
                  </a:cubicBezTo>
                  <a:cubicBezTo>
                    <a:pt x="1587" y="2387"/>
                    <a:pt x="1589" y="2386"/>
                    <a:pt x="1590" y="2384"/>
                  </a:cubicBezTo>
                  <a:cubicBezTo>
                    <a:pt x="1592" y="2383"/>
                    <a:pt x="1594" y="2381"/>
                    <a:pt x="1595" y="2379"/>
                  </a:cubicBezTo>
                  <a:cubicBezTo>
                    <a:pt x="1596" y="2379"/>
                    <a:pt x="1597" y="2378"/>
                    <a:pt x="1598" y="2377"/>
                  </a:cubicBezTo>
                  <a:cubicBezTo>
                    <a:pt x="1599" y="2376"/>
                    <a:pt x="1600" y="2375"/>
                    <a:pt x="1601" y="2374"/>
                  </a:cubicBezTo>
                  <a:cubicBezTo>
                    <a:pt x="1604" y="2373"/>
                    <a:pt x="1606" y="2371"/>
                    <a:pt x="1608" y="2369"/>
                  </a:cubicBezTo>
                  <a:cubicBezTo>
                    <a:pt x="1610" y="2367"/>
                    <a:pt x="1612" y="2366"/>
                    <a:pt x="1614" y="2364"/>
                  </a:cubicBezTo>
                  <a:cubicBezTo>
                    <a:pt x="1615" y="2363"/>
                    <a:pt x="1616" y="2362"/>
                    <a:pt x="1617" y="2361"/>
                  </a:cubicBezTo>
                  <a:cubicBezTo>
                    <a:pt x="1618" y="2360"/>
                    <a:pt x="1619" y="2359"/>
                    <a:pt x="1620" y="2358"/>
                  </a:cubicBezTo>
                  <a:cubicBezTo>
                    <a:pt x="1624" y="2355"/>
                    <a:pt x="1627" y="2351"/>
                    <a:pt x="1630" y="2348"/>
                  </a:cubicBezTo>
                  <a:cubicBezTo>
                    <a:pt x="1630" y="2348"/>
                    <a:pt x="1630" y="2348"/>
                    <a:pt x="1630" y="2348"/>
                  </a:cubicBezTo>
                  <a:cubicBezTo>
                    <a:pt x="1629" y="2351"/>
                    <a:pt x="1627" y="2353"/>
                    <a:pt x="1626" y="2356"/>
                  </a:cubicBezTo>
                  <a:cubicBezTo>
                    <a:pt x="1625" y="2357"/>
                    <a:pt x="1624" y="2359"/>
                    <a:pt x="1624" y="2361"/>
                  </a:cubicBezTo>
                  <a:cubicBezTo>
                    <a:pt x="1623" y="2361"/>
                    <a:pt x="1623" y="2362"/>
                    <a:pt x="1622" y="2363"/>
                  </a:cubicBezTo>
                  <a:cubicBezTo>
                    <a:pt x="1622" y="2364"/>
                    <a:pt x="1622" y="2364"/>
                    <a:pt x="1622" y="2364"/>
                  </a:cubicBezTo>
                  <a:cubicBezTo>
                    <a:pt x="1621" y="2365"/>
                    <a:pt x="1621" y="2365"/>
                    <a:pt x="1621" y="2365"/>
                  </a:cubicBezTo>
                  <a:cubicBezTo>
                    <a:pt x="1621" y="2365"/>
                    <a:pt x="1621" y="2365"/>
                    <a:pt x="1621" y="2365"/>
                  </a:cubicBezTo>
                  <a:cubicBezTo>
                    <a:pt x="1621" y="2366"/>
                    <a:pt x="1621" y="2366"/>
                    <a:pt x="1621" y="2366"/>
                  </a:cubicBezTo>
                  <a:cubicBezTo>
                    <a:pt x="1620" y="2367"/>
                    <a:pt x="1620" y="2369"/>
                    <a:pt x="1619" y="2370"/>
                  </a:cubicBezTo>
                  <a:cubicBezTo>
                    <a:pt x="1618" y="2371"/>
                    <a:pt x="1618" y="2372"/>
                    <a:pt x="1618" y="2373"/>
                  </a:cubicBezTo>
                  <a:cubicBezTo>
                    <a:pt x="1617" y="2376"/>
                    <a:pt x="1617" y="2376"/>
                    <a:pt x="1617" y="2376"/>
                  </a:cubicBezTo>
                  <a:cubicBezTo>
                    <a:pt x="1616" y="2377"/>
                    <a:pt x="1615" y="2379"/>
                    <a:pt x="1615" y="2381"/>
                  </a:cubicBezTo>
                  <a:cubicBezTo>
                    <a:pt x="1614" y="2383"/>
                    <a:pt x="1613" y="2384"/>
                    <a:pt x="1613" y="2386"/>
                  </a:cubicBezTo>
                  <a:cubicBezTo>
                    <a:pt x="1612" y="2388"/>
                    <a:pt x="1612" y="2390"/>
                    <a:pt x="1611" y="2391"/>
                  </a:cubicBezTo>
                  <a:cubicBezTo>
                    <a:pt x="1611" y="2392"/>
                    <a:pt x="1611" y="2393"/>
                    <a:pt x="1610" y="2394"/>
                  </a:cubicBezTo>
                  <a:cubicBezTo>
                    <a:pt x="1610" y="2395"/>
                    <a:pt x="1610" y="2396"/>
                    <a:pt x="1610" y="2397"/>
                  </a:cubicBezTo>
                  <a:cubicBezTo>
                    <a:pt x="1609" y="2399"/>
                    <a:pt x="1609" y="2400"/>
                    <a:pt x="1609" y="2402"/>
                  </a:cubicBezTo>
                  <a:cubicBezTo>
                    <a:pt x="1608" y="2404"/>
                    <a:pt x="1608" y="2406"/>
                    <a:pt x="1608" y="2407"/>
                  </a:cubicBezTo>
                  <a:cubicBezTo>
                    <a:pt x="1607" y="2409"/>
                    <a:pt x="1607" y="2411"/>
                    <a:pt x="1607" y="2413"/>
                  </a:cubicBezTo>
                  <a:cubicBezTo>
                    <a:pt x="1606" y="2414"/>
                    <a:pt x="1606" y="2416"/>
                    <a:pt x="1606" y="2418"/>
                  </a:cubicBezTo>
                  <a:cubicBezTo>
                    <a:pt x="1606" y="2420"/>
                    <a:pt x="1606" y="2421"/>
                    <a:pt x="1606" y="2423"/>
                  </a:cubicBezTo>
                  <a:cubicBezTo>
                    <a:pt x="1605" y="2425"/>
                    <a:pt x="1605" y="2426"/>
                    <a:pt x="1605" y="2428"/>
                  </a:cubicBezTo>
                  <a:cubicBezTo>
                    <a:pt x="1605" y="2430"/>
                    <a:pt x="1605" y="2431"/>
                    <a:pt x="1605" y="2433"/>
                  </a:cubicBezTo>
                  <a:cubicBezTo>
                    <a:pt x="1605" y="2435"/>
                    <a:pt x="1605" y="2436"/>
                    <a:pt x="1605" y="2438"/>
                  </a:cubicBezTo>
                  <a:cubicBezTo>
                    <a:pt x="1605" y="2441"/>
                    <a:pt x="1605" y="2444"/>
                    <a:pt x="1605" y="2447"/>
                  </a:cubicBezTo>
                  <a:cubicBezTo>
                    <a:pt x="1606" y="2448"/>
                    <a:pt x="1606" y="2450"/>
                    <a:pt x="1606" y="2451"/>
                  </a:cubicBezTo>
                  <a:cubicBezTo>
                    <a:pt x="1606" y="2453"/>
                    <a:pt x="1606" y="2454"/>
                    <a:pt x="1606" y="2456"/>
                  </a:cubicBezTo>
                  <a:cubicBezTo>
                    <a:pt x="1606" y="2457"/>
                    <a:pt x="1607" y="2458"/>
                    <a:pt x="1607" y="2460"/>
                  </a:cubicBezTo>
                  <a:cubicBezTo>
                    <a:pt x="1607" y="2461"/>
                    <a:pt x="1607" y="2462"/>
                    <a:pt x="1607" y="2463"/>
                  </a:cubicBezTo>
                  <a:cubicBezTo>
                    <a:pt x="1608" y="2466"/>
                    <a:pt x="1608" y="2468"/>
                    <a:pt x="1609" y="2470"/>
                  </a:cubicBezTo>
                  <a:cubicBezTo>
                    <a:pt x="1609" y="2473"/>
                    <a:pt x="1610" y="2475"/>
                    <a:pt x="1610" y="2476"/>
                  </a:cubicBezTo>
                  <a:cubicBezTo>
                    <a:pt x="1611" y="2478"/>
                    <a:pt x="1611" y="2480"/>
                    <a:pt x="1612" y="2482"/>
                  </a:cubicBezTo>
                  <a:cubicBezTo>
                    <a:pt x="1612" y="2482"/>
                    <a:pt x="1612" y="2483"/>
                    <a:pt x="1613" y="2484"/>
                  </a:cubicBezTo>
                  <a:cubicBezTo>
                    <a:pt x="1613" y="2484"/>
                    <a:pt x="1613" y="2485"/>
                    <a:pt x="1613" y="2486"/>
                  </a:cubicBezTo>
                  <a:cubicBezTo>
                    <a:pt x="1614" y="2487"/>
                    <a:pt x="1614" y="2488"/>
                    <a:pt x="1614" y="2489"/>
                  </a:cubicBezTo>
                  <a:cubicBezTo>
                    <a:pt x="1615" y="2490"/>
                    <a:pt x="1615" y="2491"/>
                    <a:pt x="1615" y="2491"/>
                  </a:cubicBezTo>
                  <a:cubicBezTo>
                    <a:pt x="1615" y="2491"/>
                    <a:pt x="1615" y="2490"/>
                    <a:pt x="1615" y="2488"/>
                  </a:cubicBezTo>
                  <a:cubicBezTo>
                    <a:pt x="1615" y="2488"/>
                    <a:pt x="1614" y="2487"/>
                    <a:pt x="1614" y="2485"/>
                  </a:cubicBezTo>
                  <a:cubicBezTo>
                    <a:pt x="1614" y="2485"/>
                    <a:pt x="1614" y="2484"/>
                    <a:pt x="1614" y="2483"/>
                  </a:cubicBezTo>
                  <a:cubicBezTo>
                    <a:pt x="1614" y="2483"/>
                    <a:pt x="1614" y="2482"/>
                    <a:pt x="1613" y="2481"/>
                  </a:cubicBezTo>
                  <a:cubicBezTo>
                    <a:pt x="1613" y="2480"/>
                    <a:pt x="1613" y="2478"/>
                    <a:pt x="1613" y="2476"/>
                  </a:cubicBezTo>
                  <a:cubicBezTo>
                    <a:pt x="1612" y="2474"/>
                    <a:pt x="1612" y="2472"/>
                    <a:pt x="1612" y="2470"/>
                  </a:cubicBezTo>
                  <a:cubicBezTo>
                    <a:pt x="1612" y="2468"/>
                    <a:pt x="1611" y="2465"/>
                    <a:pt x="1611" y="2463"/>
                  </a:cubicBezTo>
                  <a:cubicBezTo>
                    <a:pt x="1611" y="2462"/>
                    <a:pt x="1611" y="2460"/>
                    <a:pt x="1611" y="2459"/>
                  </a:cubicBezTo>
                  <a:cubicBezTo>
                    <a:pt x="1611" y="2458"/>
                    <a:pt x="1611" y="2457"/>
                    <a:pt x="1611" y="2455"/>
                  </a:cubicBezTo>
                  <a:cubicBezTo>
                    <a:pt x="1611" y="2454"/>
                    <a:pt x="1611" y="2452"/>
                    <a:pt x="1611" y="2451"/>
                  </a:cubicBezTo>
                  <a:cubicBezTo>
                    <a:pt x="1611" y="2450"/>
                    <a:pt x="1611" y="2448"/>
                    <a:pt x="1611" y="2447"/>
                  </a:cubicBezTo>
                  <a:cubicBezTo>
                    <a:pt x="1611" y="2444"/>
                    <a:pt x="1611" y="2441"/>
                    <a:pt x="1611" y="2438"/>
                  </a:cubicBezTo>
                  <a:cubicBezTo>
                    <a:pt x="1611" y="2436"/>
                    <a:pt x="1611" y="2435"/>
                    <a:pt x="1611" y="2433"/>
                  </a:cubicBezTo>
                  <a:cubicBezTo>
                    <a:pt x="1611" y="2432"/>
                    <a:pt x="1612" y="2430"/>
                    <a:pt x="1612" y="2428"/>
                  </a:cubicBezTo>
                  <a:cubicBezTo>
                    <a:pt x="1612" y="2427"/>
                    <a:pt x="1612" y="2425"/>
                    <a:pt x="1612" y="2424"/>
                  </a:cubicBezTo>
                  <a:cubicBezTo>
                    <a:pt x="1613" y="2422"/>
                    <a:pt x="1613" y="2420"/>
                    <a:pt x="1613" y="2419"/>
                  </a:cubicBezTo>
                  <a:cubicBezTo>
                    <a:pt x="1613" y="2417"/>
                    <a:pt x="1614" y="2415"/>
                    <a:pt x="1614" y="2414"/>
                  </a:cubicBezTo>
                  <a:cubicBezTo>
                    <a:pt x="1614" y="2412"/>
                    <a:pt x="1615" y="2410"/>
                    <a:pt x="1615" y="2409"/>
                  </a:cubicBezTo>
                  <a:cubicBezTo>
                    <a:pt x="1615" y="2405"/>
                    <a:pt x="1616" y="2402"/>
                    <a:pt x="1617" y="2399"/>
                  </a:cubicBezTo>
                  <a:cubicBezTo>
                    <a:pt x="1617" y="2398"/>
                    <a:pt x="1618" y="2398"/>
                    <a:pt x="1618" y="2397"/>
                  </a:cubicBezTo>
                  <a:cubicBezTo>
                    <a:pt x="1618" y="2397"/>
                    <a:pt x="1618" y="2397"/>
                    <a:pt x="1618" y="2397"/>
                  </a:cubicBezTo>
                  <a:cubicBezTo>
                    <a:pt x="1618" y="2398"/>
                    <a:pt x="1618" y="2400"/>
                    <a:pt x="1619" y="2401"/>
                  </a:cubicBezTo>
                  <a:cubicBezTo>
                    <a:pt x="1619" y="2402"/>
                    <a:pt x="1619" y="2403"/>
                    <a:pt x="1619" y="2404"/>
                  </a:cubicBezTo>
                  <a:cubicBezTo>
                    <a:pt x="1619" y="2404"/>
                    <a:pt x="1620" y="2405"/>
                    <a:pt x="1620" y="2406"/>
                  </a:cubicBezTo>
                  <a:cubicBezTo>
                    <a:pt x="1620" y="2408"/>
                    <a:pt x="1621" y="2410"/>
                    <a:pt x="1621" y="2412"/>
                  </a:cubicBezTo>
                  <a:cubicBezTo>
                    <a:pt x="1622" y="2414"/>
                    <a:pt x="1622" y="2416"/>
                    <a:pt x="1623" y="2419"/>
                  </a:cubicBezTo>
                  <a:cubicBezTo>
                    <a:pt x="1623" y="2421"/>
                    <a:pt x="1623" y="2423"/>
                    <a:pt x="1624" y="2426"/>
                  </a:cubicBezTo>
                  <a:cubicBezTo>
                    <a:pt x="1624" y="2428"/>
                    <a:pt x="1625" y="2430"/>
                    <a:pt x="1625" y="2433"/>
                  </a:cubicBezTo>
                  <a:cubicBezTo>
                    <a:pt x="1626" y="2435"/>
                    <a:pt x="1626" y="2437"/>
                    <a:pt x="1627" y="2440"/>
                  </a:cubicBezTo>
                  <a:cubicBezTo>
                    <a:pt x="1627" y="2442"/>
                    <a:pt x="1628" y="2445"/>
                    <a:pt x="1628" y="2447"/>
                  </a:cubicBezTo>
                  <a:cubicBezTo>
                    <a:pt x="1628" y="2448"/>
                    <a:pt x="1628" y="2449"/>
                    <a:pt x="1628" y="2450"/>
                  </a:cubicBezTo>
                  <a:cubicBezTo>
                    <a:pt x="1629" y="2451"/>
                    <a:pt x="1629" y="2452"/>
                    <a:pt x="1629" y="2453"/>
                  </a:cubicBezTo>
                  <a:cubicBezTo>
                    <a:pt x="1629" y="2455"/>
                    <a:pt x="1630" y="2457"/>
                    <a:pt x="1630" y="2459"/>
                  </a:cubicBezTo>
                  <a:cubicBezTo>
                    <a:pt x="1630" y="2461"/>
                    <a:pt x="1630" y="2463"/>
                    <a:pt x="1631" y="2464"/>
                  </a:cubicBezTo>
                  <a:cubicBezTo>
                    <a:pt x="1631" y="2466"/>
                    <a:pt x="1631" y="2467"/>
                    <a:pt x="1631" y="2468"/>
                  </a:cubicBezTo>
                  <a:cubicBezTo>
                    <a:pt x="1632" y="2469"/>
                    <a:pt x="1632" y="2470"/>
                    <a:pt x="1632" y="2471"/>
                  </a:cubicBezTo>
                  <a:cubicBezTo>
                    <a:pt x="1632" y="2471"/>
                    <a:pt x="1632" y="2472"/>
                    <a:pt x="1632" y="2472"/>
                  </a:cubicBezTo>
                  <a:cubicBezTo>
                    <a:pt x="1632" y="2472"/>
                    <a:pt x="1632" y="2471"/>
                    <a:pt x="1632" y="2471"/>
                  </a:cubicBezTo>
                  <a:cubicBezTo>
                    <a:pt x="1632" y="2470"/>
                    <a:pt x="1633" y="2469"/>
                    <a:pt x="1633" y="2468"/>
                  </a:cubicBezTo>
                  <a:cubicBezTo>
                    <a:pt x="1633" y="2467"/>
                    <a:pt x="1633" y="2466"/>
                    <a:pt x="1634" y="2464"/>
                  </a:cubicBezTo>
                  <a:cubicBezTo>
                    <a:pt x="1634" y="2464"/>
                    <a:pt x="1634" y="2463"/>
                    <a:pt x="1634" y="2462"/>
                  </a:cubicBezTo>
                  <a:cubicBezTo>
                    <a:pt x="1634" y="2461"/>
                    <a:pt x="1634" y="2460"/>
                    <a:pt x="1634" y="2459"/>
                  </a:cubicBezTo>
                  <a:cubicBezTo>
                    <a:pt x="1635" y="2458"/>
                    <a:pt x="1635" y="2457"/>
                    <a:pt x="1635" y="2456"/>
                  </a:cubicBezTo>
                  <a:cubicBezTo>
                    <a:pt x="1635" y="2455"/>
                    <a:pt x="1635" y="2454"/>
                    <a:pt x="1635" y="2453"/>
                  </a:cubicBezTo>
                  <a:cubicBezTo>
                    <a:pt x="1635" y="2452"/>
                    <a:pt x="1635" y="2451"/>
                    <a:pt x="1635" y="2450"/>
                  </a:cubicBezTo>
                  <a:cubicBezTo>
                    <a:pt x="1635" y="2448"/>
                    <a:pt x="1635" y="2447"/>
                    <a:pt x="1635" y="2446"/>
                  </a:cubicBezTo>
                  <a:cubicBezTo>
                    <a:pt x="1635" y="2445"/>
                    <a:pt x="1635" y="2444"/>
                    <a:pt x="1635" y="2442"/>
                  </a:cubicBezTo>
                  <a:cubicBezTo>
                    <a:pt x="1635" y="2441"/>
                    <a:pt x="1634" y="2440"/>
                    <a:pt x="1634" y="2439"/>
                  </a:cubicBezTo>
                  <a:cubicBezTo>
                    <a:pt x="1634" y="2436"/>
                    <a:pt x="1634" y="2434"/>
                    <a:pt x="1633" y="2431"/>
                  </a:cubicBezTo>
                  <a:cubicBezTo>
                    <a:pt x="1633" y="2429"/>
                    <a:pt x="1632" y="2426"/>
                    <a:pt x="1631" y="2424"/>
                  </a:cubicBezTo>
                  <a:cubicBezTo>
                    <a:pt x="1631" y="2423"/>
                    <a:pt x="1631" y="2421"/>
                    <a:pt x="1630" y="2420"/>
                  </a:cubicBezTo>
                  <a:cubicBezTo>
                    <a:pt x="1630" y="2419"/>
                    <a:pt x="1630" y="2418"/>
                    <a:pt x="1629" y="2417"/>
                  </a:cubicBezTo>
                  <a:cubicBezTo>
                    <a:pt x="1629" y="2416"/>
                    <a:pt x="1628" y="2414"/>
                    <a:pt x="1628" y="2413"/>
                  </a:cubicBezTo>
                  <a:cubicBezTo>
                    <a:pt x="1628" y="2412"/>
                    <a:pt x="1627" y="2411"/>
                    <a:pt x="1627" y="2410"/>
                  </a:cubicBezTo>
                  <a:cubicBezTo>
                    <a:pt x="1626" y="2409"/>
                    <a:pt x="1626" y="2408"/>
                    <a:pt x="1625" y="2407"/>
                  </a:cubicBezTo>
                  <a:cubicBezTo>
                    <a:pt x="1625" y="2406"/>
                    <a:pt x="1624" y="2406"/>
                    <a:pt x="1624" y="2405"/>
                  </a:cubicBezTo>
                  <a:cubicBezTo>
                    <a:pt x="1624" y="2404"/>
                    <a:pt x="1623" y="2403"/>
                    <a:pt x="1623" y="2402"/>
                  </a:cubicBezTo>
                  <a:cubicBezTo>
                    <a:pt x="1622" y="2401"/>
                    <a:pt x="1622" y="2401"/>
                    <a:pt x="1621" y="2400"/>
                  </a:cubicBezTo>
                  <a:cubicBezTo>
                    <a:pt x="1621" y="2399"/>
                    <a:pt x="1620" y="2398"/>
                    <a:pt x="1619" y="2397"/>
                  </a:cubicBezTo>
                  <a:cubicBezTo>
                    <a:pt x="1619" y="2396"/>
                    <a:pt x="1618" y="2396"/>
                    <a:pt x="1618" y="2395"/>
                  </a:cubicBezTo>
                  <a:cubicBezTo>
                    <a:pt x="1618" y="2395"/>
                    <a:pt x="1619" y="2394"/>
                    <a:pt x="1619" y="2394"/>
                  </a:cubicBezTo>
                  <a:cubicBezTo>
                    <a:pt x="1619" y="2392"/>
                    <a:pt x="1620" y="2390"/>
                    <a:pt x="1620" y="2389"/>
                  </a:cubicBezTo>
                  <a:cubicBezTo>
                    <a:pt x="1621" y="2387"/>
                    <a:pt x="1621" y="2385"/>
                    <a:pt x="1622" y="2384"/>
                  </a:cubicBezTo>
                  <a:cubicBezTo>
                    <a:pt x="1623" y="2382"/>
                    <a:pt x="1623" y="2380"/>
                    <a:pt x="1624" y="2379"/>
                  </a:cubicBezTo>
                  <a:cubicBezTo>
                    <a:pt x="1625" y="2376"/>
                    <a:pt x="1625" y="2376"/>
                    <a:pt x="1625" y="2376"/>
                  </a:cubicBezTo>
                  <a:cubicBezTo>
                    <a:pt x="1625" y="2375"/>
                    <a:pt x="1626" y="2375"/>
                    <a:pt x="1626" y="2374"/>
                  </a:cubicBezTo>
                  <a:cubicBezTo>
                    <a:pt x="1627" y="2372"/>
                    <a:pt x="1627" y="2370"/>
                    <a:pt x="1628" y="2369"/>
                  </a:cubicBezTo>
                  <a:cubicBezTo>
                    <a:pt x="1628" y="2368"/>
                    <a:pt x="1628" y="2368"/>
                    <a:pt x="1628" y="2368"/>
                  </a:cubicBezTo>
                  <a:cubicBezTo>
                    <a:pt x="1628" y="2368"/>
                    <a:pt x="1628" y="2368"/>
                    <a:pt x="1628" y="2368"/>
                  </a:cubicBezTo>
                  <a:cubicBezTo>
                    <a:pt x="1628" y="2368"/>
                    <a:pt x="1628" y="2368"/>
                    <a:pt x="1628" y="2368"/>
                  </a:cubicBezTo>
                  <a:cubicBezTo>
                    <a:pt x="1628" y="2368"/>
                    <a:pt x="1628" y="2368"/>
                    <a:pt x="1628" y="2368"/>
                  </a:cubicBezTo>
                  <a:cubicBezTo>
                    <a:pt x="1629" y="2368"/>
                    <a:pt x="1629" y="2368"/>
                    <a:pt x="1629" y="2368"/>
                  </a:cubicBezTo>
                  <a:cubicBezTo>
                    <a:pt x="1629" y="2366"/>
                    <a:pt x="1629" y="2366"/>
                    <a:pt x="1629" y="2366"/>
                  </a:cubicBezTo>
                  <a:cubicBezTo>
                    <a:pt x="1630" y="2366"/>
                    <a:pt x="1630" y="2365"/>
                    <a:pt x="1630" y="2364"/>
                  </a:cubicBezTo>
                  <a:cubicBezTo>
                    <a:pt x="1631" y="2362"/>
                    <a:pt x="1632" y="2361"/>
                    <a:pt x="1633" y="2359"/>
                  </a:cubicBezTo>
                  <a:cubicBezTo>
                    <a:pt x="1634" y="2356"/>
                    <a:pt x="1636" y="2353"/>
                    <a:pt x="1638" y="2350"/>
                  </a:cubicBezTo>
                  <a:cubicBezTo>
                    <a:pt x="1640" y="2347"/>
                    <a:pt x="1641" y="2344"/>
                    <a:pt x="1643" y="2341"/>
                  </a:cubicBezTo>
                  <a:cubicBezTo>
                    <a:pt x="1646" y="2335"/>
                    <a:pt x="1649" y="2329"/>
                    <a:pt x="1652" y="2324"/>
                  </a:cubicBezTo>
                  <a:cubicBezTo>
                    <a:pt x="1652" y="2324"/>
                    <a:pt x="1652" y="2324"/>
                    <a:pt x="1652" y="2323"/>
                  </a:cubicBezTo>
                  <a:cubicBezTo>
                    <a:pt x="1652" y="2327"/>
                    <a:pt x="1651" y="2330"/>
                    <a:pt x="1650" y="2334"/>
                  </a:cubicBezTo>
                  <a:cubicBezTo>
                    <a:pt x="1649" y="2341"/>
                    <a:pt x="1648" y="2349"/>
                    <a:pt x="1647" y="2357"/>
                  </a:cubicBezTo>
                  <a:cubicBezTo>
                    <a:pt x="1646" y="2361"/>
                    <a:pt x="1646" y="2365"/>
                    <a:pt x="1646" y="2369"/>
                  </a:cubicBezTo>
                  <a:cubicBezTo>
                    <a:pt x="1645" y="2371"/>
                    <a:pt x="1645" y="2373"/>
                    <a:pt x="1645" y="2375"/>
                  </a:cubicBezTo>
                  <a:cubicBezTo>
                    <a:pt x="1645" y="2377"/>
                    <a:pt x="1645" y="2379"/>
                    <a:pt x="1645" y="2381"/>
                  </a:cubicBezTo>
                  <a:cubicBezTo>
                    <a:pt x="1644" y="2390"/>
                    <a:pt x="1644" y="2398"/>
                    <a:pt x="1643" y="2407"/>
                  </a:cubicBezTo>
                  <a:cubicBezTo>
                    <a:pt x="1643" y="2415"/>
                    <a:pt x="1644" y="2424"/>
                    <a:pt x="1644" y="2432"/>
                  </a:cubicBezTo>
                  <a:cubicBezTo>
                    <a:pt x="1644" y="2434"/>
                    <a:pt x="1644" y="2436"/>
                    <a:pt x="1645" y="2438"/>
                  </a:cubicBezTo>
                  <a:cubicBezTo>
                    <a:pt x="1645" y="2439"/>
                    <a:pt x="1645" y="2440"/>
                    <a:pt x="1645" y="2442"/>
                  </a:cubicBezTo>
                  <a:cubicBezTo>
                    <a:pt x="1645" y="2443"/>
                    <a:pt x="1645" y="2444"/>
                    <a:pt x="1645" y="2445"/>
                  </a:cubicBezTo>
                  <a:cubicBezTo>
                    <a:pt x="1645" y="2447"/>
                    <a:pt x="1646" y="2449"/>
                    <a:pt x="1646" y="2451"/>
                  </a:cubicBezTo>
                  <a:cubicBezTo>
                    <a:pt x="1646" y="2453"/>
                    <a:pt x="1646" y="2455"/>
                    <a:pt x="1646" y="2457"/>
                  </a:cubicBezTo>
                  <a:cubicBezTo>
                    <a:pt x="1648" y="2465"/>
                    <a:pt x="1649" y="2472"/>
                    <a:pt x="1651" y="2479"/>
                  </a:cubicBezTo>
                  <a:cubicBezTo>
                    <a:pt x="1652" y="2487"/>
                    <a:pt x="1654" y="2493"/>
                    <a:pt x="1656" y="2500"/>
                  </a:cubicBezTo>
                  <a:cubicBezTo>
                    <a:pt x="1657" y="2503"/>
                    <a:pt x="1658" y="2506"/>
                    <a:pt x="1658" y="2508"/>
                  </a:cubicBezTo>
                  <a:cubicBezTo>
                    <a:pt x="1659" y="2511"/>
                    <a:pt x="1660" y="2514"/>
                    <a:pt x="1661" y="2516"/>
                  </a:cubicBezTo>
                  <a:cubicBezTo>
                    <a:pt x="1662" y="2518"/>
                    <a:pt x="1663" y="2521"/>
                    <a:pt x="1664" y="2523"/>
                  </a:cubicBezTo>
                  <a:cubicBezTo>
                    <a:pt x="1665" y="2525"/>
                    <a:pt x="1666" y="2527"/>
                    <a:pt x="1666" y="2528"/>
                  </a:cubicBezTo>
                  <a:cubicBezTo>
                    <a:pt x="1668" y="2532"/>
                    <a:pt x="1669" y="2534"/>
                    <a:pt x="1670" y="2536"/>
                  </a:cubicBezTo>
                  <a:cubicBezTo>
                    <a:pt x="1671" y="2538"/>
                    <a:pt x="1672" y="2539"/>
                    <a:pt x="1672" y="2539"/>
                  </a:cubicBezTo>
                  <a:cubicBezTo>
                    <a:pt x="1672" y="2539"/>
                    <a:pt x="1671" y="2538"/>
                    <a:pt x="1671" y="2536"/>
                  </a:cubicBezTo>
                  <a:cubicBezTo>
                    <a:pt x="1670" y="2534"/>
                    <a:pt x="1669" y="2531"/>
                    <a:pt x="1668" y="2528"/>
                  </a:cubicBezTo>
                  <a:cubicBezTo>
                    <a:pt x="1667" y="2526"/>
                    <a:pt x="1667" y="2524"/>
                    <a:pt x="1666" y="2522"/>
                  </a:cubicBezTo>
                  <a:cubicBezTo>
                    <a:pt x="1666" y="2520"/>
                    <a:pt x="1665" y="2518"/>
                    <a:pt x="1664" y="2515"/>
                  </a:cubicBezTo>
                  <a:cubicBezTo>
                    <a:pt x="1664" y="2513"/>
                    <a:pt x="1663" y="2510"/>
                    <a:pt x="1662" y="2507"/>
                  </a:cubicBezTo>
                  <a:cubicBezTo>
                    <a:pt x="1662" y="2504"/>
                    <a:pt x="1661" y="2501"/>
                    <a:pt x="1660" y="2498"/>
                  </a:cubicBezTo>
                  <a:cubicBezTo>
                    <a:pt x="1659" y="2492"/>
                    <a:pt x="1657" y="2486"/>
                    <a:pt x="1656" y="2478"/>
                  </a:cubicBezTo>
                  <a:cubicBezTo>
                    <a:pt x="1655" y="2471"/>
                    <a:pt x="1654" y="2464"/>
                    <a:pt x="1653" y="2456"/>
                  </a:cubicBezTo>
                  <a:cubicBezTo>
                    <a:pt x="1653" y="2448"/>
                    <a:pt x="1652" y="2440"/>
                    <a:pt x="1652" y="2432"/>
                  </a:cubicBezTo>
                  <a:cubicBezTo>
                    <a:pt x="1651" y="2423"/>
                    <a:pt x="1651" y="2415"/>
                    <a:pt x="1651" y="2407"/>
                  </a:cubicBezTo>
                  <a:cubicBezTo>
                    <a:pt x="1651" y="2398"/>
                    <a:pt x="1652" y="2390"/>
                    <a:pt x="1652" y="2382"/>
                  </a:cubicBezTo>
                  <a:cubicBezTo>
                    <a:pt x="1653" y="2373"/>
                    <a:pt x="1653" y="2365"/>
                    <a:pt x="1654" y="2357"/>
                  </a:cubicBezTo>
                  <a:cubicBezTo>
                    <a:pt x="1655" y="2350"/>
                    <a:pt x="1655" y="2342"/>
                    <a:pt x="1656" y="2335"/>
                  </a:cubicBezTo>
                  <a:cubicBezTo>
                    <a:pt x="1656" y="2333"/>
                    <a:pt x="1657" y="2331"/>
                    <a:pt x="1657" y="2328"/>
                  </a:cubicBezTo>
                  <a:cubicBezTo>
                    <a:pt x="1662" y="2309"/>
                    <a:pt x="1671" y="2290"/>
                    <a:pt x="1683" y="2277"/>
                  </a:cubicBezTo>
                  <a:cubicBezTo>
                    <a:pt x="1705" y="2304"/>
                    <a:pt x="1719" y="2331"/>
                    <a:pt x="1729" y="2361"/>
                  </a:cubicBezTo>
                  <a:cubicBezTo>
                    <a:pt x="1729" y="2361"/>
                    <a:pt x="1729" y="2361"/>
                    <a:pt x="1729" y="2361"/>
                  </a:cubicBezTo>
                  <a:cubicBezTo>
                    <a:pt x="1729" y="2364"/>
                    <a:pt x="1728" y="2367"/>
                    <a:pt x="1727" y="2370"/>
                  </a:cubicBezTo>
                  <a:cubicBezTo>
                    <a:pt x="1726" y="2373"/>
                    <a:pt x="1725" y="2376"/>
                    <a:pt x="1723" y="2379"/>
                  </a:cubicBezTo>
                  <a:cubicBezTo>
                    <a:pt x="1723" y="2380"/>
                    <a:pt x="1723" y="2380"/>
                    <a:pt x="1723" y="2381"/>
                  </a:cubicBezTo>
                  <a:cubicBezTo>
                    <a:pt x="1723" y="2381"/>
                    <a:pt x="1722" y="2381"/>
                    <a:pt x="1722" y="2382"/>
                  </a:cubicBezTo>
                  <a:cubicBezTo>
                    <a:pt x="1722" y="2383"/>
                    <a:pt x="1721" y="2383"/>
                    <a:pt x="1721" y="2384"/>
                  </a:cubicBezTo>
                  <a:cubicBezTo>
                    <a:pt x="1720" y="2385"/>
                    <a:pt x="1720" y="2386"/>
                    <a:pt x="1719" y="2387"/>
                  </a:cubicBezTo>
                  <a:cubicBezTo>
                    <a:pt x="1719" y="2388"/>
                    <a:pt x="1718" y="2389"/>
                    <a:pt x="1718" y="2389"/>
                  </a:cubicBezTo>
                  <a:cubicBezTo>
                    <a:pt x="1717" y="2391"/>
                    <a:pt x="1716" y="2393"/>
                    <a:pt x="1715" y="2395"/>
                  </a:cubicBezTo>
                  <a:cubicBezTo>
                    <a:pt x="1713" y="2397"/>
                    <a:pt x="1712" y="2398"/>
                    <a:pt x="1711" y="2400"/>
                  </a:cubicBezTo>
                  <a:cubicBezTo>
                    <a:pt x="1709" y="2404"/>
                    <a:pt x="1706" y="2407"/>
                    <a:pt x="1704" y="2411"/>
                  </a:cubicBezTo>
                  <a:cubicBezTo>
                    <a:pt x="1701" y="2415"/>
                    <a:pt x="1699" y="2419"/>
                    <a:pt x="1697" y="2422"/>
                  </a:cubicBezTo>
                  <a:cubicBezTo>
                    <a:pt x="1696" y="2424"/>
                    <a:pt x="1696" y="2424"/>
                    <a:pt x="1696" y="2424"/>
                  </a:cubicBezTo>
                  <a:cubicBezTo>
                    <a:pt x="1696" y="2425"/>
                    <a:pt x="1696" y="2425"/>
                    <a:pt x="1696" y="2425"/>
                  </a:cubicBezTo>
                  <a:cubicBezTo>
                    <a:pt x="1695" y="2425"/>
                    <a:pt x="1695" y="2425"/>
                    <a:pt x="1695" y="2425"/>
                  </a:cubicBezTo>
                  <a:cubicBezTo>
                    <a:pt x="1695" y="2426"/>
                    <a:pt x="1694" y="2427"/>
                    <a:pt x="1694" y="2428"/>
                  </a:cubicBezTo>
                  <a:cubicBezTo>
                    <a:pt x="1693" y="2429"/>
                    <a:pt x="1693" y="2430"/>
                    <a:pt x="1692" y="2431"/>
                  </a:cubicBezTo>
                  <a:cubicBezTo>
                    <a:pt x="1692" y="2432"/>
                    <a:pt x="1691" y="2433"/>
                    <a:pt x="1691" y="2434"/>
                  </a:cubicBezTo>
                  <a:cubicBezTo>
                    <a:pt x="1689" y="2438"/>
                    <a:pt x="1688" y="2442"/>
                    <a:pt x="1687" y="2446"/>
                  </a:cubicBezTo>
                  <a:cubicBezTo>
                    <a:pt x="1687" y="2448"/>
                    <a:pt x="1686" y="2450"/>
                    <a:pt x="1686" y="2452"/>
                  </a:cubicBezTo>
                  <a:cubicBezTo>
                    <a:pt x="1686" y="2453"/>
                    <a:pt x="1685" y="2455"/>
                    <a:pt x="1685" y="2457"/>
                  </a:cubicBezTo>
                  <a:cubicBezTo>
                    <a:pt x="1685" y="2459"/>
                    <a:pt x="1685" y="2460"/>
                    <a:pt x="1685" y="2462"/>
                  </a:cubicBezTo>
                  <a:cubicBezTo>
                    <a:pt x="1685" y="2463"/>
                    <a:pt x="1685" y="2463"/>
                    <a:pt x="1685" y="2464"/>
                  </a:cubicBezTo>
                  <a:cubicBezTo>
                    <a:pt x="1685" y="2465"/>
                    <a:pt x="1685" y="2465"/>
                    <a:pt x="1685" y="2466"/>
                  </a:cubicBezTo>
                  <a:cubicBezTo>
                    <a:pt x="1685" y="2469"/>
                    <a:pt x="1686" y="2471"/>
                    <a:pt x="1686" y="2473"/>
                  </a:cubicBezTo>
                  <a:cubicBezTo>
                    <a:pt x="1687" y="2474"/>
                    <a:pt x="1687" y="2475"/>
                    <a:pt x="1687" y="2476"/>
                  </a:cubicBezTo>
                  <a:cubicBezTo>
                    <a:pt x="1687" y="2476"/>
                    <a:pt x="1687" y="2477"/>
                    <a:pt x="1688" y="2478"/>
                  </a:cubicBezTo>
                  <a:cubicBezTo>
                    <a:pt x="1688" y="2479"/>
                    <a:pt x="1688" y="2479"/>
                    <a:pt x="1688" y="2479"/>
                  </a:cubicBezTo>
                  <a:cubicBezTo>
                    <a:pt x="1688" y="2479"/>
                    <a:pt x="1688" y="2479"/>
                    <a:pt x="1688" y="2477"/>
                  </a:cubicBezTo>
                  <a:cubicBezTo>
                    <a:pt x="1688" y="2477"/>
                    <a:pt x="1688" y="2476"/>
                    <a:pt x="1688" y="2476"/>
                  </a:cubicBezTo>
                  <a:cubicBezTo>
                    <a:pt x="1688" y="2475"/>
                    <a:pt x="1688" y="2474"/>
                    <a:pt x="1688" y="2473"/>
                  </a:cubicBezTo>
                  <a:cubicBezTo>
                    <a:pt x="1688" y="2471"/>
                    <a:pt x="1688" y="2469"/>
                    <a:pt x="1688" y="2466"/>
                  </a:cubicBezTo>
                  <a:cubicBezTo>
                    <a:pt x="1688" y="2465"/>
                    <a:pt x="1688" y="2464"/>
                    <a:pt x="1689" y="2462"/>
                  </a:cubicBezTo>
                  <a:cubicBezTo>
                    <a:pt x="1689" y="2461"/>
                    <a:pt x="1689" y="2459"/>
                    <a:pt x="1690" y="2458"/>
                  </a:cubicBezTo>
                  <a:cubicBezTo>
                    <a:pt x="1690" y="2454"/>
                    <a:pt x="1691" y="2451"/>
                    <a:pt x="1693" y="2448"/>
                  </a:cubicBezTo>
                  <a:cubicBezTo>
                    <a:pt x="1694" y="2444"/>
                    <a:pt x="1696" y="2441"/>
                    <a:pt x="1697" y="2437"/>
                  </a:cubicBezTo>
                  <a:cubicBezTo>
                    <a:pt x="1698" y="2436"/>
                    <a:pt x="1698" y="2435"/>
                    <a:pt x="1699" y="2434"/>
                  </a:cubicBezTo>
                  <a:cubicBezTo>
                    <a:pt x="1699" y="2434"/>
                    <a:pt x="1700" y="2433"/>
                    <a:pt x="1700" y="2432"/>
                  </a:cubicBezTo>
                  <a:cubicBezTo>
                    <a:pt x="1701" y="2431"/>
                    <a:pt x="1701" y="2430"/>
                    <a:pt x="1702" y="2429"/>
                  </a:cubicBezTo>
                  <a:cubicBezTo>
                    <a:pt x="1702" y="2428"/>
                    <a:pt x="1702" y="2428"/>
                    <a:pt x="1702" y="2428"/>
                  </a:cubicBezTo>
                  <a:cubicBezTo>
                    <a:pt x="1703" y="2428"/>
                    <a:pt x="1703" y="2428"/>
                    <a:pt x="1703" y="2428"/>
                  </a:cubicBezTo>
                  <a:cubicBezTo>
                    <a:pt x="1703" y="2426"/>
                    <a:pt x="1703" y="2426"/>
                    <a:pt x="1703" y="2426"/>
                  </a:cubicBezTo>
                  <a:cubicBezTo>
                    <a:pt x="1706" y="2423"/>
                    <a:pt x="1708" y="2419"/>
                    <a:pt x="1710" y="2415"/>
                  </a:cubicBezTo>
                  <a:cubicBezTo>
                    <a:pt x="1713" y="2412"/>
                    <a:pt x="1715" y="2408"/>
                    <a:pt x="1718" y="2404"/>
                  </a:cubicBezTo>
                  <a:cubicBezTo>
                    <a:pt x="1719" y="2402"/>
                    <a:pt x="1720" y="2400"/>
                    <a:pt x="1721" y="2399"/>
                  </a:cubicBezTo>
                  <a:cubicBezTo>
                    <a:pt x="1721" y="2398"/>
                    <a:pt x="1722" y="2397"/>
                    <a:pt x="1722" y="2396"/>
                  </a:cubicBezTo>
                  <a:cubicBezTo>
                    <a:pt x="1723" y="2395"/>
                    <a:pt x="1723" y="2394"/>
                    <a:pt x="1724" y="2393"/>
                  </a:cubicBezTo>
                  <a:cubicBezTo>
                    <a:pt x="1725" y="2391"/>
                    <a:pt x="1726" y="2389"/>
                    <a:pt x="1727" y="2387"/>
                  </a:cubicBezTo>
                  <a:cubicBezTo>
                    <a:pt x="1727" y="2386"/>
                    <a:pt x="1727" y="2385"/>
                    <a:pt x="1728" y="2384"/>
                  </a:cubicBezTo>
                  <a:cubicBezTo>
                    <a:pt x="1728" y="2384"/>
                    <a:pt x="1728" y="2383"/>
                    <a:pt x="1728" y="2383"/>
                  </a:cubicBezTo>
                  <a:cubicBezTo>
                    <a:pt x="1729" y="2383"/>
                    <a:pt x="1729" y="2382"/>
                    <a:pt x="1729" y="2382"/>
                  </a:cubicBezTo>
                  <a:cubicBezTo>
                    <a:pt x="1730" y="2378"/>
                    <a:pt x="1731" y="2374"/>
                    <a:pt x="1732" y="2371"/>
                  </a:cubicBezTo>
                  <a:cubicBezTo>
                    <a:pt x="1732" y="2370"/>
                    <a:pt x="1732" y="2369"/>
                    <a:pt x="1732" y="2368"/>
                  </a:cubicBezTo>
                  <a:cubicBezTo>
                    <a:pt x="1734" y="2372"/>
                    <a:pt x="1735" y="2376"/>
                    <a:pt x="1736" y="2380"/>
                  </a:cubicBezTo>
                  <a:cubicBezTo>
                    <a:pt x="1736" y="2381"/>
                    <a:pt x="1736" y="2382"/>
                    <a:pt x="1736" y="2383"/>
                  </a:cubicBezTo>
                  <a:cubicBezTo>
                    <a:pt x="1736" y="2388"/>
                    <a:pt x="1736" y="2392"/>
                    <a:pt x="1735" y="2397"/>
                  </a:cubicBezTo>
                  <a:cubicBezTo>
                    <a:pt x="1735" y="2399"/>
                    <a:pt x="1734" y="2402"/>
                    <a:pt x="1734" y="2404"/>
                  </a:cubicBezTo>
                  <a:cubicBezTo>
                    <a:pt x="1734" y="2405"/>
                    <a:pt x="1733" y="2406"/>
                    <a:pt x="1733" y="2408"/>
                  </a:cubicBezTo>
                  <a:cubicBezTo>
                    <a:pt x="1733" y="2409"/>
                    <a:pt x="1732" y="2410"/>
                    <a:pt x="1732" y="2411"/>
                  </a:cubicBezTo>
                  <a:cubicBezTo>
                    <a:pt x="1731" y="2414"/>
                    <a:pt x="1731" y="2416"/>
                    <a:pt x="1730" y="2419"/>
                  </a:cubicBezTo>
                  <a:cubicBezTo>
                    <a:pt x="1729" y="2421"/>
                    <a:pt x="1728" y="2424"/>
                    <a:pt x="1727" y="2427"/>
                  </a:cubicBezTo>
                  <a:cubicBezTo>
                    <a:pt x="1725" y="2432"/>
                    <a:pt x="1723" y="2437"/>
                    <a:pt x="1721" y="2443"/>
                  </a:cubicBezTo>
                  <a:cubicBezTo>
                    <a:pt x="1721" y="2445"/>
                    <a:pt x="1720" y="2448"/>
                    <a:pt x="1719" y="2451"/>
                  </a:cubicBezTo>
                  <a:cubicBezTo>
                    <a:pt x="1718" y="2453"/>
                    <a:pt x="1718" y="2453"/>
                    <a:pt x="1718" y="2453"/>
                  </a:cubicBezTo>
                  <a:cubicBezTo>
                    <a:pt x="1718" y="2455"/>
                    <a:pt x="1718" y="2455"/>
                    <a:pt x="1718" y="2455"/>
                  </a:cubicBezTo>
                  <a:cubicBezTo>
                    <a:pt x="1717" y="2456"/>
                    <a:pt x="1717" y="2458"/>
                    <a:pt x="1717" y="2459"/>
                  </a:cubicBezTo>
                  <a:cubicBezTo>
                    <a:pt x="1715" y="2465"/>
                    <a:pt x="1714" y="2470"/>
                    <a:pt x="1713" y="2476"/>
                  </a:cubicBezTo>
                  <a:cubicBezTo>
                    <a:pt x="1713" y="2481"/>
                    <a:pt x="1712" y="2486"/>
                    <a:pt x="1712" y="2491"/>
                  </a:cubicBezTo>
                  <a:cubicBezTo>
                    <a:pt x="1712" y="2494"/>
                    <a:pt x="1712" y="2496"/>
                    <a:pt x="1712" y="2498"/>
                  </a:cubicBezTo>
                  <a:cubicBezTo>
                    <a:pt x="1712" y="2501"/>
                    <a:pt x="1712" y="2503"/>
                    <a:pt x="1712" y="2505"/>
                  </a:cubicBezTo>
                  <a:cubicBezTo>
                    <a:pt x="1712" y="2510"/>
                    <a:pt x="1713" y="2513"/>
                    <a:pt x="1714" y="2517"/>
                  </a:cubicBezTo>
                  <a:cubicBezTo>
                    <a:pt x="1715" y="2520"/>
                    <a:pt x="1717" y="2523"/>
                    <a:pt x="1718" y="2525"/>
                  </a:cubicBezTo>
                  <a:cubicBezTo>
                    <a:pt x="1719" y="2526"/>
                    <a:pt x="1719" y="2526"/>
                    <a:pt x="1719" y="2527"/>
                  </a:cubicBezTo>
                  <a:cubicBezTo>
                    <a:pt x="1720" y="2527"/>
                    <a:pt x="1720" y="2528"/>
                    <a:pt x="1720" y="2528"/>
                  </a:cubicBezTo>
                  <a:cubicBezTo>
                    <a:pt x="1721" y="2529"/>
                    <a:pt x="1721" y="2529"/>
                    <a:pt x="1722" y="2530"/>
                  </a:cubicBezTo>
                  <a:cubicBezTo>
                    <a:pt x="1723" y="2531"/>
                    <a:pt x="1723" y="2531"/>
                    <a:pt x="1723" y="2531"/>
                  </a:cubicBezTo>
                  <a:cubicBezTo>
                    <a:pt x="1723" y="2531"/>
                    <a:pt x="1723" y="2531"/>
                    <a:pt x="1722" y="2530"/>
                  </a:cubicBezTo>
                  <a:cubicBezTo>
                    <a:pt x="1722" y="2529"/>
                    <a:pt x="1721" y="2528"/>
                    <a:pt x="1721" y="2528"/>
                  </a:cubicBezTo>
                  <a:cubicBezTo>
                    <a:pt x="1721" y="2527"/>
                    <a:pt x="1721" y="2527"/>
                    <a:pt x="1720" y="2526"/>
                  </a:cubicBezTo>
                  <a:cubicBezTo>
                    <a:pt x="1720" y="2526"/>
                    <a:pt x="1720" y="2525"/>
                    <a:pt x="1720" y="2525"/>
                  </a:cubicBezTo>
                  <a:cubicBezTo>
                    <a:pt x="1719" y="2522"/>
                    <a:pt x="1718" y="2520"/>
                    <a:pt x="1717" y="2516"/>
                  </a:cubicBezTo>
                  <a:cubicBezTo>
                    <a:pt x="1717" y="2513"/>
                    <a:pt x="1717" y="2509"/>
                    <a:pt x="1717" y="2505"/>
                  </a:cubicBezTo>
                  <a:cubicBezTo>
                    <a:pt x="1717" y="2503"/>
                    <a:pt x="1717" y="2501"/>
                    <a:pt x="1717" y="2499"/>
                  </a:cubicBezTo>
                  <a:cubicBezTo>
                    <a:pt x="1717" y="2496"/>
                    <a:pt x="1717" y="2494"/>
                    <a:pt x="1718" y="2492"/>
                  </a:cubicBezTo>
                  <a:cubicBezTo>
                    <a:pt x="1718" y="2487"/>
                    <a:pt x="1719" y="2482"/>
                    <a:pt x="1720" y="2477"/>
                  </a:cubicBezTo>
                  <a:cubicBezTo>
                    <a:pt x="1721" y="2474"/>
                    <a:pt x="1721" y="2472"/>
                    <a:pt x="1722" y="2469"/>
                  </a:cubicBezTo>
                  <a:cubicBezTo>
                    <a:pt x="1723" y="2466"/>
                    <a:pt x="1723" y="2464"/>
                    <a:pt x="1724" y="2461"/>
                  </a:cubicBezTo>
                  <a:cubicBezTo>
                    <a:pt x="1724" y="2460"/>
                    <a:pt x="1725" y="2458"/>
                    <a:pt x="1725" y="2457"/>
                  </a:cubicBezTo>
                  <a:cubicBezTo>
                    <a:pt x="1725" y="2456"/>
                    <a:pt x="1726" y="2454"/>
                    <a:pt x="1726" y="2453"/>
                  </a:cubicBezTo>
                  <a:cubicBezTo>
                    <a:pt x="1727" y="2450"/>
                    <a:pt x="1728" y="2448"/>
                    <a:pt x="1729" y="2445"/>
                  </a:cubicBezTo>
                  <a:cubicBezTo>
                    <a:pt x="1731" y="2440"/>
                    <a:pt x="1733" y="2435"/>
                    <a:pt x="1734" y="2429"/>
                  </a:cubicBezTo>
                  <a:cubicBezTo>
                    <a:pt x="1735" y="2426"/>
                    <a:pt x="1736" y="2424"/>
                    <a:pt x="1737" y="2421"/>
                  </a:cubicBezTo>
                  <a:cubicBezTo>
                    <a:pt x="1738" y="2418"/>
                    <a:pt x="1738" y="2416"/>
                    <a:pt x="1739" y="2413"/>
                  </a:cubicBezTo>
                  <a:cubicBezTo>
                    <a:pt x="1739" y="2412"/>
                    <a:pt x="1739" y="2410"/>
                    <a:pt x="1740" y="2409"/>
                  </a:cubicBezTo>
                  <a:cubicBezTo>
                    <a:pt x="1740" y="2408"/>
                    <a:pt x="1740" y="2406"/>
                    <a:pt x="1740" y="2405"/>
                  </a:cubicBezTo>
                  <a:cubicBezTo>
                    <a:pt x="1741" y="2402"/>
                    <a:pt x="1741" y="2400"/>
                    <a:pt x="1741" y="2397"/>
                  </a:cubicBezTo>
                  <a:cubicBezTo>
                    <a:pt x="1741" y="2397"/>
                    <a:pt x="1741" y="2396"/>
                    <a:pt x="1741" y="2396"/>
                  </a:cubicBezTo>
                  <a:cubicBezTo>
                    <a:pt x="1747" y="2417"/>
                    <a:pt x="1753" y="2439"/>
                    <a:pt x="1759" y="2464"/>
                  </a:cubicBezTo>
                  <a:cubicBezTo>
                    <a:pt x="1759" y="2467"/>
                    <a:pt x="1759" y="2470"/>
                    <a:pt x="1759" y="2474"/>
                  </a:cubicBezTo>
                  <a:cubicBezTo>
                    <a:pt x="1759" y="2481"/>
                    <a:pt x="1759" y="2488"/>
                    <a:pt x="1758" y="2495"/>
                  </a:cubicBezTo>
                  <a:cubicBezTo>
                    <a:pt x="1758" y="2503"/>
                    <a:pt x="1757" y="2510"/>
                    <a:pt x="1756" y="2517"/>
                  </a:cubicBezTo>
                  <a:cubicBezTo>
                    <a:pt x="1755" y="2525"/>
                    <a:pt x="1754" y="2532"/>
                    <a:pt x="1752" y="2539"/>
                  </a:cubicBezTo>
                  <a:cubicBezTo>
                    <a:pt x="1750" y="2546"/>
                    <a:pt x="1748" y="2553"/>
                    <a:pt x="1746" y="2560"/>
                  </a:cubicBezTo>
                  <a:cubicBezTo>
                    <a:pt x="1744" y="2567"/>
                    <a:pt x="1742" y="2573"/>
                    <a:pt x="1740" y="2579"/>
                  </a:cubicBezTo>
                  <a:cubicBezTo>
                    <a:pt x="1737" y="2585"/>
                    <a:pt x="1735" y="2591"/>
                    <a:pt x="1733" y="2596"/>
                  </a:cubicBezTo>
                  <a:cubicBezTo>
                    <a:pt x="1732" y="2598"/>
                    <a:pt x="1730" y="2601"/>
                    <a:pt x="1729" y="2603"/>
                  </a:cubicBezTo>
                  <a:cubicBezTo>
                    <a:pt x="1728" y="2605"/>
                    <a:pt x="1727" y="2608"/>
                    <a:pt x="1726" y="2610"/>
                  </a:cubicBezTo>
                  <a:cubicBezTo>
                    <a:pt x="1725" y="2612"/>
                    <a:pt x="1724" y="2614"/>
                    <a:pt x="1723" y="2615"/>
                  </a:cubicBezTo>
                  <a:cubicBezTo>
                    <a:pt x="1722" y="2617"/>
                    <a:pt x="1721" y="2619"/>
                    <a:pt x="1720" y="2620"/>
                  </a:cubicBezTo>
                  <a:cubicBezTo>
                    <a:pt x="1719" y="2623"/>
                    <a:pt x="1717" y="2625"/>
                    <a:pt x="1716" y="2627"/>
                  </a:cubicBezTo>
                  <a:cubicBezTo>
                    <a:pt x="1715" y="2628"/>
                    <a:pt x="1715" y="2629"/>
                    <a:pt x="1715" y="2629"/>
                  </a:cubicBezTo>
                  <a:cubicBezTo>
                    <a:pt x="1715" y="2629"/>
                    <a:pt x="1715" y="2628"/>
                    <a:pt x="1717" y="2627"/>
                  </a:cubicBezTo>
                  <a:cubicBezTo>
                    <a:pt x="1718" y="2626"/>
                    <a:pt x="1719" y="2624"/>
                    <a:pt x="1721" y="2621"/>
                  </a:cubicBezTo>
                  <a:cubicBezTo>
                    <a:pt x="1722" y="2620"/>
                    <a:pt x="1724" y="2618"/>
                    <a:pt x="1725" y="2617"/>
                  </a:cubicBezTo>
                  <a:cubicBezTo>
                    <a:pt x="1726" y="2615"/>
                    <a:pt x="1727" y="2613"/>
                    <a:pt x="1729" y="2611"/>
                  </a:cubicBezTo>
                  <a:cubicBezTo>
                    <a:pt x="1730" y="2609"/>
                    <a:pt x="1731" y="2607"/>
                    <a:pt x="1733" y="2605"/>
                  </a:cubicBezTo>
                  <a:cubicBezTo>
                    <a:pt x="1734" y="2603"/>
                    <a:pt x="1735" y="2600"/>
                    <a:pt x="1737" y="2598"/>
                  </a:cubicBezTo>
                  <a:cubicBezTo>
                    <a:pt x="1738" y="2595"/>
                    <a:pt x="1740" y="2593"/>
                    <a:pt x="1741" y="2590"/>
                  </a:cubicBezTo>
                  <a:cubicBezTo>
                    <a:pt x="1742" y="2587"/>
                    <a:pt x="1744" y="2584"/>
                    <a:pt x="1745" y="2581"/>
                  </a:cubicBezTo>
                  <a:cubicBezTo>
                    <a:pt x="1748" y="2575"/>
                    <a:pt x="1751" y="2569"/>
                    <a:pt x="1753" y="2562"/>
                  </a:cubicBezTo>
                  <a:cubicBezTo>
                    <a:pt x="1754" y="2561"/>
                    <a:pt x="1754" y="2559"/>
                    <a:pt x="1755" y="2557"/>
                  </a:cubicBezTo>
                  <a:cubicBezTo>
                    <a:pt x="1755" y="2555"/>
                    <a:pt x="1756" y="2554"/>
                    <a:pt x="1756" y="2552"/>
                  </a:cubicBezTo>
                  <a:cubicBezTo>
                    <a:pt x="1758" y="2548"/>
                    <a:pt x="1758" y="2545"/>
                    <a:pt x="1759" y="2541"/>
                  </a:cubicBezTo>
                  <a:cubicBezTo>
                    <a:pt x="1761" y="2534"/>
                    <a:pt x="1763" y="2526"/>
                    <a:pt x="1764" y="2518"/>
                  </a:cubicBezTo>
                  <a:cubicBezTo>
                    <a:pt x="1765" y="2511"/>
                    <a:pt x="1766" y="2503"/>
                    <a:pt x="1766" y="2496"/>
                  </a:cubicBezTo>
                  <a:cubicBezTo>
                    <a:pt x="1766" y="2492"/>
                    <a:pt x="1766" y="2488"/>
                    <a:pt x="1766" y="2484"/>
                  </a:cubicBezTo>
                  <a:cubicBezTo>
                    <a:pt x="1766" y="2483"/>
                    <a:pt x="1766" y="2481"/>
                    <a:pt x="1766" y="2479"/>
                  </a:cubicBezTo>
                  <a:cubicBezTo>
                    <a:pt x="1766" y="2477"/>
                    <a:pt x="1766" y="2475"/>
                    <a:pt x="1766" y="2473"/>
                  </a:cubicBezTo>
                  <a:cubicBezTo>
                    <a:pt x="1765" y="2466"/>
                    <a:pt x="1765" y="2459"/>
                    <a:pt x="1764" y="2453"/>
                  </a:cubicBezTo>
                  <a:cubicBezTo>
                    <a:pt x="1763" y="2449"/>
                    <a:pt x="1763" y="2446"/>
                    <a:pt x="1762" y="2443"/>
                  </a:cubicBezTo>
                  <a:cubicBezTo>
                    <a:pt x="1762" y="2442"/>
                    <a:pt x="1762" y="2440"/>
                    <a:pt x="1761" y="2439"/>
                  </a:cubicBezTo>
                  <a:cubicBezTo>
                    <a:pt x="1761" y="2437"/>
                    <a:pt x="1761" y="2436"/>
                    <a:pt x="1760" y="2435"/>
                  </a:cubicBezTo>
                  <a:cubicBezTo>
                    <a:pt x="1760" y="2434"/>
                    <a:pt x="1760" y="2434"/>
                    <a:pt x="1760" y="2433"/>
                  </a:cubicBezTo>
                  <a:cubicBezTo>
                    <a:pt x="1756" y="2400"/>
                    <a:pt x="1749" y="2367"/>
                    <a:pt x="1737" y="2339"/>
                  </a:cubicBezTo>
                  <a:cubicBezTo>
                    <a:pt x="1736" y="2338"/>
                    <a:pt x="1735" y="2337"/>
                    <a:pt x="1735" y="2335"/>
                  </a:cubicBezTo>
                  <a:cubicBezTo>
                    <a:pt x="1736" y="2337"/>
                    <a:pt x="1737" y="2340"/>
                    <a:pt x="1739" y="2342"/>
                  </a:cubicBezTo>
                  <a:cubicBezTo>
                    <a:pt x="1740" y="2344"/>
                    <a:pt x="1741" y="2345"/>
                    <a:pt x="1742" y="2347"/>
                  </a:cubicBezTo>
                  <a:cubicBezTo>
                    <a:pt x="1743" y="2349"/>
                    <a:pt x="1744" y="2351"/>
                    <a:pt x="1745" y="2353"/>
                  </a:cubicBezTo>
                  <a:cubicBezTo>
                    <a:pt x="1747" y="2356"/>
                    <a:pt x="1750" y="2360"/>
                    <a:pt x="1752" y="2363"/>
                  </a:cubicBezTo>
                  <a:cubicBezTo>
                    <a:pt x="1754" y="2367"/>
                    <a:pt x="1757" y="2371"/>
                    <a:pt x="1759" y="2374"/>
                  </a:cubicBezTo>
                  <a:cubicBezTo>
                    <a:pt x="1761" y="2378"/>
                    <a:pt x="1763" y="2381"/>
                    <a:pt x="1765" y="2384"/>
                  </a:cubicBezTo>
                  <a:cubicBezTo>
                    <a:pt x="1768" y="2388"/>
                    <a:pt x="1770" y="2391"/>
                    <a:pt x="1772" y="2394"/>
                  </a:cubicBezTo>
                  <a:cubicBezTo>
                    <a:pt x="1773" y="2396"/>
                    <a:pt x="1774" y="2397"/>
                    <a:pt x="1775" y="2399"/>
                  </a:cubicBezTo>
                  <a:cubicBezTo>
                    <a:pt x="1775" y="2399"/>
                    <a:pt x="1776" y="2400"/>
                    <a:pt x="1776" y="2401"/>
                  </a:cubicBezTo>
                  <a:cubicBezTo>
                    <a:pt x="1777" y="2401"/>
                    <a:pt x="1777" y="2402"/>
                    <a:pt x="1778" y="2403"/>
                  </a:cubicBezTo>
                  <a:cubicBezTo>
                    <a:pt x="1779" y="2405"/>
                    <a:pt x="1781" y="2408"/>
                    <a:pt x="1782" y="2410"/>
                  </a:cubicBezTo>
                  <a:cubicBezTo>
                    <a:pt x="1783" y="2412"/>
                    <a:pt x="1784" y="2414"/>
                    <a:pt x="1784" y="2416"/>
                  </a:cubicBezTo>
                  <a:cubicBezTo>
                    <a:pt x="1785" y="2418"/>
                    <a:pt x="1785" y="2419"/>
                    <a:pt x="1785" y="2420"/>
                  </a:cubicBezTo>
                  <a:cubicBezTo>
                    <a:pt x="1785" y="2421"/>
                    <a:pt x="1785" y="2422"/>
                    <a:pt x="1785" y="2422"/>
                  </a:cubicBezTo>
                  <a:cubicBezTo>
                    <a:pt x="1785" y="2422"/>
                    <a:pt x="1785" y="2421"/>
                    <a:pt x="1785" y="2420"/>
                  </a:cubicBezTo>
                  <a:cubicBezTo>
                    <a:pt x="1785" y="2419"/>
                    <a:pt x="1786" y="2418"/>
                    <a:pt x="1786" y="2416"/>
                  </a:cubicBezTo>
                  <a:cubicBezTo>
                    <a:pt x="1786" y="2414"/>
                    <a:pt x="1786" y="2412"/>
                    <a:pt x="1785" y="2409"/>
                  </a:cubicBezTo>
                  <a:cubicBezTo>
                    <a:pt x="1784" y="2406"/>
                    <a:pt x="1783" y="2403"/>
                    <a:pt x="1782" y="2400"/>
                  </a:cubicBezTo>
                  <a:cubicBezTo>
                    <a:pt x="1780" y="2397"/>
                    <a:pt x="1779" y="2394"/>
                    <a:pt x="1777" y="2391"/>
                  </a:cubicBezTo>
                  <a:cubicBezTo>
                    <a:pt x="1775" y="2388"/>
                    <a:pt x="1773" y="2384"/>
                    <a:pt x="1772" y="2381"/>
                  </a:cubicBezTo>
                  <a:cubicBezTo>
                    <a:pt x="1771" y="2379"/>
                    <a:pt x="1770" y="2377"/>
                    <a:pt x="1768" y="2376"/>
                  </a:cubicBezTo>
                  <a:cubicBezTo>
                    <a:pt x="1767" y="2374"/>
                    <a:pt x="1766" y="2372"/>
                    <a:pt x="1765" y="2370"/>
                  </a:cubicBezTo>
                  <a:cubicBezTo>
                    <a:pt x="1763" y="2366"/>
                    <a:pt x="1761" y="2363"/>
                    <a:pt x="1759" y="2359"/>
                  </a:cubicBezTo>
                  <a:cubicBezTo>
                    <a:pt x="1756" y="2356"/>
                    <a:pt x="1754" y="2352"/>
                    <a:pt x="1752" y="2348"/>
                  </a:cubicBezTo>
                  <a:cubicBezTo>
                    <a:pt x="1749" y="2345"/>
                    <a:pt x="1747" y="2341"/>
                    <a:pt x="1745" y="2338"/>
                  </a:cubicBezTo>
                  <a:cubicBezTo>
                    <a:pt x="1742" y="2335"/>
                    <a:pt x="1740" y="2332"/>
                    <a:pt x="1738" y="2329"/>
                  </a:cubicBezTo>
                  <a:cubicBezTo>
                    <a:pt x="1736" y="2326"/>
                    <a:pt x="1734" y="2323"/>
                    <a:pt x="1732" y="2321"/>
                  </a:cubicBezTo>
                  <a:cubicBezTo>
                    <a:pt x="1728" y="2316"/>
                    <a:pt x="1725" y="2313"/>
                    <a:pt x="1723" y="2310"/>
                  </a:cubicBezTo>
                  <a:cubicBezTo>
                    <a:pt x="1715" y="2294"/>
                    <a:pt x="1707" y="2278"/>
                    <a:pt x="1699" y="2261"/>
                  </a:cubicBezTo>
                  <a:cubicBezTo>
                    <a:pt x="1699" y="2261"/>
                    <a:pt x="1699" y="2261"/>
                    <a:pt x="1699" y="2261"/>
                  </a:cubicBezTo>
                  <a:cubicBezTo>
                    <a:pt x="1701" y="2263"/>
                    <a:pt x="1702" y="2264"/>
                    <a:pt x="1703" y="2265"/>
                  </a:cubicBezTo>
                  <a:cubicBezTo>
                    <a:pt x="1706" y="2267"/>
                    <a:pt x="1709" y="2270"/>
                    <a:pt x="1711" y="2272"/>
                  </a:cubicBezTo>
                  <a:cubicBezTo>
                    <a:pt x="1714" y="2274"/>
                    <a:pt x="1717" y="2276"/>
                    <a:pt x="1720" y="2279"/>
                  </a:cubicBezTo>
                  <a:cubicBezTo>
                    <a:pt x="1726" y="2283"/>
                    <a:pt x="1732" y="2287"/>
                    <a:pt x="1737" y="2291"/>
                  </a:cubicBezTo>
                  <a:cubicBezTo>
                    <a:pt x="1740" y="2293"/>
                    <a:pt x="1743" y="2295"/>
                    <a:pt x="1745" y="2297"/>
                  </a:cubicBezTo>
                  <a:cubicBezTo>
                    <a:pt x="1748" y="2299"/>
                    <a:pt x="1750" y="2301"/>
                    <a:pt x="1752" y="2304"/>
                  </a:cubicBezTo>
                  <a:cubicBezTo>
                    <a:pt x="1752" y="2304"/>
                    <a:pt x="1753" y="2305"/>
                    <a:pt x="1753" y="2305"/>
                  </a:cubicBezTo>
                  <a:cubicBezTo>
                    <a:pt x="1754" y="2306"/>
                    <a:pt x="1754" y="2307"/>
                    <a:pt x="1755" y="2307"/>
                  </a:cubicBezTo>
                  <a:cubicBezTo>
                    <a:pt x="1756" y="2309"/>
                    <a:pt x="1757" y="2310"/>
                    <a:pt x="1758" y="2311"/>
                  </a:cubicBezTo>
                  <a:cubicBezTo>
                    <a:pt x="1758" y="2312"/>
                    <a:pt x="1758" y="2312"/>
                    <a:pt x="1758" y="2312"/>
                  </a:cubicBezTo>
                  <a:cubicBezTo>
                    <a:pt x="1759" y="2313"/>
                    <a:pt x="1759" y="2313"/>
                    <a:pt x="1759" y="2313"/>
                  </a:cubicBezTo>
                  <a:cubicBezTo>
                    <a:pt x="1759" y="2314"/>
                    <a:pt x="1760" y="2314"/>
                    <a:pt x="1760" y="2315"/>
                  </a:cubicBezTo>
                  <a:cubicBezTo>
                    <a:pt x="1761" y="2316"/>
                    <a:pt x="1761" y="2317"/>
                    <a:pt x="1762" y="2319"/>
                  </a:cubicBezTo>
                  <a:cubicBezTo>
                    <a:pt x="1765" y="2324"/>
                    <a:pt x="1767" y="2329"/>
                    <a:pt x="1768" y="2334"/>
                  </a:cubicBezTo>
                  <a:cubicBezTo>
                    <a:pt x="1770" y="2339"/>
                    <a:pt x="1771" y="2344"/>
                    <a:pt x="1772" y="2348"/>
                  </a:cubicBezTo>
                  <a:cubicBezTo>
                    <a:pt x="1773" y="2352"/>
                    <a:pt x="1774" y="2356"/>
                    <a:pt x="1774" y="2359"/>
                  </a:cubicBezTo>
                  <a:cubicBezTo>
                    <a:pt x="1775" y="2362"/>
                    <a:pt x="1776" y="2364"/>
                    <a:pt x="1776" y="2366"/>
                  </a:cubicBezTo>
                  <a:cubicBezTo>
                    <a:pt x="1776" y="2367"/>
                    <a:pt x="1776" y="2368"/>
                    <a:pt x="1776" y="2368"/>
                  </a:cubicBezTo>
                  <a:cubicBezTo>
                    <a:pt x="1776" y="2368"/>
                    <a:pt x="1776" y="2367"/>
                    <a:pt x="1776" y="2366"/>
                  </a:cubicBezTo>
                  <a:cubicBezTo>
                    <a:pt x="1776" y="2364"/>
                    <a:pt x="1776" y="2362"/>
                    <a:pt x="1776" y="2359"/>
                  </a:cubicBezTo>
                  <a:cubicBezTo>
                    <a:pt x="1776" y="2355"/>
                    <a:pt x="1776" y="2352"/>
                    <a:pt x="1775" y="2347"/>
                  </a:cubicBezTo>
                  <a:cubicBezTo>
                    <a:pt x="1775" y="2343"/>
                    <a:pt x="1774" y="2338"/>
                    <a:pt x="1773" y="2333"/>
                  </a:cubicBezTo>
                  <a:cubicBezTo>
                    <a:pt x="1772" y="2328"/>
                    <a:pt x="1770" y="2322"/>
                    <a:pt x="1767" y="2316"/>
                  </a:cubicBezTo>
                  <a:cubicBezTo>
                    <a:pt x="1767" y="2315"/>
                    <a:pt x="1766" y="2313"/>
                    <a:pt x="1765" y="2312"/>
                  </a:cubicBezTo>
                  <a:cubicBezTo>
                    <a:pt x="1765" y="2311"/>
                    <a:pt x="1765" y="2310"/>
                    <a:pt x="1764" y="2310"/>
                  </a:cubicBezTo>
                  <a:cubicBezTo>
                    <a:pt x="1764" y="2309"/>
                    <a:pt x="1764" y="2309"/>
                    <a:pt x="1764" y="2309"/>
                  </a:cubicBezTo>
                  <a:cubicBezTo>
                    <a:pt x="1763" y="2307"/>
                    <a:pt x="1763" y="2307"/>
                    <a:pt x="1763" y="2307"/>
                  </a:cubicBezTo>
                  <a:cubicBezTo>
                    <a:pt x="1763" y="2307"/>
                    <a:pt x="1762" y="2306"/>
                    <a:pt x="1762" y="2305"/>
                  </a:cubicBezTo>
                  <a:cubicBezTo>
                    <a:pt x="1761" y="2305"/>
                    <a:pt x="1761" y="2305"/>
                    <a:pt x="1761" y="2305"/>
                  </a:cubicBezTo>
                  <a:cubicBezTo>
                    <a:pt x="1761" y="2304"/>
                    <a:pt x="1761" y="2304"/>
                    <a:pt x="1761" y="2304"/>
                  </a:cubicBezTo>
                  <a:cubicBezTo>
                    <a:pt x="1760" y="2303"/>
                    <a:pt x="1760" y="2303"/>
                    <a:pt x="1760" y="2303"/>
                  </a:cubicBezTo>
                  <a:cubicBezTo>
                    <a:pt x="1760" y="2303"/>
                    <a:pt x="1759" y="2302"/>
                    <a:pt x="1759" y="2301"/>
                  </a:cubicBezTo>
                  <a:cubicBezTo>
                    <a:pt x="1758" y="2300"/>
                    <a:pt x="1758" y="2300"/>
                    <a:pt x="1757" y="2299"/>
                  </a:cubicBezTo>
                  <a:cubicBezTo>
                    <a:pt x="1753" y="2294"/>
                    <a:pt x="1748" y="2289"/>
                    <a:pt x="1742" y="2285"/>
                  </a:cubicBezTo>
                  <a:cubicBezTo>
                    <a:pt x="1736" y="2280"/>
                    <a:pt x="1730" y="2276"/>
                    <a:pt x="1725" y="2272"/>
                  </a:cubicBezTo>
                  <a:cubicBezTo>
                    <a:pt x="1722" y="2270"/>
                    <a:pt x="1719" y="2268"/>
                    <a:pt x="1716" y="2266"/>
                  </a:cubicBezTo>
                  <a:cubicBezTo>
                    <a:pt x="1714" y="2264"/>
                    <a:pt x="1711" y="2262"/>
                    <a:pt x="1708" y="2259"/>
                  </a:cubicBezTo>
                  <a:cubicBezTo>
                    <a:pt x="1706" y="2257"/>
                    <a:pt x="1703" y="2255"/>
                    <a:pt x="1701" y="2253"/>
                  </a:cubicBezTo>
                  <a:cubicBezTo>
                    <a:pt x="1701" y="2252"/>
                    <a:pt x="1700" y="2251"/>
                    <a:pt x="1699" y="2251"/>
                  </a:cubicBezTo>
                  <a:cubicBezTo>
                    <a:pt x="1699" y="2250"/>
                    <a:pt x="1698" y="2250"/>
                    <a:pt x="1698" y="2249"/>
                  </a:cubicBezTo>
                  <a:cubicBezTo>
                    <a:pt x="1697" y="2248"/>
                    <a:pt x="1695" y="2247"/>
                    <a:pt x="1694" y="2245"/>
                  </a:cubicBezTo>
                  <a:cubicBezTo>
                    <a:pt x="1693" y="2244"/>
                    <a:pt x="1691" y="2242"/>
                    <a:pt x="1690" y="2240"/>
                  </a:cubicBezTo>
                  <a:cubicBezTo>
                    <a:pt x="1689" y="2239"/>
                    <a:pt x="1689" y="2239"/>
                    <a:pt x="1689" y="2238"/>
                  </a:cubicBezTo>
                  <a:cubicBezTo>
                    <a:pt x="1681" y="2221"/>
                    <a:pt x="1679" y="2207"/>
                    <a:pt x="1678" y="2195"/>
                  </a:cubicBezTo>
                  <a:cubicBezTo>
                    <a:pt x="1678" y="2196"/>
                    <a:pt x="1678" y="2197"/>
                    <a:pt x="1679" y="2198"/>
                  </a:cubicBezTo>
                  <a:cubicBezTo>
                    <a:pt x="1679" y="2199"/>
                    <a:pt x="1680" y="2199"/>
                    <a:pt x="1680" y="2200"/>
                  </a:cubicBezTo>
                  <a:cubicBezTo>
                    <a:pt x="1681" y="2201"/>
                    <a:pt x="1682" y="2202"/>
                    <a:pt x="1682" y="2203"/>
                  </a:cubicBezTo>
                  <a:cubicBezTo>
                    <a:pt x="1683" y="2204"/>
                    <a:pt x="1683" y="2205"/>
                    <a:pt x="1684" y="2206"/>
                  </a:cubicBezTo>
                  <a:cubicBezTo>
                    <a:pt x="1685" y="2207"/>
                    <a:pt x="1685" y="2209"/>
                    <a:pt x="1686" y="2210"/>
                  </a:cubicBezTo>
                  <a:cubicBezTo>
                    <a:pt x="1687" y="2211"/>
                    <a:pt x="1688" y="2212"/>
                    <a:pt x="1689" y="2213"/>
                  </a:cubicBezTo>
                  <a:cubicBezTo>
                    <a:pt x="1689" y="2214"/>
                    <a:pt x="1690" y="2215"/>
                    <a:pt x="1691" y="2216"/>
                  </a:cubicBezTo>
                  <a:cubicBezTo>
                    <a:pt x="1693" y="2218"/>
                    <a:pt x="1695" y="2220"/>
                    <a:pt x="1696" y="2222"/>
                  </a:cubicBezTo>
                  <a:cubicBezTo>
                    <a:pt x="1698" y="2224"/>
                    <a:pt x="1700" y="2226"/>
                    <a:pt x="1702" y="2228"/>
                  </a:cubicBezTo>
                  <a:cubicBezTo>
                    <a:pt x="1703" y="2229"/>
                    <a:pt x="1704" y="2230"/>
                    <a:pt x="1705" y="2230"/>
                  </a:cubicBezTo>
                  <a:cubicBezTo>
                    <a:pt x="1706" y="2231"/>
                    <a:pt x="1707" y="2232"/>
                    <a:pt x="1708" y="2233"/>
                  </a:cubicBezTo>
                  <a:cubicBezTo>
                    <a:pt x="1710" y="2234"/>
                    <a:pt x="1712" y="2236"/>
                    <a:pt x="1714" y="2237"/>
                  </a:cubicBezTo>
                  <a:cubicBezTo>
                    <a:pt x="1715" y="2238"/>
                    <a:pt x="1716" y="2239"/>
                    <a:pt x="1717" y="2239"/>
                  </a:cubicBezTo>
                  <a:cubicBezTo>
                    <a:pt x="1718" y="2240"/>
                    <a:pt x="1719" y="2240"/>
                    <a:pt x="1720" y="2241"/>
                  </a:cubicBezTo>
                  <a:cubicBezTo>
                    <a:pt x="1721" y="2242"/>
                    <a:pt x="1721" y="2242"/>
                    <a:pt x="1722" y="2242"/>
                  </a:cubicBezTo>
                  <a:cubicBezTo>
                    <a:pt x="1723" y="2243"/>
                    <a:pt x="1724" y="2243"/>
                    <a:pt x="1725" y="2244"/>
                  </a:cubicBezTo>
                  <a:cubicBezTo>
                    <a:pt x="1726" y="2245"/>
                    <a:pt x="1727" y="2245"/>
                    <a:pt x="1728" y="2246"/>
                  </a:cubicBezTo>
                  <a:cubicBezTo>
                    <a:pt x="1729" y="2246"/>
                    <a:pt x="1730" y="2247"/>
                    <a:pt x="1731" y="2247"/>
                  </a:cubicBezTo>
                  <a:cubicBezTo>
                    <a:pt x="1732" y="2247"/>
                    <a:pt x="1732" y="2247"/>
                    <a:pt x="1732" y="2247"/>
                  </a:cubicBezTo>
                  <a:cubicBezTo>
                    <a:pt x="1732" y="2247"/>
                    <a:pt x="1732" y="2247"/>
                    <a:pt x="1731" y="2246"/>
                  </a:cubicBezTo>
                  <a:cubicBezTo>
                    <a:pt x="1731" y="2246"/>
                    <a:pt x="1730" y="2245"/>
                    <a:pt x="1729" y="2244"/>
                  </a:cubicBezTo>
                  <a:cubicBezTo>
                    <a:pt x="1728" y="2244"/>
                    <a:pt x="1727" y="2242"/>
                    <a:pt x="1726" y="2241"/>
                  </a:cubicBezTo>
                  <a:cubicBezTo>
                    <a:pt x="1725" y="2240"/>
                    <a:pt x="1724" y="2239"/>
                    <a:pt x="1722" y="2237"/>
                  </a:cubicBezTo>
                  <a:cubicBezTo>
                    <a:pt x="1721" y="2236"/>
                    <a:pt x="1720" y="2234"/>
                    <a:pt x="1718" y="2233"/>
                  </a:cubicBezTo>
                  <a:cubicBezTo>
                    <a:pt x="1717" y="2232"/>
                    <a:pt x="1716" y="2231"/>
                    <a:pt x="1715" y="2230"/>
                  </a:cubicBezTo>
                  <a:cubicBezTo>
                    <a:pt x="1715" y="2229"/>
                    <a:pt x="1714" y="2229"/>
                    <a:pt x="1713" y="2228"/>
                  </a:cubicBezTo>
                  <a:cubicBezTo>
                    <a:pt x="1711" y="2226"/>
                    <a:pt x="1709" y="2224"/>
                    <a:pt x="1708" y="2222"/>
                  </a:cubicBezTo>
                  <a:cubicBezTo>
                    <a:pt x="1706" y="2220"/>
                    <a:pt x="1704" y="2218"/>
                    <a:pt x="1702" y="2217"/>
                  </a:cubicBezTo>
                  <a:cubicBezTo>
                    <a:pt x="1700" y="2215"/>
                    <a:pt x="1699" y="2213"/>
                    <a:pt x="1697" y="2211"/>
                  </a:cubicBezTo>
                  <a:cubicBezTo>
                    <a:pt x="1695" y="2209"/>
                    <a:pt x="1693" y="2207"/>
                    <a:pt x="1692" y="2205"/>
                  </a:cubicBezTo>
                  <a:cubicBezTo>
                    <a:pt x="1690" y="2203"/>
                    <a:pt x="1688" y="2202"/>
                    <a:pt x="1687" y="2200"/>
                  </a:cubicBezTo>
                  <a:cubicBezTo>
                    <a:pt x="1685" y="2198"/>
                    <a:pt x="1684" y="2197"/>
                    <a:pt x="1683" y="2195"/>
                  </a:cubicBezTo>
                  <a:cubicBezTo>
                    <a:pt x="1682" y="2194"/>
                    <a:pt x="1681" y="2194"/>
                    <a:pt x="1681" y="2193"/>
                  </a:cubicBezTo>
                  <a:cubicBezTo>
                    <a:pt x="1680" y="2192"/>
                    <a:pt x="1680" y="2192"/>
                    <a:pt x="1679" y="2191"/>
                  </a:cubicBezTo>
                  <a:cubicBezTo>
                    <a:pt x="1678" y="2190"/>
                    <a:pt x="1678" y="2190"/>
                    <a:pt x="1677" y="2189"/>
                  </a:cubicBezTo>
                  <a:cubicBezTo>
                    <a:pt x="1676" y="2180"/>
                    <a:pt x="1676" y="2171"/>
                    <a:pt x="1675" y="2162"/>
                  </a:cubicBezTo>
                  <a:cubicBezTo>
                    <a:pt x="1675" y="2153"/>
                    <a:pt x="1692" y="2158"/>
                    <a:pt x="1710" y="2160"/>
                  </a:cubicBezTo>
                  <a:cubicBezTo>
                    <a:pt x="1710" y="2160"/>
                    <a:pt x="1711" y="2161"/>
                    <a:pt x="1711" y="2161"/>
                  </a:cubicBezTo>
                  <a:cubicBezTo>
                    <a:pt x="1711" y="2161"/>
                    <a:pt x="1711" y="2161"/>
                    <a:pt x="1711" y="2161"/>
                  </a:cubicBezTo>
                  <a:cubicBezTo>
                    <a:pt x="1711" y="2161"/>
                    <a:pt x="1711" y="2161"/>
                    <a:pt x="1711" y="2161"/>
                  </a:cubicBezTo>
                  <a:cubicBezTo>
                    <a:pt x="1712" y="2162"/>
                    <a:pt x="1712" y="2162"/>
                    <a:pt x="1712" y="2162"/>
                  </a:cubicBezTo>
                  <a:cubicBezTo>
                    <a:pt x="1712" y="2162"/>
                    <a:pt x="1712" y="2163"/>
                    <a:pt x="1713" y="2163"/>
                  </a:cubicBezTo>
                  <a:cubicBezTo>
                    <a:pt x="1713" y="2163"/>
                    <a:pt x="1714" y="2164"/>
                    <a:pt x="1715" y="2165"/>
                  </a:cubicBezTo>
                  <a:cubicBezTo>
                    <a:pt x="1716" y="2165"/>
                    <a:pt x="1716" y="2166"/>
                    <a:pt x="1717" y="2166"/>
                  </a:cubicBezTo>
                  <a:cubicBezTo>
                    <a:pt x="1718" y="2167"/>
                    <a:pt x="1718" y="2167"/>
                    <a:pt x="1718" y="2167"/>
                  </a:cubicBezTo>
                  <a:cubicBezTo>
                    <a:pt x="1719" y="2167"/>
                    <a:pt x="1719" y="2168"/>
                    <a:pt x="1720" y="2168"/>
                  </a:cubicBezTo>
                  <a:cubicBezTo>
                    <a:pt x="1721" y="2168"/>
                    <a:pt x="1722" y="2169"/>
                    <a:pt x="1723" y="2169"/>
                  </a:cubicBezTo>
                  <a:cubicBezTo>
                    <a:pt x="1726" y="2171"/>
                    <a:pt x="1731" y="2172"/>
                    <a:pt x="1735" y="2174"/>
                  </a:cubicBezTo>
                  <a:cubicBezTo>
                    <a:pt x="1737" y="2175"/>
                    <a:pt x="1738" y="2176"/>
                    <a:pt x="1740" y="2178"/>
                  </a:cubicBezTo>
                  <a:cubicBezTo>
                    <a:pt x="1741" y="2178"/>
                    <a:pt x="1741" y="2178"/>
                    <a:pt x="1741" y="2178"/>
                  </a:cubicBezTo>
                  <a:cubicBezTo>
                    <a:pt x="1741" y="2178"/>
                    <a:pt x="1741" y="2178"/>
                    <a:pt x="1741" y="2178"/>
                  </a:cubicBezTo>
                  <a:cubicBezTo>
                    <a:pt x="1741" y="2179"/>
                    <a:pt x="1741" y="2179"/>
                    <a:pt x="1741" y="2179"/>
                  </a:cubicBezTo>
                  <a:cubicBezTo>
                    <a:pt x="1741" y="2179"/>
                    <a:pt x="1741" y="2179"/>
                    <a:pt x="1741" y="2179"/>
                  </a:cubicBezTo>
                  <a:cubicBezTo>
                    <a:pt x="1742" y="2179"/>
                    <a:pt x="1742" y="2179"/>
                    <a:pt x="1742" y="2179"/>
                  </a:cubicBezTo>
                  <a:cubicBezTo>
                    <a:pt x="1742" y="2180"/>
                    <a:pt x="1742" y="2180"/>
                    <a:pt x="1742" y="2180"/>
                  </a:cubicBezTo>
                  <a:cubicBezTo>
                    <a:pt x="1742" y="2180"/>
                    <a:pt x="1742" y="2180"/>
                    <a:pt x="1742" y="2180"/>
                  </a:cubicBezTo>
                  <a:cubicBezTo>
                    <a:pt x="1743" y="2180"/>
                    <a:pt x="1743" y="2181"/>
                    <a:pt x="1743" y="2181"/>
                  </a:cubicBezTo>
                  <a:cubicBezTo>
                    <a:pt x="1744" y="2182"/>
                    <a:pt x="1744" y="2182"/>
                    <a:pt x="1744" y="2182"/>
                  </a:cubicBezTo>
                  <a:cubicBezTo>
                    <a:pt x="1744" y="2183"/>
                    <a:pt x="1744" y="2183"/>
                    <a:pt x="1744" y="2183"/>
                  </a:cubicBezTo>
                  <a:cubicBezTo>
                    <a:pt x="1746" y="2186"/>
                    <a:pt x="1747" y="2191"/>
                    <a:pt x="1748" y="2196"/>
                  </a:cubicBezTo>
                  <a:cubicBezTo>
                    <a:pt x="1749" y="2199"/>
                    <a:pt x="1749" y="2202"/>
                    <a:pt x="1749" y="2204"/>
                  </a:cubicBezTo>
                  <a:cubicBezTo>
                    <a:pt x="1750" y="2207"/>
                    <a:pt x="1750" y="2210"/>
                    <a:pt x="1751" y="2212"/>
                  </a:cubicBezTo>
                  <a:cubicBezTo>
                    <a:pt x="1752" y="2218"/>
                    <a:pt x="1752" y="2223"/>
                    <a:pt x="1753" y="2228"/>
                  </a:cubicBezTo>
                  <a:cubicBezTo>
                    <a:pt x="1754" y="2231"/>
                    <a:pt x="1754" y="2234"/>
                    <a:pt x="1755" y="2236"/>
                  </a:cubicBezTo>
                  <a:cubicBezTo>
                    <a:pt x="1755" y="2239"/>
                    <a:pt x="1756" y="2241"/>
                    <a:pt x="1756" y="2244"/>
                  </a:cubicBezTo>
                  <a:cubicBezTo>
                    <a:pt x="1757" y="2249"/>
                    <a:pt x="1758" y="2254"/>
                    <a:pt x="1760" y="2259"/>
                  </a:cubicBezTo>
                  <a:cubicBezTo>
                    <a:pt x="1761" y="2261"/>
                    <a:pt x="1762" y="2263"/>
                    <a:pt x="1764" y="2265"/>
                  </a:cubicBezTo>
                  <a:cubicBezTo>
                    <a:pt x="1764" y="2266"/>
                    <a:pt x="1764" y="2266"/>
                    <a:pt x="1764" y="2267"/>
                  </a:cubicBezTo>
                  <a:cubicBezTo>
                    <a:pt x="1764" y="2267"/>
                    <a:pt x="1764" y="2267"/>
                    <a:pt x="1764" y="2267"/>
                  </a:cubicBezTo>
                  <a:cubicBezTo>
                    <a:pt x="1765" y="2267"/>
                    <a:pt x="1764" y="2267"/>
                    <a:pt x="1765" y="2267"/>
                  </a:cubicBezTo>
                  <a:cubicBezTo>
                    <a:pt x="1765" y="2267"/>
                    <a:pt x="1765" y="2267"/>
                    <a:pt x="1765" y="2267"/>
                  </a:cubicBezTo>
                  <a:cubicBezTo>
                    <a:pt x="1765" y="2267"/>
                    <a:pt x="1765" y="2267"/>
                    <a:pt x="1765" y="2267"/>
                  </a:cubicBezTo>
                  <a:cubicBezTo>
                    <a:pt x="1765" y="2267"/>
                    <a:pt x="1765" y="2267"/>
                    <a:pt x="1765" y="2267"/>
                  </a:cubicBezTo>
                  <a:cubicBezTo>
                    <a:pt x="1765" y="2268"/>
                    <a:pt x="1765" y="2268"/>
                    <a:pt x="1765" y="2268"/>
                  </a:cubicBezTo>
                  <a:cubicBezTo>
                    <a:pt x="1766" y="2269"/>
                    <a:pt x="1766" y="2269"/>
                    <a:pt x="1766" y="2269"/>
                  </a:cubicBezTo>
                  <a:cubicBezTo>
                    <a:pt x="1767" y="2270"/>
                    <a:pt x="1767" y="2270"/>
                    <a:pt x="1767" y="2271"/>
                  </a:cubicBezTo>
                  <a:cubicBezTo>
                    <a:pt x="1770" y="2274"/>
                    <a:pt x="1773" y="2277"/>
                    <a:pt x="1776" y="2278"/>
                  </a:cubicBezTo>
                  <a:cubicBezTo>
                    <a:pt x="1779" y="2280"/>
                    <a:pt x="1782" y="2281"/>
                    <a:pt x="1785" y="2282"/>
                  </a:cubicBezTo>
                  <a:cubicBezTo>
                    <a:pt x="1787" y="2282"/>
                    <a:pt x="1789" y="2282"/>
                    <a:pt x="1790" y="2282"/>
                  </a:cubicBezTo>
                  <a:cubicBezTo>
                    <a:pt x="1791" y="2282"/>
                    <a:pt x="1792" y="2282"/>
                    <a:pt x="1792" y="2282"/>
                  </a:cubicBezTo>
                  <a:cubicBezTo>
                    <a:pt x="1792" y="2282"/>
                    <a:pt x="1791" y="2282"/>
                    <a:pt x="1790" y="2282"/>
                  </a:cubicBezTo>
                  <a:cubicBezTo>
                    <a:pt x="1789" y="2282"/>
                    <a:pt x="1787" y="2281"/>
                    <a:pt x="1785" y="2280"/>
                  </a:cubicBezTo>
                  <a:cubicBezTo>
                    <a:pt x="1783" y="2279"/>
                    <a:pt x="1780" y="2278"/>
                    <a:pt x="1778" y="2276"/>
                  </a:cubicBezTo>
                  <a:cubicBezTo>
                    <a:pt x="1776" y="2274"/>
                    <a:pt x="1773" y="2271"/>
                    <a:pt x="1771" y="2268"/>
                  </a:cubicBezTo>
                  <a:cubicBezTo>
                    <a:pt x="1771" y="2268"/>
                    <a:pt x="1771" y="2267"/>
                    <a:pt x="1770" y="2267"/>
                  </a:cubicBezTo>
                  <a:cubicBezTo>
                    <a:pt x="1770" y="2266"/>
                    <a:pt x="1770" y="2266"/>
                    <a:pt x="1770" y="2266"/>
                  </a:cubicBezTo>
                  <a:cubicBezTo>
                    <a:pt x="1769" y="2265"/>
                    <a:pt x="1769" y="2265"/>
                    <a:pt x="1769" y="2265"/>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9" y="2264"/>
                    <a:pt x="1769" y="2264"/>
                  </a:cubicBezTo>
                  <a:cubicBezTo>
                    <a:pt x="1769" y="2264"/>
                    <a:pt x="1768" y="2263"/>
                    <a:pt x="1768" y="2263"/>
                  </a:cubicBezTo>
                  <a:cubicBezTo>
                    <a:pt x="1767" y="2261"/>
                    <a:pt x="1767" y="2259"/>
                    <a:pt x="1766" y="2257"/>
                  </a:cubicBezTo>
                  <a:cubicBezTo>
                    <a:pt x="1765" y="2253"/>
                    <a:pt x="1764" y="2248"/>
                    <a:pt x="1763" y="2243"/>
                  </a:cubicBezTo>
                  <a:cubicBezTo>
                    <a:pt x="1763" y="2244"/>
                    <a:pt x="1763" y="2244"/>
                    <a:pt x="1764" y="2244"/>
                  </a:cubicBezTo>
                  <a:cubicBezTo>
                    <a:pt x="1765" y="2245"/>
                    <a:pt x="1766" y="2247"/>
                    <a:pt x="1768" y="2248"/>
                  </a:cubicBezTo>
                  <a:cubicBezTo>
                    <a:pt x="1769" y="2249"/>
                    <a:pt x="1771" y="2250"/>
                    <a:pt x="1773" y="2251"/>
                  </a:cubicBezTo>
                  <a:cubicBezTo>
                    <a:pt x="1773" y="2252"/>
                    <a:pt x="1774" y="2252"/>
                    <a:pt x="1775" y="2252"/>
                  </a:cubicBezTo>
                  <a:cubicBezTo>
                    <a:pt x="1776" y="2253"/>
                    <a:pt x="1777" y="2253"/>
                    <a:pt x="1778" y="2253"/>
                  </a:cubicBezTo>
                  <a:cubicBezTo>
                    <a:pt x="1780" y="2254"/>
                    <a:pt x="1781" y="2254"/>
                    <a:pt x="1783" y="2254"/>
                  </a:cubicBezTo>
                  <a:cubicBezTo>
                    <a:pt x="1785" y="2254"/>
                    <a:pt x="1786" y="2254"/>
                    <a:pt x="1787" y="2254"/>
                  </a:cubicBezTo>
                  <a:cubicBezTo>
                    <a:pt x="1788" y="2254"/>
                    <a:pt x="1789" y="2254"/>
                    <a:pt x="1789" y="2254"/>
                  </a:cubicBezTo>
                  <a:cubicBezTo>
                    <a:pt x="1790" y="2254"/>
                    <a:pt x="1791" y="2254"/>
                    <a:pt x="1791" y="2253"/>
                  </a:cubicBezTo>
                  <a:cubicBezTo>
                    <a:pt x="1792" y="2253"/>
                    <a:pt x="1792" y="2253"/>
                    <a:pt x="1793" y="2253"/>
                  </a:cubicBezTo>
                  <a:cubicBezTo>
                    <a:pt x="1793" y="2253"/>
                    <a:pt x="1794" y="2252"/>
                    <a:pt x="1794" y="2252"/>
                  </a:cubicBezTo>
                  <a:cubicBezTo>
                    <a:pt x="1795" y="2252"/>
                    <a:pt x="1795" y="2252"/>
                    <a:pt x="1796" y="2251"/>
                  </a:cubicBezTo>
                  <a:cubicBezTo>
                    <a:pt x="1796" y="2251"/>
                    <a:pt x="1796" y="2251"/>
                    <a:pt x="1796" y="2251"/>
                  </a:cubicBezTo>
                  <a:cubicBezTo>
                    <a:pt x="1796" y="2251"/>
                    <a:pt x="1796" y="2251"/>
                    <a:pt x="1796" y="2251"/>
                  </a:cubicBezTo>
                  <a:cubicBezTo>
                    <a:pt x="1795" y="2251"/>
                    <a:pt x="1794" y="2251"/>
                    <a:pt x="1794" y="2251"/>
                  </a:cubicBezTo>
                  <a:cubicBezTo>
                    <a:pt x="1793" y="2251"/>
                    <a:pt x="1793" y="2251"/>
                    <a:pt x="1792" y="2251"/>
                  </a:cubicBezTo>
                  <a:cubicBezTo>
                    <a:pt x="1792" y="2250"/>
                    <a:pt x="1792" y="2250"/>
                    <a:pt x="1791" y="2250"/>
                  </a:cubicBezTo>
                  <a:cubicBezTo>
                    <a:pt x="1791" y="2250"/>
                    <a:pt x="1790" y="2250"/>
                    <a:pt x="1789" y="2250"/>
                  </a:cubicBezTo>
                  <a:cubicBezTo>
                    <a:pt x="1789" y="2250"/>
                    <a:pt x="1788" y="2250"/>
                    <a:pt x="1788" y="2250"/>
                  </a:cubicBezTo>
                  <a:cubicBezTo>
                    <a:pt x="1787" y="2249"/>
                    <a:pt x="1785" y="2249"/>
                    <a:pt x="1784" y="2248"/>
                  </a:cubicBezTo>
                  <a:cubicBezTo>
                    <a:pt x="1783" y="2248"/>
                    <a:pt x="1782" y="2247"/>
                    <a:pt x="1780" y="2247"/>
                  </a:cubicBezTo>
                  <a:cubicBezTo>
                    <a:pt x="1779" y="2246"/>
                    <a:pt x="1778" y="2245"/>
                    <a:pt x="1776" y="2244"/>
                  </a:cubicBezTo>
                  <a:cubicBezTo>
                    <a:pt x="1775" y="2244"/>
                    <a:pt x="1774" y="2243"/>
                    <a:pt x="1773" y="2242"/>
                  </a:cubicBezTo>
                  <a:cubicBezTo>
                    <a:pt x="1772" y="2241"/>
                    <a:pt x="1770" y="2240"/>
                    <a:pt x="1769" y="2239"/>
                  </a:cubicBezTo>
                  <a:cubicBezTo>
                    <a:pt x="1768" y="2238"/>
                    <a:pt x="1767" y="2237"/>
                    <a:pt x="1766" y="2236"/>
                  </a:cubicBezTo>
                  <a:cubicBezTo>
                    <a:pt x="1765" y="2234"/>
                    <a:pt x="1764" y="2233"/>
                    <a:pt x="1764" y="2232"/>
                  </a:cubicBezTo>
                  <a:cubicBezTo>
                    <a:pt x="1763" y="2231"/>
                    <a:pt x="1762" y="2230"/>
                    <a:pt x="1762" y="2229"/>
                  </a:cubicBezTo>
                  <a:cubicBezTo>
                    <a:pt x="1761" y="2228"/>
                    <a:pt x="1761" y="2228"/>
                    <a:pt x="1761" y="2227"/>
                  </a:cubicBezTo>
                  <a:cubicBezTo>
                    <a:pt x="1761" y="2227"/>
                    <a:pt x="1761" y="2227"/>
                    <a:pt x="1761" y="2227"/>
                  </a:cubicBezTo>
                  <a:cubicBezTo>
                    <a:pt x="1760" y="2222"/>
                    <a:pt x="1759" y="2217"/>
                    <a:pt x="1758" y="2211"/>
                  </a:cubicBezTo>
                  <a:cubicBezTo>
                    <a:pt x="1758" y="2208"/>
                    <a:pt x="1758" y="2206"/>
                    <a:pt x="1757" y="2203"/>
                  </a:cubicBezTo>
                  <a:cubicBezTo>
                    <a:pt x="1757" y="2200"/>
                    <a:pt x="1756" y="2198"/>
                    <a:pt x="1756" y="2195"/>
                  </a:cubicBezTo>
                  <a:cubicBezTo>
                    <a:pt x="1755" y="2192"/>
                    <a:pt x="1755" y="2189"/>
                    <a:pt x="1754" y="2187"/>
                  </a:cubicBezTo>
                  <a:cubicBezTo>
                    <a:pt x="1753" y="2184"/>
                    <a:pt x="1752" y="2181"/>
                    <a:pt x="1750" y="2179"/>
                  </a:cubicBezTo>
                  <a:cubicBezTo>
                    <a:pt x="1749" y="2178"/>
                    <a:pt x="1749" y="2178"/>
                    <a:pt x="1749" y="2178"/>
                  </a:cubicBezTo>
                  <a:cubicBezTo>
                    <a:pt x="1749" y="2177"/>
                    <a:pt x="1749" y="2177"/>
                    <a:pt x="1749" y="2177"/>
                  </a:cubicBezTo>
                  <a:cubicBezTo>
                    <a:pt x="1748" y="2177"/>
                    <a:pt x="1748" y="2176"/>
                    <a:pt x="1747" y="2175"/>
                  </a:cubicBezTo>
                  <a:cubicBezTo>
                    <a:pt x="1747" y="2175"/>
                    <a:pt x="1747" y="2175"/>
                    <a:pt x="1747" y="2175"/>
                  </a:cubicBezTo>
                  <a:cubicBezTo>
                    <a:pt x="1746" y="2175"/>
                    <a:pt x="1746" y="2175"/>
                    <a:pt x="1746" y="2175"/>
                  </a:cubicBezTo>
                  <a:cubicBezTo>
                    <a:pt x="1746" y="2174"/>
                    <a:pt x="1746" y="2174"/>
                    <a:pt x="1746" y="2174"/>
                  </a:cubicBezTo>
                  <a:cubicBezTo>
                    <a:pt x="1746" y="2174"/>
                    <a:pt x="1746" y="2174"/>
                    <a:pt x="1746" y="2174"/>
                  </a:cubicBezTo>
                  <a:cubicBezTo>
                    <a:pt x="1746" y="2174"/>
                    <a:pt x="1746" y="2174"/>
                    <a:pt x="1746" y="2174"/>
                  </a:cubicBezTo>
                  <a:cubicBezTo>
                    <a:pt x="1746" y="2174"/>
                    <a:pt x="1746" y="2174"/>
                    <a:pt x="1746" y="2174"/>
                  </a:cubicBezTo>
                  <a:cubicBezTo>
                    <a:pt x="1745" y="2174"/>
                    <a:pt x="1745" y="2174"/>
                    <a:pt x="1745" y="2174"/>
                  </a:cubicBezTo>
                  <a:cubicBezTo>
                    <a:pt x="1745" y="2173"/>
                    <a:pt x="1745" y="2173"/>
                    <a:pt x="1745" y="2173"/>
                  </a:cubicBezTo>
                  <a:cubicBezTo>
                    <a:pt x="1744" y="2173"/>
                    <a:pt x="1744" y="2173"/>
                    <a:pt x="1744" y="2173"/>
                  </a:cubicBezTo>
                  <a:cubicBezTo>
                    <a:pt x="1742" y="2171"/>
                    <a:pt x="1739" y="2170"/>
                    <a:pt x="1737" y="2169"/>
                  </a:cubicBezTo>
                  <a:cubicBezTo>
                    <a:pt x="1732" y="2167"/>
                    <a:pt x="1728" y="2166"/>
                    <a:pt x="1724" y="2165"/>
                  </a:cubicBezTo>
                  <a:cubicBezTo>
                    <a:pt x="1722" y="2164"/>
                    <a:pt x="1721" y="2164"/>
                    <a:pt x="1719" y="2163"/>
                  </a:cubicBezTo>
                  <a:cubicBezTo>
                    <a:pt x="1718" y="2163"/>
                    <a:pt x="1717" y="2162"/>
                    <a:pt x="1717" y="2162"/>
                  </a:cubicBezTo>
                  <a:cubicBezTo>
                    <a:pt x="1716" y="2161"/>
                    <a:pt x="1715" y="2161"/>
                    <a:pt x="1715" y="2161"/>
                  </a:cubicBezTo>
                  <a:cubicBezTo>
                    <a:pt x="1715" y="2161"/>
                    <a:pt x="1715" y="2161"/>
                    <a:pt x="1715" y="2161"/>
                  </a:cubicBezTo>
                  <a:cubicBezTo>
                    <a:pt x="1717" y="2161"/>
                    <a:pt x="1719" y="2161"/>
                    <a:pt x="1721" y="2161"/>
                  </a:cubicBezTo>
                  <a:cubicBezTo>
                    <a:pt x="1766" y="2162"/>
                    <a:pt x="1797" y="2191"/>
                    <a:pt x="1818" y="2228"/>
                  </a:cubicBezTo>
                  <a:cubicBezTo>
                    <a:pt x="1818" y="2229"/>
                    <a:pt x="1819" y="2232"/>
                    <a:pt x="1820" y="2236"/>
                  </a:cubicBezTo>
                  <a:cubicBezTo>
                    <a:pt x="1820" y="2238"/>
                    <a:pt x="1821" y="2242"/>
                    <a:pt x="1822" y="2246"/>
                  </a:cubicBezTo>
                  <a:cubicBezTo>
                    <a:pt x="1823" y="2249"/>
                    <a:pt x="1823" y="2254"/>
                    <a:pt x="1824" y="2259"/>
                  </a:cubicBezTo>
                  <a:cubicBezTo>
                    <a:pt x="1824" y="2263"/>
                    <a:pt x="1824" y="2269"/>
                    <a:pt x="1824" y="2274"/>
                  </a:cubicBezTo>
                  <a:cubicBezTo>
                    <a:pt x="1824" y="2275"/>
                    <a:pt x="1824" y="2275"/>
                    <a:pt x="1824" y="2276"/>
                  </a:cubicBezTo>
                  <a:cubicBezTo>
                    <a:pt x="1824" y="2277"/>
                    <a:pt x="1823" y="2277"/>
                    <a:pt x="1823" y="2278"/>
                  </a:cubicBezTo>
                  <a:cubicBezTo>
                    <a:pt x="1823" y="2279"/>
                    <a:pt x="1823" y="2279"/>
                    <a:pt x="1823" y="2280"/>
                  </a:cubicBezTo>
                  <a:cubicBezTo>
                    <a:pt x="1823" y="2280"/>
                    <a:pt x="1823" y="2281"/>
                    <a:pt x="1823" y="2281"/>
                  </a:cubicBezTo>
                  <a:cubicBezTo>
                    <a:pt x="1823" y="2282"/>
                    <a:pt x="1823" y="2282"/>
                    <a:pt x="1823" y="2282"/>
                  </a:cubicBezTo>
                  <a:cubicBezTo>
                    <a:pt x="1822" y="2285"/>
                    <a:pt x="1821" y="2288"/>
                    <a:pt x="1820" y="2291"/>
                  </a:cubicBezTo>
                  <a:cubicBezTo>
                    <a:pt x="1819" y="2293"/>
                    <a:pt x="1818" y="2296"/>
                    <a:pt x="1817" y="2299"/>
                  </a:cubicBezTo>
                  <a:cubicBezTo>
                    <a:pt x="1816" y="2302"/>
                    <a:pt x="1815" y="2305"/>
                    <a:pt x="1814" y="2308"/>
                  </a:cubicBezTo>
                  <a:cubicBezTo>
                    <a:pt x="1814" y="2310"/>
                    <a:pt x="1813" y="2311"/>
                    <a:pt x="1813" y="2313"/>
                  </a:cubicBezTo>
                  <a:cubicBezTo>
                    <a:pt x="1812" y="2315"/>
                    <a:pt x="1812" y="2316"/>
                    <a:pt x="1811" y="2318"/>
                  </a:cubicBezTo>
                  <a:cubicBezTo>
                    <a:pt x="1811" y="2319"/>
                    <a:pt x="1810" y="2321"/>
                    <a:pt x="1810" y="2323"/>
                  </a:cubicBezTo>
                  <a:cubicBezTo>
                    <a:pt x="1809" y="2328"/>
                    <a:pt x="1809" y="2328"/>
                    <a:pt x="1809" y="2328"/>
                  </a:cubicBezTo>
                  <a:cubicBezTo>
                    <a:pt x="1809" y="2329"/>
                    <a:pt x="1808" y="2331"/>
                    <a:pt x="1808" y="2332"/>
                  </a:cubicBezTo>
                  <a:cubicBezTo>
                    <a:pt x="1808" y="2334"/>
                    <a:pt x="1808" y="2336"/>
                    <a:pt x="1807" y="2337"/>
                  </a:cubicBezTo>
                  <a:cubicBezTo>
                    <a:pt x="1807" y="2339"/>
                    <a:pt x="1807" y="2341"/>
                    <a:pt x="1807" y="2342"/>
                  </a:cubicBezTo>
                  <a:cubicBezTo>
                    <a:pt x="1806" y="2344"/>
                    <a:pt x="1806" y="2346"/>
                    <a:pt x="1806" y="2347"/>
                  </a:cubicBezTo>
                  <a:cubicBezTo>
                    <a:pt x="1806" y="2349"/>
                    <a:pt x="1806" y="2350"/>
                    <a:pt x="1806" y="2352"/>
                  </a:cubicBezTo>
                  <a:cubicBezTo>
                    <a:pt x="1806" y="2354"/>
                    <a:pt x="1806" y="2355"/>
                    <a:pt x="1805" y="2357"/>
                  </a:cubicBezTo>
                  <a:cubicBezTo>
                    <a:pt x="1805" y="2359"/>
                    <a:pt x="1805" y="2360"/>
                    <a:pt x="1805" y="2362"/>
                  </a:cubicBezTo>
                  <a:cubicBezTo>
                    <a:pt x="1805" y="2363"/>
                    <a:pt x="1805" y="2365"/>
                    <a:pt x="1805" y="2366"/>
                  </a:cubicBezTo>
                  <a:cubicBezTo>
                    <a:pt x="1805" y="2373"/>
                    <a:pt x="1806" y="2379"/>
                    <a:pt x="1806" y="2384"/>
                  </a:cubicBezTo>
                  <a:cubicBezTo>
                    <a:pt x="1806" y="2386"/>
                    <a:pt x="1807" y="2387"/>
                    <a:pt x="1807" y="2389"/>
                  </a:cubicBezTo>
                  <a:cubicBezTo>
                    <a:pt x="1807" y="2390"/>
                    <a:pt x="1807" y="2391"/>
                    <a:pt x="1807" y="2393"/>
                  </a:cubicBezTo>
                  <a:cubicBezTo>
                    <a:pt x="1808" y="2395"/>
                    <a:pt x="1808" y="2398"/>
                    <a:pt x="1809" y="2400"/>
                  </a:cubicBezTo>
                  <a:cubicBezTo>
                    <a:pt x="1810" y="2405"/>
                    <a:pt x="1811" y="2410"/>
                    <a:pt x="1812" y="2413"/>
                  </a:cubicBezTo>
                  <a:cubicBezTo>
                    <a:pt x="1813" y="2417"/>
                    <a:pt x="1814" y="2421"/>
                    <a:pt x="1815" y="2423"/>
                  </a:cubicBezTo>
                  <a:cubicBezTo>
                    <a:pt x="1816" y="2425"/>
                    <a:pt x="1816" y="2426"/>
                    <a:pt x="1817" y="2427"/>
                  </a:cubicBezTo>
                  <a:cubicBezTo>
                    <a:pt x="1817" y="2428"/>
                    <a:pt x="1817" y="2429"/>
                    <a:pt x="1818" y="2429"/>
                  </a:cubicBezTo>
                  <a:cubicBezTo>
                    <a:pt x="1818" y="2431"/>
                    <a:pt x="1819" y="2432"/>
                    <a:pt x="1819" y="2432"/>
                  </a:cubicBezTo>
                  <a:cubicBezTo>
                    <a:pt x="1819" y="2432"/>
                    <a:pt x="1818" y="2431"/>
                    <a:pt x="1818" y="2429"/>
                  </a:cubicBezTo>
                  <a:cubicBezTo>
                    <a:pt x="1818" y="2428"/>
                    <a:pt x="1817" y="2426"/>
                    <a:pt x="1817" y="2423"/>
                  </a:cubicBezTo>
                  <a:cubicBezTo>
                    <a:pt x="1817" y="2421"/>
                    <a:pt x="1816" y="2420"/>
                    <a:pt x="1816" y="2418"/>
                  </a:cubicBezTo>
                  <a:cubicBezTo>
                    <a:pt x="1816" y="2417"/>
                    <a:pt x="1816" y="2416"/>
                    <a:pt x="1815" y="2416"/>
                  </a:cubicBezTo>
                  <a:cubicBezTo>
                    <a:pt x="1815" y="2415"/>
                    <a:pt x="1815" y="2414"/>
                    <a:pt x="1815" y="2413"/>
                  </a:cubicBezTo>
                  <a:cubicBezTo>
                    <a:pt x="1815" y="2411"/>
                    <a:pt x="1814" y="2409"/>
                    <a:pt x="1814" y="2406"/>
                  </a:cubicBezTo>
                  <a:cubicBezTo>
                    <a:pt x="1814" y="2404"/>
                    <a:pt x="1814" y="2402"/>
                    <a:pt x="1813" y="2400"/>
                  </a:cubicBezTo>
                  <a:cubicBezTo>
                    <a:pt x="1813" y="2397"/>
                    <a:pt x="1813" y="2395"/>
                    <a:pt x="1813" y="2392"/>
                  </a:cubicBezTo>
                  <a:cubicBezTo>
                    <a:pt x="1813" y="2389"/>
                    <a:pt x="1812" y="2387"/>
                    <a:pt x="1812" y="2384"/>
                  </a:cubicBezTo>
                  <a:cubicBezTo>
                    <a:pt x="1812" y="2378"/>
                    <a:pt x="1812" y="2373"/>
                    <a:pt x="1812" y="2367"/>
                  </a:cubicBezTo>
                  <a:cubicBezTo>
                    <a:pt x="1812" y="2365"/>
                    <a:pt x="1812" y="2364"/>
                    <a:pt x="1812" y="2362"/>
                  </a:cubicBezTo>
                  <a:cubicBezTo>
                    <a:pt x="1813" y="2360"/>
                    <a:pt x="1813" y="2359"/>
                    <a:pt x="1813" y="2357"/>
                  </a:cubicBezTo>
                  <a:cubicBezTo>
                    <a:pt x="1813" y="2354"/>
                    <a:pt x="1813" y="2351"/>
                    <a:pt x="1814" y="2348"/>
                  </a:cubicBezTo>
                  <a:cubicBezTo>
                    <a:pt x="1814" y="2346"/>
                    <a:pt x="1814" y="2345"/>
                    <a:pt x="1814" y="2343"/>
                  </a:cubicBezTo>
                  <a:cubicBezTo>
                    <a:pt x="1815" y="2342"/>
                    <a:pt x="1815" y="2340"/>
                    <a:pt x="1815" y="2339"/>
                  </a:cubicBezTo>
                  <a:cubicBezTo>
                    <a:pt x="1815" y="2337"/>
                    <a:pt x="1816" y="2335"/>
                    <a:pt x="1816" y="2334"/>
                  </a:cubicBezTo>
                  <a:cubicBezTo>
                    <a:pt x="1816" y="2332"/>
                    <a:pt x="1816" y="2331"/>
                    <a:pt x="1817" y="2329"/>
                  </a:cubicBezTo>
                  <a:cubicBezTo>
                    <a:pt x="1818" y="2324"/>
                    <a:pt x="1818" y="2324"/>
                    <a:pt x="1818" y="2324"/>
                  </a:cubicBezTo>
                  <a:cubicBezTo>
                    <a:pt x="1818" y="2323"/>
                    <a:pt x="1819" y="2321"/>
                    <a:pt x="1819" y="2320"/>
                  </a:cubicBezTo>
                  <a:cubicBezTo>
                    <a:pt x="1820" y="2318"/>
                    <a:pt x="1820" y="2318"/>
                    <a:pt x="1820" y="2318"/>
                  </a:cubicBezTo>
                  <a:cubicBezTo>
                    <a:pt x="1820" y="2317"/>
                    <a:pt x="1820" y="2316"/>
                    <a:pt x="1820" y="2315"/>
                  </a:cubicBezTo>
                  <a:cubicBezTo>
                    <a:pt x="1821" y="2314"/>
                    <a:pt x="1821" y="2312"/>
                    <a:pt x="1821" y="2311"/>
                  </a:cubicBezTo>
                  <a:cubicBezTo>
                    <a:pt x="1823" y="2305"/>
                    <a:pt x="1825" y="2299"/>
                    <a:pt x="1827" y="2292"/>
                  </a:cubicBezTo>
                  <a:cubicBezTo>
                    <a:pt x="1828" y="2289"/>
                    <a:pt x="1829" y="2286"/>
                    <a:pt x="1829" y="2283"/>
                  </a:cubicBezTo>
                  <a:cubicBezTo>
                    <a:pt x="1829" y="2282"/>
                    <a:pt x="1829" y="2282"/>
                    <a:pt x="1829" y="2282"/>
                  </a:cubicBezTo>
                  <a:cubicBezTo>
                    <a:pt x="1829" y="2282"/>
                    <a:pt x="1829" y="2281"/>
                    <a:pt x="1829" y="2281"/>
                  </a:cubicBezTo>
                  <a:cubicBezTo>
                    <a:pt x="1829" y="2280"/>
                    <a:pt x="1829" y="2279"/>
                    <a:pt x="1830" y="2279"/>
                  </a:cubicBezTo>
                  <a:cubicBezTo>
                    <a:pt x="1830" y="2277"/>
                    <a:pt x="1830" y="2276"/>
                    <a:pt x="1830" y="2274"/>
                  </a:cubicBezTo>
                  <a:cubicBezTo>
                    <a:pt x="1830" y="2268"/>
                    <a:pt x="1829" y="2263"/>
                    <a:pt x="1828" y="2258"/>
                  </a:cubicBezTo>
                  <a:cubicBezTo>
                    <a:pt x="1827" y="2253"/>
                    <a:pt x="1826" y="2249"/>
                    <a:pt x="1825" y="2245"/>
                  </a:cubicBezTo>
                  <a:cubicBezTo>
                    <a:pt x="1824" y="2241"/>
                    <a:pt x="1822" y="2238"/>
                    <a:pt x="1821" y="2235"/>
                  </a:cubicBezTo>
                  <a:cubicBezTo>
                    <a:pt x="1820" y="2232"/>
                    <a:pt x="1819" y="2230"/>
                    <a:pt x="1819" y="2229"/>
                  </a:cubicBezTo>
                  <a:cubicBezTo>
                    <a:pt x="1819" y="2229"/>
                    <a:pt x="1819" y="2229"/>
                    <a:pt x="1819" y="2229"/>
                  </a:cubicBezTo>
                  <a:cubicBezTo>
                    <a:pt x="1824" y="2238"/>
                    <a:pt x="1828" y="2248"/>
                    <a:pt x="1832" y="2257"/>
                  </a:cubicBezTo>
                  <a:cubicBezTo>
                    <a:pt x="1832" y="2258"/>
                    <a:pt x="1832" y="2258"/>
                    <a:pt x="1833" y="2259"/>
                  </a:cubicBezTo>
                  <a:cubicBezTo>
                    <a:pt x="1833" y="2260"/>
                    <a:pt x="1833" y="2261"/>
                    <a:pt x="1833" y="2263"/>
                  </a:cubicBezTo>
                  <a:cubicBezTo>
                    <a:pt x="1833" y="2263"/>
                    <a:pt x="1833" y="2264"/>
                    <a:pt x="1834" y="2265"/>
                  </a:cubicBezTo>
                  <a:cubicBezTo>
                    <a:pt x="1834" y="2267"/>
                    <a:pt x="1834" y="2267"/>
                    <a:pt x="1834" y="2267"/>
                  </a:cubicBezTo>
                  <a:cubicBezTo>
                    <a:pt x="1834" y="2270"/>
                    <a:pt x="1835" y="2273"/>
                    <a:pt x="1835" y="2276"/>
                  </a:cubicBezTo>
                  <a:cubicBezTo>
                    <a:pt x="1835" y="2278"/>
                    <a:pt x="1836" y="2281"/>
                    <a:pt x="1836" y="2284"/>
                  </a:cubicBezTo>
                  <a:cubicBezTo>
                    <a:pt x="1836" y="2286"/>
                    <a:pt x="1836" y="2287"/>
                    <a:pt x="1836" y="2289"/>
                  </a:cubicBezTo>
                  <a:cubicBezTo>
                    <a:pt x="1836" y="2290"/>
                    <a:pt x="1837" y="2292"/>
                    <a:pt x="1837" y="2293"/>
                  </a:cubicBezTo>
                  <a:cubicBezTo>
                    <a:pt x="1838" y="2305"/>
                    <a:pt x="1838" y="2317"/>
                    <a:pt x="1838" y="2329"/>
                  </a:cubicBezTo>
                  <a:cubicBezTo>
                    <a:pt x="1839" y="2341"/>
                    <a:pt x="1839" y="2353"/>
                    <a:pt x="1840" y="2365"/>
                  </a:cubicBezTo>
                  <a:cubicBezTo>
                    <a:pt x="1840" y="2371"/>
                    <a:pt x="1840" y="2377"/>
                    <a:pt x="1841" y="2383"/>
                  </a:cubicBezTo>
                  <a:cubicBezTo>
                    <a:pt x="1841" y="2386"/>
                    <a:pt x="1841" y="2389"/>
                    <a:pt x="1842" y="2392"/>
                  </a:cubicBezTo>
                  <a:cubicBezTo>
                    <a:pt x="1842" y="2393"/>
                    <a:pt x="1842" y="2393"/>
                    <a:pt x="1842" y="2394"/>
                  </a:cubicBezTo>
                  <a:cubicBezTo>
                    <a:pt x="1842" y="2395"/>
                    <a:pt x="1842" y="2396"/>
                    <a:pt x="1842" y="2396"/>
                  </a:cubicBezTo>
                  <a:cubicBezTo>
                    <a:pt x="1842" y="2398"/>
                    <a:pt x="1842" y="2399"/>
                    <a:pt x="1843" y="2400"/>
                  </a:cubicBezTo>
                  <a:cubicBezTo>
                    <a:pt x="1844" y="2412"/>
                    <a:pt x="1846" y="2423"/>
                    <a:pt x="1849" y="2433"/>
                  </a:cubicBezTo>
                  <a:cubicBezTo>
                    <a:pt x="1850" y="2438"/>
                    <a:pt x="1851" y="2443"/>
                    <a:pt x="1853" y="2448"/>
                  </a:cubicBezTo>
                  <a:cubicBezTo>
                    <a:pt x="1854" y="2450"/>
                    <a:pt x="1855" y="2453"/>
                    <a:pt x="1856" y="2455"/>
                  </a:cubicBezTo>
                  <a:cubicBezTo>
                    <a:pt x="1856" y="2456"/>
                    <a:pt x="1856" y="2457"/>
                    <a:pt x="1857" y="2458"/>
                  </a:cubicBezTo>
                  <a:cubicBezTo>
                    <a:pt x="1857" y="2459"/>
                    <a:pt x="1858" y="2460"/>
                    <a:pt x="1858" y="2461"/>
                  </a:cubicBezTo>
                  <a:cubicBezTo>
                    <a:pt x="1860" y="2466"/>
                    <a:pt x="1862" y="2470"/>
                    <a:pt x="1864" y="2473"/>
                  </a:cubicBezTo>
                  <a:cubicBezTo>
                    <a:pt x="1865" y="2475"/>
                    <a:pt x="1866" y="2477"/>
                    <a:pt x="1867" y="2479"/>
                  </a:cubicBezTo>
                  <a:cubicBezTo>
                    <a:pt x="1867" y="2479"/>
                    <a:pt x="1867" y="2479"/>
                    <a:pt x="1868" y="2480"/>
                  </a:cubicBezTo>
                  <a:cubicBezTo>
                    <a:pt x="1868" y="2480"/>
                    <a:pt x="1868" y="2481"/>
                    <a:pt x="1868" y="2481"/>
                  </a:cubicBezTo>
                  <a:cubicBezTo>
                    <a:pt x="1869" y="2482"/>
                    <a:pt x="1869" y="2483"/>
                    <a:pt x="1870" y="2484"/>
                  </a:cubicBezTo>
                  <a:cubicBezTo>
                    <a:pt x="1872" y="2487"/>
                    <a:pt x="1874" y="2490"/>
                    <a:pt x="1876" y="2492"/>
                  </a:cubicBezTo>
                  <a:cubicBezTo>
                    <a:pt x="1877" y="2493"/>
                    <a:pt x="1878" y="2495"/>
                    <a:pt x="1879" y="2496"/>
                  </a:cubicBezTo>
                  <a:cubicBezTo>
                    <a:pt x="1880" y="2497"/>
                    <a:pt x="1881" y="2498"/>
                    <a:pt x="1882" y="2499"/>
                  </a:cubicBezTo>
                  <a:cubicBezTo>
                    <a:pt x="1885" y="2503"/>
                    <a:pt x="1888" y="2506"/>
                    <a:pt x="1890" y="2508"/>
                  </a:cubicBezTo>
                  <a:cubicBezTo>
                    <a:pt x="1892" y="2510"/>
                    <a:pt x="1894" y="2511"/>
                    <a:pt x="1894" y="2511"/>
                  </a:cubicBezTo>
                  <a:cubicBezTo>
                    <a:pt x="1894" y="2511"/>
                    <a:pt x="1893" y="2510"/>
                    <a:pt x="1891" y="2507"/>
                  </a:cubicBezTo>
                  <a:cubicBezTo>
                    <a:pt x="1890" y="2507"/>
                    <a:pt x="1890" y="2506"/>
                    <a:pt x="1889" y="2506"/>
                  </a:cubicBezTo>
                  <a:cubicBezTo>
                    <a:pt x="1889" y="2505"/>
                    <a:pt x="1888" y="2505"/>
                    <a:pt x="1888" y="2505"/>
                  </a:cubicBezTo>
                  <a:cubicBezTo>
                    <a:pt x="1888" y="2504"/>
                    <a:pt x="1888" y="2504"/>
                    <a:pt x="1887" y="2504"/>
                  </a:cubicBezTo>
                  <a:cubicBezTo>
                    <a:pt x="1887" y="2503"/>
                    <a:pt x="1886" y="2502"/>
                    <a:pt x="1885" y="2501"/>
                  </a:cubicBezTo>
                  <a:cubicBezTo>
                    <a:pt x="1884" y="2500"/>
                    <a:pt x="1884" y="2499"/>
                    <a:pt x="1883" y="2498"/>
                  </a:cubicBezTo>
                  <a:cubicBezTo>
                    <a:pt x="1882" y="2497"/>
                    <a:pt x="1881" y="2496"/>
                    <a:pt x="1880" y="2495"/>
                  </a:cubicBezTo>
                  <a:cubicBezTo>
                    <a:pt x="1880" y="2493"/>
                    <a:pt x="1879" y="2492"/>
                    <a:pt x="1878" y="2491"/>
                  </a:cubicBezTo>
                  <a:cubicBezTo>
                    <a:pt x="1876" y="2488"/>
                    <a:pt x="1874" y="2485"/>
                    <a:pt x="1873" y="2482"/>
                  </a:cubicBezTo>
                  <a:cubicBezTo>
                    <a:pt x="1872" y="2481"/>
                    <a:pt x="1872" y="2480"/>
                    <a:pt x="1871" y="2480"/>
                  </a:cubicBezTo>
                  <a:cubicBezTo>
                    <a:pt x="1871" y="2479"/>
                    <a:pt x="1871" y="2479"/>
                    <a:pt x="1871" y="2478"/>
                  </a:cubicBezTo>
                  <a:cubicBezTo>
                    <a:pt x="1870" y="2478"/>
                    <a:pt x="1870" y="2477"/>
                    <a:pt x="1870" y="2477"/>
                  </a:cubicBezTo>
                  <a:cubicBezTo>
                    <a:pt x="1869" y="2475"/>
                    <a:pt x="1868" y="2473"/>
                    <a:pt x="1867" y="2472"/>
                  </a:cubicBezTo>
                  <a:cubicBezTo>
                    <a:pt x="1866" y="2468"/>
                    <a:pt x="1864" y="2464"/>
                    <a:pt x="1862" y="2460"/>
                  </a:cubicBezTo>
                  <a:cubicBezTo>
                    <a:pt x="1862" y="2459"/>
                    <a:pt x="1862" y="2458"/>
                    <a:pt x="1861" y="2456"/>
                  </a:cubicBezTo>
                  <a:cubicBezTo>
                    <a:pt x="1861" y="2455"/>
                    <a:pt x="1861" y="2454"/>
                    <a:pt x="1860" y="2453"/>
                  </a:cubicBezTo>
                  <a:cubicBezTo>
                    <a:pt x="1859" y="2451"/>
                    <a:pt x="1859" y="2449"/>
                    <a:pt x="1858" y="2446"/>
                  </a:cubicBezTo>
                  <a:cubicBezTo>
                    <a:pt x="1857" y="2442"/>
                    <a:pt x="1856" y="2437"/>
                    <a:pt x="1854" y="2432"/>
                  </a:cubicBezTo>
                  <a:cubicBezTo>
                    <a:pt x="1852" y="2422"/>
                    <a:pt x="1851" y="2411"/>
                    <a:pt x="1849" y="2400"/>
                  </a:cubicBezTo>
                  <a:cubicBezTo>
                    <a:pt x="1849" y="2392"/>
                    <a:pt x="1848" y="2384"/>
                    <a:pt x="1848" y="2377"/>
                  </a:cubicBezTo>
                  <a:cubicBezTo>
                    <a:pt x="1848" y="2377"/>
                    <a:pt x="1848" y="2378"/>
                    <a:pt x="1848" y="2378"/>
                  </a:cubicBezTo>
                  <a:cubicBezTo>
                    <a:pt x="1849" y="2380"/>
                    <a:pt x="1851" y="2383"/>
                    <a:pt x="1852" y="2385"/>
                  </a:cubicBezTo>
                  <a:cubicBezTo>
                    <a:pt x="1853" y="2386"/>
                    <a:pt x="1853" y="2388"/>
                    <a:pt x="1854" y="2389"/>
                  </a:cubicBezTo>
                  <a:cubicBezTo>
                    <a:pt x="1855" y="2390"/>
                    <a:pt x="1856" y="2391"/>
                    <a:pt x="1856" y="2392"/>
                  </a:cubicBezTo>
                  <a:cubicBezTo>
                    <a:pt x="1858" y="2395"/>
                    <a:pt x="1860" y="2397"/>
                    <a:pt x="1861" y="2400"/>
                  </a:cubicBezTo>
                  <a:cubicBezTo>
                    <a:pt x="1863" y="2402"/>
                    <a:pt x="1864" y="2404"/>
                    <a:pt x="1866" y="2406"/>
                  </a:cubicBezTo>
                  <a:cubicBezTo>
                    <a:pt x="1867" y="2408"/>
                    <a:pt x="1867" y="2409"/>
                    <a:pt x="1868" y="2410"/>
                  </a:cubicBezTo>
                  <a:cubicBezTo>
                    <a:pt x="1869" y="2411"/>
                    <a:pt x="1870" y="2412"/>
                    <a:pt x="1870" y="2413"/>
                  </a:cubicBezTo>
                  <a:cubicBezTo>
                    <a:pt x="1872" y="2415"/>
                    <a:pt x="1873" y="2418"/>
                    <a:pt x="1874" y="2420"/>
                  </a:cubicBezTo>
                  <a:cubicBezTo>
                    <a:pt x="1874" y="2420"/>
                    <a:pt x="1875" y="2421"/>
                    <a:pt x="1875" y="2421"/>
                  </a:cubicBezTo>
                  <a:cubicBezTo>
                    <a:pt x="1875" y="2422"/>
                    <a:pt x="1875" y="2422"/>
                    <a:pt x="1876" y="2423"/>
                  </a:cubicBezTo>
                  <a:cubicBezTo>
                    <a:pt x="1876" y="2424"/>
                    <a:pt x="1876" y="2425"/>
                    <a:pt x="1877" y="2426"/>
                  </a:cubicBezTo>
                  <a:cubicBezTo>
                    <a:pt x="1877" y="2427"/>
                    <a:pt x="1878" y="2428"/>
                    <a:pt x="1878" y="2428"/>
                  </a:cubicBezTo>
                  <a:cubicBezTo>
                    <a:pt x="1878" y="2429"/>
                    <a:pt x="1878" y="2430"/>
                    <a:pt x="1879" y="2431"/>
                  </a:cubicBezTo>
                  <a:cubicBezTo>
                    <a:pt x="1879" y="2432"/>
                    <a:pt x="1879" y="2433"/>
                    <a:pt x="1879" y="2433"/>
                  </a:cubicBezTo>
                  <a:cubicBezTo>
                    <a:pt x="1880" y="2434"/>
                    <a:pt x="1880" y="2435"/>
                    <a:pt x="1880" y="2435"/>
                  </a:cubicBezTo>
                  <a:cubicBezTo>
                    <a:pt x="1880" y="2437"/>
                    <a:pt x="1880" y="2438"/>
                    <a:pt x="1880" y="2438"/>
                  </a:cubicBezTo>
                  <a:cubicBezTo>
                    <a:pt x="1881" y="2439"/>
                    <a:pt x="1881" y="2439"/>
                    <a:pt x="1881" y="2439"/>
                  </a:cubicBezTo>
                  <a:cubicBezTo>
                    <a:pt x="1881" y="2439"/>
                    <a:pt x="1881" y="2439"/>
                    <a:pt x="1881" y="2438"/>
                  </a:cubicBezTo>
                  <a:cubicBezTo>
                    <a:pt x="1881" y="2438"/>
                    <a:pt x="1881" y="2437"/>
                    <a:pt x="1881" y="2435"/>
                  </a:cubicBezTo>
                  <a:cubicBezTo>
                    <a:pt x="1882" y="2435"/>
                    <a:pt x="1882" y="2434"/>
                    <a:pt x="1882" y="2433"/>
                  </a:cubicBezTo>
                  <a:cubicBezTo>
                    <a:pt x="1882" y="2432"/>
                    <a:pt x="1882" y="2432"/>
                    <a:pt x="1882" y="2431"/>
                  </a:cubicBezTo>
                  <a:cubicBezTo>
                    <a:pt x="1882" y="2430"/>
                    <a:pt x="1882" y="2429"/>
                    <a:pt x="1882" y="2428"/>
                  </a:cubicBezTo>
                  <a:cubicBezTo>
                    <a:pt x="1882" y="2427"/>
                    <a:pt x="1881" y="2426"/>
                    <a:pt x="1881" y="2424"/>
                  </a:cubicBezTo>
                  <a:cubicBezTo>
                    <a:pt x="1881" y="2422"/>
                    <a:pt x="1880" y="2420"/>
                    <a:pt x="1880" y="2417"/>
                  </a:cubicBezTo>
                  <a:cubicBezTo>
                    <a:pt x="1879" y="2417"/>
                    <a:pt x="1879" y="2416"/>
                    <a:pt x="1879" y="2416"/>
                  </a:cubicBezTo>
                  <a:cubicBezTo>
                    <a:pt x="1879" y="2415"/>
                    <a:pt x="1878" y="2414"/>
                    <a:pt x="1878" y="2414"/>
                  </a:cubicBezTo>
                  <a:cubicBezTo>
                    <a:pt x="1878" y="2412"/>
                    <a:pt x="1877" y="2411"/>
                    <a:pt x="1876" y="2410"/>
                  </a:cubicBezTo>
                  <a:cubicBezTo>
                    <a:pt x="1875" y="2407"/>
                    <a:pt x="1874" y="2405"/>
                    <a:pt x="1872" y="2402"/>
                  </a:cubicBezTo>
                  <a:cubicBezTo>
                    <a:pt x="1871" y="2400"/>
                    <a:pt x="1869" y="2397"/>
                    <a:pt x="1868" y="2395"/>
                  </a:cubicBezTo>
                  <a:cubicBezTo>
                    <a:pt x="1866" y="2393"/>
                    <a:pt x="1864" y="2390"/>
                    <a:pt x="1863" y="2388"/>
                  </a:cubicBezTo>
                  <a:cubicBezTo>
                    <a:pt x="1861" y="2386"/>
                    <a:pt x="1860" y="2384"/>
                    <a:pt x="1858" y="2381"/>
                  </a:cubicBezTo>
                  <a:cubicBezTo>
                    <a:pt x="1856" y="2379"/>
                    <a:pt x="1855" y="2377"/>
                    <a:pt x="1854" y="2375"/>
                  </a:cubicBezTo>
                  <a:cubicBezTo>
                    <a:pt x="1852" y="2373"/>
                    <a:pt x="1851" y="2371"/>
                    <a:pt x="1850" y="2369"/>
                  </a:cubicBezTo>
                  <a:cubicBezTo>
                    <a:pt x="1849" y="2369"/>
                    <a:pt x="1849" y="2368"/>
                    <a:pt x="1848" y="2367"/>
                  </a:cubicBezTo>
                  <a:cubicBezTo>
                    <a:pt x="1848" y="2366"/>
                    <a:pt x="1848" y="2365"/>
                    <a:pt x="1847" y="2365"/>
                  </a:cubicBezTo>
                  <a:cubicBezTo>
                    <a:pt x="1847" y="2353"/>
                    <a:pt x="1847" y="2341"/>
                    <a:pt x="1846" y="2329"/>
                  </a:cubicBezTo>
                  <a:cubicBezTo>
                    <a:pt x="1846" y="2319"/>
                    <a:pt x="1846" y="2309"/>
                    <a:pt x="1845" y="2299"/>
                  </a:cubicBezTo>
                  <a:cubicBezTo>
                    <a:pt x="1846" y="2301"/>
                    <a:pt x="1846" y="2303"/>
                    <a:pt x="1847" y="2305"/>
                  </a:cubicBezTo>
                  <a:cubicBezTo>
                    <a:pt x="1848" y="2307"/>
                    <a:pt x="1850" y="2310"/>
                    <a:pt x="1851" y="2313"/>
                  </a:cubicBezTo>
                  <a:cubicBezTo>
                    <a:pt x="1852" y="2314"/>
                    <a:pt x="1852" y="2315"/>
                    <a:pt x="1853" y="2317"/>
                  </a:cubicBezTo>
                  <a:cubicBezTo>
                    <a:pt x="1854" y="2318"/>
                    <a:pt x="1854" y="2319"/>
                    <a:pt x="1855" y="2321"/>
                  </a:cubicBezTo>
                  <a:cubicBezTo>
                    <a:pt x="1857" y="2323"/>
                    <a:pt x="1858" y="2325"/>
                    <a:pt x="1859" y="2327"/>
                  </a:cubicBezTo>
                  <a:cubicBezTo>
                    <a:pt x="1860" y="2329"/>
                    <a:pt x="1861" y="2330"/>
                    <a:pt x="1862" y="2331"/>
                  </a:cubicBezTo>
                  <a:cubicBezTo>
                    <a:pt x="1862" y="2332"/>
                    <a:pt x="1863" y="2333"/>
                    <a:pt x="1864" y="2333"/>
                  </a:cubicBezTo>
                  <a:cubicBezTo>
                    <a:pt x="1864" y="2334"/>
                    <a:pt x="1865" y="2335"/>
                    <a:pt x="1866" y="2336"/>
                  </a:cubicBezTo>
                  <a:cubicBezTo>
                    <a:pt x="1866" y="2337"/>
                    <a:pt x="1867" y="2338"/>
                    <a:pt x="1868" y="2338"/>
                  </a:cubicBezTo>
                  <a:cubicBezTo>
                    <a:pt x="1869" y="2340"/>
                    <a:pt x="1870" y="2341"/>
                    <a:pt x="1871" y="2342"/>
                  </a:cubicBezTo>
                  <a:cubicBezTo>
                    <a:pt x="1872" y="2343"/>
                    <a:pt x="1872" y="2344"/>
                    <a:pt x="1873" y="2344"/>
                  </a:cubicBezTo>
                  <a:cubicBezTo>
                    <a:pt x="1873" y="2345"/>
                    <a:pt x="1874" y="2345"/>
                    <a:pt x="1874" y="2345"/>
                  </a:cubicBezTo>
                  <a:cubicBezTo>
                    <a:pt x="1874" y="2345"/>
                    <a:pt x="1874" y="2345"/>
                    <a:pt x="1873" y="2344"/>
                  </a:cubicBezTo>
                  <a:cubicBezTo>
                    <a:pt x="1873" y="2343"/>
                    <a:pt x="1873" y="2342"/>
                    <a:pt x="1872" y="2341"/>
                  </a:cubicBezTo>
                  <a:cubicBezTo>
                    <a:pt x="1872" y="2340"/>
                    <a:pt x="1871" y="2338"/>
                    <a:pt x="1870" y="2337"/>
                  </a:cubicBezTo>
                  <a:cubicBezTo>
                    <a:pt x="1869" y="2335"/>
                    <a:pt x="1869" y="2333"/>
                    <a:pt x="1868" y="2331"/>
                  </a:cubicBezTo>
                  <a:cubicBezTo>
                    <a:pt x="1867" y="2329"/>
                    <a:pt x="1866" y="2327"/>
                    <a:pt x="1865" y="2325"/>
                  </a:cubicBezTo>
                  <a:cubicBezTo>
                    <a:pt x="1864" y="2323"/>
                    <a:pt x="1864" y="2322"/>
                    <a:pt x="1863" y="2321"/>
                  </a:cubicBezTo>
                  <a:cubicBezTo>
                    <a:pt x="1863" y="2320"/>
                    <a:pt x="1862" y="2319"/>
                    <a:pt x="1861" y="2317"/>
                  </a:cubicBezTo>
                  <a:cubicBezTo>
                    <a:pt x="1860" y="2315"/>
                    <a:pt x="1859" y="2312"/>
                    <a:pt x="1858" y="2310"/>
                  </a:cubicBezTo>
                  <a:cubicBezTo>
                    <a:pt x="1857" y="2307"/>
                    <a:pt x="1856" y="2304"/>
                    <a:pt x="1854" y="2301"/>
                  </a:cubicBezTo>
                  <a:cubicBezTo>
                    <a:pt x="1853" y="2299"/>
                    <a:pt x="1852" y="2296"/>
                    <a:pt x="1851" y="2293"/>
                  </a:cubicBezTo>
                  <a:cubicBezTo>
                    <a:pt x="1850" y="2291"/>
                    <a:pt x="1849" y="2288"/>
                    <a:pt x="1848" y="2285"/>
                  </a:cubicBezTo>
                  <a:cubicBezTo>
                    <a:pt x="1847" y="2283"/>
                    <a:pt x="1846" y="2280"/>
                    <a:pt x="1845" y="2278"/>
                  </a:cubicBezTo>
                  <a:cubicBezTo>
                    <a:pt x="1844" y="2277"/>
                    <a:pt x="1844" y="2276"/>
                    <a:pt x="1844" y="2275"/>
                  </a:cubicBezTo>
                  <a:cubicBezTo>
                    <a:pt x="1841" y="2256"/>
                    <a:pt x="1837" y="2237"/>
                    <a:pt x="1829" y="2218"/>
                  </a:cubicBezTo>
                  <a:cubicBezTo>
                    <a:pt x="1830" y="2219"/>
                    <a:pt x="1831" y="2221"/>
                    <a:pt x="1832" y="2222"/>
                  </a:cubicBezTo>
                  <a:cubicBezTo>
                    <a:pt x="1835" y="2225"/>
                    <a:pt x="1837" y="2228"/>
                    <a:pt x="1840" y="2231"/>
                  </a:cubicBezTo>
                  <a:cubicBezTo>
                    <a:pt x="1845" y="2237"/>
                    <a:pt x="1850" y="2244"/>
                    <a:pt x="1855" y="2251"/>
                  </a:cubicBezTo>
                  <a:cubicBezTo>
                    <a:pt x="1856" y="2252"/>
                    <a:pt x="1858" y="2254"/>
                    <a:pt x="1859" y="2256"/>
                  </a:cubicBezTo>
                  <a:cubicBezTo>
                    <a:pt x="1860" y="2258"/>
                    <a:pt x="1861" y="2260"/>
                    <a:pt x="1863" y="2261"/>
                  </a:cubicBezTo>
                  <a:cubicBezTo>
                    <a:pt x="1863" y="2262"/>
                    <a:pt x="1864" y="2263"/>
                    <a:pt x="1864" y="2264"/>
                  </a:cubicBezTo>
                  <a:cubicBezTo>
                    <a:pt x="1865" y="2266"/>
                    <a:pt x="1865" y="2266"/>
                    <a:pt x="1865" y="2266"/>
                  </a:cubicBezTo>
                  <a:cubicBezTo>
                    <a:pt x="1866" y="2267"/>
                    <a:pt x="1866" y="2267"/>
                    <a:pt x="1866" y="2267"/>
                  </a:cubicBezTo>
                  <a:cubicBezTo>
                    <a:pt x="1867" y="2269"/>
                    <a:pt x="1869" y="2271"/>
                    <a:pt x="1870" y="2273"/>
                  </a:cubicBezTo>
                  <a:cubicBezTo>
                    <a:pt x="1870" y="2274"/>
                    <a:pt x="1871" y="2275"/>
                    <a:pt x="1872" y="2276"/>
                  </a:cubicBezTo>
                  <a:cubicBezTo>
                    <a:pt x="1872" y="2277"/>
                    <a:pt x="1873" y="2278"/>
                    <a:pt x="1873" y="2279"/>
                  </a:cubicBezTo>
                  <a:cubicBezTo>
                    <a:pt x="1874" y="2280"/>
                    <a:pt x="1875" y="2282"/>
                    <a:pt x="1877" y="2284"/>
                  </a:cubicBezTo>
                  <a:cubicBezTo>
                    <a:pt x="1878" y="2286"/>
                    <a:pt x="1879" y="2288"/>
                    <a:pt x="1880" y="2291"/>
                  </a:cubicBezTo>
                  <a:cubicBezTo>
                    <a:pt x="1881" y="2294"/>
                    <a:pt x="1881" y="2294"/>
                    <a:pt x="1881" y="2294"/>
                  </a:cubicBezTo>
                  <a:cubicBezTo>
                    <a:pt x="1882" y="2295"/>
                    <a:pt x="1882" y="2296"/>
                    <a:pt x="1883" y="2297"/>
                  </a:cubicBezTo>
                  <a:cubicBezTo>
                    <a:pt x="1884" y="2299"/>
                    <a:pt x="1885" y="2301"/>
                    <a:pt x="1886" y="2303"/>
                  </a:cubicBezTo>
                  <a:cubicBezTo>
                    <a:pt x="1886" y="2304"/>
                    <a:pt x="1886" y="2305"/>
                    <a:pt x="1887" y="2306"/>
                  </a:cubicBezTo>
                  <a:cubicBezTo>
                    <a:pt x="1888" y="2309"/>
                    <a:pt x="1888" y="2309"/>
                    <a:pt x="1888" y="2309"/>
                  </a:cubicBezTo>
                  <a:cubicBezTo>
                    <a:pt x="1889" y="2312"/>
                    <a:pt x="1889" y="2312"/>
                    <a:pt x="1889" y="2312"/>
                  </a:cubicBezTo>
                  <a:cubicBezTo>
                    <a:pt x="1890" y="2314"/>
                    <a:pt x="1890" y="2314"/>
                    <a:pt x="1890" y="2314"/>
                  </a:cubicBezTo>
                  <a:cubicBezTo>
                    <a:pt x="1890" y="2314"/>
                    <a:pt x="1890" y="2315"/>
                    <a:pt x="1891" y="2316"/>
                  </a:cubicBezTo>
                  <a:cubicBezTo>
                    <a:pt x="1891" y="2318"/>
                    <a:pt x="1892" y="2320"/>
                    <a:pt x="1893" y="2322"/>
                  </a:cubicBezTo>
                  <a:cubicBezTo>
                    <a:pt x="1893" y="2324"/>
                    <a:pt x="1893" y="2324"/>
                    <a:pt x="1893" y="2324"/>
                  </a:cubicBezTo>
                  <a:cubicBezTo>
                    <a:pt x="1893" y="2324"/>
                    <a:pt x="1893" y="2324"/>
                    <a:pt x="1893" y="2324"/>
                  </a:cubicBezTo>
                  <a:cubicBezTo>
                    <a:pt x="1893" y="2324"/>
                    <a:pt x="1893" y="2324"/>
                    <a:pt x="1893" y="2324"/>
                  </a:cubicBezTo>
                  <a:cubicBezTo>
                    <a:pt x="1893" y="2324"/>
                    <a:pt x="1893" y="2324"/>
                    <a:pt x="1893" y="2324"/>
                  </a:cubicBezTo>
                  <a:cubicBezTo>
                    <a:pt x="1894" y="2325"/>
                    <a:pt x="1894" y="2325"/>
                    <a:pt x="1894" y="2325"/>
                  </a:cubicBezTo>
                  <a:cubicBezTo>
                    <a:pt x="1894" y="2325"/>
                    <a:pt x="1894" y="2325"/>
                    <a:pt x="1894" y="2325"/>
                  </a:cubicBezTo>
                  <a:cubicBezTo>
                    <a:pt x="1894" y="2326"/>
                    <a:pt x="1894" y="2327"/>
                    <a:pt x="1895" y="2328"/>
                  </a:cubicBezTo>
                  <a:cubicBezTo>
                    <a:pt x="1895" y="2329"/>
                    <a:pt x="1895" y="2331"/>
                    <a:pt x="1895" y="2332"/>
                  </a:cubicBezTo>
                  <a:cubicBezTo>
                    <a:pt x="1896" y="2333"/>
                    <a:pt x="1896" y="2334"/>
                    <a:pt x="1896" y="2335"/>
                  </a:cubicBezTo>
                  <a:cubicBezTo>
                    <a:pt x="1896" y="2336"/>
                    <a:pt x="1897" y="2337"/>
                    <a:pt x="1897" y="2338"/>
                  </a:cubicBezTo>
                  <a:cubicBezTo>
                    <a:pt x="1897" y="2339"/>
                    <a:pt x="1897" y="2340"/>
                    <a:pt x="1898" y="2341"/>
                  </a:cubicBezTo>
                  <a:cubicBezTo>
                    <a:pt x="1898" y="2343"/>
                    <a:pt x="1899" y="2345"/>
                    <a:pt x="1899" y="2348"/>
                  </a:cubicBezTo>
                  <a:cubicBezTo>
                    <a:pt x="1900" y="2356"/>
                    <a:pt x="1902" y="2364"/>
                    <a:pt x="1902" y="2372"/>
                  </a:cubicBezTo>
                  <a:cubicBezTo>
                    <a:pt x="1902" y="2374"/>
                    <a:pt x="1903" y="2376"/>
                    <a:pt x="1903" y="2378"/>
                  </a:cubicBezTo>
                  <a:cubicBezTo>
                    <a:pt x="1903" y="2380"/>
                    <a:pt x="1903" y="2382"/>
                    <a:pt x="1903" y="2384"/>
                  </a:cubicBezTo>
                  <a:cubicBezTo>
                    <a:pt x="1903" y="2386"/>
                    <a:pt x="1903" y="2387"/>
                    <a:pt x="1903" y="2389"/>
                  </a:cubicBezTo>
                  <a:cubicBezTo>
                    <a:pt x="1903" y="2391"/>
                    <a:pt x="1904" y="2393"/>
                    <a:pt x="1904" y="2394"/>
                  </a:cubicBezTo>
                  <a:cubicBezTo>
                    <a:pt x="1904" y="2401"/>
                    <a:pt x="1904" y="2408"/>
                    <a:pt x="1904" y="2413"/>
                  </a:cubicBezTo>
                  <a:cubicBezTo>
                    <a:pt x="1904" y="2419"/>
                    <a:pt x="1904" y="2424"/>
                    <a:pt x="1904" y="2428"/>
                  </a:cubicBezTo>
                  <a:cubicBezTo>
                    <a:pt x="1904" y="2432"/>
                    <a:pt x="1904" y="2435"/>
                    <a:pt x="1904" y="2438"/>
                  </a:cubicBezTo>
                  <a:cubicBezTo>
                    <a:pt x="1904" y="2440"/>
                    <a:pt x="1904" y="2441"/>
                    <a:pt x="1904" y="2441"/>
                  </a:cubicBezTo>
                  <a:cubicBezTo>
                    <a:pt x="1904" y="2441"/>
                    <a:pt x="1905" y="2440"/>
                    <a:pt x="1905" y="2438"/>
                  </a:cubicBezTo>
                  <a:cubicBezTo>
                    <a:pt x="1905" y="2435"/>
                    <a:pt x="1905" y="2432"/>
                    <a:pt x="1906" y="2428"/>
                  </a:cubicBezTo>
                  <a:cubicBezTo>
                    <a:pt x="1906" y="2424"/>
                    <a:pt x="1907" y="2419"/>
                    <a:pt x="1907" y="2414"/>
                  </a:cubicBezTo>
                  <a:cubicBezTo>
                    <a:pt x="1907" y="2411"/>
                    <a:pt x="1907" y="2408"/>
                    <a:pt x="1908" y="2405"/>
                  </a:cubicBezTo>
                  <a:cubicBezTo>
                    <a:pt x="1908" y="2403"/>
                    <a:pt x="1908" y="2401"/>
                    <a:pt x="1908" y="2400"/>
                  </a:cubicBezTo>
                  <a:cubicBezTo>
                    <a:pt x="1908" y="2398"/>
                    <a:pt x="1908" y="2396"/>
                    <a:pt x="1908" y="2394"/>
                  </a:cubicBezTo>
                  <a:cubicBezTo>
                    <a:pt x="1908" y="2387"/>
                    <a:pt x="1908" y="2380"/>
                    <a:pt x="1908" y="2372"/>
                  </a:cubicBezTo>
                  <a:cubicBezTo>
                    <a:pt x="1908" y="2370"/>
                    <a:pt x="1908" y="2368"/>
                    <a:pt x="1908" y="2366"/>
                  </a:cubicBezTo>
                  <a:cubicBezTo>
                    <a:pt x="1908" y="2364"/>
                    <a:pt x="1907" y="2361"/>
                    <a:pt x="1907" y="2359"/>
                  </a:cubicBezTo>
                  <a:cubicBezTo>
                    <a:pt x="1907" y="2357"/>
                    <a:pt x="1907" y="2355"/>
                    <a:pt x="1907" y="2353"/>
                  </a:cubicBezTo>
                  <a:cubicBezTo>
                    <a:pt x="1906" y="2351"/>
                    <a:pt x="1906" y="2349"/>
                    <a:pt x="1906" y="2346"/>
                  </a:cubicBezTo>
                  <a:cubicBezTo>
                    <a:pt x="1906" y="2344"/>
                    <a:pt x="1905" y="2342"/>
                    <a:pt x="1905" y="2340"/>
                  </a:cubicBezTo>
                  <a:cubicBezTo>
                    <a:pt x="1905" y="2339"/>
                    <a:pt x="1904" y="2338"/>
                    <a:pt x="1904" y="2336"/>
                  </a:cubicBezTo>
                  <a:cubicBezTo>
                    <a:pt x="1904" y="2335"/>
                    <a:pt x="1904" y="2334"/>
                    <a:pt x="1903" y="2333"/>
                  </a:cubicBezTo>
                  <a:cubicBezTo>
                    <a:pt x="1903" y="2332"/>
                    <a:pt x="1903" y="2331"/>
                    <a:pt x="1903" y="2330"/>
                  </a:cubicBezTo>
                  <a:cubicBezTo>
                    <a:pt x="1902" y="2329"/>
                    <a:pt x="1902" y="2328"/>
                    <a:pt x="1902" y="2326"/>
                  </a:cubicBezTo>
                  <a:cubicBezTo>
                    <a:pt x="1902" y="2325"/>
                    <a:pt x="1901" y="2324"/>
                    <a:pt x="1901" y="2323"/>
                  </a:cubicBezTo>
                  <a:cubicBezTo>
                    <a:pt x="1901" y="2323"/>
                    <a:pt x="1901" y="2323"/>
                    <a:pt x="1901" y="2323"/>
                  </a:cubicBezTo>
                  <a:cubicBezTo>
                    <a:pt x="1901" y="2323"/>
                    <a:pt x="1901" y="2323"/>
                    <a:pt x="1901" y="2323"/>
                  </a:cubicBezTo>
                  <a:cubicBezTo>
                    <a:pt x="1901" y="2322"/>
                    <a:pt x="1901" y="2322"/>
                    <a:pt x="1901" y="2322"/>
                  </a:cubicBezTo>
                  <a:cubicBezTo>
                    <a:pt x="1901" y="2322"/>
                    <a:pt x="1901" y="2322"/>
                    <a:pt x="1901" y="2322"/>
                  </a:cubicBezTo>
                  <a:cubicBezTo>
                    <a:pt x="1901" y="2321"/>
                    <a:pt x="1901" y="2321"/>
                    <a:pt x="1901" y="2321"/>
                  </a:cubicBezTo>
                  <a:cubicBezTo>
                    <a:pt x="1900" y="2320"/>
                    <a:pt x="1900" y="2320"/>
                    <a:pt x="1900" y="2320"/>
                  </a:cubicBezTo>
                  <a:cubicBezTo>
                    <a:pt x="1899" y="2317"/>
                    <a:pt x="1899" y="2315"/>
                    <a:pt x="1898" y="2313"/>
                  </a:cubicBezTo>
                  <a:cubicBezTo>
                    <a:pt x="1898" y="2312"/>
                    <a:pt x="1898" y="2312"/>
                    <a:pt x="1897" y="2311"/>
                  </a:cubicBezTo>
                  <a:cubicBezTo>
                    <a:pt x="1897" y="2310"/>
                    <a:pt x="1897" y="2310"/>
                    <a:pt x="1897" y="2310"/>
                  </a:cubicBezTo>
                  <a:cubicBezTo>
                    <a:pt x="1895" y="2306"/>
                    <a:pt x="1895" y="2306"/>
                    <a:pt x="1895" y="2306"/>
                  </a:cubicBezTo>
                  <a:cubicBezTo>
                    <a:pt x="1894" y="2303"/>
                    <a:pt x="1894" y="2303"/>
                    <a:pt x="1894" y="2303"/>
                  </a:cubicBezTo>
                  <a:cubicBezTo>
                    <a:pt x="1894" y="2302"/>
                    <a:pt x="1893" y="2301"/>
                    <a:pt x="1893" y="2300"/>
                  </a:cubicBezTo>
                  <a:cubicBezTo>
                    <a:pt x="1892" y="2298"/>
                    <a:pt x="1891" y="2295"/>
                    <a:pt x="1890" y="2293"/>
                  </a:cubicBezTo>
                  <a:cubicBezTo>
                    <a:pt x="1889" y="2292"/>
                    <a:pt x="1889" y="2291"/>
                    <a:pt x="1888" y="2290"/>
                  </a:cubicBezTo>
                  <a:cubicBezTo>
                    <a:pt x="1887" y="2287"/>
                    <a:pt x="1887" y="2287"/>
                    <a:pt x="1887" y="2287"/>
                  </a:cubicBezTo>
                  <a:cubicBezTo>
                    <a:pt x="1886" y="2285"/>
                    <a:pt x="1885" y="2283"/>
                    <a:pt x="1884" y="2281"/>
                  </a:cubicBezTo>
                  <a:cubicBezTo>
                    <a:pt x="1882" y="2279"/>
                    <a:pt x="1881" y="2277"/>
                    <a:pt x="1880" y="2275"/>
                  </a:cubicBezTo>
                  <a:cubicBezTo>
                    <a:pt x="1879" y="2274"/>
                    <a:pt x="1879" y="2273"/>
                    <a:pt x="1878" y="2272"/>
                  </a:cubicBezTo>
                  <a:cubicBezTo>
                    <a:pt x="1878" y="2271"/>
                    <a:pt x="1877" y="2270"/>
                    <a:pt x="1876" y="2269"/>
                  </a:cubicBezTo>
                  <a:cubicBezTo>
                    <a:pt x="1875" y="2267"/>
                    <a:pt x="1874" y="2265"/>
                    <a:pt x="1873" y="2263"/>
                  </a:cubicBezTo>
                  <a:cubicBezTo>
                    <a:pt x="1872" y="2261"/>
                    <a:pt x="1872" y="2261"/>
                    <a:pt x="1872" y="2261"/>
                  </a:cubicBezTo>
                  <a:cubicBezTo>
                    <a:pt x="1871" y="2260"/>
                    <a:pt x="1871" y="2260"/>
                    <a:pt x="1871" y="2260"/>
                  </a:cubicBezTo>
                  <a:cubicBezTo>
                    <a:pt x="1870" y="2259"/>
                    <a:pt x="1869" y="2258"/>
                    <a:pt x="1869" y="2257"/>
                  </a:cubicBezTo>
                  <a:cubicBezTo>
                    <a:pt x="1867" y="2255"/>
                    <a:pt x="1866" y="2253"/>
                    <a:pt x="1865" y="2252"/>
                  </a:cubicBezTo>
                  <a:cubicBezTo>
                    <a:pt x="1863" y="2250"/>
                    <a:pt x="1862" y="2248"/>
                    <a:pt x="1861" y="2246"/>
                  </a:cubicBezTo>
                  <a:cubicBezTo>
                    <a:pt x="1859" y="2245"/>
                    <a:pt x="1858" y="2243"/>
                    <a:pt x="1857" y="2241"/>
                  </a:cubicBezTo>
                  <a:cubicBezTo>
                    <a:pt x="1855" y="2240"/>
                    <a:pt x="1854" y="2238"/>
                    <a:pt x="1852" y="2236"/>
                  </a:cubicBezTo>
                  <a:cubicBezTo>
                    <a:pt x="1851" y="2235"/>
                    <a:pt x="1850" y="2233"/>
                    <a:pt x="1848" y="2232"/>
                  </a:cubicBezTo>
                  <a:cubicBezTo>
                    <a:pt x="1847" y="2230"/>
                    <a:pt x="1846" y="2229"/>
                    <a:pt x="1844" y="2227"/>
                  </a:cubicBezTo>
                  <a:cubicBezTo>
                    <a:pt x="1842" y="2224"/>
                    <a:pt x="1839" y="2221"/>
                    <a:pt x="1836" y="2218"/>
                  </a:cubicBezTo>
                  <a:cubicBezTo>
                    <a:pt x="1834" y="2216"/>
                    <a:pt x="1831" y="2213"/>
                    <a:pt x="1829" y="2211"/>
                  </a:cubicBezTo>
                  <a:cubicBezTo>
                    <a:pt x="1827" y="2209"/>
                    <a:pt x="1826" y="2207"/>
                    <a:pt x="1824" y="2206"/>
                  </a:cubicBezTo>
                  <a:cubicBezTo>
                    <a:pt x="1815" y="2186"/>
                    <a:pt x="1802" y="2168"/>
                    <a:pt x="1785" y="2155"/>
                  </a:cubicBezTo>
                  <a:cubicBezTo>
                    <a:pt x="1849" y="2131"/>
                    <a:pt x="1895" y="2170"/>
                    <a:pt x="1895" y="2170"/>
                  </a:cubicBezTo>
                  <a:cubicBezTo>
                    <a:pt x="1895" y="2170"/>
                    <a:pt x="1908" y="2182"/>
                    <a:pt x="1914" y="2194"/>
                  </a:cubicBezTo>
                  <a:cubicBezTo>
                    <a:pt x="1914" y="2195"/>
                    <a:pt x="1914" y="2196"/>
                    <a:pt x="1915" y="2197"/>
                  </a:cubicBezTo>
                  <a:cubicBezTo>
                    <a:pt x="1915" y="2198"/>
                    <a:pt x="1915" y="2199"/>
                    <a:pt x="1916" y="2200"/>
                  </a:cubicBezTo>
                  <a:cubicBezTo>
                    <a:pt x="1916" y="2201"/>
                    <a:pt x="1916" y="2202"/>
                    <a:pt x="1917" y="2203"/>
                  </a:cubicBezTo>
                  <a:cubicBezTo>
                    <a:pt x="1917" y="2206"/>
                    <a:pt x="1918" y="2208"/>
                    <a:pt x="1919" y="2211"/>
                  </a:cubicBezTo>
                  <a:cubicBezTo>
                    <a:pt x="1919" y="2213"/>
                    <a:pt x="1920" y="2216"/>
                    <a:pt x="1921" y="2218"/>
                  </a:cubicBezTo>
                  <a:cubicBezTo>
                    <a:pt x="1921" y="2221"/>
                    <a:pt x="1922" y="2224"/>
                    <a:pt x="1922" y="2227"/>
                  </a:cubicBezTo>
                  <a:cubicBezTo>
                    <a:pt x="1923" y="2229"/>
                    <a:pt x="1924" y="2232"/>
                    <a:pt x="1924" y="2235"/>
                  </a:cubicBezTo>
                  <a:cubicBezTo>
                    <a:pt x="1925" y="2238"/>
                    <a:pt x="1926" y="2241"/>
                    <a:pt x="1927" y="2244"/>
                  </a:cubicBezTo>
                  <a:cubicBezTo>
                    <a:pt x="1928" y="2250"/>
                    <a:pt x="1930" y="2256"/>
                    <a:pt x="1932" y="2261"/>
                  </a:cubicBezTo>
                  <a:cubicBezTo>
                    <a:pt x="1933" y="2264"/>
                    <a:pt x="1934" y="2267"/>
                    <a:pt x="1936" y="2270"/>
                  </a:cubicBezTo>
                  <a:cubicBezTo>
                    <a:pt x="1936" y="2271"/>
                    <a:pt x="1936" y="2271"/>
                    <a:pt x="1936" y="2271"/>
                  </a:cubicBezTo>
                  <a:cubicBezTo>
                    <a:pt x="1936" y="2271"/>
                    <a:pt x="1936" y="2271"/>
                    <a:pt x="1936" y="2271"/>
                  </a:cubicBezTo>
                  <a:cubicBezTo>
                    <a:pt x="1936" y="2271"/>
                    <a:pt x="1936" y="2271"/>
                    <a:pt x="1936" y="2271"/>
                  </a:cubicBezTo>
                  <a:cubicBezTo>
                    <a:pt x="1937" y="2272"/>
                    <a:pt x="1937" y="2272"/>
                    <a:pt x="1937" y="2272"/>
                  </a:cubicBezTo>
                  <a:cubicBezTo>
                    <a:pt x="1938" y="2274"/>
                    <a:pt x="1938" y="2274"/>
                    <a:pt x="1938" y="2274"/>
                  </a:cubicBezTo>
                  <a:cubicBezTo>
                    <a:pt x="1938" y="2275"/>
                    <a:pt x="1938" y="2276"/>
                    <a:pt x="1939" y="2276"/>
                  </a:cubicBezTo>
                  <a:cubicBezTo>
                    <a:pt x="1940" y="2279"/>
                    <a:pt x="1940" y="2279"/>
                    <a:pt x="1940" y="2279"/>
                  </a:cubicBezTo>
                  <a:cubicBezTo>
                    <a:pt x="1941" y="2281"/>
                    <a:pt x="1943" y="2284"/>
                    <a:pt x="1945" y="2286"/>
                  </a:cubicBezTo>
                  <a:cubicBezTo>
                    <a:pt x="1945" y="2288"/>
                    <a:pt x="1946" y="2289"/>
                    <a:pt x="1947" y="2290"/>
                  </a:cubicBezTo>
                  <a:cubicBezTo>
                    <a:pt x="1948" y="2291"/>
                    <a:pt x="1949" y="2293"/>
                    <a:pt x="1950" y="2294"/>
                  </a:cubicBezTo>
                  <a:cubicBezTo>
                    <a:pt x="1951" y="2295"/>
                    <a:pt x="1952" y="2296"/>
                    <a:pt x="1953" y="2297"/>
                  </a:cubicBezTo>
                  <a:cubicBezTo>
                    <a:pt x="1953" y="2298"/>
                    <a:pt x="1954" y="2299"/>
                    <a:pt x="1955" y="2300"/>
                  </a:cubicBezTo>
                  <a:cubicBezTo>
                    <a:pt x="1956" y="2301"/>
                    <a:pt x="1957" y="2302"/>
                    <a:pt x="1958" y="2303"/>
                  </a:cubicBezTo>
                  <a:cubicBezTo>
                    <a:pt x="1959" y="2304"/>
                    <a:pt x="1960" y="2305"/>
                    <a:pt x="1961" y="2306"/>
                  </a:cubicBezTo>
                  <a:cubicBezTo>
                    <a:pt x="1962" y="2307"/>
                    <a:pt x="1963" y="2308"/>
                    <a:pt x="1964" y="2309"/>
                  </a:cubicBezTo>
                  <a:cubicBezTo>
                    <a:pt x="1965" y="2310"/>
                    <a:pt x="1966" y="2311"/>
                    <a:pt x="1967" y="2311"/>
                  </a:cubicBezTo>
                  <a:cubicBezTo>
                    <a:pt x="1969" y="2313"/>
                    <a:pt x="1971" y="2315"/>
                    <a:pt x="1973" y="2316"/>
                  </a:cubicBezTo>
                  <a:cubicBezTo>
                    <a:pt x="1974" y="2317"/>
                    <a:pt x="1975" y="2317"/>
                    <a:pt x="1976" y="2318"/>
                  </a:cubicBezTo>
                  <a:cubicBezTo>
                    <a:pt x="1976" y="2319"/>
                    <a:pt x="1977" y="2319"/>
                    <a:pt x="1978" y="2320"/>
                  </a:cubicBezTo>
                  <a:cubicBezTo>
                    <a:pt x="1980" y="2321"/>
                    <a:pt x="1982" y="2322"/>
                    <a:pt x="1983" y="2323"/>
                  </a:cubicBezTo>
                  <a:cubicBezTo>
                    <a:pt x="1985" y="2324"/>
                    <a:pt x="1987" y="2324"/>
                    <a:pt x="1988" y="2325"/>
                  </a:cubicBezTo>
                  <a:cubicBezTo>
                    <a:pt x="1990" y="2326"/>
                    <a:pt x="1991" y="2327"/>
                    <a:pt x="1992" y="2327"/>
                  </a:cubicBezTo>
                  <a:cubicBezTo>
                    <a:pt x="1995" y="2328"/>
                    <a:pt x="1997" y="2329"/>
                    <a:pt x="1998" y="2329"/>
                  </a:cubicBezTo>
                  <a:cubicBezTo>
                    <a:pt x="1999" y="2330"/>
                    <a:pt x="2000" y="2330"/>
                    <a:pt x="2000" y="2330"/>
                  </a:cubicBezTo>
                  <a:cubicBezTo>
                    <a:pt x="2000" y="2330"/>
                    <a:pt x="1999" y="2330"/>
                    <a:pt x="1998" y="2329"/>
                  </a:cubicBezTo>
                  <a:cubicBezTo>
                    <a:pt x="1998" y="2329"/>
                    <a:pt x="1997" y="2328"/>
                    <a:pt x="1996" y="2328"/>
                  </a:cubicBezTo>
                  <a:cubicBezTo>
                    <a:pt x="1995" y="2327"/>
                    <a:pt x="1994" y="2326"/>
                    <a:pt x="1993" y="2326"/>
                  </a:cubicBezTo>
                  <a:cubicBezTo>
                    <a:pt x="1992" y="2325"/>
                    <a:pt x="1991" y="2324"/>
                    <a:pt x="1989" y="2323"/>
                  </a:cubicBezTo>
                  <a:cubicBezTo>
                    <a:pt x="1988" y="2322"/>
                    <a:pt x="1987" y="2321"/>
                    <a:pt x="1985" y="2320"/>
                  </a:cubicBezTo>
                  <a:cubicBezTo>
                    <a:pt x="1984" y="2319"/>
                    <a:pt x="1982" y="2318"/>
                    <a:pt x="1981" y="2317"/>
                  </a:cubicBezTo>
                  <a:cubicBezTo>
                    <a:pt x="1980" y="2316"/>
                    <a:pt x="1979" y="2315"/>
                    <a:pt x="1978" y="2315"/>
                  </a:cubicBezTo>
                  <a:cubicBezTo>
                    <a:pt x="1977" y="2314"/>
                    <a:pt x="1976" y="2313"/>
                    <a:pt x="1976" y="2312"/>
                  </a:cubicBezTo>
                  <a:cubicBezTo>
                    <a:pt x="1972" y="2309"/>
                    <a:pt x="1969" y="2306"/>
                    <a:pt x="1965" y="2302"/>
                  </a:cubicBezTo>
                  <a:cubicBezTo>
                    <a:pt x="1965" y="2301"/>
                    <a:pt x="1964" y="2300"/>
                    <a:pt x="1963" y="2299"/>
                  </a:cubicBezTo>
                  <a:cubicBezTo>
                    <a:pt x="1962" y="2298"/>
                    <a:pt x="1961" y="2297"/>
                    <a:pt x="1960" y="2296"/>
                  </a:cubicBezTo>
                  <a:cubicBezTo>
                    <a:pt x="1959" y="2295"/>
                    <a:pt x="1959" y="2294"/>
                    <a:pt x="1958" y="2293"/>
                  </a:cubicBezTo>
                  <a:cubicBezTo>
                    <a:pt x="1957" y="2292"/>
                    <a:pt x="1956" y="2291"/>
                    <a:pt x="1955" y="2290"/>
                  </a:cubicBezTo>
                  <a:cubicBezTo>
                    <a:pt x="1955" y="2288"/>
                    <a:pt x="1954" y="2287"/>
                    <a:pt x="1953" y="2286"/>
                  </a:cubicBezTo>
                  <a:cubicBezTo>
                    <a:pt x="1952" y="2285"/>
                    <a:pt x="1952" y="2284"/>
                    <a:pt x="1951" y="2282"/>
                  </a:cubicBezTo>
                  <a:cubicBezTo>
                    <a:pt x="1950" y="2281"/>
                    <a:pt x="1949" y="2280"/>
                    <a:pt x="1949" y="2279"/>
                  </a:cubicBezTo>
                  <a:cubicBezTo>
                    <a:pt x="1948" y="2277"/>
                    <a:pt x="1947" y="2276"/>
                    <a:pt x="1947" y="2275"/>
                  </a:cubicBezTo>
                  <a:cubicBezTo>
                    <a:pt x="1946" y="2273"/>
                    <a:pt x="1946" y="2273"/>
                    <a:pt x="1946" y="2273"/>
                  </a:cubicBezTo>
                  <a:cubicBezTo>
                    <a:pt x="1945" y="2272"/>
                    <a:pt x="1945" y="2272"/>
                    <a:pt x="1945" y="2271"/>
                  </a:cubicBezTo>
                  <a:cubicBezTo>
                    <a:pt x="1944" y="2269"/>
                    <a:pt x="1944" y="2269"/>
                    <a:pt x="1944" y="2269"/>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8"/>
                    <a:pt x="1943" y="2268"/>
                    <a:pt x="1943" y="2268"/>
                  </a:cubicBezTo>
                  <a:cubicBezTo>
                    <a:pt x="1943" y="2267"/>
                    <a:pt x="1943" y="2267"/>
                    <a:pt x="1943" y="2267"/>
                  </a:cubicBezTo>
                  <a:cubicBezTo>
                    <a:pt x="1942" y="2264"/>
                    <a:pt x="1941" y="2262"/>
                    <a:pt x="1940" y="2259"/>
                  </a:cubicBezTo>
                  <a:cubicBezTo>
                    <a:pt x="1939" y="2256"/>
                    <a:pt x="1938" y="2254"/>
                    <a:pt x="1937" y="2251"/>
                  </a:cubicBezTo>
                  <a:cubicBezTo>
                    <a:pt x="1937" y="2251"/>
                    <a:pt x="1937" y="2251"/>
                    <a:pt x="1937" y="2251"/>
                  </a:cubicBezTo>
                  <a:cubicBezTo>
                    <a:pt x="1938" y="2252"/>
                    <a:pt x="1938" y="2253"/>
                    <a:pt x="1939" y="2254"/>
                  </a:cubicBezTo>
                  <a:cubicBezTo>
                    <a:pt x="1939" y="2255"/>
                    <a:pt x="1940" y="2256"/>
                    <a:pt x="1941" y="2257"/>
                  </a:cubicBezTo>
                  <a:cubicBezTo>
                    <a:pt x="1942" y="2258"/>
                    <a:pt x="1942" y="2259"/>
                    <a:pt x="1943" y="2260"/>
                  </a:cubicBezTo>
                  <a:cubicBezTo>
                    <a:pt x="1945" y="2261"/>
                    <a:pt x="1947" y="2263"/>
                    <a:pt x="1949" y="2265"/>
                  </a:cubicBezTo>
                  <a:cubicBezTo>
                    <a:pt x="1951" y="2267"/>
                    <a:pt x="1953" y="2268"/>
                    <a:pt x="1955" y="2270"/>
                  </a:cubicBezTo>
                  <a:cubicBezTo>
                    <a:pt x="1957" y="2272"/>
                    <a:pt x="1959" y="2273"/>
                    <a:pt x="1961" y="2275"/>
                  </a:cubicBezTo>
                  <a:cubicBezTo>
                    <a:pt x="1963" y="2276"/>
                    <a:pt x="1966" y="2277"/>
                    <a:pt x="1968" y="2278"/>
                  </a:cubicBezTo>
                  <a:cubicBezTo>
                    <a:pt x="1969" y="2279"/>
                    <a:pt x="1970" y="2279"/>
                    <a:pt x="1971" y="2280"/>
                  </a:cubicBezTo>
                  <a:cubicBezTo>
                    <a:pt x="1972" y="2280"/>
                    <a:pt x="1974" y="2281"/>
                    <a:pt x="1975" y="2281"/>
                  </a:cubicBezTo>
                  <a:cubicBezTo>
                    <a:pt x="1976" y="2281"/>
                    <a:pt x="1977" y="2282"/>
                    <a:pt x="1978" y="2282"/>
                  </a:cubicBezTo>
                  <a:cubicBezTo>
                    <a:pt x="1979" y="2282"/>
                    <a:pt x="1980" y="2283"/>
                    <a:pt x="1981" y="2283"/>
                  </a:cubicBezTo>
                  <a:cubicBezTo>
                    <a:pt x="1982" y="2283"/>
                    <a:pt x="1983" y="2283"/>
                    <a:pt x="1984" y="2283"/>
                  </a:cubicBezTo>
                  <a:cubicBezTo>
                    <a:pt x="1984" y="2284"/>
                    <a:pt x="1985" y="2284"/>
                    <a:pt x="1986" y="2284"/>
                  </a:cubicBezTo>
                  <a:cubicBezTo>
                    <a:pt x="1987" y="2284"/>
                    <a:pt x="1988" y="2284"/>
                    <a:pt x="1988" y="2284"/>
                  </a:cubicBezTo>
                  <a:cubicBezTo>
                    <a:pt x="1989" y="2284"/>
                    <a:pt x="1990" y="2284"/>
                    <a:pt x="1990" y="2284"/>
                  </a:cubicBezTo>
                  <a:cubicBezTo>
                    <a:pt x="1991" y="2285"/>
                    <a:pt x="1992" y="2285"/>
                    <a:pt x="1993" y="2285"/>
                  </a:cubicBezTo>
                  <a:cubicBezTo>
                    <a:pt x="1993" y="2285"/>
                    <a:pt x="1994" y="2285"/>
                    <a:pt x="1994" y="2285"/>
                  </a:cubicBezTo>
                  <a:cubicBezTo>
                    <a:pt x="1994" y="2285"/>
                    <a:pt x="1993" y="2284"/>
                    <a:pt x="1993" y="2284"/>
                  </a:cubicBezTo>
                  <a:cubicBezTo>
                    <a:pt x="1992" y="2284"/>
                    <a:pt x="1992" y="2283"/>
                    <a:pt x="1991" y="2283"/>
                  </a:cubicBezTo>
                  <a:cubicBezTo>
                    <a:pt x="1990" y="2283"/>
                    <a:pt x="1990" y="2282"/>
                    <a:pt x="1989" y="2282"/>
                  </a:cubicBezTo>
                  <a:cubicBezTo>
                    <a:pt x="1988" y="2282"/>
                    <a:pt x="1988" y="2281"/>
                    <a:pt x="1987" y="2281"/>
                  </a:cubicBezTo>
                  <a:cubicBezTo>
                    <a:pt x="1986" y="2281"/>
                    <a:pt x="1986" y="2280"/>
                    <a:pt x="1985" y="2280"/>
                  </a:cubicBezTo>
                  <a:cubicBezTo>
                    <a:pt x="1984" y="2279"/>
                    <a:pt x="1983" y="2279"/>
                    <a:pt x="1982" y="2279"/>
                  </a:cubicBezTo>
                  <a:cubicBezTo>
                    <a:pt x="1982" y="2278"/>
                    <a:pt x="1981" y="2278"/>
                    <a:pt x="1980" y="2277"/>
                  </a:cubicBezTo>
                  <a:cubicBezTo>
                    <a:pt x="1979" y="2277"/>
                    <a:pt x="1978" y="2276"/>
                    <a:pt x="1977" y="2276"/>
                  </a:cubicBezTo>
                  <a:cubicBezTo>
                    <a:pt x="1977" y="2275"/>
                    <a:pt x="1976" y="2275"/>
                    <a:pt x="1976" y="2275"/>
                  </a:cubicBezTo>
                  <a:cubicBezTo>
                    <a:pt x="1975" y="2274"/>
                    <a:pt x="1975" y="2274"/>
                    <a:pt x="1974" y="2274"/>
                  </a:cubicBezTo>
                  <a:cubicBezTo>
                    <a:pt x="1973" y="2273"/>
                    <a:pt x="1972" y="2273"/>
                    <a:pt x="1971" y="2272"/>
                  </a:cubicBezTo>
                  <a:cubicBezTo>
                    <a:pt x="1970" y="2271"/>
                    <a:pt x="1969" y="2271"/>
                    <a:pt x="1968" y="2270"/>
                  </a:cubicBezTo>
                  <a:cubicBezTo>
                    <a:pt x="1967" y="2270"/>
                    <a:pt x="1966" y="2269"/>
                    <a:pt x="1965" y="2268"/>
                  </a:cubicBezTo>
                  <a:cubicBezTo>
                    <a:pt x="1963" y="2267"/>
                    <a:pt x="1961" y="2265"/>
                    <a:pt x="1959" y="2264"/>
                  </a:cubicBezTo>
                  <a:cubicBezTo>
                    <a:pt x="1958" y="2262"/>
                    <a:pt x="1956" y="2261"/>
                    <a:pt x="1954" y="2259"/>
                  </a:cubicBezTo>
                  <a:cubicBezTo>
                    <a:pt x="1953" y="2258"/>
                    <a:pt x="1952" y="2258"/>
                    <a:pt x="1951" y="2257"/>
                  </a:cubicBezTo>
                  <a:cubicBezTo>
                    <a:pt x="1950" y="2256"/>
                    <a:pt x="1949" y="2255"/>
                    <a:pt x="1948" y="2255"/>
                  </a:cubicBezTo>
                  <a:cubicBezTo>
                    <a:pt x="1947" y="2254"/>
                    <a:pt x="1947" y="2253"/>
                    <a:pt x="1946" y="2252"/>
                  </a:cubicBezTo>
                  <a:cubicBezTo>
                    <a:pt x="1945" y="2252"/>
                    <a:pt x="1945" y="2252"/>
                    <a:pt x="1945" y="2251"/>
                  </a:cubicBezTo>
                  <a:cubicBezTo>
                    <a:pt x="1944" y="2251"/>
                    <a:pt x="1944" y="2250"/>
                    <a:pt x="1943" y="2250"/>
                  </a:cubicBezTo>
                  <a:cubicBezTo>
                    <a:pt x="1943" y="2249"/>
                    <a:pt x="1942" y="2249"/>
                    <a:pt x="1941" y="2248"/>
                  </a:cubicBezTo>
                  <a:cubicBezTo>
                    <a:pt x="1940" y="2247"/>
                    <a:pt x="1940" y="2246"/>
                    <a:pt x="1939" y="2246"/>
                  </a:cubicBezTo>
                  <a:cubicBezTo>
                    <a:pt x="1938" y="2245"/>
                    <a:pt x="1938" y="2244"/>
                    <a:pt x="1937" y="2244"/>
                  </a:cubicBezTo>
                  <a:cubicBezTo>
                    <a:pt x="1937" y="2243"/>
                    <a:pt x="1936" y="2243"/>
                    <a:pt x="1935" y="2242"/>
                  </a:cubicBezTo>
                  <a:cubicBezTo>
                    <a:pt x="1935" y="2242"/>
                    <a:pt x="1934" y="2241"/>
                    <a:pt x="1934" y="2241"/>
                  </a:cubicBezTo>
                  <a:cubicBezTo>
                    <a:pt x="1934" y="2240"/>
                    <a:pt x="1934" y="2240"/>
                    <a:pt x="1934" y="2240"/>
                  </a:cubicBezTo>
                  <a:cubicBezTo>
                    <a:pt x="1932" y="2235"/>
                    <a:pt x="1931" y="2230"/>
                    <a:pt x="1929" y="2225"/>
                  </a:cubicBezTo>
                  <a:cubicBezTo>
                    <a:pt x="1928" y="2222"/>
                    <a:pt x="1928" y="2219"/>
                    <a:pt x="1927" y="2217"/>
                  </a:cubicBezTo>
                  <a:cubicBezTo>
                    <a:pt x="1926" y="2214"/>
                    <a:pt x="1925" y="2211"/>
                    <a:pt x="1924" y="2209"/>
                  </a:cubicBezTo>
                  <a:cubicBezTo>
                    <a:pt x="1923" y="2206"/>
                    <a:pt x="1923" y="2204"/>
                    <a:pt x="1922" y="2202"/>
                  </a:cubicBezTo>
                  <a:cubicBezTo>
                    <a:pt x="1921" y="2199"/>
                    <a:pt x="1920" y="2197"/>
                    <a:pt x="1919" y="2195"/>
                  </a:cubicBezTo>
                  <a:cubicBezTo>
                    <a:pt x="1918" y="2194"/>
                    <a:pt x="1918" y="2193"/>
                    <a:pt x="1917" y="2192"/>
                  </a:cubicBezTo>
                  <a:cubicBezTo>
                    <a:pt x="1917" y="2191"/>
                    <a:pt x="1916" y="2190"/>
                    <a:pt x="1916" y="2189"/>
                  </a:cubicBezTo>
                  <a:cubicBezTo>
                    <a:pt x="1915" y="2187"/>
                    <a:pt x="1914" y="2185"/>
                    <a:pt x="1913" y="2184"/>
                  </a:cubicBezTo>
                  <a:cubicBezTo>
                    <a:pt x="1912" y="2182"/>
                    <a:pt x="1911" y="2181"/>
                    <a:pt x="1910" y="2179"/>
                  </a:cubicBezTo>
                  <a:cubicBezTo>
                    <a:pt x="1910" y="2179"/>
                    <a:pt x="1909" y="2179"/>
                    <a:pt x="1909" y="2178"/>
                  </a:cubicBezTo>
                  <a:cubicBezTo>
                    <a:pt x="1904" y="2165"/>
                    <a:pt x="1896" y="2155"/>
                    <a:pt x="1886" y="2148"/>
                  </a:cubicBezTo>
                  <a:cubicBezTo>
                    <a:pt x="1888" y="2148"/>
                    <a:pt x="1891" y="2149"/>
                    <a:pt x="1896" y="2149"/>
                  </a:cubicBezTo>
                  <a:cubicBezTo>
                    <a:pt x="1899" y="2150"/>
                    <a:pt x="1904" y="2151"/>
                    <a:pt x="1909" y="2152"/>
                  </a:cubicBezTo>
                  <a:cubicBezTo>
                    <a:pt x="1913" y="2154"/>
                    <a:pt x="1919" y="2155"/>
                    <a:pt x="1924" y="2158"/>
                  </a:cubicBezTo>
                  <a:cubicBezTo>
                    <a:pt x="1925" y="2158"/>
                    <a:pt x="1926" y="2158"/>
                    <a:pt x="1927" y="2159"/>
                  </a:cubicBezTo>
                  <a:cubicBezTo>
                    <a:pt x="1927" y="2159"/>
                    <a:pt x="1928" y="2159"/>
                    <a:pt x="1929" y="2160"/>
                  </a:cubicBezTo>
                  <a:cubicBezTo>
                    <a:pt x="1929" y="2160"/>
                    <a:pt x="1930" y="2161"/>
                    <a:pt x="1931" y="2161"/>
                  </a:cubicBezTo>
                  <a:cubicBezTo>
                    <a:pt x="1931" y="2161"/>
                    <a:pt x="1932" y="2162"/>
                    <a:pt x="1933" y="2162"/>
                  </a:cubicBezTo>
                  <a:cubicBezTo>
                    <a:pt x="1936" y="2164"/>
                    <a:pt x="1939" y="2166"/>
                    <a:pt x="1941" y="2168"/>
                  </a:cubicBezTo>
                  <a:cubicBezTo>
                    <a:pt x="1947" y="2172"/>
                    <a:pt x="1952" y="2178"/>
                    <a:pt x="1957" y="2183"/>
                  </a:cubicBezTo>
                  <a:cubicBezTo>
                    <a:pt x="1958" y="2184"/>
                    <a:pt x="1959" y="2185"/>
                    <a:pt x="1959" y="2186"/>
                  </a:cubicBezTo>
                  <a:cubicBezTo>
                    <a:pt x="1960" y="2186"/>
                    <a:pt x="1961" y="2187"/>
                    <a:pt x="1961" y="2188"/>
                  </a:cubicBezTo>
                  <a:cubicBezTo>
                    <a:pt x="1963" y="2189"/>
                    <a:pt x="1964" y="2191"/>
                    <a:pt x="1965" y="2192"/>
                  </a:cubicBezTo>
                  <a:cubicBezTo>
                    <a:pt x="1968" y="2195"/>
                    <a:pt x="1970" y="2198"/>
                    <a:pt x="1973" y="2202"/>
                  </a:cubicBezTo>
                  <a:cubicBezTo>
                    <a:pt x="1978" y="2208"/>
                    <a:pt x="1983" y="2215"/>
                    <a:pt x="1988" y="2221"/>
                  </a:cubicBezTo>
                  <a:cubicBezTo>
                    <a:pt x="1993" y="2228"/>
                    <a:pt x="1997" y="2235"/>
                    <a:pt x="2002" y="2242"/>
                  </a:cubicBezTo>
                  <a:cubicBezTo>
                    <a:pt x="2002" y="2243"/>
                    <a:pt x="2002" y="2243"/>
                    <a:pt x="2003" y="2244"/>
                  </a:cubicBezTo>
                  <a:cubicBezTo>
                    <a:pt x="2003" y="2245"/>
                    <a:pt x="2003" y="2246"/>
                    <a:pt x="2003" y="2247"/>
                  </a:cubicBezTo>
                  <a:cubicBezTo>
                    <a:pt x="2004" y="2250"/>
                    <a:pt x="2005" y="2254"/>
                    <a:pt x="2006" y="2258"/>
                  </a:cubicBezTo>
                  <a:cubicBezTo>
                    <a:pt x="2007" y="2262"/>
                    <a:pt x="2008" y="2266"/>
                    <a:pt x="2009" y="2270"/>
                  </a:cubicBezTo>
                  <a:cubicBezTo>
                    <a:pt x="2009" y="2274"/>
                    <a:pt x="2010" y="2279"/>
                    <a:pt x="2011" y="2283"/>
                  </a:cubicBezTo>
                  <a:cubicBezTo>
                    <a:pt x="2012" y="2287"/>
                    <a:pt x="2013" y="2292"/>
                    <a:pt x="2015" y="2296"/>
                  </a:cubicBezTo>
                  <a:cubicBezTo>
                    <a:pt x="2015" y="2298"/>
                    <a:pt x="2016" y="2300"/>
                    <a:pt x="2017" y="2302"/>
                  </a:cubicBezTo>
                  <a:cubicBezTo>
                    <a:pt x="2017" y="2303"/>
                    <a:pt x="2017" y="2304"/>
                    <a:pt x="2018" y="2305"/>
                  </a:cubicBezTo>
                  <a:cubicBezTo>
                    <a:pt x="2018" y="2306"/>
                    <a:pt x="2018" y="2307"/>
                    <a:pt x="2019" y="2308"/>
                  </a:cubicBezTo>
                  <a:cubicBezTo>
                    <a:pt x="2020" y="2312"/>
                    <a:pt x="2022" y="2316"/>
                    <a:pt x="2024" y="2319"/>
                  </a:cubicBezTo>
                  <a:cubicBezTo>
                    <a:pt x="2026" y="2323"/>
                    <a:pt x="2028" y="2326"/>
                    <a:pt x="2030" y="2328"/>
                  </a:cubicBezTo>
                  <a:cubicBezTo>
                    <a:pt x="2031" y="2330"/>
                    <a:pt x="2032" y="2331"/>
                    <a:pt x="2033" y="2332"/>
                  </a:cubicBezTo>
                  <a:cubicBezTo>
                    <a:pt x="2034" y="2333"/>
                    <a:pt x="2035" y="2334"/>
                    <a:pt x="2036" y="2335"/>
                  </a:cubicBezTo>
                  <a:cubicBezTo>
                    <a:pt x="2037" y="2336"/>
                    <a:pt x="2038" y="2337"/>
                    <a:pt x="2039" y="2338"/>
                  </a:cubicBezTo>
                  <a:cubicBezTo>
                    <a:pt x="2040" y="2339"/>
                    <a:pt x="2041" y="2339"/>
                    <a:pt x="2041" y="2340"/>
                  </a:cubicBezTo>
                  <a:cubicBezTo>
                    <a:pt x="2042" y="2341"/>
                    <a:pt x="2043" y="2341"/>
                    <a:pt x="2043" y="2342"/>
                  </a:cubicBezTo>
                  <a:cubicBezTo>
                    <a:pt x="2044" y="2342"/>
                    <a:pt x="2045" y="2342"/>
                    <a:pt x="2045" y="2343"/>
                  </a:cubicBezTo>
                  <a:cubicBezTo>
                    <a:pt x="2046" y="2343"/>
                    <a:pt x="2046" y="2343"/>
                    <a:pt x="2046" y="2343"/>
                  </a:cubicBezTo>
                  <a:cubicBezTo>
                    <a:pt x="2046" y="2343"/>
                    <a:pt x="2046" y="2343"/>
                    <a:pt x="2045" y="2342"/>
                  </a:cubicBezTo>
                  <a:cubicBezTo>
                    <a:pt x="2045" y="2341"/>
                    <a:pt x="2044" y="2340"/>
                    <a:pt x="2042" y="2339"/>
                  </a:cubicBezTo>
                  <a:cubicBezTo>
                    <a:pt x="2042" y="2338"/>
                    <a:pt x="2041" y="2337"/>
                    <a:pt x="2040" y="2336"/>
                  </a:cubicBezTo>
                  <a:cubicBezTo>
                    <a:pt x="2040" y="2335"/>
                    <a:pt x="2039" y="2334"/>
                    <a:pt x="2038" y="2333"/>
                  </a:cubicBezTo>
                  <a:cubicBezTo>
                    <a:pt x="2038" y="2332"/>
                    <a:pt x="2037" y="2331"/>
                    <a:pt x="2036" y="2330"/>
                  </a:cubicBezTo>
                  <a:cubicBezTo>
                    <a:pt x="2035" y="2329"/>
                    <a:pt x="2035" y="2327"/>
                    <a:pt x="2034" y="2326"/>
                  </a:cubicBezTo>
                  <a:cubicBezTo>
                    <a:pt x="2032" y="2323"/>
                    <a:pt x="2031" y="2320"/>
                    <a:pt x="2029" y="2317"/>
                  </a:cubicBezTo>
                  <a:cubicBezTo>
                    <a:pt x="2028" y="2313"/>
                    <a:pt x="2027" y="2310"/>
                    <a:pt x="2025" y="2306"/>
                  </a:cubicBezTo>
                  <a:cubicBezTo>
                    <a:pt x="2024" y="2302"/>
                    <a:pt x="2023" y="2298"/>
                    <a:pt x="2022" y="2294"/>
                  </a:cubicBezTo>
                  <a:cubicBezTo>
                    <a:pt x="2021" y="2290"/>
                    <a:pt x="2020" y="2286"/>
                    <a:pt x="2019" y="2281"/>
                  </a:cubicBezTo>
                  <a:cubicBezTo>
                    <a:pt x="2018" y="2277"/>
                    <a:pt x="2017" y="2273"/>
                    <a:pt x="2016" y="2269"/>
                  </a:cubicBezTo>
                  <a:cubicBezTo>
                    <a:pt x="2016" y="2268"/>
                    <a:pt x="2016" y="2267"/>
                    <a:pt x="2016" y="2267"/>
                  </a:cubicBezTo>
                  <a:cubicBezTo>
                    <a:pt x="2019" y="2272"/>
                    <a:pt x="2022" y="2278"/>
                    <a:pt x="2025" y="2283"/>
                  </a:cubicBezTo>
                  <a:cubicBezTo>
                    <a:pt x="2027" y="2286"/>
                    <a:pt x="2029" y="2289"/>
                    <a:pt x="2031" y="2292"/>
                  </a:cubicBezTo>
                  <a:cubicBezTo>
                    <a:pt x="2032" y="2292"/>
                    <a:pt x="2032" y="2293"/>
                    <a:pt x="2033" y="2294"/>
                  </a:cubicBezTo>
                  <a:cubicBezTo>
                    <a:pt x="2033" y="2294"/>
                    <a:pt x="2033" y="2294"/>
                    <a:pt x="2034" y="2295"/>
                  </a:cubicBezTo>
                  <a:cubicBezTo>
                    <a:pt x="2034" y="2295"/>
                    <a:pt x="2034" y="2295"/>
                    <a:pt x="2034" y="2295"/>
                  </a:cubicBezTo>
                  <a:cubicBezTo>
                    <a:pt x="2034" y="2296"/>
                    <a:pt x="2034" y="2296"/>
                    <a:pt x="2034" y="2296"/>
                  </a:cubicBezTo>
                  <a:cubicBezTo>
                    <a:pt x="2035" y="2296"/>
                    <a:pt x="2035" y="2297"/>
                    <a:pt x="2036" y="2298"/>
                  </a:cubicBezTo>
                  <a:cubicBezTo>
                    <a:pt x="2036" y="2298"/>
                    <a:pt x="2037" y="2299"/>
                    <a:pt x="2038" y="2300"/>
                  </a:cubicBezTo>
                  <a:cubicBezTo>
                    <a:pt x="2040" y="2302"/>
                    <a:pt x="2042" y="2304"/>
                    <a:pt x="2044" y="2306"/>
                  </a:cubicBezTo>
                  <a:cubicBezTo>
                    <a:pt x="2046" y="2308"/>
                    <a:pt x="2049" y="2310"/>
                    <a:pt x="2051" y="2311"/>
                  </a:cubicBezTo>
                  <a:cubicBezTo>
                    <a:pt x="2055" y="2314"/>
                    <a:pt x="2059" y="2316"/>
                    <a:pt x="2063" y="2318"/>
                  </a:cubicBezTo>
                  <a:cubicBezTo>
                    <a:pt x="2066" y="2319"/>
                    <a:pt x="2069" y="2320"/>
                    <a:pt x="2071" y="2320"/>
                  </a:cubicBezTo>
                  <a:cubicBezTo>
                    <a:pt x="2073" y="2321"/>
                    <a:pt x="2074" y="2321"/>
                    <a:pt x="2074" y="2321"/>
                  </a:cubicBezTo>
                  <a:cubicBezTo>
                    <a:pt x="2074" y="2321"/>
                    <a:pt x="2073" y="2321"/>
                    <a:pt x="2071" y="2320"/>
                  </a:cubicBezTo>
                  <a:cubicBezTo>
                    <a:pt x="2069" y="2319"/>
                    <a:pt x="2066" y="2318"/>
                    <a:pt x="2063" y="2316"/>
                  </a:cubicBezTo>
                  <a:cubicBezTo>
                    <a:pt x="2060" y="2315"/>
                    <a:pt x="2056" y="2312"/>
                    <a:pt x="2053" y="2309"/>
                  </a:cubicBezTo>
                  <a:cubicBezTo>
                    <a:pt x="2049" y="2306"/>
                    <a:pt x="2045" y="2301"/>
                    <a:pt x="2041" y="2297"/>
                  </a:cubicBezTo>
                  <a:cubicBezTo>
                    <a:pt x="2041" y="2296"/>
                    <a:pt x="2040" y="2295"/>
                    <a:pt x="2040" y="2295"/>
                  </a:cubicBezTo>
                  <a:cubicBezTo>
                    <a:pt x="2039" y="2294"/>
                    <a:pt x="2039" y="2293"/>
                    <a:pt x="2038" y="2293"/>
                  </a:cubicBezTo>
                  <a:cubicBezTo>
                    <a:pt x="2038" y="2292"/>
                    <a:pt x="2038" y="2292"/>
                    <a:pt x="2038" y="2292"/>
                  </a:cubicBezTo>
                  <a:cubicBezTo>
                    <a:pt x="2038" y="2292"/>
                    <a:pt x="2038" y="2292"/>
                    <a:pt x="2038" y="2292"/>
                  </a:cubicBezTo>
                  <a:cubicBezTo>
                    <a:pt x="2037" y="2291"/>
                    <a:pt x="2037" y="2291"/>
                    <a:pt x="2037" y="2291"/>
                  </a:cubicBezTo>
                  <a:cubicBezTo>
                    <a:pt x="2036" y="2290"/>
                    <a:pt x="2036" y="2289"/>
                    <a:pt x="2036" y="2289"/>
                  </a:cubicBezTo>
                  <a:cubicBezTo>
                    <a:pt x="2034" y="2286"/>
                    <a:pt x="2032" y="2283"/>
                    <a:pt x="2030" y="2280"/>
                  </a:cubicBezTo>
                  <a:cubicBezTo>
                    <a:pt x="2027" y="2274"/>
                    <a:pt x="2023" y="2267"/>
                    <a:pt x="2020" y="2260"/>
                  </a:cubicBezTo>
                  <a:cubicBezTo>
                    <a:pt x="2019" y="2258"/>
                    <a:pt x="2018" y="2256"/>
                    <a:pt x="2017" y="2254"/>
                  </a:cubicBezTo>
                  <a:cubicBezTo>
                    <a:pt x="2017" y="2254"/>
                    <a:pt x="2016" y="2253"/>
                    <a:pt x="2016" y="2252"/>
                  </a:cubicBezTo>
                  <a:cubicBezTo>
                    <a:pt x="2015" y="2251"/>
                    <a:pt x="2015" y="2250"/>
                    <a:pt x="2014" y="2249"/>
                  </a:cubicBezTo>
                  <a:cubicBezTo>
                    <a:pt x="2012" y="2245"/>
                    <a:pt x="2010" y="2242"/>
                    <a:pt x="2008" y="2238"/>
                  </a:cubicBezTo>
                  <a:cubicBezTo>
                    <a:pt x="2004" y="2231"/>
                    <a:pt x="1999" y="2224"/>
                    <a:pt x="1994" y="2217"/>
                  </a:cubicBezTo>
                  <a:cubicBezTo>
                    <a:pt x="1989" y="2210"/>
                    <a:pt x="1984" y="2203"/>
                    <a:pt x="1979" y="2197"/>
                  </a:cubicBezTo>
                  <a:cubicBezTo>
                    <a:pt x="1978" y="2195"/>
                    <a:pt x="1976" y="2194"/>
                    <a:pt x="1975" y="2192"/>
                  </a:cubicBezTo>
                  <a:cubicBezTo>
                    <a:pt x="1973" y="2190"/>
                    <a:pt x="1972" y="2189"/>
                    <a:pt x="1971" y="2187"/>
                  </a:cubicBezTo>
                  <a:cubicBezTo>
                    <a:pt x="1969" y="2186"/>
                    <a:pt x="1968" y="2184"/>
                    <a:pt x="1967" y="2183"/>
                  </a:cubicBezTo>
                  <a:cubicBezTo>
                    <a:pt x="1966" y="2182"/>
                    <a:pt x="1965" y="2181"/>
                    <a:pt x="1964" y="2181"/>
                  </a:cubicBezTo>
                  <a:cubicBezTo>
                    <a:pt x="1964" y="2180"/>
                    <a:pt x="1963" y="2179"/>
                    <a:pt x="1962" y="2179"/>
                  </a:cubicBezTo>
                  <a:cubicBezTo>
                    <a:pt x="1957" y="2173"/>
                    <a:pt x="1951" y="2168"/>
                    <a:pt x="1945" y="2163"/>
                  </a:cubicBezTo>
                  <a:cubicBezTo>
                    <a:pt x="1942" y="2161"/>
                    <a:pt x="1939" y="2159"/>
                    <a:pt x="1935" y="2158"/>
                  </a:cubicBezTo>
                  <a:cubicBezTo>
                    <a:pt x="1935" y="2157"/>
                    <a:pt x="1934" y="2157"/>
                    <a:pt x="1933" y="2156"/>
                  </a:cubicBezTo>
                  <a:cubicBezTo>
                    <a:pt x="1932" y="2156"/>
                    <a:pt x="1932" y="2156"/>
                    <a:pt x="1931" y="2155"/>
                  </a:cubicBezTo>
                  <a:cubicBezTo>
                    <a:pt x="1930" y="2155"/>
                    <a:pt x="1929" y="2155"/>
                    <a:pt x="1928" y="2154"/>
                  </a:cubicBezTo>
                  <a:cubicBezTo>
                    <a:pt x="1928" y="2154"/>
                    <a:pt x="1927" y="2154"/>
                    <a:pt x="1926" y="2154"/>
                  </a:cubicBezTo>
                  <a:cubicBezTo>
                    <a:pt x="1920" y="2151"/>
                    <a:pt x="1914" y="2150"/>
                    <a:pt x="1909" y="2149"/>
                  </a:cubicBezTo>
                  <a:cubicBezTo>
                    <a:pt x="1904" y="2149"/>
                    <a:pt x="1900" y="2148"/>
                    <a:pt x="1896" y="2148"/>
                  </a:cubicBezTo>
                  <a:cubicBezTo>
                    <a:pt x="1892" y="2148"/>
                    <a:pt x="1889" y="2148"/>
                    <a:pt x="1887" y="2147"/>
                  </a:cubicBezTo>
                  <a:cubicBezTo>
                    <a:pt x="1887" y="2147"/>
                    <a:pt x="1886" y="2147"/>
                    <a:pt x="1885" y="2147"/>
                  </a:cubicBezTo>
                  <a:cubicBezTo>
                    <a:pt x="1865" y="2132"/>
                    <a:pt x="1836" y="2129"/>
                    <a:pt x="1805" y="2129"/>
                  </a:cubicBezTo>
                  <a:cubicBezTo>
                    <a:pt x="1807" y="2128"/>
                    <a:pt x="1808" y="2128"/>
                    <a:pt x="1809" y="2127"/>
                  </a:cubicBezTo>
                  <a:cubicBezTo>
                    <a:pt x="1812" y="2126"/>
                    <a:pt x="1814" y="2125"/>
                    <a:pt x="1816" y="2124"/>
                  </a:cubicBezTo>
                  <a:cubicBezTo>
                    <a:pt x="1820" y="2122"/>
                    <a:pt x="1824" y="2120"/>
                    <a:pt x="1829" y="2119"/>
                  </a:cubicBezTo>
                  <a:cubicBezTo>
                    <a:pt x="1833" y="2117"/>
                    <a:pt x="1837" y="2115"/>
                    <a:pt x="1841" y="2114"/>
                  </a:cubicBezTo>
                  <a:cubicBezTo>
                    <a:pt x="1843" y="2114"/>
                    <a:pt x="1843" y="2114"/>
                    <a:pt x="1843" y="2114"/>
                  </a:cubicBezTo>
                  <a:cubicBezTo>
                    <a:pt x="1845" y="2113"/>
                    <a:pt x="1845" y="2113"/>
                    <a:pt x="1845" y="2113"/>
                  </a:cubicBezTo>
                  <a:cubicBezTo>
                    <a:pt x="1846" y="2113"/>
                    <a:pt x="1847" y="2113"/>
                    <a:pt x="1848" y="2112"/>
                  </a:cubicBezTo>
                  <a:cubicBezTo>
                    <a:pt x="1849" y="2112"/>
                    <a:pt x="1850" y="2112"/>
                    <a:pt x="1851" y="2112"/>
                  </a:cubicBezTo>
                  <a:cubicBezTo>
                    <a:pt x="1852" y="2112"/>
                    <a:pt x="1852" y="2112"/>
                    <a:pt x="1852" y="2112"/>
                  </a:cubicBezTo>
                  <a:cubicBezTo>
                    <a:pt x="1853" y="2112"/>
                    <a:pt x="1853" y="2112"/>
                    <a:pt x="1853" y="2112"/>
                  </a:cubicBezTo>
                  <a:cubicBezTo>
                    <a:pt x="1853" y="2111"/>
                    <a:pt x="1854" y="2111"/>
                    <a:pt x="1854" y="2111"/>
                  </a:cubicBezTo>
                  <a:cubicBezTo>
                    <a:pt x="1858" y="2111"/>
                    <a:pt x="1863" y="2111"/>
                    <a:pt x="1866" y="2111"/>
                  </a:cubicBezTo>
                  <a:cubicBezTo>
                    <a:pt x="1870" y="2111"/>
                    <a:pt x="1874" y="2112"/>
                    <a:pt x="1877" y="2113"/>
                  </a:cubicBezTo>
                  <a:cubicBezTo>
                    <a:pt x="1879" y="2113"/>
                    <a:pt x="1880" y="2114"/>
                    <a:pt x="1882" y="2114"/>
                  </a:cubicBezTo>
                  <a:cubicBezTo>
                    <a:pt x="1883" y="2115"/>
                    <a:pt x="1885" y="2115"/>
                    <a:pt x="1886" y="2116"/>
                  </a:cubicBezTo>
                  <a:cubicBezTo>
                    <a:pt x="1888" y="2117"/>
                    <a:pt x="1891" y="2119"/>
                    <a:pt x="1892" y="2120"/>
                  </a:cubicBezTo>
                  <a:cubicBezTo>
                    <a:pt x="1893" y="2121"/>
                    <a:pt x="1894" y="2121"/>
                    <a:pt x="1894" y="2122"/>
                  </a:cubicBezTo>
                  <a:cubicBezTo>
                    <a:pt x="1895" y="2122"/>
                    <a:pt x="1895" y="2123"/>
                    <a:pt x="1896" y="2123"/>
                  </a:cubicBezTo>
                  <a:cubicBezTo>
                    <a:pt x="1897" y="2124"/>
                    <a:pt x="1897" y="2124"/>
                    <a:pt x="1897" y="2124"/>
                  </a:cubicBezTo>
                  <a:cubicBezTo>
                    <a:pt x="1897" y="2124"/>
                    <a:pt x="1897" y="2124"/>
                    <a:pt x="1896" y="2123"/>
                  </a:cubicBezTo>
                  <a:cubicBezTo>
                    <a:pt x="1896" y="2122"/>
                    <a:pt x="1895" y="2120"/>
                    <a:pt x="1893" y="2119"/>
                  </a:cubicBezTo>
                  <a:cubicBezTo>
                    <a:pt x="1893" y="2118"/>
                    <a:pt x="1893" y="2118"/>
                    <a:pt x="1892" y="2118"/>
                  </a:cubicBezTo>
                  <a:cubicBezTo>
                    <a:pt x="1892" y="2117"/>
                    <a:pt x="1891" y="2117"/>
                    <a:pt x="1891" y="2116"/>
                  </a:cubicBezTo>
                  <a:cubicBezTo>
                    <a:pt x="1890" y="2115"/>
                    <a:pt x="1889" y="2114"/>
                    <a:pt x="1888" y="2114"/>
                  </a:cubicBezTo>
                  <a:cubicBezTo>
                    <a:pt x="1886" y="2113"/>
                    <a:pt x="1885" y="2112"/>
                    <a:pt x="1884" y="2111"/>
                  </a:cubicBezTo>
                  <a:cubicBezTo>
                    <a:pt x="1882" y="2110"/>
                    <a:pt x="1880" y="2109"/>
                    <a:pt x="1879" y="2108"/>
                  </a:cubicBezTo>
                  <a:cubicBezTo>
                    <a:pt x="1875" y="2107"/>
                    <a:pt x="1871" y="2106"/>
                    <a:pt x="1867" y="2105"/>
                  </a:cubicBezTo>
                  <a:cubicBezTo>
                    <a:pt x="1863" y="2104"/>
                    <a:pt x="1858" y="2104"/>
                    <a:pt x="1854" y="2104"/>
                  </a:cubicBezTo>
                  <a:cubicBezTo>
                    <a:pt x="1853" y="2104"/>
                    <a:pt x="1852" y="2104"/>
                    <a:pt x="1852" y="2104"/>
                  </a:cubicBezTo>
                  <a:cubicBezTo>
                    <a:pt x="1851" y="2105"/>
                    <a:pt x="1851" y="2105"/>
                    <a:pt x="1851" y="2105"/>
                  </a:cubicBezTo>
                  <a:cubicBezTo>
                    <a:pt x="1851" y="2105"/>
                    <a:pt x="1851" y="2105"/>
                    <a:pt x="1851" y="2105"/>
                  </a:cubicBezTo>
                  <a:cubicBezTo>
                    <a:pt x="1851" y="2105"/>
                    <a:pt x="1851" y="2105"/>
                    <a:pt x="1851" y="2105"/>
                  </a:cubicBezTo>
                  <a:cubicBezTo>
                    <a:pt x="1851" y="2105"/>
                    <a:pt x="1851" y="2105"/>
                    <a:pt x="1851" y="2105"/>
                  </a:cubicBezTo>
                  <a:cubicBezTo>
                    <a:pt x="1850" y="2105"/>
                    <a:pt x="1850" y="2105"/>
                    <a:pt x="1850" y="2105"/>
                  </a:cubicBezTo>
                  <a:cubicBezTo>
                    <a:pt x="1849" y="2105"/>
                    <a:pt x="1848" y="2105"/>
                    <a:pt x="1847" y="2105"/>
                  </a:cubicBezTo>
                  <a:cubicBezTo>
                    <a:pt x="1845" y="2105"/>
                    <a:pt x="1844" y="2106"/>
                    <a:pt x="1843" y="2106"/>
                  </a:cubicBezTo>
                  <a:cubicBezTo>
                    <a:pt x="1842" y="2106"/>
                    <a:pt x="1842" y="2106"/>
                    <a:pt x="1841" y="2106"/>
                  </a:cubicBezTo>
                  <a:cubicBezTo>
                    <a:pt x="1839" y="2107"/>
                    <a:pt x="1839" y="2107"/>
                    <a:pt x="1839" y="2107"/>
                  </a:cubicBezTo>
                  <a:cubicBezTo>
                    <a:pt x="1835" y="2108"/>
                    <a:pt x="1830" y="2110"/>
                    <a:pt x="1826" y="2111"/>
                  </a:cubicBezTo>
                  <a:cubicBezTo>
                    <a:pt x="1821" y="2113"/>
                    <a:pt x="1817" y="2115"/>
                    <a:pt x="1812" y="2117"/>
                  </a:cubicBezTo>
                  <a:cubicBezTo>
                    <a:pt x="1810" y="2118"/>
                    <a:pt x="1808" y="2120"/>
                    <a:pt x="1806" y="2121"/>
                  </a:cubicBezTo>
                  <a:cubicBezTo>
                    <a:pt x="1804" y="2122"/>
                    <a:pt x="1802" y="2123"/>
                    <a:pt x="1800" y="2124"/>
                  </a:cubicBezTo>
                  <a:cubicBezTo>
                    <a:pt x="1796" y="2126"/>
                    <a:pt x="1792" y="2128"/>
                    <a:pt x="1789" y="2129"/>
                  </a:cubicBezTo>
                  <a:cubicBezTo>
                    <a:pt x="1789" y="2130"/>
                    <a:pt x="1789" y="2130"/>
                    <a:pt x="1789" y="2130"/>
                  </a:cubicBezTo>
                  <a:cubicBezTo>
                    <a:pt x="1755" y="2131"/>
                    <a:pt x="1720" y="2135"/>
                    <a:pt x="1692" y="2132"/>
                  </a:cubicBezTo>
                  <a:cubicBezTo>
                    <a:pt x="1644" y="2125"/>
                    <a:pt x="1603" y="2108"/>
                    <a:pt x="1564" y="2084"/>
                  </a:cubicBezTo>
                  <a:cubicBezTo>
                    <a:pt x="1565" y="2084"/>
                    <a:pt x="1566" y="2084"/>
                    <a:pt x="1567" y="2084"/>
                  </a:cubicBezTo>
                  <a:cubicBezTo>
                    <a:pt x="1572" y="2085"/>
                    <a:pt x="1576" y="2085"/>
                    <a:pt x="1581" y="2086"/>
                  </a:cubicBezTo>
                  <a:cubicBezTo>
                    <a:pt x="1586" y="2086"/>
                    <a:pt x="1592" y="2086"/>
                    <a:pt x="1597" y="2086"/>
                  </a:cubicBezTo>
                  <a:cubicBezTo>
                    <a:pt x="1600" y="2086"/>
                    <a:pt x="1603" y="2087"/>
                    <a:pt x="1606" y="2086"/>
                  </a:cubicBezTo>
                  <a:cubicBezTo>
                    <a:pt x="1608" y="2086"/>
                    <a:pt x="1611" y="2086"/>
                    <a:pt x="1614" y="2086"/>
                  </a:cubicBezTo>
                  <a:cubicBezTo>
                    <a:pt x="1616" y="2086"/>
                    <a:pt x="1617" y="2086"/>
                    <a:pt x="1619" y="2086"/>
                  </a:cubicBezTo>
                  <a:cubicBezTo>
                    <a:pt x="1620" y="2086"/>
                    <a:pt x="1620" y="2086"/>
                    <a:pt x="1621" y="2086"/>
                  </a:cubicBezTo>
                  <a:cubicBezTo>
                    <a:pt x="1622" y="2087"/>
                    <a:pt x="1623" y="2087"/>
                    <a:pt x="1624" y="2087"/>
                  </a:cubicBezTo>
                  <a:cubicBezTo>
                    <a:pt x="1626" y="2088"/>
                    <a:pt x="1629" y="2089"/>
                    <a:pt x="1631" y="2090"/>
                  </a:cubicBezTo>
                  <a:cubicBezTo>
                    <a:pt x="1632" y="2090"/>
                    <a:pt x="1632" y="2090"/>
                    <a:pt x="1633" y="2090"/>
                  </a:cubicBezTo>
                  <a:cubicBezTo>
                    <a:pt x="1633" y="2091"/>
                    <a:pt x="1634" y="2091"/>
                    <a:pt x="1635" y="2091"/>
                  </a:cubicBezTo>
                  <a:cubicBezTo>
                    <a:pt x="1636" y="2092"/>
                    <a:pt x="1637" y="2092"/>
                    <a:pt x="1638" y="2093"/>
                  </a:cubicBezTo>
                  <a:cubicBezTo>
                    <a:pt x="1639" y="2093"/>
                    <a:pt x="1639" y="2093"/>
                    <a:pt x="1640" y="2094"/>
                  </a:cubicBezTo>
                  <a:cubicBezTo>
                    <a:pt x="1641" y="2094"/>
                    <a:pt x="1641" y="2094"/>
                    <a:pt x="1642" y="2095"/>
                  </a:cubicBezTo>
                  <a:cubicBezTo>
                    <a:pt x="1643" y="2096"/>
                    <a:pt x="1643" y="2096"/>
                    <a:pt x="1643" y="2096"/>
                  </a:cubicBezTo>
                  <a:cubicBezTo>
                    <a:pt x="1644" y="2096"/>
                    <a:pt x="1645" y="2096"/>
                    <a:pt x="1645" y="2097"/>
                  </a:cubicBezTo>
                  <a:cubicBezTo>
                    <a:pt x="1647" y="2098"/>
                    <a:pt x="1650" y="2100"/>
                    <a:pt x="1652" y="2101"/>
                  </a:cubicBezTo>
                  <a:cubicBezTo>
                    <a:pt x="1654" y="2103"/>
                    <a:pt x="1657" y="2105"/>
                    <a:pt x="1659" y="2106"/>
                  </a:cubicBezTo>
                  <a:cubicBezTo>
                    <a:pt x="1662" y="2107"/>
                    <a:pt x="1664" y="2109"/>
                    <a:pt x="1667" y="2110"/>
                  </a:cubicBezTo>
                  <a:cubicBezTo>
                    <a:pt x="1669" y="2110"/>
                    <a:pt x="1672" y="2111"/>
                    <a:pt x="1674" y="2111"/>
                  </a:cubicBezTo>
                  <a:cubicBezTo>
                    <a:pt x="1677" y="2111"/>
                    <a:pt x="1679" y="2111"/>
                    <a:pt x="1681" y="2111"/>
                  </a:cubicBezTo>
                  <a:cubicBezTo>
                    <a:pt x="1682" y="2111"/>
                    <a:pt x="1684" y="2110"/>
                    <a:pt x="1685" y="2109"/>
                  </a:cubicBezTo>
                  <a:cubicBezTo>
                    <a:pt x="1686" y="2109"/>
                    <a:pt x="1686" y="2109"/>
                    <a:pt x="1686" y="2109"/>
                  </a:cubicBezTo>
                  <a:cubicBezTo>
                    <a:pt x="1686" y="2109"/>
                    <a:pt x="1687" y="2109"/>
                    <a:pt x="1687" y="2109"/>
                  </a:cubicBezTo>
                  <a:cubicBezTo>
                    <a:pt x="1687" y="2108"/>
                    <a:pt x="1688" y="2108"/>
                    <a:pt x="1688" y="2108"/>
                  </a:cubicBezTo>
                  <a:cubicBezTo>
                    <a:pt x="1688" y="2107"/>
                    <a:pt x="1689" y="2107"/>
                    <a:pt x="1689" y="2107"/>
                  </a:cubicBezTo>
                  <a:cubicBezTo>
                    <a:pt x="1689" y="2107"/>
                    <a:pt x="1688" y="2107"/>
                    <a:pt x="1688" y="2107"/>
                  </a:cubicBezTo>
                  <a:cubicBezTo>
                    <a:pt x="1687" y="2108"/>
                    <a:pt x="1687" y="2108"/>
                    <a:pt x="1686" y="2108"/>
                  </a:cubicBezTo>
                  <a:cubicBezTo>
                    <a:pt x="1686" y="2108"/>
                    <a:pt x="1685" y="2108"/>
                    <a:pt x="1685" y="2108"/>
                  </a:cubicBezTo>
                  <a:cubicBezTo>
                    <a:pt x="1684" y="2108"/>
                    <a:pt x="1682" y="2108"/>
                    <a:pt x="1681" y="2108"/>
                  </a:cubicBezTo>
                  <a:cubicBezTo>
                    <a:pt x="1679" y="2108"/>
                    <a:pt x="1677" y="2107"/>
                    <a:pt x="1675" y="2107"/>
                  </a:cubicBezTo>
                  <a:cubicBezTo>
                    <a:pt x="1673" y="2106"/>
                    <a:pt x="1671" y="2105"/>
                    <a:pt x="1669" y="2104"/>
                  </a:cubicBezTo>
                  <a:cubicBezTo>
                    <a:pt x="1667" y="2103"/>
                    <a:pt x="1665" y="2102"/>
                    <a:pt x="1663" y="2100"/>
                  </a:cubicBezTo>
                  <a:cubicBezTo>
                    <a:pt x="1662" y="2099"/>
                    <a:pt x="1661" y="2099"/>
                    <a:pt x="1660" y="2098"/>
                  </a:cubicBezTo>
                  <a:cubicBezTo>
                    <a:pt x="1659" y="2097"/>
                    <a:pt x="1658" y="2096"/>
                    <a:pt x="1657" y="2095"/>
                  </a:cubicBezTo>
                  <a:cubicBezTo>
                    <a:pt x="1654" y="2094"/>
                    <a:pt x="1652" y="2092"/>
                    <a:pt x="1649" y="2090"/>
                  </a:cubicBezTo>
                  <a:cubicBezTo>
                    <a:pt x="1649" y="2090"/>
                    <a:pt x="1648" y="2089"/>
                    <a:pt x="1648" y="2089"/>
                  </a:cubicBezTo>
                  <a:cubicBezTo>
                    <a:pt x="1646" y="2088"/>
                    <a:pt x="1646" y="2088"/>
                    <a:pt x="1646" y="2088"/>
                  </a:cubicBezTo>
                  <a:cubicBezTo>
                    <a:pt x="1645" y="2087"/>
                    <a:pt x="1644" y="2087"/>
                    <a:pt x="1643" y="2087"/>
                  </a:cubicBezTo>
                  <a:cubicBezTo>
                    <a:pt x="1643" y="2086"/>
                    <a:pt x="1642" y="2086"/>
                    <a:pt x="1641" y="2086"/>
                  </a:cubicBezTo>
                  <a:cubicBezTo>
                    <a:pt x="1641" y="2085"/>
                    <a:pt x="1640" y="2085"/>
                    <a:pt x="1639" y="2085"/>
                  </a:cubicBezTo>
                  <a:cubicBezTo>
                    <a:pt x="1639" y="2085"/>
                    <a:pt x="1638" y="2085"/>
                    <a:pt x="1638" y="2084"/>
                  </a:cubicBezTo>
                  <a:cubicBezTo>
                    <a:pt x="1642" y="2084"/>
                    <a:pt x="1645" y="2084"/>
                    <a:pt x="1649" y="2084"/>
                  </a:cubicBezTo>
                  <a:cubicBezTo>
                    <a:pt x="1649" y="2084"/>
                    <a:pt x="1650" y="2084"/>
                    <a:pt x="1651" y="2084"/>
                  </a:cubicBezTo>
                  <a:cubicBezTo>
                    <a:pt x="1651" y="2084"/>
                    <a:pt x="1652" y="2085"/>
                    <a:pt x="1653" y="2085"/>
                  </a:cubicBezTo>
                  <a:cubicBezTo>
                    <a:pt x="1653" y="2085"/>
                    <a:pt x="1654" y="2085"/>
                    <a:pt x="1655" y="2085"/>
                  </a:cubicBezTo>
                  <a:cubicBezTo>
                    <a:pt x="1656" y="2085"/>
                    <a:pt x="1656" y="2085"/>
                    <a:pt x="1656" y="2085"/>
                  </a:cubicBezTo>
                  <a:cubicBezTo>
                    <a:pt x="1657" y="2085"/>
                    <a:pt x="1657" y="2085"/>
                    <a:pt x="1657" y="2085"/>
                  </a:cubicBezTo>
                  <a:cubicBezTo>
                    <a:pt x="1658" y="2085"/>
                    <a:pt x="1659" y="2086"/>
                    <a:pt x="1661" y="2086"/>
                  </a:cubicBezTo>
                  <a:cubicBezTo>
                    <a:pt x="1662" y="2086"/>
                    <a:pt x="1663" y="2087"/>
                    <a:pt x="1664" y="2087"/>
                  </a:cubicBezTo>
                  <a:cubicBezTo>
                    <a:pt x="1669" y="2088"/>
                    <a:pt x="1674" y="2090"/>
                    <a:pt x="1679" y="2092"/>
                  </a:cubicBezTo>
                  <a:cubicBezTo>
                    <a:pt x="1680" y="2092"/>
                    <a:pt x="1681" y="2093"/>
                    <a:pt x="1682" y="2093"/>
                  </a:cubicBezTo>
                  <a:cubicBezTo>
                    <a:pt x="1683" y="2093"/>
                    <a:pt x="1684" y="2094"/>
                    <a:pt x="1686" y="2094"/>
                  </a:cubicBezTo>
                  <a:cubicBezTo>
                    <a:pt x="1688" y="2095"/>
                    <a:pt x="1690" y="2096"/>
                    <a:pt x="1692" y="2097"/>
                  </a:cubicBezTo>
                  <a:cubicBezTo>
                    <a:pt x="1696" y="2099"/>
                    <a:pt x="1699" y="2101"/>
                    <a:pt x="1702" y="2103"/>
                  </a:cubicBezTo>
                  <a:cubicBezTo>
                    <a:pt x="1704" y="2103"/>
                    <a:pt x="1705" y="2104"/>
                    <a:pt x="1707" y="2105"/>
                  </a:cubicBezTo>
                  <a:cubicBezTo>
                    <a:pt x="1708" y="2106"/>
                    <a:pt x="1709" y="2106"/>
                    <a:pt x="1710" y="2107"/>
                  </a:cubicBezTo>
                  <a:cubicBezTo>
                    <a:pt x="1713" y="2108"/>
                    <a:pt x="1714" y="2109"/>
                    <a:pt x="1716" y="2110"/>
                  </a:cubicBezTo>
                  <a:cubicBezTo>
                    <a:pt x="1717" y="2110"/>
                    <a:pt x="1717" y="2111"/>
                    <a:pt x="1717" y="2111"/>
                  </a:cubicBezTo>
                  <a:cubicBezTo>
                    <a:pt x="1717" y="2111"/>
                    <a:pt x="1717" y="2110"/>
                    <a:pt x="1716" y="2109"/>
                  </a:cubicBezTo>
                  <a:cubicBezTo>
                    <a:pt x="1715" y="2109"/>
                    <a:pt x="1713" y="2107"/>
                    <a:pt x="1711" y="2106"/>
                  </a:cubicBezTo>
                  <a:cubicBezTo>
                    <a:pt x="1709" y="2104"/>
                    <a:pt x="1707" y="2102"/>
                    <a:pt x="1704" y="2100"/>
                  </a:cubicBezTo>
                  <a:cubicBezTo>
                    <a:pt x="1701" y="2098"/>
                    <a:pt x="1698" y="2096"/>
                    <a:pt x="1694" y="2093"/>
                  </a:cubicBezTo>
                  <a:cubicBezTo>
                    <a:pt x="1690" y="2091"/>
                    <a:pt x="1686" y="2088"/>
                    <a:pt x="1681" y="2086"/>
                  </a:cubicBezTo>
                  <a:cubicBezTo>
                    <a:pt x="1677" y="2084"/>
                    <a:pt x="1672" y="2082"/>
                    <a:pt x="1666" y="2080"/>
                  </a:cubicBezTo>
                  <a:cubicBezTo>
                    <a:pt x="1665" y="2080"/>
                    <a:pt x="1664" y="2079"/>
                    <a:pt x="1662" y="2079"/>
                  </a:cubicBezTo>
                  <a:cubicBezTo>
                    <a:pt x="1661" y="2079"/>
                    <a:pt x="1659" y="2078"/>
                    <a:pt x="1658" y="2078"/>
                  </a:cubicBezTo>
                  <a:cubicBezTo>
                    <a:pt x="1657" y="2078"/>
                    <a:pt x="1657" y="2078"/>
                    <a:pt x="1657" y="2078"/>
                  </a:cubicBezTo>
                  <a:cubicBezTo>
                    <a:pt x="1656" y="2078"/>
                    <a:pt x="1656" y="2078"/>
                    <a:pt x="1656" y="2078"/>
                  </a:cubicBezTo>
                  <a:cubicBezTo>
                    <a:pt x="1655" y="2077"/>
                    <a:pt x="1654" y="2077"/>
                    <a:pt x="1653" y="2077"/>
                  </a:cubicBezTo>
                  <a:cubicBezTo>
                    <a:pt x="1653" y="2077"/>
                    <a:pt x="1652" y="2077"/>
                    <a:pt x="1651" y="2077"/>
                  </a:cubicBezTo>
                  <a:cubicBezTo>
                    <a:pt x="1650" y="2077"/>
                    <a:pt x="1650" y="2077"/>
                    <a:pt x="1649" y="2077"/>
                  </a:cubicBezTo>
                  <a:cubicBezTo>
                    <a:pt x="1643" y="2076"/>
                    <a:pt x="1637" y="2077"/>
                    <a:pt x="1631" y="2077"/>
                  </a:cubicBezTo>
                  <a:cubicBezTo>
                    <a:pt x="1625" y="2078"/>
                    <a:pt x="1619" y="2078"/>
                    <a:pt x="1614" y="2079"/>
                  </a:cubicBezTo>
                  <a:cubicBezTo>
                    <a:pt x="1612" y="2079"/>
                    <a:pt x="1611" y="2079"/>
                    <a:pt x="1610" y="2079"/>
                  </a:cubicBezTo>
                  <a:cubicBezTo>
                    <a:pt x="1608" y="2079"/>
                    <a:pt x="1607" y="2079"/>
                    <a:pt x="1605" y="2079"/>
                  </a:cubicBezTo>
                  <a:cubicBezTo>
                    <a:pt x="1603" y="2079"/>
                    <a:pt x="1600" y="2079"/>
                    <a:pt x="1597" y="2079"/>
                  </a:cubicBezTo>
                  <a:cubicBezTo>
                    <a:pt x="1592" y="2080"/>
                    <a:pt x="1587" y="2080"/>
                    <a:pt x="1582" y="2080"/>
                  </a:cubicBezTo>
                  <a:cubicBezTo>
                    <a:pt x="1577" y="2080"/>
                    <a:pt x="1572" y="2080"/>
                    <a:pt x="1568" y="2080"/>
                  </a:cubicBezTo>
                  <a:cubicBezTo>
                    <a:pt x="1564" y="2079"/>
                    <a:pt x="1560" y="2079"/>
                    <a:pt x="1557" y="2079"/>
                  </a:cubicBezTo>
                  <a:cubicBezTo>
                    <a:pt x="1531" y="2062"/>
                    <a:pt x="1506" y="2042"/>
                    <a:pt x="1480" y="2021"/>
                  </a:cubicBezTo>
                  <a:cubicBezTo>
                    <a:pt x="1495" y="2020"/>
                    <a:pt x="1509" y="2018"/>
                    <a:pt x="1522" y="2014"/>
                  </a:cubicBezTo>
                  <a:cubicBezTo>
                    <a:pt x="1523" y="2014"/>
                    <a:pt x="1523" y="2014"/>
                    <a:pt x="1523" y="2014"/>
                  </a:cubicBezTo>
                  <a:cubicBezTo>
                    <a:pt x="1523" y="2015"/>
                    <a:pt x="1524" y="2015"/>
                    <a:pt x="1524" y="2015"/>
                  </a:cubicBezTo>
                  <a:cubicBezTo>
                    <a:pt x="1524" y="2015"/>
                    <a:pt x="1525" y="2015"/>
                    <a:pt x="1525" y="2015"/>
                  </a:cubicBezTo>
                  <a:cubicBezTo>
                    <a:pt x="1525" y="2015"/>
                    <a:pt x="1525" y="2016"/>
                    <a:pt x="1525" y="2016"/>
                  </a:cubicBezTo>
                  <a:cubicBezTo>
                    <a:pt x="1526" y="2017"/>
                    <a:pt x="1527" y="2018"/>
                    <a:pt x="1527" y="2019"/>
                  </a:cubicBezTo>
                  <a:cubicBezTo>
                    <a:pt x="1528" y="2020"/>
                    <a:pt x="1529" y="2021"/>
                    <a:pt x="1529" y="2023"/>
                  </a:cubicBezTo>
                  <a:cubicBezTo>
                    <a:pt x="1531" y="2026"/>
                    <a:pt x="1533" y="2029"/>
                    <a:pt x="1535" y="2033"/>
                  </a:cubicBezTo>
                  <a:cubicBezTo>
                    <a:pt x="1536" y="2034"/>
                    <a:pt x="1536" y="2035"/>
                    <a:pt x="1537" y="2036"/>
                  </a:cubicBezTo>
                  <a:cubicBezTo>
                    <a:pt x="1538" y="2036"/>
                    <a:pt x="1538" y="2037"/>
                    <a:pt x="1539" y="2038"/>
                  </a:cubicBezTo>
                  <a:cubicBezTo>
                    <a:pt x="1539" y="2039"/>
                    <a:pt x="1539" y="2039"/>
                    <a:pt x="1539" y="2039"/>
                  </a:cubicBezTo>
                  <a:cubicBezTo>
                    <a:pt x="1540" y="2039"/>
                    <a:pt x="1540" y="2039"/>
                    <a:pt x="1540" y="2039"/>
                  </a:cubicBezTo>
                  <a:cubicBezTo>
                    <a:pt x="1540" y="2040"/>
                    <a:pt x="1540" y="2040"/>
                    <a:pt x="1540" y="2040"/>
                  </a:cubicBezTo>
                  <a:cubicBezTo>
                    <a:pt x="1541" y="2040"/>
                    <a:pt x="1541" y="2040"/>
                    <a:pt x="1541" y="2041"/>
                  </a:cubicBezTo>
                  <a:cubicBezTo>
                    <a:pt x="1542" y="2042"/>
                    <a:pt x="1543" y="2043"/>
                    <a:pt x="1544" y="2043"/>
                  </a:cubicBezTo>
                  <a:cubicBezTo>
                    <a:pt x="1546" y="2045"/>
                    <a:pt x="1548" y="2046"/>
                    <a:pt x="1550" y="2048"/>
                  </a:cubicBezTo>
                  <a:cubicBezTo>
                    <a:pt x="1552" y="2049"/>
                    <a:pt x="1554" y="2050"/>
                    <a:pt x="1556" y="2051"/>
                  </a:cubicBezTo>
                  <a:cubicBezTo>
                    <a:pt x="1557" y="2052"/>
                    <a:pt x="1557" y="2052"/>
                    <a:pt x="1558" y="2053"/>
                  </a:cubicBezTo>
                  <a:cubicBezTo>
                    <a:pt x="1559" y="2053"/>
                    <a:pt x="1560" y="2053"/>
                    <a:pt x="1561" y="2054"/>
                  </a:cubicBezTo>
                  <a:cubicBezTo>
                    <a:pt x="1563" y="2054"/>
                    <a:pt x="1565" y="2055"/>
                    <a:pt x="1567" y="2055"/>
                  </a:cubicBezTo>
                  <a:cubicBezTo>
                    <a:pt x="1569" y="2056"/>
                    <a:pt x="1570" y="2056"/>
                    <a:pt x="1572" y="2056"/>
                  </a:cubicBezTo>
                  <a:cubicBezTo>
                    <a:pt x="1573" y="2056"/>
                    <a:pt x="1574" y="2056"/>
                    <a:pt x="1575" y="2056"/>
                  </a:cubicBezTo>
                  <a:cubicBezTo>
                    <a:pt x="1576" y="2056"/>
                    <a:pt x="1577" y="2056"/>
                    <a:pt x="1578" y="2056"/>
                  </a:cubicBezTo>
                  <a:cubicBezTo>
                    <a:pt x="1578" y="2056"/>
                    <a:pt x="1578" y="2056"/>
                    <a:pt x="1578" y="2056"/>
                  </a:cubicBezTo>
                  <a:cubicBezTo>
                    <a:pt x="1578" y="2056"/>
                    <a:pt x="1578" y="2056"/>
                    <a:pt x="1578" y="2055"/>
                  </a:cubicBezTo>
                  <a:cubicBezTo>
                    <a:pt x="1577" y="2055"/>
                    <a:pt x="1576" y="2055"/>
                    <a:pt x="1576" y="2054"/>
                  </a:cubicBezTo>
                  <a:cubicBezTo>
                    <a:pt x="1575" y="2054"/>
                    <a:pt x="1574" y="2054"/>
                    <a:pt x="1572" y="2053"/>
                  </a:cubicBezTo>
                  <a:cubicBezTo>
                    <a:pt x="1572" y="2053"/>
                    <a:pt x="1571" y="2052"/>
                    <a:pt x="1570" y="2052"/>
                  </a:cubicBezTo>
                  <a:cubicBezTo>
                    <a:pt x="1570" y="2052"/>
                    <a:pt x="1569" y="2051"/>
                    <a:pt x="1568" y="2051"/>
                  </a:cubicBezTo>
                  <a:cubicBezTo>
                    <a:pt x="1567" y="2050"/>
                    <a:pt x="1565" y="2049"/>
                    <a:pt x="1564" y="2048"/>
                  </a:cubicBezTo>
                  <a:cubicBezTo>
                    <a:pt x="1563" y="2048"/>
                    <a:pt x="1562" y="2047"/>
                    <a:pt x="1561" y="2047"/>
                  </a:cubicBezTo>
                  <a:cubicBezTo>
                    <a:pt x="1561" y="2047"/>
                    <a:pt x="1561" y="2046"/>
                    <a:pt x="1560" y="2046"/>
                  </a:cubicBezTo>
                  <a:cubicBezTo>
                    <a:pt x="1560" y="2046"/>
                    <a:pt x="1559" y="2046"/>
                    <a:pt x="1559" y="2045"/>
                  </a:cubicBezTo>
                  <a:cubicBezTo>
                    <a:pt x="1558" y="2045"/>
                    <a:pt x="1557" y="2044"/>
                    <a:pt x="1557" y="2043"/>
                  </a:cubicBezTo>
                  <a:cubicBezTo>
                    <a:pt x="1556" y="2043"/>
                    <a:pt x="1555" y="2042"/>
                    <a:pt x="1554" y="2042"/>
                  </a:cubicBezTo>
                  <a:cubicBezTo>
                    <a:pt x="1553" y="2041"/>
                    <a:pt x="1553" y="2040"/>
                    <a:pt x="1552" y="2040"/>
                  </a:cubicBezTo>
                  <a:cubicBezTo>
                    <a:pt x="1551" y="2039"/>
                    <a:pt x="1551" y="2039"/>
                    <a:pt x="1551" y="2039"/>
                  </a:cubicBezTo>
                  <a:cubicBezTo>
                    <a:pt x="1549" y="2038"/>
                    <a:pt x="1549" y="2038"/>
                    <a:pt x="1549" y="2038"/>
                  </a:cubicBezTo>
                  <a:cubicBezTo>
                    <a:pt x="1549" y="2037"/>
                    <a:pt x="1548" y="2036"/>
                    <a:pt x="1547" y="2035"/>
                  </a:cubicBezTo>
                  <a:cubicBezTo>
                    <a:pt x="1546" y="2034"/>
                    <a:pt x="1546" y="2034"/>
                    <a:pt x="1546" y="2034"/>
                  </a:cubicBezTo>
                  <a:cubicBezTo>
                    <a:pt x="1546" y="2034"/>
                    <a:pt x="1546" y="2034"/>
                    <a:pt x="1546" y="2034"/>
                  </a:cubicBezTo>
                  <a:cubicBezTo>
                    <a:pt x="1545" y="2034"/>
                    <a:pt x="1545" y="2034"/>
                    <a:pt x="1545" y="2034"/>
                  </a:cubicBezTo>
                  <a:cubicBezTo>
                    <a:pt x="1545" y="2034"/>
                    <a:pt x="1545" y="2034"/>
                    <a:pt x="1545" y="2034"/>
                  </a:cubicBezTo>
                  <a:cubicBezTo>
                    <a:pt x="1545" y="2033"/>
                    <a:pt x="1545" y="2033"/>
                    <a:pt x="1545" y="2033"/>
                  </a:cubicBezTo>
                  <a:cubicBezTo>
                    <a:pt x="1545" y="2034"/>
                    <a:pt x="1545" y="2033"/>
                    <a:pt x="1545" y="2034"/>
                  </a:cubicBezTo>
                  <a:cubicBezTo>
                    <a:pt x="1545" y="2033"/>
                    <a:pt x="1545" y="2033"/>
                    <a:pt x="1545" y="2033"/>
                  </a:cubicBezTo>
                  <a:cubicBezTo>
                    <a:pt x="1545" y="2033"/>
                    <a:pt x="1545" y="2033"/>
                    <a:pt x="1545" y="2033"/>
                  </a:cubicBezTo>
                  <a:cubicBezTo>
                    <a:pt x="1544" y="2032"/>
                    <a:pt x="1544" y="2032"/>
                    <a:pt x="1543" y="2031"/>
                  </a:cubicBezTo>
                  <a:cubicBezTo>
                    <a:pt x="1542" y="2030"/>
                    <a:pt x="1542" y="2029"/>
                    <a:pt x="1541" y="2029"/>
                  </a:cubicBezTo>
                  <a:cubicBezTo>
                    <a:pt x="1540" y="2027"/>
                    <a:pt x="1538" y="2026"/>
                    <a:pt x="1537" y="2024"/>
                  </a:cubicBezTo>
                  <a:cubicBezTo>
                    <a:pt x="1536" y="2023"/>
                    <a:pt x="1534" y="2021"/>
                    <a:pt x="1533" y="2020"/>
                  </a:cubicBezTo>
                  <a:cubicBezTo>
                    <a:pt x="1532" y="2019"/>
                    <a:pt x="1531" y="2018"/>
                    <a:pt x="1529" y="2017"/>
                  </a:cubicBezTo>
                  <a:cubicBezTo>
                    <a:pt x="1529" y="2017"/>
                    <a:pt x="1528" y="2016"/>
                    <a:pt x="1528" y="2016"/>
                  </a:cubicBezTo>
                  <a:cubicBezTo>
                    <a:pt x="1527" y="2015"/>
                    <a:pt x="1527" y="2015"/>
                    <a:pt x="1526" y="2015"/>
                  </a:cubicBezTo>
                  <a:cubicBezTo>
                    <a:pt x="1526" y="2015"/>
                    <a:pt x="1526" y="2015"/>
                    <a:pt x="1526" y="2015"/>
                  </a:cubicBezTo>
                  <a:cubicBezTo>
                    <a:pt x="1527" y="2015"/>
                    <a:pt x="1528" y="2015"/>
                    <a:pt x="1529" y="2015"/>
                  </a:cubicBezTo>
                  <a:cubicBezTo>
                    <a:pt x="1531" y="2015"/>
                    <a:pt x="1533" y="2016"/>
                    <a:pt x="1535" y="2016"/>
                  </a:cubicBezTo>
                  <a:cubicBezTo>
                    <a:pt x="1537" y="2017"/>
                    <a:pt x="1540" y="2017"/>
                    <a:pt x="1542" y="2018"/>
                  </a:cubicBezTo>
                  <a:cubicBezTo>
                    <a:pt x="1544" y="2019"/>
                    <a:pt x="1547" y="2020"/>
                    <a:pt x="1549" y="2022"/>
                  </a:cubicBezTo>
                  <a:cubicBezTo>
                    <a:pt x="1549" y="2022"/>
                    <a:pt x="1550" y="2022"/>
                    <a:pt x="1551" y="2023"/>
                  </a:cubicBezTo>
                  <a:cubicBezTo>
                    <a:pt x="1551" y="2023"/>
                    <a:pt x="1552" y="2023"/>
                    <a:pt x="1552" y="2024"/>
                  </a:cubicBezTo>
                  <a:cubicBezTo>
                    <a:pt x="1553" y="2024"/>
                    <a:pt x="1553" y="2024"/>
                    <a:pt x="1554" y="2025"/>
                  </a:cubicBezTo>
                  <a:cubicBezTo>
                    <a:pt x="1555" y="2025"/>
                    <a:pt x="1555" y="2025"/>
                    <a:pt x="1555" y="2025"/>
                  </a:cubicBezTo>
                  <a:cubicBezTo>
                    <a:pt x="1555" y="2026"/>
                    <a:pt x="1555" y="2026"/>
                    <a:pt x="1555" y="2026"/>
                  </a:cubicBezTo>
                  <a:cubicBezTo>
                    <a:pt x="1558" y="2028"/>
                    <a:pt x="1560" y="2029"/>
                    <a:pt x="1562" y="2031"/>
                  </a:cubicBezTo>
                  <a:cubicBezTo>
                    <a:pt x="1563" y="2032"/>
                    <a:pt x="1564" y="2033"/>
                    <a:pt x="1565" y="2034"/>
                  </a:cubicBezTo>
                  <a:cubicBezTo>
                    <a:pt x="1566" y="2035"/>
                    <a:pt x="1567" y="2036"/>
                    <a:pt x="1568" y="2036"/>
                  </a:cubicBezTo>
                  <a:cubicBezTo>
                    <a:pt x="1570" y="2037"/>
                    <a:pt x="1571" y="2038"/>
                    <a:pt x="1572" y="2039"/>
                  </a:cubicBezTo>
                  <a:cubicBezTo>
                    <a:pt x="1573" y="2039"/>
                    <a:pt x="1573" y="2039"/>
                    <a:pt x="1574" y="2040"/>
                  </a:cubicBezTo>
                  <a:cubicBezTo>
                    <a:pt x="1574" y="2040"/>
                    <a:pt x="1575" y="2040"/>
                    <a:pt x="1575" y="2041"/>
                  </a:cubicBezTo>
                  <a:cubicBezTo>
                    <a:pt x="1578" y="2042"/>
                    <a:pt x="1580" y="2042"/>
                    <a:pt x="1583" y="2043"/>
                  </a:cubicBezTo>
                  <a:cubicBezTo>
                    <a:pt x="1585" y="2043"/>
                    <a:pt x="1587" y="2044"/>
                    <a:pt x="1589" y="2043"/>
                  </a:cubicBezTo>
                  <a:cubicBezTo>
                    <a:pt x="1591" y="2043"/>
                    <a:pt x="1592" y="2043"/>
                    <a:pt x="1594" y="2043"/>
                  </a:cubicBezTo>
                  <a:cubicBezTo>
                    <a:pt x="1594" y="2043"/>
                    <a:pt x="1594" y="2042"/>
                    <a:pt x="1594" y="2042"/>
                  </a:cubicBezTo>
                  <a:cubicBezTo>
                    <a:pt x="1595" y="2042"/>
                    <a:pt x="1595" y="2042"/>
                    <a:pt x="1595" y="2042"/>
                  </a:cubicBezTo>
                  <a:cubicBezTo>
                    <a:pt x="1596" y="2042"/>
                    <a:pt x="1596" y="2042"/>
                    <a:pt x="1596" y="2041"/>
                  </a:cubicBezTo>
                  <a:cubicBezTo>
                    <a:pt x="1597" y="2041"/>
                    <a:pt x="1597" y="2041"/>
                    <a:pt x="1597" y="2041"/>
                  </a:cubicBezTo>
                  <a:cubicBezTo>
                    <a:pt x="1597" y="2041"/>
                    <a:pt x="1597" y="2041"/>
                    <a:pt x="1596" y="2041"/>
                  </a:cubicBezTo>
                  <a:cubicBezTo>
                    <a:pt x="1596" y="2041"/>
                    <a:pt x="1595" y="2041"/>
                    <a:pt x="1595" y="2041"/>
                  </a:cubicBezTo>
                  <a:cubicBezTo>
                    <a:pt x="1595" y="2041"/>
                    <a:pt x="1594" y="2041"/>
                    <a:pt x="1594" y="2041"/>
                  </a:cubicBezTo>
                  <a:cubicBezTo>
                    <a:pt x="1594" y="2041"/>
                    <a:pt x="1594" y="2041"/>
                    <a:pt x="1593" y="2041"/>
                  </a:cubicBezTo>
                  <a:cubicBezTo>
                    <a:pt x="1592" y="2041"/>
                    <a:pt x="1591" y="2041"/>
                    <a:pt x="1589" y="2040"/>
                  </a:cubicBezTo>
                  <a:cubicBezTo>
                    <a:pt x="1588" y="2040"/>
                    <a:pt x="1586" y="2039"/>
                    <a:pt x="1584" y="2039"/>
                  </a:cubicBezTo>
                  <a:cubicBezTo>
                    <a:pt x="1582" y="2038"/>
                    <a:pt x="1580" y="2037"/>
                    <a:pt x="1578" y="2035"/>
                  </a:cubicBezTo>
                  <a:cubicBezTo>
                    <a:pt x="1578" y="2035"/>
                    <a:pt x="1578" y="2035"/>
                    <a:pt x="1577" y="2034"/>
                  </a:cubicBezTo>
                  <a:cubicBezTo>
                    <a:pt x="1577" y="2034"/>
                    <a:pt x="1576" y="2034"/>
                    <a:pt x="1576" y="2033"/>
                  </a:cubicBezTo>
                  <a:cubicBezTo>
                    <a:pt x="1575" y="2033"/>
                    <a:pt x="1574" y="2032"/>
                    <a:pt x="1573" y="2031"/>
                  </a:cubicBezTo>
                  <a:cubicBezTo>
                    <a:pt x="1572" y="2030"/>
                    <a:pt x="1571" y="2029"/>
                    <a:pt x="1570" y="2028"/>
                  </a:cubicBezTo>
                  <a:cubicBezTo>
                    <a:pt x="1569" y="2027"/>
                    <a:pt x="1568" y="2026"/>
                    <a:pt x="1567" y="2025"/>
                  </a:cubicBezTo>
                  <a:cubicBezTo>
                    <a:pt x="1565" y="2023"/>
                    <a:pt x="1563" y="2022"/>
                    <a:pt x="1560" y="2020"/>
                  </a:cubicBezTo>
                  <a:cubicBezTo>
                    <a:pt x="1559" y="2019"/>
                    <a:pt x="1559" y="2019"/>
                    <a:pt x="1559" y="2019"/>
                  </a:cubicBezTo>
                  <a:cubicBezTo>
                    <a:pt x="1558" y="2018"/>
                    <a:pt x="1558" y="2018"/>
                    <a:pt x="1558" y="2018"/>
                  </a:cubicBezTo>
                  <a:cubicBezTo>
                    <a:pt x="1558" y="2018"/>
                    <a:pt x="1557" y="2018"/>
                    <a:pt x="1556" y="2017"/>
                  </a:cubicBezTo>
                  <a:cubicBezTo>
                    <a:pt x="1555" y="2016"/>
                    <a:pt x="1554" y="2015"/>
                    <a:pt x="1552" y="2015"/>
                  </a:cubicBezTo>
                  <a:cubicBezTo>
                    <a:pt x="1552" y="2014"/>
                    <a:pt x="1551" y="2014"/>
                    <a:pt x="1550" y="2014"/>
                  </a:cubicBezTo>
                  <a:cubicBezTo>
                    <a:pt x="1550" y="2014"/>
                    <a:pt x="1549" y="2013"/>
                    <a:pt x="1548" y="2013"/>
                  </a:cubicBezTo>
                  <a:cubicBezTo>
                    <a:pt x="1548" y="2013"/>
                    <a:pt x="1547" y="2012"/>
                    <a:pt x="1546" y="2012"/>
                  </a:cubicBezTo>
                  <a:cubicBezTo>
                    <a:pt x="1546" y="2012"/>
                    <a:pt x="1545" y="2012"/>
                    <a:pt x="1544" y="2012"/>
                  </a:cubicBezTo>
                  <a:cubicBezTo>
                    <a:pt x="1541" y="2011"/>
                    <a:pt x="1539" y="2010"/>
                    <a:pt x="1536" y="2010"/>
                  </a:cubicBezTo>
                  <a:cubicBezTo>
                    <a:pt x="1536" y="2010"/>
                    <a:pt x="1536" y="2010"/>
                    <a:pt x="1536" y="2010"/>
                  </a:cubicBezTo>
                  <a:cubicBezTo>
                    <a:pt x="1541" y="2008"/>
                    <a:pt x="1546" y="2006"/>
                    <a:pt x="1550" y="2004"/>
                  </a:cubicBezTo>
                  <a:cubicBezTo>
                    <a:pt x="1480" y="2010"/>
                    <a:pt x="1436" y="1989"/>
                    <a:pt x="1409" y="1960"/>
                  </a:cubicBezTo>
                  <a:cubicBezTo>
                    <a:pt x="1414" y="1962"/>
                    <a:pt x="1419" y="1965"/>
                    <a:pt x="1424" y="1967"/>
                  </a:cubicBezTo>
                  <a:cubicBezTo>
                    <a:pt x="1427" y="1968"/>
                    <a:pt x="1431" y="1969"/>
                    <a:pt x="1434" y="1970"/>
                  </a:cubicBezTo>
                  <a:cubicBezTo>
                    <a:pt x="1435" y="1971"/>
                    <a:pt x="1436" y="1971"/>
                    <a:pt x="1437" y="1971"/>
                  </a:cubicBezTo>
                  <a:cubicBezTo>
                    <a:pt x="1438" y="1971"/>
                    <a:pt x="1438" y="1971"/>
                    <a:pt x="1438" y="1971"/>
                  </a:cubicBezTo>
                  <a:cubicBezTo>
                    <a:pt x="1439" y="1971"/>
                    <a:pt x="1439" y="1971"/>
                    <a:pt x="1439" y="1971"/>
                  </a:cubicBezTo>
                  <a:cubicBezTo>
                    <a:pt x="1439" y="1971"/>
                    <a:pt x="1439" y="1971"/>
                    <a:pt x="1439" y="1971"/>
                  </a:cubicBezTo>
                  <a:cubicBezTo>
                    <a:pt x="1439" y="1972"/>
                    <a:pt x="1439" y="1972"/>
                    <a:pt x="1439" y="1972"/>
                  </a:cubicBezTo>
                  <a:cubicBezTo>
                    <a:pt x="1440" y="1972"/>
                    <a:pt x="1441" y="1972"/>
                    <a:pt x="1442" y="1972"/>
                  </a:cubicBezTo>
                  <a:cubicBezTo>
                    <a:pt x="1443" y="1972"/>
                    <a:pt x="1444" y="1972"/>
                    <a:pt x="1445" y="1973"/>
                  </a:cubicBezTo>
                  <a:cubicBezTo>
                    <a:pt x="1447" y="1973"/>
                    <a:pt x="1448" y="1973"/>
                    <a:pt x="1450" y="1973"/>
                  </a:cubicBezTo>
                  <a:cubicBezTo>
                    <a:pt x="1452" y="1974"/>
                    <a:pt x="1454" y="1974"/>
                    <a:pt x="1456" y="1974"/>
                  </a:cubicBezTo>
                  <a:cubicBezTo>
                    <a:pt x="1458" y="1974"/>
                    <a:pt x="1460" y="1974"/>
                    <a:pt x="1461" y="1974"/>
                  </a:cubicBezTo>
                  <a:cubicBezTo>
                    <a:pt x="1463" y="1975"/>
                    <a:pt x="1465" y="1975"/>
                    <a:pt x="1467" y="1975"/>
                  </a:cubicBezTo>
                  <a:cubicBezTo>
                    <a:pt x="1475" y="1975"/>
                    <a:pt x="1483" y="1975"/>
                    <a:pt x="1490" y="1975"/>
                  </a:cubicBezTo>
                  <a:cubicBezTo>
                    <a:pt x="1498" y="1974"/>
                    <a:pt x="1506" y="1974"/>
                    <a:pt x="1513" y="1974"/>
                  </a:cubicBezTo>
                  <a:cubicBezTo>
                    <a:pt x="1517" y="1974"/>
                    <a:pt x="1520" y="1974"/>
                    <a:pt x="1524" y="1974"/>
                  </a:cubicBezTo>
                  <a:cubicBezTo>
                    <a:pt x="1527" y="1974"/>
                    <a:pt x="1531" y="1975"/>
                    <a:pt x="1534" y="1976"/>
                  </a:cubicBezTo>
                  <a:cubicBezTo>
                    <a:pt x="1535" y="1976"/>
                    <a:pt x="1535" y="1976"/>
                    <a:pt x="1535" y="1976"/>
                  </a:cubicBezTo>
                  <a:cubicBezTo>
                    <a:pt x="1535" y="1976"/>
                    <a:pt x="1535" y="1976"/>
                    <a:pt x="1535" y="1976"/>
                  </a:cubicBezTo>
                  <a:cubicBezTo>
                    <a:pt x="1535" y="1976"/>
                    <a:pt x="1535" y="1976"/>
                    <a:pt x="1535" y="1976"/>
                  </a:cubicBezTo>
                  <a:cubicBezTo>
                    <a:pt x="1535" y="1976"/>
                    <a:pt x="1535" y="1976"/>
                    <a:pt x="1535" y="1976"/>
                  </a:cubicBezTo>
                  <a:cubicBezTo>
                    <a:pt x="1536" y="1976"/>
                    <a:pt x="1536" y="1976"/>
                    <a:pt x="1536" y="1976"/>
                  </a:cubicBezTo>
                  <a:cubicBezTo>
                    <a:pt x="1536" y="1976"/>
                    <a:pt x="1536" y="1976"/>
                    <a:pt x="1536" y="1976"/>
                  </a:cubicBezTo>
                  <a:cubicBezTo>
                    <a:pt x="1537" y="1976"/>
                    <a:pt x="1537" y="1977"/>
                    <a:pt x="1538" y="1977"/>
                  </a:cubicBezTo>
                  <a:cubicBezTo>
                    <a:pt x="1539" y="1977"/>
                    <a:pt x="1539" y="1977"/>
                    <a:pt x="1539" y="1977"/>
                  </a:cubicBezTo>
                  <a:cubicBezTo>
                    <a:pt x="1540" y="1978"/>
                    <a:pt x="1542" y="1978"/>
                    <a:pt x="1543" y="1979"/>
                  </a:cubicBezTo>
                  <a:cubicBezTo>
                    <a:pt x="1546" y="1980"/>
                    <a:pt x="1549" y="1982"/>
                    <a:pt x="1552" y="1984"/>
                  </a:cubicBezTo>
                  <a:cubicBezTo>
                    <a:pt x="1557" y="1988"/>
                    <a:pt x="1562" y="1992"/>
                    <a:pt x="1566" y="1995"/>
                  </a:cubicBezTo>
                  <a:cubicBezTo>
                    <a:pt x="1570" y="1999"/>
                    <a:pt x="1575" y="2002"/>
                    <a:pt x="1579" y="2005"/>
                  </a:cubicBezTo>
                  <a:cubicBezTo>
                    <a:pt x="1582" y="2008"/>
                    <a:pt x="1586" y="2010"/>
                    <a:pt x="1589" y="2011"/>
                  </a:cubicBezTo>
                  <a:cubicBezTo>
                    <a:pt x="1592" y="2012"/>
                    <a:pt x="1595" y="2013"/>
                    <a:pt x="1597" y="2014"/>
                  </a:cubicBezTo>
                  <a:cubicBezTo>
                    <a:pt x="1597" y="2014"/>
                    <a:pt x="1598" y="2014"/>
                    <a:pt x="1599" y="2014"/>
                  </a:cubicBezTo>
                  <a:cubicBezTo>
                    <a:pt x="1599" y="2014"/>
                    <a:pt x="1599" y="2014"/>
                    <a:pt x="1599" y="2014"/>
                  </a:cubicBezTo>
                  <a:cubicBezTo>
                    <a:pt x="1599" y="2014"/>
                    <a:pt x="1598" y="2014"/>
                    <a:pt x="1597" y="2013"/>
                  </a:cubicBezTo>
                  <a:cubicBezTo>
                    <a:pt x="1595" y="2013"/>
                    <a:pt x="1593" y="2011"/>
                    <a:pt x="1590" y="2010"/>
                  </a:cubicBezTo>
                  <a:cubicBezTo>
                    <a:pt x="1587" y="2008"/>
                    <a:pt x="1584" y="2005"/>
                    <a:pt x="1580" y="2002"/>
                  </a:cubicBezTo>
                  <a:cubicBezTo>
                    <a:pt x="1577" y="1999"/>
                    <a:pt x="1573" y="1996"/>
                    <a:pt x="1569" y="1992"/>
                  </a:cubicBezTo>
                  <a:cubicBezTo>
                    <a:pt x="1565" y="1988"/>
                    <a:pt x="1560" y="1983"/>
                    <a:pt x="1555" y="1979"/>
                  </a:cubicBezTo>
                  <a:cubicBezTo>
                    <a:pt x="1552" y="1977"/>
                    <a:pt x="1549" y="1975"/>
                    <a:pt x="1546" y="1973"/>
                  </a:cubicBezTo>
                  <a:cubicBezTo>
                    <a:pt x="1545" y="1972"/>
                    <a:pt x="1543" y="1972"/>
                    <a:pt x="1541" y="1971"/>
                  </a:cubicBezTo>
                  <a:cubicBezTo>
                    <a:pt x="1540" y="1970"/>
                    <a:pt x="1540" y="1970"/>
                    <a:pt x="1540" y="1970"/>
                  </a:cubicBezTo>
                  <a:cubicBezTo>
                    <a:pt x="1539" y="1970"/>
                    <a:pt x="1539" y="1970"/>
                    <a:pt x="1539" y="1970"/>
                  </a:cubicBezTo>
                  <a:cubicBezTo>
                    <a:pt x="1538" y="1970"/>
                    <a:pt x="1538" y="1970"/>
                    <a:pt x="1538" y="1970"/>
                  </a:cubicBezTo>
                  <a:cubicBezTo>
                    <a:pt x="1538" y="1969"/>
                    <a:pt x="1538" y="1969"/>
                    <a:pt x="1538" y="1969"/>
                  </a:cubicBezTo>
                  <a:cubicBezTo>
                    <a:pt x="1538" y="1969"/>
                    <a:pt x="1538" y="1969"/>
                    <a:pt x="1538" y="1969"/>
                  </a:cubicBezTo>
                  <a:cubicBezTo>
                    <a:pt x="1537" y="1969"/>
                    <a:pt x="1537" y="1969"/>
                    <a:pt x="1537" y="1969"/>
                  </a:cubicBezTo>
                  <a:cubicBezTo>
                    <a:pt x="1536" y="1969"/>
                    <a:pt x="1536" y="1969"/>
                    <a:pt x="1536" y="1969"/>
                  </a:cubicBezTo>
                  <a:cubicBezTo>
                    <a:pt x="1532" y="1968"/>
                    <a:pt x="1528" y="1967"/>
                    <a:pt x="1525" y="1967"/>
                  </a:cubicBezTo>
                  <a:cubicBezTo>
                    <a:pt x="1521" y="1966"/>
                    <a:pt x="1517" y="1966"/>
                    <a:pt x="1513" y="1966"/>
                  </a:cubicBezTo>
                  <a:cubicBezTo>
                    <a:pt x="1505" y="1966"/>
                    <a:pt x="1498" y="1967"/>
                    <a:pt x="1490" y="1967"/>
                  </a:cubicBezTo>
                  <a:cubicBezTo>
                    <a:pt x="1489" y="1967"/>
                    <a:pt x="1488" y="1967"/>
                    <a:pt x="1486" y="1967"/>
                  </a:cubicBezTo>
                  <a:cubicBezTo>
                    <a:pt x="1487" y="1967"/>
                    <a:pt x="1488" y="1966"/>
                    <a:pt x="1489" y="1966"/>
                  </a:cubicBezTo>
                  <a:cubicBezTo>
                    <a:pt x="1490" y="1965"/>
                    <a:pt x="1491" y="1965"/>
                    <a:pt x="1492" y="1964"/>
                  </a:cubicBezTo>
                  <a:cubicBezTo>
                    <a:pt x="1493" y="1964"/>
                    <a:pt x="1494" y="1963"/>
                    <a:pt x="1495" y="1963"/>
                  </a:cubicBezTo>
                  <a:cubicBezTo>
                    <a:pt x="1496" y="1963"/>
                    <a:pt x="1497" y="1962"/>
                    <a:pt x="1497" y="1962"/>
                  </a:cubicBezTo>
                  <a:cubicBezTo>
                    <a:pt x="1498" y="1962"/>
                    <a:pt x="1498" y="1962"/>
                    <a:pt x="1498" y="1962"/>
                  </a:cubicBezTo>
                  <a:cubicBezTo>
                    <a:pt x="1498" y="1962"/>
                    <a:pt x="1498" y="1962"/>
                    <a:pt x="1498" y="1962"/>
                  </a:cubicBezTo>
                  <a:cubicBezTo>
                    <a:pt x="1498" y="1962"/>
                    <a:pt x="1498" y="1962"/>
                    <a:pt x="1498" y="1962"/>
                  </a:cubicBezTo>
                  <a:cubicBezTo>
                    <a:pt x="1499" y="1962"/>
                    <a:pt x="1499" y="1962"/>
                    <a:pt x="1499" y="1962"/>
                  </a:cubicBezTo>
                  <a:cubicBezTo>
                    <a:pt x="1500" y="1961"/>
                    <a:pt x="1500" y="1961"/>
                    <a:pt x="1500" y="1961"/>
                  </a:cubicBezTo>
                  <a:cubicBezTo>
                    <a:pt x="1502" y="1960"/>
                    <a:pt x="1502" y="1960"/>
                    <a:pt x="1502" y="1960"/>
                  </a:cubicBezTo>
                  <a:cubicBezTo>
                    <a:pt x="1503" y="1960"/>
                    <a:pt x="1504" y="1960"/>
                    <a:pt x="1505" y="1959"/>
                  </a:cubicBezTo>
                  <a:cubicBezTo>
                    <a:pt x="1507" y="1958"/>
                    <a:pt x="1510" y="1958"/>
                    <a:pt x="1512" y="1957"/>
                  </a:cubicBezTo>
                  <a:cubicBezTo>
                    <a:pt x="1514" y="1957"/>
                    <a:pt x="1516" y="1956"/>
                    <a:pt x="1518" y="1956"/>
                  </a:cubicBezTo>
                  <a:cubicBezTo>
                    <a:pt x="1520" y="1956"/>
                    <a:pt x="1522" y="1955"/>
                    <a:pt x="1524" y="1955"/>
                  </a:cubicBezTo>
                  <a:cubicBezTo>
                    <a:pt x="1526" y="1955"/>
                    <a:pt x="1527" y="1955"/>
                    <a:pt x="1529" y="1954"/>
                  </a:cubicBezTo>
                  <a:cubicBezTo>
                    <a:pt x="1529" y="1954"/>
                    <a:pt x="1530" y="1954"/>
                    <a:pt x="1531" y="1954"/>
                  </a:cubicBezTo>
                  <a:cubicBezTo>
                    <a:pt x="1532" y="1954"/>
                    <a:pt x="1532" y="1954"/>
                    <a:pt x="1533" y="1954"/>
                  </a:cubicBezTo>
                  <a:cubicBezTo>
                    <a:pt x="1534" y="1954"/>
                    <a:pt x="1535" y="1954"/>
                    <a:pt x="1535" y="1954"/>
                  </a:cubicBezTo>
                  <a:cubicBezTo>
                    <a:pt x="1536" y="1954"/>
                    <a:pt x="1536" y="1954"/>
                    <a:pt x="1536" y="1954"/>
                  </a:cubicBezTo>
                  <a:cubicBezTo>
                    <a:pt x="1536" y="1954"/>
                    <a:pt x="1536" y="1954"/>
                    <a:pt x="1535" y="1953"/>
                  </a:cubicBezTo>
                  <a:cubicBezTo>
                    <a:pt x="1535" y="1953"/>
                    <a:pt x="1534" y="1953"/>
                    <a:pt x="1533" y="1953"/>
                  </a:cubicBezTo>
                  <a:cubicBezTo>
                    <a:pt x="1532" y="1952"/>
                    <a:pt x="1532" y="1952"/>
                    <a:pt x="1531" y="1952"/>
                  </a:cubicBezTo>
                  <a:cubicBezTo>
                    <a:pt x="1530" y="1952"/>
                    <a:pt x="1530" y="1952"/>
                    <a:pt x="1529" y="1951"/>
                  </a:cubicBezTo>
                  <a:cubicBezTo>
                    <a:pt x="1528" y="1951"/>
                    <a:pt x="1527" y="1951"/>
                    <a:pt x="1527" y="1951"/>
                  </a:cubicBezTo>
                  <a:cubicBezTo>
                    <a:pt x="1526" y="1951"/>
                    <a:pt x="1525" y="1951"/>
                    <a:pt x="1524" y="1950"/>
                  </a:cubicBezTo>
                  <a:cubicBezTo>
                    <a:pt x="1523" y="1950"/>
                    <a:pt x="1522" y="1950"/>
                    <a:pt x="1521" y="1950"/>
                  </a:cubicBezTo>
                  <a:cubicBezTo>
                    <a:pt x="1520" y="1950"/>
                    <a:pt x="1519" y="1950"/>
                    <a:pt x="1518" y="1950"/>
                  </a:cubicBezTo>
                  <a:cubicBezTo>
                    <a:pt x="1515" y="1950"/>
                    <a:pt x="1513" y="1950"/>
                    <a:pt x="1511" y="1950"/>
                  </a:cubicBezTo>
                  <a:cubicBezTo>
                    <a:pt x="1509" y="1951"/>
                    <a:pt x="1508" y="1951"/>
                    <a:pt x="1507" y="1951"/>
                  </a:cubicBezTo>
                  <a:cubicBezTo>
                    <a:pt x="1506" y="1951"/>
                    <a:pt x="1506" y="1951"/>
                    <a:pt x="1505" y="1951"/>
                  </a:cubicBezTo>
                  <a:cubicBezTo>
                    <a:pt x="1504" y="1951"/>
                    <a:pt x="1504" y="1952"/>
                    <a:pt x="1503" y="1952"/>
                  </a:cubicBezTo>
                  <a:cubicBezTo>
                    <a:pt x="1502" y="1952"/>
                    <a:pt x="1502" y="1952"/>
                    <a:pt x="1501" y="1952"/>
                  </a:cubicBezTo>
                  <a:cubicBezTo>
                    <a:pt x="1501" y="1952"/>
                    <a:pt x="1500" y="1953"/>
                    <a:pt x="1499" y="1953"/>
                  </a:cubicBezTo>
                  <a:cubicBezTo>
                    <a:pt x="1497" y="1954"/>
                    <a:pt x="1497" y="1954"/>
                    <a:pt x="1497" y="1954"/>
                  </a:cubicBezTo>
                  <a:cubicBezTo>
                    <a:pt x="1496" y="1954"/>
                    <a:pt x="1496" y="1954"/>
                    <a:pt x="1496" y="1954"/>
                  </a:cubicBezTo>
                  <a:cubicBezTo>
                    <a:pt x="1495" y="1954"/>
                    <a:pt x="1495" y="1954"/>
                    <a:pt x="1495" y="1954"/>
                  </a:cubicBezTo>
                  <a:cubicBezTo>
                    <a:pt x="1495" y="1955"/>
                    <a:pt x="1495" y="1955"/>
                    <a:pt x="1495" y="1955"/>
                  </a:cubicBezTo>
                  <a:cubicBezTo>
                    <a:pt x="1495" y="1955"/>
                    <a:pt x="1495" y="1955"/>
                    <a:pt x="1495" y="1955"/>
                  </a:cubicBezTo>
                  <a:cubicBezTo>
                    <a:pt x="1494" y="1955"/>
                    <a:pt x="1494" y="1955"/>
                    <a:pt x="1494" y="1955"/>
                  </a:cubicBezTo>
                  <a:cubicBezTo>
                    <a:pt x="1493" y="1955"/>
                    <a:pt x="1493" y="1956"/>
                    <a:pt x="1492" y="1956"/>
                  </a:cubicBezTo>
                  <a:cubicBezTo>
                    <a:pt x="1491" y="1956"/>
                    <a:pt x="1490" y="1957"/>
                    <a:pt x="1489" y="1957"/>
                  </a:cubicBezTo>
                  <a:cubicBezTo>
                    <a:pt x="1488" y="1958"/>
                    <a:pt x="1487" y="1959"/>
                    <a:pt x="1486" y="1959"/>
                  </a:cubicBezTo>
                  <a:cubicBezTo>
                    <a:pt x="1485" y="1960"/>
                    <a:pt x="1484" y="1960"/>
                    <a:pt x="1483" y="1961"/>
                  </a:cubicBezTo>
                  <a:cubicBezTo>
                    <a:pt x="1481" y="1962"/>
                    <a:pt x="1479" y="1963"/>
                    <a:pt x="1477" y="1964"/>
                  </a:cubicBezTo>
                  <a:cubicBezTo>
                    <a:pt x="1476" y="1964"/>
                    <a:pt x="1476" y="1964"/>
                    <a:pt x="1475" y="1965"/>
                  </a:cubicBezTo>
                  <a:cubicBezTo>
                    <a:pt x="1475" y="1965"/>
                    <a:pt x="1475" y="1965"/>
                    <a:pt x="1474" y="1965"/>
                  </a:cubicBezTo>
                  <a:cubicBezTo>
                    <a:pt x="1473" y="1966"/>
                    <a:pt x="1472" y="1966"/>
                    <a:pt x="1472" y="1966"/>
                  </a:cubicBezTo>
                  <a:cubicBezTo>
                    <a:pt x="1471" y="1966"/>
                    <a:pt x="1470" y="1967"/>
                    <a:pt x="1469" y="1967"/>
                  </a:cubicBezTo>
                  <a:cubicBezTo>
                    <a:pt x="1469" y="1967"/>
                    <a:pt x="1469" y="1967"/>
                    <a:pt x="1469" y="1967"/>
                  </a:cubicBezTo>
                  <a:cubicBezTo>
                    <a:pt x="1468" y="1967"/>
                    <a:pt x="1468" y="1967"/>
                    <a:pt x="1467" y="1967"/>
                  </a:cubicBezTo>
                  <a:cubicBezTo>
                    <a:pt x="1464" y="1967"/>
                    <a:pt x="1460" y="1967"/>
                    <a:pt x="1456" y="1967"/>
                  </a:cubicBezTo>
                  <a:cubicBezTo>
                    <a:pt x="1455" y="1967"/>
                    <a:pt x="1453" y="1966"/>
                    <a:pt x="1451" y="1966"/>
                  </a:cubicBezTo>
                  <a:cubicBezTo>
                    <a:pt x="1449" y="1966"/>
                    <a:pt x="1448" y="1966"/>
                    <a:pt x="1446" y="1966"/>
                  </a:cubicBezTo>
                  <a:cubicBezTo>
                    <a:pt x="1445" y="1966"/>
                    <a:pt x="1444" y="1965"/>
                    <a:pt x="1443" y="1965"/>
                  </a:cubicBezTo>
                  <a:cubicBezTo>
                    <a:pt x="1442" y="1965"/>
                    <a:pt x="1441" y="1965"/>
                    <a:pt x="1441" y="1965"/>
                  </a:cubicBezTo>
                  <a:cubicBezTo>
                    <a:pt x="1440" y="1965"/>
                    <a:pt x="1440" y="1965"/>
                    <a:pt x="1440" y="1965"/>
                  </a:cubicBezTo>
                  <a:cubicBezTo>
                    <a:pt x="1440" y="1965"/>
                    <a:pt x="1440" y="1965"/>
                    <a:pt x="1440" y="1965"/>
                  </a:cubicBezTo>
                  <a:cubicBezTo>
                    <a:pt x="1439" y="1965"/>
                    <a:pt x="1439" y="1965"/>
                    <a:pt x="1439" y="1965"/>
                  </a:cubicBezTo>
                  <a:cubicBezTo>
                    <a:pt x="1438" y="1964"/>
                    <a:pt x="1438" y="1964"/>
                    <a:pt x="1438" y="1964"/>
                  </a:cubicBezTo>
                  <a:cubicBezTo>
                    <a:pt x="1437" y="1964"/>
                    <a:pt x="1436" y="1964"/>
                    <a:pt x="1436" y="1964"/>
                  </a:cubicBezTo>
                  <a:cubicBezTo>
                    <a:pt x="1432" y="1963"/>
                    <a:pt x="1429" y="1962"/>
                    <a:pt x="1426" y="1961"/>
                  </a:cubicBezTo>
                  <a:cubicBezTo>
                    <a:pt x="1420" y="1959"/>
                    <a:pt x="1415" y="1957"/>
                    <a:pt x="1410" y="1954"/>
                  </a:cubicBezTo>
                  <a:cubicBezTo>
                    <a:pt x="1408" y="1954"/>
                    <a:pt x="1407" y="1953"/>
                    <a:pt x="1406" y="1952"/>
                  </a:cubicBezTo>
                  <a:cubicBezTo>
                    <a:pt x="1406" y="1952"/>
                    <a:pt x="1405" y="1952"/>
                    <a:pt x="1404" y="1951"/>
                  </a:cubicBezTo>
                  <a:cubicBezTo>
                    <a:pt x="1404" y="1951"/>
                    <a:pt x="1404" y="1951"/>
                    <a:pt x="1404" y="1951"/>
                  </a:cubicBezTo>
                  <a:cubicBezTo>
                    <a:pt x="1403" y="1950"/>
                    <a:pt x="1403" y="1950"/>
                    <a:pt x="1403" y="1950"/>
                  </a:cubicBezTo>
                  <a:cubicBezTo>
                    <a:pt x="1402" y="1949"/>
                    <a:pt x="1401" y="1949"/>
                    <a:pt x="1400" y="1948"/>
                  </a:cubicBezTo>
                  <a:cubicBezTo>
                    <a:pt x="1383" y="1925"/>
                    <a:pt x="1375" y="1898"/>
                    <a:pt x="1371" y="1876"/>
                  </a:cubicBezTo>
                  <a:cubicBezTo>
                    <a:pt x="1371" y="1877"/>
                    <a:pt x="1371" y="1878"/>
                    <a:pt x="1372" y="1878"/>
                  </a:cubicBezTo>
                  <a:cubicBezTo>
                    <a:pt x="1372" y="1879"/>
                    <a:pt x="1373" y="1881"/>
                    <a:pt x="1374" y="1882"/>
                  </a:cubicBezTo>
                  <a:cubicBezTo>
                    <a:pt x="1374" y="1882"/>
                    <a:pt x="1375" y="1883"/>
                    <a:pt x="1375" y="1884"/>
                  </a:cubicBezTo>
                  <a:cubicBezTo>
                    <a:pt x="1375" y="1884"/>
                    <a:pt x="1376" y="1885"/>
                    <a:pt x="1376" y="1885"/>
                  </a:cubicBezTo>
                  <a:cubicBezTo>
                    <a:pt x="1377" y="1887"/>
                    <a:pt x="1378" y="1888"/>
                    <a:pt x="1379" y="1889"/>
                  </a:cubicBezTo>
                  <a:cubicBezTo>
                    <a:pt x="1381" y="1891"/>
                    <a:pt x="1382" y="1892"/>
                    <a:pt x="1383" y="1893"/>
                  </a:cubicBezTo>
                  <a:cubicBezTo>
                    <a:pt x="1384" y="1894"/>
                    <a:pt x="1384" y="1895"/>
                    <a:pt x="1385" y="1895"/>
                  </a:cubicBezTo>
                  <a:cubicBezTo>
                    <a:pt x="1386" y="1896"/>
                    <a:pt x="1386" y="1897"/>
                    <a:pt x="1387" y="1897"/>
                  </a:cubicBezTo>
                  <a:cubicBezTo>
                    <a:pt x="1387" y="1898"/>
                    <a:pt x="1388" y="1898"/>
                    <a:pt x="1388" y="1898"/>
                  </a:cubicBezTo>
                  <a:cubicBezTo>
                    <a:pt x="1388" y="1899"/>
                    <a:pt x="1389" y="1899"/>
                    <a:pt x="1389" y="1899"/>
                  </a:cubicBezTo>
                  <a:cubicBezTo>
                    <a:pt x="1390" y="1900"/>
                    <a:pt x="1391" y="1900"/>
                    <a:pt x="1392" y="1901"/>
                  </a:cubicBezTo>
                  <a:cubicBezTo>
                    <a:pt x="1393" y="1902"/>
                    <a:pt x="1395" y="1904"/>
                    <a:pt x="1396" y="1905"/>
                  </a:cubicBezTo>
                  <a:cubicBezTo>
                    <a:pt x="1397" y="1905"/>
                    <a:pt x="1398" y="1906"/>
                    <a:pt x="1399" y="1907"/>
                  </a:cubicBezTo>
                  <a:cubicBezTo>
                    <a:pt x="1400" y="1907"/>
                    <a:pt x="1401" y="1908"/>
                    <a:pt x="1402" y="1908"/>
                  </a:cubicBezTo>
                  <a:cubicBezTo>
                    <a:pt x="1403" y="1909"/>
                    <a:pt x="1403" y="1909"/>
                    <a:pt x="1404" y="1910"/>
                  </a:cubicBezTo>
                  <a:cubicBezTo>
                    <a:pt x="1405" y="1910"/>
                    <a:pt x="1406" y="1911"/>
                    <a:pt x="1407" y="1911"/>
                  </a:cubicBezTo>
                  <a:cubicBezTo>
                    <a:pt x="1408" y="1912"/>
                    <a:pt x="1409" y="1912"/>
                    <a:pt x="1410" y="1913"/>
                  </a:cubicBezTo>
                  <a:cubicBezTo>
                    <a:pt x="1413" y="1914"/>
                    <a:pt x="1413" y="1914"/>
                    <a:pt x="1413" y="1914"/>
                  </a:cubicBezTo>
                  <a:cubicBezTo>
                    <a:pt x="1414" y="1914"/>
                    <a:pt x="1415" y="1915"/>
                    <a:pt x="1416" y="1915"/>
                  </a:cubicBezTo>
                  <a:cubicBezTo>
                    <a:pt x="1417" y="1915"/>
                    <a:pt x="1418" y="1916"/>
                    <a:pt x="1419" y="1916"/>
                  </a:cubicBezTo>
                  <a:cubicBezTo>
                    <a:pt x="1419" y="1916"/>
                    <a:pt x="1420" y="1916"/>
                    <a:pt x="1420" y="1916"/>
                  </a:cubicBezTo>
                  <a:cubicBezTo>
                    <a:pt x="1420" y="1916"/>
                    <a:pt x="1420" y="1917"/>
                    <a:pt x="1420" y="1917"/>
                  </a:cubicBezTo>
                  <a:cubicBezTo>
                    <a:pt x="1422" y="1918"/>
                    <a:pt x="1423" y="1920"/>
                    <a:pt x="1426" y="1923"/>
                  </a:cubicBezTo>
                  <a:cubicBezTo>
                    <a:pt x="1428" y="1925"/>
                    <a:pt x="1431" y="1928"/>
                    <a:pt x="1434" y="1931"/>
                  </a:cubicBezTo>
                  <a:cubicBezTo>
                    <a:pt x="1435" y="1932"/>
                    <a:pt x="1436" y="1932"/>
                    <a:pt x="1437" y="1933"/>
                  </a:cubicBezTo>
                  <a:cubicBezTo>
                    <a:pt x="1437" y="1934"/>
                    <a:pt x="1438" y="1934"/>
                    <a:pt x="1439" y="1935"/>
                  </a:cubicBezTo>
                  <a:cubicBezTo>
                    <a:pt x="1441" y="1936"/>
                    <a:pt x="1443" y="1938"/>
                    <a:pt x="1444" y="1939"/>
                  </a:cubicBezTo>
                  <a:cubicBezTo>
                    <a:pt x="1446" y="1940"/>
                    <a:pt x="1448" y="1942"/>
                    <a:pt x="1450" y="1943"/>
                  </a:cubicBezTo>
                  <a:cubicBezTo>
                    <a:pt x="1450" y="1943"/>
                    <a:pt x="1451" y="1944"/>
                    <a:pt x="1451" y="1944"/>
                  </a:cubicBezTo>
                  <a:cubicBezTo>
                    <a:pt x="1452" y="1944"/>
                    <a:pt x="1452" y="1945"/>
                    <a:pt x="1453" y="1945"/>
                  </a:cubicBezTo>
                  <a:cubicBezTo>
                    <a:pt x="1454" y="1946"/>
                    <a:pt x="1455" y="1946"/>
                    <a:pt x="1456" y="1947"/>
                  </a:cubicBezTo>
                  <a:cubicBezTo>
                    <a:pt x="1458" y="1948"/>
                    <a:pt x="1460" y="1949"/>
                    <a:pt x="1462" y="1949"/>
                  </a:cubicBezTo>
                  <a:cubicBezTo>
                    <a:pt x="1464" y="1950"/>
                    <a:pt x="1465" y="1951"/>
                    <a:pt x="1467" y="1951"/>
                  </a:cubicBezTo>
                  <a:cubicBezTo>
                    <a:pt x="1469" y="1951"/>
                    <a:pt x="1471" y="1951"/>
                    <a:pt x="1472" y="1951"/>
                  </a:cubicBezTo>
                  <a:cubicBezTo>
                    <a:pt x="1474" y="1951"/>
                    <a:pt x="1475" y="1951"/>
                    <a:pt x="1476" y="1951"/>
                  </a:cubicBezTo>
                  <a:cubicBezTo>
                    <a:pt x="1477" y="1950"/>
                    <a:pt x="1478" y="1950"/>
                    <a:pt x="1478" y="1950"/>
                  </a:cubicBezTo>
                  <a:cubicBezTo>
                    <a:pt x="1479" y="1950"/>
                    <a:pt x="1479" y="1950"/>
                    <a:pt x="1479" y="1950"/>
                  </a:cubicBezTo>
                  <a:cubicBezTo>
                    <a:pt x="1479" y="1950"/>
                    <a:pt x="1479" y="1950"/>
                    <a:pt x="1478" y="1949"/>
                  </a:cubicBezTo>
                  <a:cubicBezTo>
                    <a:pt x="1478" y="1949"/>
                    <a:pt x="1477" y="1949"/>
                    <a:pt x="1476" y="1949"/>
                  </a:cubicBezTo>
                  <a:cubicBezTo>
                    <a:pt x="1475" y="1949"/>
                    <a:pt x="1474" y="1949"/>
                    <a:pt x="1473" y="1948"/>
                  </a:cubicBezTo>
                  <a:cubicBezTo>
                    <a:pt x="1471" y="1948"/>
                    <a:pt x="1470" y="1947"/>
                    <a:pt x="1469" y="1946"/>
                  </a:cubicBezTo>
                  <a:cubicBezTo>
                    <a:pt x="1467" y="1946"/>
                    <a:pt x="1466" y="1945"/>
                    <a:pt x="1464" y="1944"/>
                  </a:cubicBezTo>
                  <a:cubicBezTo>
                    <a:pt x="1463" y="1943"/>
                    <a:pt x="1461" y="1942"/>
                    <a:pt x="1459" y="1941"/>
                  </a:cubicBezTo>
                  <a:cubicBezTo>
                    <a:pt x="1459" y="1940"/>
                    <a:pt x="1458" y="1939"/>
                    <a:pt x="1457" y="1939"/>
                  </a:cubicBezTo>
                  <a:cubicBezTo>
                    <a:pt x="1456" y="1938"/>
                    <a:pt x="1455" y="1938"/>
                    <a:pt x="1454" y="1937"/>
                  </a:cubicBezTo>
                  <a:cubicBezTo>
                    <a:pt x="1453" y="1936"/>
                    <a:pt x="1451" y="1934"/>
                    <a:pt x="1449" y="1933"/>
                  </a:cubicBezTo>
                  <a:cubicBezTo>
                    <a:pt x="1447" y="1932"/>
                    <a:pt x="1446" y="1930"/>
                    <a:pt x="1444" y="1929"/>
                  </a:cubicBezTo>
                  <a:cubicBezTo>
                    <a:pt x="1443" y="1928"/>
                    <a:pt x="1442" y="1928"/>
                    <a:pt x="1441" y="1927"/>
                  </a:cubicBezTo>
                  <a:cubicBezTo>
                    <a:pt x="1440" y="1926"/>
                    <a:pt x="1439" y="1926"/>
                    <a:pt x="1438" y="1925"/>
                  </a:cubicBezTo>
                  <a:cubicBezTo>
                    <a:pt x="1435" y="1923"/>
                    <a:pt x="1432" y="1921"/>
                    <a:pt x="1429" y="1919"/>
                  </a:cubicBezTo>
                  <a:cubicBezTo>
                    <a:pt x="1428" y="1919"/>
                    <a:pt x="1427" y="1919"/>
                    <a:pt x="1427" y="1918"/>
                  </a:cubicBezTo>
                  <a:cubicBezTo>
                    <a:pt x="1427" y="1918"/>
                    <a:pt x="1428" y="1919"/>
                    <a:pt x="1428" y="1919"/>
                  </a:cubicBezTo>
                  <a:cubicBezTo>
                    <a:pt x="1429" y="1919"/>
                    <a:pt x="1430" y="1919"/>
                    <a:pt x="1431" y="1919"/>
                  </a:cubicBezTo>
                  <a:cubicBezTo>
                    <a:pt x="1432" y="1919"/>
                    <a:pt x="1433" y="1920"/>
                    <a:pt x="1434" y="1920"/>
                  </a:cubicBezTo>
                  <a:cubicBezTo>
                    <a:pt x="1435" y="1920"/>
                    <a:pt x="1436" y="1920"/>
                    <a:pt x="1437" y="1920"/>
                  </a:cubicBezTo>
                  <a:cubicBezTo>
                    <a:pt x="1438" y="1920"/>
                    <a:pt x="1439" y="1920"/>
                    <a:pt x="1440" y="1920"/>
                  </a:cubicBezTo>
                  <a:cubicBezTo>
                    <a:pt x="1441" y="1920"/>
                    <a:pt x="1442" y="1920"/>
                    <a:pt x="1443" y="1920"/>
                  </a:cubicBezTo>
                  <a:cubicBezTo>
                    <a:pt x="1444" y="1920"/>
                    <a:pt x="1445" y="1920"/>
                    <a:pt x="1446" y="1920"/>
                  </a:cubicBezTo>
                  <a:cubicBezTo>
                    <a:pt x="1447" y="1920"/>
                    <a:pt x="1447" y="1920"/>
                    <a:pt x="1448" y="1920"/>
                  </a:cubicBezTo>
                  <a:cubicBezTo>
                    <a:pt x="1448" y="1920"/>
                    <a:pt x="1448" y="1920"/>
                    <a:pt x="1449" y="1920"/>
                  </a:cubicBezTo>
                  <a:cubicBezTo>
                    <a:pt x="1453" y="1920"/>
                    <a:pt x="1456" y="1920"/>
                    <a:pt x="1459" y="1920"/>
                  </a:cubicBezTo>
                  <a:cubicBezTo>
                    <a:pt x="1462" y="1919"/>
                    <a:pt x="1465" y="1919"/>
                    <a:pt x="1467" y="1919"/>
                  </a:cubicBezTo>
                  <a:cubicBezTo>
                    <a:pt x="1470" y="1919"/>
                    <a:pt x="1472" y="1919"/>
                    <a:pt x="1474" y="1919"/>
                  </a:cubicBezTo>
                  <a:cubicBezTo>
                    <a:pt x="1475" y="1919"/>
                    <a:pt x="1477" y="1920"/>
                    <a:pt x="1478" y="1920"/>
                  </a:cubicBezTo>
                  <a:cubicBezTo>
                    <a:pt x="1479" y="1920"/>
                    <a:pt x="1479" y="1920"/>
                    <a:pt x="1479" y="1920"/>
                  </a:cubicBezTo>
                  <a:cubicBezTo>
                    <a:pt x="1479" y="1920"/>
                    <a:pt x="1479" y="1920"/>
                    <a:pt x="1478" y="1919"/>
                  </a:cubicBezTo>
                  <a:cubicBezTo>
                    <a:pt x="1477" y="1919"/>
                    <a:pt x="1477" y="1919"/>
                    <a:pt x="1476" y="1919"/>
                  </a:cubicBezTo>
                  <a:cubicBezTo>
                    <a:pt x="1476" y="1918"/>
                    <a:pt x="1475" y="1918"/>
                    <a:pt x="1474" y="1918"/>
                  </a:cubicBezTo>
                  <a:cubicBezTo>
                    <a:pt x="1472" y="1917"/>
                    <a:pt x="1470" y="1916"/>
                    <a:pt x="1468" y="1916"/>
                  </a:cubicBezTo>
                  <a:cubicBezTo>
                    <a:pt x="1465" y="1916"/>
                    <a:pt x="1462" y="1915"/>
                    <a:pt x="1459" y="1915"/>
                  </a:cubicBezTo>
                  <a:cubicBezTo>
                    <a:pt x="1456" y="1915"/>
                    <a:pt x="1453" y="1915"/>
                    <a:pt x="1449" y="1914"/>
                  </a:cubicBezTo>
                  <a:cubicBezTo>
                    <a:pt x="1449" y="1914"/>
                    <a:pt x="1448" y="1914"/>
                    <a:pt x="1448" y="1914"/>
                  </a:cubicBezTo>
                  <a:cubicBezTo>
                    <a:pt x="1447" y="1914"/>
                    <a:pt x="1447" y="1914"/>
                    <a:pt x="1446" y="1914"/>
                  </a:cubicBezTo>
                  <a:cubicBezTo>
                    <a:pt x="1446" y="1914"/>
                    <a:pt x="1445" y="1914"/>
                    <a:pt x="1444" y="1914"/>
                  </a:cubicBezTo>
                  <a:cubicBezTo>
                    <a:pt x="1443" y="1914"/>
                    <a:pt x="1443" y="1914"/>
                    <a:pt x="1442" y="1914"/>
                  </a:cubicBezTo>
                  <a:cubicBezTo>
                    <a:pt x="1442" y="1914"/>
                    <a:pt x="1442" y="1914"/>
                    <a:pt x="1441" y="1913"/>
                  </a:cubicBezTo>
                  <a:cubicBezTo>
                    <a:pt x="1440" y="1913"/>
                    <a:pt x="1439" y="1913"/>
                    <a:pt x="1438" y="1913"/>
                  </a:cubicBezTo>
                  <a:cubicBezTo>
                    <a:pt x="1437" y="1913"/>
                    <a:pt x="1437" y="1913"/>
                    <a:pt x="1436" y="1913"/>
                  </a:cubicBezTo>
                  <a:cubicBezTo>
                    <a:pt x="1435" y="1912"/>
                    <a:pt x="1434" y="1912"/>
                    <a:pt x="1433" y="1912"/>
                  </a:cubicBezTo>
                  <a:cubicBezTo>
                    <a:pt x="1432" y="1912"/>
                    <a:pt x="1431" y="1911"/>
                    <a:pt x="1430" y="1911"/>
                  </a:cubicBezTo>
                  <a:cubicBezTo>
                    <a:pt x="1429" y="1911"/>
                    <a:pt x="1428" y="1911"/>
                    <a:pt x="1427" y="1910"/>
                  </a:cubicBezTo>
                  <a:cubicBezTo>
                    <a:pt x="1426" y="1910"/>
                    <a:pt x="1425" y="1910"/>
                    <a:pt x="1424" y="1910"/>
                  </a:cubicBezTo>
                  <a:cubicBezTo>
                    <a:pt x="1423" y="1909"/>
                    <a:pt x="1423" y="1909"/>
                    <a:pt x="1422" y="1909"/>
                  </a:cubicBezTo>
                  <a:cubicBezTo>
                    <a:pt x="1421" y="1908"/>
                    <a:pt x="1420" y="1908"/>
                    <a:pt x="1419" y="1908"/>
                  </a:cubicBezTo>
                  <a:cubicBezTo>
                    <a:pt x="1418" y="1907"/>
                    <a:pt x="1417" y="1907"/>
                    <a:pt x="1416" y="1907"/>
                  </a:cubicBezTo>
                  <a:cubicBezTo>
                    <a:pt x="1413" y="1905"/>
                    <a:pt x="1413" y="1905"/>
                    <a:pt x="1413" y="1905"/>
                  </a:cubicBezTo>
                  <a:cubicBezTo>
                    <a:pt x="1412" y="1905"/>
                    <a:pt x="1412" y="1905"/>
                    <a:pt x="1411" y="1904"/>
                  </a:cubicBezTo>
                  <a:cubicBezTo>
                    <a:pt x="1410" y="1904"/>
                    <a:pt x="1409" y="1903"/>
                    <a:pt x="1408" y="1903"/>
                  </a:cubicBezTo>
                  <a:cubicBezTo>
                    <a:pt x="1407" y="1902"/>
                    <a:pt x="1406" y="1902"/>
                    <a:pt x="1405" y="1901"/>
                  </a:cubicBezTo>
                  <a:cubicBezTo>
                    <a:pt x="1404" y="1901"/>
                    <a:pt x="1402" y="1900"/>
                    <a:pt x="1400" y="1899"/>
                  </a:cubicBezTo>
                  <a:cubicBezTo>
                    <a:pt x="1399" y="1898"/>
                    <a:pt x="1397" y="1897"/>
                    <a:pt x="1396" y="1896"/>
                  </a:cubicBezTo>
                  <a:cubicBezTo>
                    <a:pt x="1395" y="1895"/>
                    <a:pt x="1394" y="1894"/>
                    <a:pt x="1393" y="1894"/>
                  </a:cubicBezTo>
                  <a:cubicBezTo>
                    <a:pt x="1393" y="1894"/>
                    <a:pt x="1393" y="1893"/>
                    <a:pt x="1392" y="1893"/>
                  </a:cubicBezTo>
                  <a:cubicBezTo>
                    <a:pt x="1392" y="1893"/>
                    <a:pt x="1392" y="1893"/>
                    <a:pt x="1391" y="1892"/>
                  </a:cubicBezTo>
                  <a:cubicBezTo>
                    <a:pt x="1390" y="1891"/>
                    <a:pt x="1388" y="1890"/>
                    <a:pt x="1387" y="1889"/>
                  </a:cubicBezTo>
                  <a:cubicBezTo>
                    <a:pt x="1386" y="1888"/>
                    <a:pt x="1385" y="1887"/>
                    <a:pt x="1383" y="1886"/>
                  </a:cubicBezTo>
                  <a:cubicBezTo>
                    <a:pt x="1382" y="1885"/>
                    <a:pt x="1381" y="1884"/>
                    <a:pt x="1380" y="1883"/>
                  </a:cubicBezTo>
                  <a:cubicBezTo>
                    <a:pt x="1379" y="1882"/>
                    <a:pt x="1379" y="1881"/>
                    <a:pt x="1378" y="1881"/>
                  </a:cubicBezTo>
                  <a:cubicBezTo>
                    <a:pt x="1378" y="1880"/>
                    <a:pt x="1377" y="1880"/>
                    <a:pt x="1377" y="1879"/>
                  </a:cubicBezTo>
                  <a:cubicBezTo>
                    <a:pt x="1376" y="1878"/>
                    <a:pt x="1375" y="1877"/>
                    <a:pt x="1374" y="1877"/>
                  </a:cubicBezTo>
                  <a:cubicBezTo>
                    <a:pt x="1373" y="1875"/>
                    <a:pt x="1371" y="1873"/>
                    <a:pt x="1370" y="1872"/>
                  </a:cubicBezTo>
                  <a:cubicBezTo>
                    <a:pt x="1370" y="1872"/>
                    <a:pt x="1370" y="1871"/>
                    <a:pt x="1370" y="1871"/>
                  </a:cubicBezTo>
                  <a:cubicBezTo>
                    <a:pt x="1366" y="1849"/>
                    <a:pt x="1367" y="1834"/>
                    <a:pt x="1367" y="1834"/>
                  </a:cubicBezTo>
                  <a:cubicBezTo>
                    <a:pt x="1367" y="1834"/>
                    <a:pt x="1432" y="1859"/>
                    <a:pt x="1495" y="1885"/>
                  </a:cubicBezTo>
                  <a:cubicBezTo>
                    <a:pt x="1495" y="1885"/>
                    <a:pt x="1496" y="1886"/>
                    <a:pt x="1496" y="1886"/>
                  </a:cubicBezTo>
                  <a:cubicBezTo>
                    <a:pt x="1499" y="1888"/>
                    <a:pt x="1502" y="1891"/>
                    <a:pt x="1506" y="1894"/>
                  </a:cubicBezTo>
                  <a:cubicBezTo>
                    <a:pt x="1507" y="1895"/>
                    <a:pt x="1509" y="1897"/>
                    <a:pt x="1511" y="1898"/>
                  </a:cubicBezTo>
                  <a:cubicBezTo>
                    <a:pt x="1512" y="1899"/>
                    <a:pt x="1514" y="1901"/>
                    <a:pt x="1516" y="1902"/>
                  </a:cubicBezTo>
                  <a:cubicBezTo>
                    <a:pt x="1522" y="1908"/>
                    <a:pt x="1529" y="1914"/>
                    <a:pt x="1536" y="1920"/>
                  </a:cubicBezTo>
                  <a:cubicBezTo>
                    <a:pt x="1542" y="1926"/>
                    <a:pt x="1549" y="1932"/>
                    <a:pt x="1555" y="1938"/>
                  </a:cubicBezTo>
                  <a:cubicBezTo>
                    <a:pt x="1559" y="1941"/>
                    <a:pt x="1562" y="1944"/>
                    <a:pt x="1565" y="1947"/>
                  </a:cubicBezTo>
                  <a:cubicBezTo>
                    <a:pt x="1568" y="1950"/>
                    <a:pt x="1572" y="1953"/>
                    <a:pt x="1575" y="1956"/>
                  </a:cubicBezTo>
                  <a:cubicBezTo>
                    <a:pt x="1581" y="1961"/>
                    <a:pt x="1588" y="1967"/>
                    <a:pt x="1594" y="1971"/>
                  </a:cubicBezTo>
                  <a:cubicBezTo>
                    <a:pt x="1595" y="1973"/>
                    <a:pt x="1597" y="1974"/>
                    <a:pt x="1598" y="1975"/>
                  </a:cubicBezTo>
                  <a:cubicBezTo>
                    <a:pt x="1600" y="1976"/>
                    <a:pt x="1601" y="1977"/>
                    <a:pt x="1603" y="1978"/>
                  </a:cubicBezTo>
                  <a:cubicBezTo>
                    <a:pt x="1604" y="1979"/>
                    <a:pt x="1604" y="1979"/>
                    <a:pt x="1605" y="1980"/>
                  </a:cubicBezTo>
                  <a:cubicBezTo>
                    <a:pt x="1606" y="1980"/>
                    <a:pt x="1607" y="1981"/>
                    <a:pt x="1607" y="1981"/>
                  </a:cubicBezTo>
                  <a:cubicBezTo>
                    <a:pt x="1609" y="1982"/>
                    <a:pt x="1610" y="1983"/>
                    <a:pt x="1612" y="1984"/>
                  </a:cubicBezTo>
                  <a:cubicBezTo>
                    <a:pt x="1617" y="1988"/>
                    <a:pt x="1623" y="1991"/>
                    <a:pt x="1628" y="1993"/>
                  </a:cubicBezTo>
                  <a:cubicBezTo>
                    <a:pt x="1634" y="1995"/>
                    <a:pt x="1638" y="1996"/>
                    <a:pt x="1642" y="1996"/>
                  </a:cubicBezTo>
                  <a:cubicBezTo>
                    <a:pt x="1646" y="1997"/>
                    <a:pt x="1650" y="1996"/>
                    <a:pt x="1652" y="1996"/>
                  </a:cubicBezTo>
                  <a:cubicBezTo>
                    <a:pt x="1654" y="1996"/>
                    <a:pt x="1655" y="1995"/>
                    <a:pt x="1655" y="1995"/>
                  </a:cubicBezTo>
                  <a:cubicBezTo>
                    <a:pt x="1655" y="1995"/>
                    <a:pt x="1654" y="1995"/>
                    <a:pt x="1652" y="1996"/>
                  </a:cubicBezTo>
                  <a:cubicBezTo>
                    <a:pt x="1651" y="1996"/>
                    <a:pt x="1651" y="1996"/>
                    <a:pt x="1650" y="1996"/>
                  </a:cubicBezTo>
                  <a:cubicBezTo>
                    <a:pt x="1650" y="1996"/>
                    <a:pt x="1649" y="1996"/>
                    <a:pt x="1649" y="1996"/>
                  </a:cubicBezTo>
                  <a:cubicBezTo>
                    <a:pt x="1649" y="1996"/>
                    <a:pt x="1648" y="1996"/>
                    <a:pt x="1648" y="1996"/>
                  </a:cubicBezTo>
                  <a:cubicBezTo>
                    <a:pt x="1647" y="1996"/>
                    <a:pt x="1646" y="1995"/>
                    <a:pt x="1645" y="1995"/>
                  </a:cubicBezTo>
                  <a:cubicBezTo>
                    <a:pt x="1644" y="1995"/>
                    <a:pt x="1644" y="1995"/>
                    <a:pt x="1643" y="1995"/>
                  </a:cubicBezTo>
                  <a:cubicBezTo>
                    <a:pt x="1639" y="1994"/>
                    <a:pt x="1634" y="1993"/>
                    <a:pt x="1630" y="1990"/>
                  </a:cubicBezTo>
                  <a:cubicBezTo>
                    <a:pt x="1628" y="1990"/>
                    <a:pt x="1627" y="1989"/>
                    <a:pt x="1626" y="1988"/>
                  </a:cubicBezTo>
                  <a:cubicBezTo>
                    <a:pt x="1625" y="1988"/>
                    <a:pt x="1625" y="1988"/>
                    <a:pt x="1624" y="1987"/>
                  </a:cubicBezTo>
                  <a:cubicBezTo>
                    <a:pt x="1623" y="1987"/>
                    <a:pt x="1623" y="1987"/>
                    <a:pt x="1622" y="1986"/>
                  </a:cubicBezTo>
                  <a:cubicBezTo>
                    <a:pt x="1621" y="1985"/>
                    <a:pt x="1620" y="1984"/>
                    <a:pt x="1618" y="1984"/>
                  </a:cubicBezTo>
                  <a:cubicBezTo>
                    <a:pt x="1617" y="1983"/>
                    <a:pt x="1616" y="1982"/>
                    <a:pt x="1614" y="1981"/>
                  </a:cubicBezTo>
                  <a:cubicBezTo>
                    <a:pt x="1613" y="1980"/>
                    <a:pt x="1612" y="1979"/>
                    <a:pt x="1610" y="1978"/>
                  </a:cubicBezTo>
                  <a:cubicBezTo>
                    <a:pt x="1610" y="1977"/>
                    <a:pt x="1609" y="1976"/>
                    <a:pt x="1608" y="1976"/>
                  </a:cubicBezTo>
                  <a:cubicBezTo>
                    <a:pt x="1608" y="1975"/>
                    <a:pt x="1607" y="1975"/>
                    <a:pt x="1606" y="1974"/>
                  </a:cubicBezTo>
                  <a:cubicBezTo>
                    <a:pt x="1605" y="1973"/>
                    <a:pt x="1603" y="1972"/>
                    <a:pt x="1602" y="1971"/>
                  </a:cubicBezTo>
                  <a:cubicBezTo>
                    <a:pt x="1600" y="1969"/>
                    <a:pt x="1599" y="1968"/>
                    <a:pt x="1598" y="1967"/>
                  </a:cubicBezTo>
                  <a:cubicBezTo>
                    <a:pt x="1597" y="1966"/>
                    <a:pt x="1596" y="1965"/>
                    <a:pt x="1595" y="1965"/>
                  </a:cubicBezTo>
                  <a:cubicBezTo>
                    <a:pt x="1595" y="1965"/>
                    <a:pt x="1595" y="1965"/>
                    <a:pt x="1595" y="1965"/>
                  </a:cubicBezTo>
                  <a:cubicBezTo>
                    <a:pt x="1597" y="1965"/>
                    <a:pt x="1598" y="1965"/>
                    <a:pt x="1599" y="1965"/>
                  </a:cubicBezTo>
                  <a:cubicBezTo>
                    <a:pt x="1600" y="1966"/>
                    <a:pt x="1601" y="1966"/>
                    <a:pt x="1603" y="1966"/>
                  </a:cubicBezTo>
                  <a:cubicBezTo>
                    <a:pt x="1605" y="1966"/>
                    <a:pt x="1607" y="1967"/>
                    <a:pt x="1610" y="1967"/>
                  </a:cubicBezTo>
                  <a:cubicBezTo>
                    <a:pt x="1611" y="1967"/>
                    <a:pt x="1612" y="1967"/>
                    <a:pt x="1613" y="1967"/>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4" y="1968"/>
                    <a:pt x="1614" y="1968"/>
                    <a:pt x="1614" y="1968"/>
                  </a:cubicBezTo>
                  <a:cubicBezTo>
                    <a:pt x="1615" y="1968"/>
                    <a:pt x="1615" y="1968"/>
                    <a:pt x="1615" y="1968"/>
                  </a:cubicBezTo>
                  <a:cubicBezTo>
                    <a:pt x="1615" y="1968"/>
                    <a:pt x="1615" y="1968"/>
                    <a:pt x="1615" y="1968"/>
                  </a:cubicBezTo>
                  <a:cubicBezTo>
                    <a:pt x="1616" y="1968"/>
                    <a:pt x="1616" y="1968"/>
                    <a:pt x="1617" y="1968"/>
                  </a:cubicBezTo>
                  <a:cubicBezTo>
                    <a:pt x="1617" y="1968"/>
                    <a:pt x="1618" y="1968"/>
                    <a:pt x="1618" y="1968"/>
                  </a:cubicBezTo>
                  <a:cubicBezTo>
                    <a:pt x="1619" y="1969"/>
                    <a:pt x="1619" y="1969"/>
                    <a:pt x="1620" y="1969"/>
                  </a:cubicBezTo>
                  <a:cubicBezTo>
                    <a:pt x="1621" y="1969"/>
                    <a:pt x="1622" y="1969"/>
                    <a:pt x="1623" y="1970"/>
                  </a:cubicBezTo>
                  <a:cubicBezTo>
                    <a:pt x="1625" y="1970"/>
                    <a:pt x="1627" y="1971"/>
                    <a:pt x="1629" y="1972"/>
                  </a:cubicBezTo>
                  <a:cubicBezTo>
                    <a:pt x="1631" y="1973"/>
                    <a:pt x="1633" y="1973"/>
                    <a:pt x="1634" y="1974"/>
                  </a:cubicBezTo>
                  <a:cubicBezTo>
                    <a:pt x="1635" y="1975"/>
                    <a:pt x="1636" y="1975"/>
                    <a:pt x="1636" y="1975"/>
                  </a:cubicBezTo>
                  <a:cubicBezTo>
                    <a:pt x="1637" y="1976"/>
                    <a:pt x="1638" y="1976"/>
                    <a:pt x="1639" y="1977"/>
                  </a:cubicBezTo>
                  <a:cubicBezTo>
                    <a:pt x="1639" y="1977"/>
                    <a:pt x="1640" y="1977"/>
                    <a:pt x="1640" y="1978"/>
                  </a:cubicBezTo>
                  <a:cubicBezTo>
                    <a:pt x="1641" y="1978"/>
                    <a:pt x="1641" y="1978"/>
                    <a:pt x="1642" y="1979"/>
                  </a:cubicBezTo>
                  <a:cubicBezTo>
                    <a:pt x="1643" y="1979"/>
                    <a:pt x="1643" y="1980"/>
                    <a:pt x="1644" y="1980"/>
                  </a:cubicBezTo>
                  <a:cubicBezTo>
                    <a:pt x="1644" y="1980"/>
                    <a:pt x="1645" y="1981"/>
                    <a:pt x="1645" y="1981"/>
                  </a:cubicBezTo>
                  <a:cubicBezTo>
                    <a:pt x="1645" y="1981"/>
                    <a:pt x="1645" y="1980"/>
                    <a:pt x="1644" y="1980"/>
                  </a:cubicBezTo>
                  <a:cubicBezTo>
                    <a:pt x="1644" y="1979"/>
                    <a:pt x="1644" y="1978"/>
                    <a:pt x="1643" y="1978"/>
                  </a:cubicBezTo>
                  <a:cubicBezTo>
                    <a:pt x="1643" y="1977"/>
                    <a:pt x="1642" y="1977"/>
                    <a:pt x="1642" y="1976"/>
                  </a:cubicBezTo>
                  <a:cubicBezTo>
                    <a:pt x="1641" y="1975"/>
                    <a:pt x="1641" y="1975"/>
                    <a:pt x="1640" y="1974"/>
                  </a:cubicBezTo>
                  <a:cubicBezTo>
                    <a:pt x="1639" y="1973"/>
                    <a:pt x="1638" y="1972"/>
                    <a:pt x="1637" y="1971"/>
                  </a:cubicBezTo>
                  <a:cubicBezTo>
                    <a:pt x="1636" y="1970"/>
                    <a:pt x="1635" y="1969"/>
                    <a:pt x="1634" y="1969"/>
                  </a:cubicBezTo>
                  <a:cubicBezTo>
                    <a:pt x="1634" y="1968"/>
                    <a:pt x="1633" y="1967"/>
                    <a:pt x="1632" y="1967"/>
                  </a:cubicBezTo>
                  <a:cubicBezTo>
                    <a:pt x="1630" y="1965"/>
                    <a:pt x="1628" y="1964"/>
                    <a:pt x="1626" y="1963"/>
                  </a:cubicBezTo>
                  <a:cubicBezTo>
                    <a:pt x="1625" y="1963"/>
                    <a:pt x="1623" y="1962"/>
                    <a:pt x="1622" y="1962"/>
                  </a:cubicBezTo>
                  <a:cubicBezTo>
                    <a:pt x="1622" y="1962"/>
                    <a:pt x="1621" y="1961"/>
                    <a:pt x="1620" y="1961"/>
                  </a:cubicBezTo>
                  <a:cubicBezTo>
                    <a:pt x="1620" y="1961"/>
                    <a:pt x="1619" y="1961"/>
                    <a:pt x="1618" y="1961"/>
                  </a:cubicBezTo>
                  <a:cubicBezTo>
                    <a:pt x="1618" y="1960"/>
                    <a:pt x="1617" y="1960"/>
                    <a:pt x="1617" y="1960"/>
                  </a:cubicBezTo>
                  <a:cubicBezTo>
                    <a:pt x="1616" y="1960"/>
                    <a:pt x="1616" y="1960"/>
                    <a:pt x="1616" y="1960"/>
                  </a:cubicBezTo>
                  <a:cubicBezTo>
                    <a:pt x="1616" y="1960"/>
                    <a:pt x="1616" y="1960"/>
                    <a:pt x="1616" y="1960"/>
                  </a:cubicBezTo>
                  <a:cubicBezTo>
                    <a:pt x="1616" y="1960"/>
                    <a:pt x="1616" y="1960"/>
                    <a:pt x="1616" y="1960"/>
                  </a:cubicBezTo>
                  <a:cubicBezTo>
                    <a:pt x="1615" y="1960"/>
                    <a:pt x="1615" y="1960"/>
                    <a:pt x="1615" y="1960"/>
                  </a:cubicBezTo>
                  <a:cubicBezTo>
                    <a:pt x="1613" y="1959"/>
                    <a:pt x="1612" y="1959"/>
                    <a:pt x="1611" y="1959"/>
                  </a:cubicBezTo>
                  <a:cubicBezTo>
                    <a:pt x="1608" y="1959"/>
                    <a:pt x="1606" y="1959"/>
                    <a:pt x="1603" y="1958"/>
                  </a:cubicBezTo>
                  <a:cubicBezTo>
                    <a:pt x="1602" y="1958"/>
                    <a:pt x="1601" y="1958"/>
                    <a:pt x="1600" y="1958"/>
                  </a:cubicBezTo>
                  <a:cubicBezTo>
                    <a:pt x="1599" y="1958"/>
                    <a:pt x="1598" y="1958"/>
                    <a:pt x="1596" y="1958"/>
                  </a:cubicBezTo>
                  <a:cubicBezTo>
                    <a:pt x="1596" y="1958"/>
                    <a:pt x="1595" y="1958"/>
                    <a:pt x="1595" y="1958"/>
                  </a:cubicBezTo>
                  <a:cubicBezTo>
                    <a:pt x="1594" y="1958"/>
                    <a:pt x="1594" y="1958"/>
                    <a:pt x="1593" y="1958"/>
                  </a:cubicBezTo>
                  <a:cubicBezTo>
                    <a:pt x="1592" y="1957"/>
                    <a:pt x="1591" y="1957"/>
                    <a:pt x="1590" y="1957"/>
                  </a:cubicBezTo>
                  <a:cubicBezTo>
                    <a:pt x="1588" y="1957"/>
                    <a:pt x="1587" y="1956"/>
                    <a:pt x="1585" y="1956"/>
                  </a:cubicBezTo>
                  <a:cubicBezTo>
                    <a:pt x="1585" y="1956"/>
                    <a:pt x="1585" y="1956"/>
                    <a:pt x="1585" y="1956"/>
                  </a:cubicBezTo>
                  <a:cubicBezTo>
                    <a:pt x="1583" y="1954"/>
                    <a:pt x="1581" y="1952"/>
                    <a:pt x="1580" y="1951"/>
                  </a:cubicBezTo>
                  <a:cubicBezTo>
                    <a:pt x="1577" y="1948"/>
                    <a:pt x="1573" y="1945"/>
                    <a:pt x="1570" y="1942"/>
                  </a:cubicBezTo>
                  <a:cubicBezTo>
                    <a:pt x="1567" y="1939"/>
                    <a:pt x="1564" y="1936"/>
                    <a:pt x="1561" y="1933"/>
                  </a:cubicBezTo>
                  <a:cubicBezTo>
                    <a:pt x="1554" y="1927"/>
                    <a:pt x="1548" y="1921"/>
                    <a:pt x="1541" y="1914"/>
                  </a:cubicBezTo>
                  <a:cubicBezTo>
                    <a:pt x="1538" y="1911"/>
                    <a:pt x="1534" y="1908"/>
                    <a:pt x="1531" y="1905"/>
                  </a:cubicBezTo>
                  <a:cubicBezTo>
                    <a:pt x="1529" y="1904"/>
                    <a:pt x="1528" y="1902"/>
                    <a:pt x="1526" y="1901"/>
                  </a:cubicBezTo>
                  <a:cubicBezTo>
                    <a:pt x="1524" y="1899"/>
                    <a:pt x="1522" y="1898"/>
                    <a:pt x="1521" y="1896"/>
                  </a:cubicBezTo>
                  <a:cubicBezTo>
                    <a:pt x="1520" y="1896"/>
                    <a:pt x="1520" y="1895"/>
                    <a:pt x="1519" y="1895"/>
                  </a:cubicBezTo>
                  <a:cubicBezTo>
                    <a:pt x="1550" y="1908"/>
                    <a:pt x="1578" y="1920"/>
                    <a:pt x="1596" y="1928"/>
                  </a:cubicBezTo>
                  <a:cubicBezTo>
                    <a:pt x="1628" y="1943"/>
                    <a:pt x="1663" y="1965"/>
                    <a:pt x="1698" y="1989"/>
                  </a:cubicBezTo>
                  <a:cubicBezTo>
                    <a:pt x="1698" y="1989"/>
                    <a:pt x="1698" y="1989"/>
                    <a:pt x="1698" y="1989"/>
                  </a:cubicBezTo>
                  <a:cubicBezTo>
                    <a:pt x="1699" y="1990"/>
                    <a:pt x="1699" y="1991"/>
                    <a:pt x="1699" y="1992"/>
                  </a:cubicBezTo>
                  <a:cubicBezTo>
                    <a:pt x="1700" y="1993"/>
                    <a:pt x="1700" y="1994"/>
                    <a:pt x="1701" y="1995"/>
                  </a:cubicBezTo>
                  <a:cubicBezTo>
                    <a:pt x="1701" y="1997"/>
                    <a:pt x="1702" y="2000"/>
                    <a:pt x="1703" y="2003"/>
                  </a:cubicBezTo>
                  <a:cubicBezTo>
                    <a:pt x="1703" y="2005"/>
                    <a:pt x="1704" y="2008"/>
                    <a:pt x="1705" y="2011"/>
                  </a:cubicBezTo>
                  <a:cubicBezTo>
                    <a:pt x="1705" y="2014"/>
                    <a:pt x="1706" y="2017"/>
                    <a:pt x="1707" y="2020"/>
                  </a:cubicBezTo>
                  <a:cubicBezTo>
                    <a:pt x="1707" y="2023"/>
                    <a:pt x="1708" y="2026"/>
                    <a:pt x="1709" y="2029"/>
                  </a:cubicBezTo>
                  <a:cubicBezTo>
                    <a:pt x="1709" y="2033"/>
                    <a:pt x="1710" y="2036"/>
                    <a:pt x="1711" y="2039"/>
                  </a:cubicBezTo>
                  <a:cubicBezTo>
                    <a:pt x="1711" y="2041"/>
                    <a:pt x="1712" y="2042"/>
                    <a:pt x="1712" y="2044"/>
                  </a:cubicBezTo>
                  <a:cubicBezTo>
                    <a:pt x="1712" y="2045"/>
                    <a:pt x="1713" y="2047"/>
                    <a:pt x="1713" y="2048"/>
                  </a:cubicBezTo>
                  <a:cubicBezTo>
                    <a:pt x="1714" y="2051"/>
                    <a:pt x="1715" y="2054"/>
                    <a:pt x="1717" y="2057"/>
                  </a:cubicBezTo>
                  <a:cubicBezTo>
                    <a:pt x="1718" y="2059"/>
                    <a:pt x="1719" y="2062"/>
                    <a:pt x="1720" y="2064"/>
                  </a:cubicBezTo>
                  <a:cubicBezTo>
                    <a:pt x="1721" y="2065"/>
                    <a:pt x="1722" y="2066"/>
                    <a:pt x="1722" y="2067"/>
                  </a:cubicBezTo>
                  <a:cubicBezTo>
                    <a:pt x="1723" y="2068"/>
                    <a:pt x="1723" y="2069"/>
                    <a:pt x="1724" y="2070"/>
                  </a:cubicBezTo>
                  <a:cubicBezTo>
                    <a:pt x="1725" y="2070"/>
                    <a:pt x="1725" y="2071"/>
                    <a:pt x="1726" y="2072"/>
                  </a:cubicBezTo>
                  <a:cubicBezTo>
                    <a:pt x="1726" y="2073"/>
                    <a:pt x="1727" y="2073"/>
                    <a:pt x="1727" y="2074"/>
                  </a:cubicBezTo>
                  <a:cubicBezTo>
                    <a:pt x="1728" y="2075"/>
                    <a:pt x="1729" y="2076"/>
                    <a:pt x="1730" y="2076"/>
                  </a:cubicBezTo>
                  <a:cubicBezTo>
                    <a:pt x="1730" y="2077"/>
                    <a:pt x="1731" y="2077"/>
                    <a:pt x="1731" y="2077"/>
                  </a:cubicBezTo>
                  <a:cubicBezTo>
                    <a:pt x="1731" y="2077"/>
                    <a:pt x="1730" y="2076"/>
                    <a:pt x="1730" y="2076"/>
                  </a:cubicBezTo>
                  <a:cubicBezTo>
                    <a:pt x="1730" y="2075"/>
                    <a:pt x="1729" y="2074"/>
                    <a:pt x="1729" y="2073"/>
                  </a:cubicBezTo>
                  <a:cubicBezTo>
                    <a:pt x="1728" y="2072"/>
                    <a:pt x="1728" y="2071"/>
                    <a:pt x="1728" y="2071"/>
                  </a:cubicBezTo>
                  <a:cubicBezTo>
                    <a:pt x="1727" y="2070"/>
                    <a:pt x="1727" y="2069"/>
                    <a:pt x="1727" y="2068"/>
                  </a:cubicBezTo>
                  <a:cubicBezTo>
                    <a:pt x="1726" y="2067"/>
                    <a:pt x="1726" y="2066"/>
                    <a:pt x="1726" y="2065"/>
                  </a:cubicBezTo>
                  <a:cubicBezTo>
                    <a:pt x="1725" y="2064"/>
                    <a:pt x="1725" y="2063"/>
                    <a:pt x="1724" y="2062"/>
                  </a:cubicBezTo>
                  <a:cubicBezTo>
                    <a:pt x="1724" y="2060"/>
                    <a:pt x="1723" y="2057"/>
                    <a:pt x="1722" y="2055"/>
                  </a:cubicBezTo>
                  <a:cubicBezTo>
                    <a:pt x="1722" y="2052"/>
                    <a:pt x="1721" y="2049"/>
                    <a:pt x="1720" y="2046"/>
                  </a:cubicBezTo>
                  <a:cubicBezTo>
                    <a:pt x="1720" y="2043"/>
                    <a:pt x="1719" y="2040"/>
                    <a:pt x="1718" y="2037"/>
                  </a:cubicBezTo>
                  <a:cubicBezTo>
                    <a:pt x="1718" y="2034"/>
                    <a:pt x="1717" y="2031"/>
                    <a:pt x="1716" y="2028"/>
                  </a:cubicBezTo>
                  <a:cubicBezTo>
                    <a:pt x="1716" y="2025"/>
                    <a:pt x="1715" y="2021"/>
                    <a:pt x="1714" y="2018"/>
                  </a:cubicBezTo>
                  <a:cubicBezTo>
                    <a:pt x="1714" y="2017"/>
                    <a:pt x="1713" y="2015"/>
                    <a:pt x="1713" y="2014"/>
                  </a:cubicBezTo>
                  <a:cubicBezTo>
                    <a:pt x="1712" y="2012"/>
                    <a:pt x="1712" y="2011"/>
                    <a:pt x="1711" y="2009"/>
                  </a:cubicBezTo>
                  <a:cubicBezTo>
                    <a:pt x="1710" y="2006"/>
                    <a:pt x="1709" y="2003"/>
                    <a:pt x="1708" y="2001"/>
                  </a:cubicBezTo>
                  <a:cubicBezTo>
                    <a:pt x="1707" y="1998"/>
                    <a:pt x="1706" y="1996"/>
                    <a:pt x="1705" y="1993"/>
                  </a:cubicBezTo>
                  <a:cubicBezTo>
                    <a:pt x="1705" y="1993"/>
                    <a:pt x="1705" y="1993"/>
                    <a:pt x="1705" y="1993"/>
                  </a:cubicBezTo>
                  <a:cubicBezTo>
                    <a:pt x="1711" y="1997"/>
                    <a:pt x="1718" y="2002"/>
                    <a:pt x="1724" y="2006"/>
                  </a:cubicBezTo>
                  <a:cubicBezTo>
                    <a:pt x="1725" y="2007"/>
                    <a:pt x="1725" y="2008"/>
                    <a:pt x="1725" y="2009"/>
                  </a:cubicBezTo>
                  <a:cubicBezTo>
                    <a:pt x="1726" y="2010"/>
                    <a:pt x="1726" y="2011"/>
                    <a:pt x="1727" y="2012"/>
                  </a:cubicBezTo>
                  <a:cubicBezTo>
                    <a:pt x="1727" y="2013"/>
                    <a:pt x="1728" y="2014"/>
                    <a:pt x="1728" y="2015"/>
                  </a:cubicBezTo>
                  <a:cubicBezTo>
                    <a:pt x="1729" y="2017"/>
                    <a:pt x="1729" y="2018"/>
                    <a:pt x="1730" y="2019"/>
                  </a:cubicBezTo>
                  <a:cubicBezTo>
                    <a:pt x="1731" y="2022"/>
                    <a:pt x="1732" y="2025"/>
                    <a:pt x="1733" y="2028"/>
                  </a:cubicBezTo>
                  <a:cubicBezTo>
                    <a:pt x="1734" y="2032"/>
                    <a:pt x="1735" y="2035"/>
                    <a:pt x="1736" y="2039"/>
                  </a:cubicBezTo>
                  <a:cubicBezTo>
                    <a:pt x="1737" y="2041"/>
                    <a:pt x="1737" y="2042"/>
                    <a:pt x="1738" y="2044"/>
                  </a:cubicBezTo>
                  <a:cubicBezTo>
                    <a:pt x="1738" y="2046"/>
                    <a:pt x="1739" y="2048"/>
                    <a:pt x="1740" y="2050"/>
                  </a:cubicBezTo>
                  <a:cubicBezTo>
                    <a:pt x="1741" y="2054"/>
                    <a:pt x="1742" y="2058"/>
                    <a:pt x="1743" y="2061"/>
                  </a:cubicBezTo>
                  <a:cubicBezTo>
                    <a:pt x="1745" y="2064"/>
                    <a:pt x="1745" y="2064"/>
                    <a:pt x="1745" y="2064"/>
                  </a:cubicBezTo>
                  <a:cubicBezTo>
                    <a:pt x="1745" y="2065"/>
                    <a:pt x="1745" y="2066"/>
                    <a:pt x="1746" y="2067"/>
                  </a:cubicBezTo>
                  <a:cubicBezTo>
                    <a:pt x="1747" y="2069"/>
                    <a:pt x="1747" y="2071"/>
                    <a:pt x="1748" y="2073"/>
                  </a:cubicBezTo>
                  <a:cubicBezTo>
                    <a:pt x="1749" y="2075"/>
                    <a:pt x="1750" y="2077"/>
                    <a:pt x="1751" y="2078"/>
                  </a:cubicBezTo>
                  <a:cubicBezTo>
                    <a:pt x="1752" y="2079"/>
                    <a:pt x="1752" y="2080"/>
                    <a:pt x="1753" y="2081"/>
                  </a:cubicBezTo>
                  <a:cubicBezTo>
                    <a:pt x="1753" y="2082"/>
                    <a:pt x="1754" y="2082"/>
                    <a:pt x="1755" y="2083"/>
                  </a:cubicBezTo>
                  <a:cubicBezTo>
                    <a:pt x="1755" y="2084"/>
                    <a:pt x="1756" y="2085"/>
                    <a:pt x="1756" y="2086"/>
                  </a:cubicBezTo>
                  <a:cubicBezTo>
                    <a:pt x="1757" y="2086"/>
                    <a:pt x="1757" y="2087"/>
                    <a:pt x="1758" y="2088"/>
                  </a:cubicBezTo>
                  <a:cubicBezTo>
                    <a:pt x="1759" y="2089"/>
                    <a:pt x="1760" y="2091"/>
                    <a:pt x="1762" y="2092"/>
                  </a:cubicBezTo>
                  <a:cubicBezTo>
                    <a:pt x="1762" y="2093"/>
                    <a:pt x="1763" y="2093"/>
                    <a:pt x="1764" y="2094"/>
                  </a:cubicBezTo>
                  <a:cubicBezTo>
                    <a:pt x="1764" y="2095"/>
                    <a:pt x="1765" y="2095"/>
                    <a:pt x="1766" y="2096"/>
                  </a:cubicBezTo>
                  <a:cubicBezTo>
                    <a:pt x="1766" y="2096"/>
                    <a:pt x="1766" y="2096"/>
                    <a:pt x="1767" y="2097"/>
                  </a:cubicBezTo>
                  <a:cubicBezTo>
                    <a:pt x="1767" y="2097"/>
                    <a:pt x="1767" y="2097"/>
                    <a:pt x="1767" y="2097"/>
                  </a:cubicBezTo>
                  <a:cubicBezTo>
                    <a:pt x="1768" y="2098"/>
                    <a:pt x="1769" y="2098"/>
                    <a:pt x="1769" y="2099"/>
                  </a:cubicBezTo>
                  <a:cubicBezTo>
                    <a:pt x="1771" y="2100"/>
                    <a:pt x="1772" y="2101"/>
                    <a:pt x="1773" y="2101"/>
                  </a:cubicBezTo>
                  <a:cubicBezTo>
                    <a:pt x="1775" y="2102"/>
                    <a:pt x="1776" y="2103"/>
                    <a:pt x="1777" y="2103"/>
                  </a:cubicBezTo>
                  <a:cubicBezTo>
                    <a:pt x="1778" y="2104"/>
                    <a:pt x="1779" y="2104"/>
                    <a:pt x="1780" y="2105"/>
                  </a:cubicBezTo>
                  <a:cubicBezTo>
                    <a:pt x="1781" y="2105"/>
                    <a:pt x="1781" y="2105"/>
                    <a:pt x="1782" y="2105"/>
                  </a:cubicBezTo>
                  <a:cubicBezTo>
                    <a:pt x="1782" y="2105"/>
                    <a:pt x="1783" y="2105"/>
                    <a:pt x="1783" y="2105"/>
                  </a:cubicBezTo>
                  <a:cubicBezTo>
                    <a:pt x="1784" y="2106"/>
                    <a:pt x="1785" y="2106"/>
                    <a:pt x="1785" y="2106"/>
                  </a:cubicBezTo>
                  <a:cubicBezTo>
                    <a:pt x="1786" y="2106"/>
                    <a:pt x="1787" y="2106"/>
                    <a:pt x="1787" y="2106"/>
                  </a:cubicBezTo>
                  <a:cubicBezTo>
                    <a:pt x="1788" y="2106"/>
                    <a:pt x="1789" y="2106"/>
                    <a:pt x="1789" y="2106"/>
                  </a:cubicBezTo>
                  <a:cubicBezTo>
                    <a:pt x="1789" y="2106"/>
                    <a:pt x="1788" y="2106"/>
                    <a:pt x="1787" y="2106"/>
                  </a:cubicBezTo>
                  <a:cubicBezTo>
                    <a:pt x="1787" y="2105"/>
                    <a:pt x="1785" y="2105"/>
                    <a:pt x="1784" y="2104"/>
                  </a:cubicBezTo>
                  <a:cubicBezTo>
                    <a:pt x="1783" y="2104"/>
                    <a:pt x="1783" y="2103"/>
                    <a:pt x="1783" y="2103"/>
                  </a:cubicBezTo>
                  <a:cubicBezTo>
                    <a:pt x="1782" y="2103"/>
                    <a:pt x="1782" y="2103"/>
                    <a:pt x="1781" y="2102"/>
                  </a:cubicBezTo>
                  <a:cubicBezTo>
                    <a:pt x="1780" y="2102"/>
                    <a:pt x="1779" y="2101"/>
                    <a:pt x="1778" y="2101"/>
                  </a:cubicBezTo>
                  <a:cubicBezTo>
                    <a:pt x="1777" y="2100"/>
                    <a:pt x="1776" y="2099"/>
                    <a:pt x="1775" y="2098"/>
                  </a:cubicBezTo>
                  <a:cubicBezTo>
                    <a:pt x="1774" y="2097"/>
                    <a:pt x="1773" y="2096"/>
                    <a:pt x="1772" y="2095"/>
                  </a:cubicBezTo>
                  <a:cubicBezTo>
                    <a:pt x="1772" y="2095"/>
                    <a:pt x="1771" y="2094"/>
                    <a:pt x="1771" y="2094"/>
                  </a:cubicBezTo>
                  <a:cubicBezTo>
                    <a:pt x="1771" y="2093"/>
                    <a:pt x="1770" y="2093"/>
                    <a:pt x="1770" y="2093"/>
                  </a:cubicBezTo>
                  <a:cubicBezTo>
                    <a:pt x="1770" y="2093"/>
                    <a:pt x="1770" y="2092"/>
                    <a:pt x="1769" y="2092"/>
                  </a:cubicBezTo>
                  <a:cubicBezTo>
                    <a:pt x="1769" y="2091"/>
                    <a:pt x="1768" y="2091"/>
                    <a:pt x="1768" y="2090"/>
                  </a:cubicBezTo>
                  <a:cubicBezTo>
                    <a:pt x="1767" y="2090"/>
                    <a:pt x="1767" y="2089"/>
                    <a:pt x="1766" y="2088"/>
                  </a:cubicBezTo>
                  <a:cubicBezTo>
                    <a:pt x="1765" y="2087"/>
                    <a:pt x="1764" y="2086"/>
                    <a:pt x="1763" y="2084"/>
                  </a:cubicBezTo>
                  <a:cubicBezTo>
                    <a:pt x="1763" y="2083"/>
                    <a:pt x="1762" y="2083"/>
                    <a:pt x="1762" y="2082"/>
                  </a:cubicBezTo>
                  <a:cubicBezTo>
                    <a:pt x="1761" y="2081"/>
                    <a:pt x="1761" y="2080"/>
                    <a:pt x="1760" y="2080"/>
                  </a:cubicBezTo>
                  <a:cubicBezTo>
                    <a:pt x="1759" y="2076"/>
                    <a:pt x="1757" y="2073"/>
                    <a:pt x="1755" y="2070"/>
                  </a:cubicBezTo>
                  <a:cubicBezTo>
                    <a:pt x="1754" y="2068"/>
                    <a:pt x="1754" y="2066"/>
                    <a:pt x="1753" y="2064"/>
                  </a:cubicBezTo>
                  <a:cubicBezTo>
                    <a:pt x="1753" y="2063"/>
                    <a:pt x="1752" y="2062"/>
                    <a:pt x="1752" y="2062"/>
                  </a:cubicBezTo>
                  <a:cubicBezTo>
                    <a:pt x="1751" y="2059"/>
                    <a:pt x="1751" y="2059"/>
                    <a:pt x="1751" y="2059"/>
                  </a:cubicBezTo>
                  <a:cubicBezTo>
                    <a:pt x="1749" y="2055"/>
                    <a:pt x="1748" y="2051"/>
                    <a:pt x="1747" y="2047"/>
                  </a:cubicBezTo>
                  <a:cubicBezTo>
                    <a:pt x="1746" y="2046"/>
                    <a:pt x="1746" y="2044"/>
                    <a:pt x="1745" y="2042"/>
                  </a:cubicBezTo>
                  <a:cubicBezTo>
                    <a:pt x="1744" y="2040"/>
                    <a:pt x="1744" y="2038"/>
                    <a:pt x="1743" y="2036"/>
                  </a:cubicBezTo>
                  <a:cubicBezTo>
                    <a:pt x="1741" y="2033"/>
                    <a:pt x="1740" y="2029"/>
                    <a:pt x="1739" y="2026"/>
                  </a:cubicBezTo>
                  <a:cubicBezTo>
                    <a:pt x="1737" y="2023"/>
                    <a:pt x="1736" y="2020"/>
                    <a:pt x="1734" y="2017"/>
                  </a:cubicBezTo>
                  <a:cubicBezTo>
                    <a:pt x="1733" y="2016"/>
                    <a:pt x="1733" y="2015"/>
                    <a:pt x="1732" y="2014"/>
                  </a:cubicBezTo>
                  <a:cubicBezTo>
                    <a:pt x="1731" y="2012"/>
                    <a:pt x="1730" y="2011"/>
                    <a:pt x="1729" y="2010"/>
                  </a:cubicBezTo>
                  <a:cubicBezTo>
                    <a:pt x="1729" y="2010"/>
                    <a:pt x="1729" y="2010"/>
                    <a:pt x="1729" y="2009"/>
                  </a:cubicBezTo>
                  <a:cubicBezTo>
                    <a:pt x="1756" y="2027"/>
                    <a:pt x="1782" y="2044"/>
                    <a:pt x="1808" y="2057"/>
                  </a:cubicBezTo>
                  <a:cubicBezTo>
                    <a:pt x="1779" y="2038"/>
                    <a:pt x="1757" y="2020"/>
                    <a:pt x="1740" y="2004"/>
                  </a:cubicBezTo>
                  <a:cubicBezTo>
                    <a:pt x="1742" y="2006"/>
                    <a:pt x="1745" y="2007"/>
                    <a:pt x="1748" y="2009"/>
                  </a:cubicBezTo>
                  <a:cubicBezTo>
                    <a:pt x="1750" y="2009"/>
                    <a:pt x="1751" y="2010"/>
                    <a:pt x="1752" y="2010"/>
                  </a:cubicBezTo>
                  <a:cubicBezTo>
                    <a:pt x="1753" y="2011"/>
                    <a:pt x="1754" y="2011"/>
                    <a:pt x="1755" y="2012"/>
                  </a:cubicBezTo>
                  <a:cubicBezTo>
                    <a:pt x="1756" y="2012"/>
                    <a:pt x="1758" y="2013"/>
                    <a:pt x="1759" y="2013"/>
                  </a:cubicBezTo>
                  <a:cubicBezTo>
                    <a:pt x="1760" y="2014"/>
                    <a:pt x="1761" y="2014"/>
                    <a:pt x="1762" y="2015"/>
                  </a:cubicBezTo>
                  <a:cubicBezTo>
                    <a:pt x="1767" y="2016"/>
                    <a:pt x="1772" y="2018"/>
                    <a:pt x="1777" y="2019"/>
                  </a:cubicBezTo>
                  <a:cubicBezTo>
                    <a:pt x="1782" y="2020"/>
                    <a:pt x="1787" y="2021"/>
                    <a:pt x="1792" y="2022"/>
                  </a:cubicBezTo>
                  <a:cubicBezTo>
                    <a:pt x="1795" y="2023"/>
                    <a:pt x="1797" y="2023"/>
                    <a:pt x="1799" y="2024"/>
                  </a:cubicBezTo>
                  <a:cubicBezTo>
                    <a:pt x="1800" y="2024"/>
                    <a:pt x="1800" y="2024"/>
                    <a:pt x="1801" y="2025"/>
                  </a:cubicBezTo>
                  <a:cubicBezTo>
                    <a:pt x="1802" y="2025"/>
                    <a:pt x="1802" y="2025"/>
                    <a:pt x="1803" y="2025"/>
                  </a:cubicBezTo>
                  <a:cubicBezTo>
                    <a:pt x="1803" y="2025"/>
                    <a:pt x="1804" y="2025"/>
                    <a:pt x="1804" y="2026"/>
                  </a:cubicBezTo>
                  <a:cubicBezTo>
                    <a:pt x="1805" y="2026"/>
                    <a:pt x="1805" y="2026"/>
                    <a:pt x="1806" y="2026"/>
                  </a:cubicBezTo>
                  <a:cubicBezTo>
                    <a:pt x="1810" y="2028"/>
                    <a:pt x="1814" y="2030"/>
                    <a:pt x="1818" y="2032"/>
                  </a:cubicBezTo>
                  <a:cubicBezTo>
                    <a:pt x="1822" y="2034"/>
                    <a:pt x="1825" y="2036"/>
                    <a:pt x="1828" y="2039"/>
                  </a:cubicBezTo>
                  <a:cubicBezTo>
                    <a:pt x="1829" y="2039"/>
                    <a:pt x="1829" y="2040"/>
                    <a:pt x="1830" y="2040"/>
                  </a:cubicBezTo>
                  <a:cubicBezTo>
                    <a:pt x="1831" y="2041"/>
                    <a:pt x="1831" y="2042"/>
                    <a:pt x="1832" y="2042"/>
                  </a:cubicBezTo>
                  <a:cubicBezTo>
                    <a:pt x="1833" y="2043"/>
                    <a:pt x="1833" y="2043"/>
                    <a:pt x="1834" y="2044"/>
                  </a:cubicBezTo>
                  <a:cubicBezTo>
                    <a:pt x="1834" y="2045"/>
                    <a:pt x="1835" y="2045"/>
                    <a:pt x="1835" y="2046"/>
                  </a:cubicBezTo>
                  <a:cubicBezTo>
                    <a:pt x="1837" y="2047"/>
                    <a:pt x="1837" y="2048"/>
                    <a:pt x="1838" y="2049"/>
                  </a:cubicBezTo>
                  <a:cubicBezTo>
                    <a:pt x="1839" y="2050"/>
                    <a:pt x="1840" y="2051"/>
                    <a:pt x="1841" y="2052"/>
                  </a:cubicBezTo>
                  <a:cubicBezTo>
                    <a:pt x="1841" y="2052"/>
                    <a:pt x="1842" y="2053"/>
                    <a:pt x="1843" y="2054"/>
                  </a:cubicBezTo>
                  <a:cubicBezTo>
                    <a:pt x="1843" y="2055"/>
                    <a:pt x="1844" y="2055"/>
                    <a:pt x="1844" y="2056"/>
                  </a:cubicBezTo>
                  <a:cubicBezTo>
                    <a:pt x="1845" y="2057"/>
                    <a:pt x="1845" y="2057"/>
                    <a:pt x="1845" y="2057"/>
                  </a:cubicBezTo>
                  <a:cubicBezTo>
                    <a:pt x="1845" y="2057"/>
                    <a:pt x="1845" y="2057"/>
                    <a:pt x="1844" y="2055"/>
                  </a:cubicBezTo>
                  <a:cubicBezTo>
                    <a:pt x="1844" y="2054"/>
                    <a:pt x="1843" y="2053"/>
                    <a:pt x="1842" y="2051"/>
                  </a:cubicBezTo>
                  <a:cubicBezTo>
                    <a:pt x="1842" y="2050"/>
                    <a:pt x="1841" y="2049"/>
                    <a:pt x="1840" y="2047"/>
                  </a:cubicBezTo>
                  <a:cubicBezTo>
                    <a:pt x="1839" y="2046"/>
                    <a:pt x="1839" y="2045"/>
                    <a:pt x="1838" y="2044"/>
                  </a:cubicBezTo>
                  <a:cubicBezTo>
                    <a:pt x="1836" y="2041"/>
                    <a:pt x="1834" y="2038"/>
                    <a:pt x="1831" y="2035"/>
                  </a:cubicBezTo>
                  <a:cubicBezTo>
                    <a:pt x="1828" y="2032"/>
                    <a:pt x="1825" y="2030"/>
                    <a:pt x="1821" y="2027"/>
                  </a:cubicBezTo>
                  <a:cubicBezTo>
                    <a:pt x="1817" y="2024"/>
                    <a:pt x="1813" y="2022"/>
                    <a:pt x="1809" y="2020"/>
                  </a:cubicBezTo>
                  <a:cubicBezTo>
                    <a:pt x="1804" y="2018"/>
                    <a:pt x="1799" y="2016"/>
                    <a:pt x="1794" y="2015"/>
                  </a:cubicBezTo>
                  <a:cubicBezTo>
                    <a:pt x="1789" y="2014"/>
                    <a:pt x="1784" y="2013"/>
                    <a:pt x="1779" y="2012"/>
                  </a:cubicBezTo>
                  <a:cubicBezTo>
                    <a:pt x="1774" y="2010"/>
                    <a:pt x="1770" y="2009"/>
                    <a:pt x="1765" y="2007"/>
                  </a:cubicBezTo>
                  <a:cubicBezTo>
                    <a:pt x="1760" y="2006"/>
                    <a:pt x="1756" y="2004"/>
                    <a:pt x="1751" y="2002"/>
                  </a:cubicBezTo>
                  <a:cubicBezTo>
                    <a:pt x="1747" y="2000"/>
                    <a:pt x="1743" y="1999"/>
                    <a:pt x="1739" y="1997"/>
                  </a:cubicBezTo>
                  <a:cubicBezTo>
                    <a:pt x="1735" y="1995"/>
                    <a:pt x="1731" y="1993"/>
                    <a:pt x="1728" y="1991"/>
                  </a:cubicBezTo>
                  <a:cubicBezTo>
                    <a:pt x="1727" y="1991"/>
                    <a:pt x="1726" y="1991"/>
                    <a:pt x="1726" y="1990"/>
                  </a:cubicBezTo>
                  <a:cubicBezTo>
                    <a:pt x="1712" y="1977"/>
                    <a:pt x="1702" y="1965"/>
                    <a:pt x="1694" y="1955"/>
                  </a:cubicBezTo>
                  <a:cubicBezTo>
                    <a:pt x="1749" y="1969"/>
                    <a:pt x="1792" y="1994"/>
                    <a:pt x="1845" y="2004"/>
                  </a:cubicBezTo>
                  <a:cubicBezTo>
                    <a:pt x="1845" y="2004"/>
                    <a:pt x="1845" y="2004"/>
                    <a:pt x="1846" y="2005"/>
                  </a:cubicBezTo>
                  <a:cubicBezTo>
                    <a:pt x="1847" y="2005"/>
                    <a:pt x="1849" y="2006"/>
                    <a:pt x="1852" y="2007"/>
                  </a:cubicBezTo>
                  <a:cubicBezTo>
                    <a:pt x="1854" y="2008"/>
                    <a:pt x="1856" y="2010"/>
                    <a:pt x="1859" y="2011"/>
                  </a:cubicBezTo>
                  <a:cubicBezTo>
                    <a:pt x="1860" y="2011"/>
                    <a:pt x="1861" y="2012"/>
                    <a:pt x="1862" y="2013"/>
                  </a:cubicBezTo>
                  <a:cubicBezTo>
                    <a:pt x="1864" y="2013"/>
                    <a:pt x="1865" y="2014"/>
                    <a:pt x="1866" y="2015"/>
                  </a:cubicBezTo>
                  <a:cubicBezTo>
                    <a:pt x="1868" y="2016"/>
                    <a:pt x="1869" y="2016"/>
                    <a:pt x="1871" y="2017"/>
                  </a:cubicBezTo>
                  <a:cubicBezTo>
                    <a:pt x="1871" y="2018"/>
                    <a:pt x="1872" y="2018"/>
                    <a:pt x="1873" y="2018"/>
                  </a:cubicBezTo>
                  <a:cubicBezTo>
                    <a:pt x="1873" y="2019"/>
                    <a:pt x="1874" y="2019"/>
                    <a:pt x="1875" y="2020"/>
                  </a:cubicBezTo>
                  <a:cubicBezTo>
                    <a:pt x="1876" y="2021"/>
                    <a:pt x="1878" y="2022"/>
                    <a:pt x="1879" y="2023"/>
                  </a:cubicBezTo>
                  <a:cubicBezTo>
                    <a:pt x="1881" y="2024"/>
                    <a:pt x="1882" y="2024"/>
                    <a:pt x="1884" y="2025"/>
                  </a:cubicBezTo>
                  <a:cubicBezTo>
                    <a:pt x="1885" y="2026"/>
                    <a:pt x="1887" y="2028"/>
                    <a:pt x="1888" y="2029"/>
                  </a:cubicBezTo>
                  <a:cubicBezTo>
                    <a:pt x="1889" y="2029"/>
                    <a:pt x="1890" y="2030"/>
                    <a:pt x="1891" y="2030"/>
                  </a:cubicBezTo>
                  <a:cubicBezTo>
                    <a:pt x="1892" y="2031"/>
                    <a:pt x="1892" y="2031"/>
                    <a:pt x="1893" y="2032"/>
                  </a:cubicBezTo>
                  <a:cubicBezTo>
                    <a:pt x="1900" y="2036"/>
                    <a:pt x="1906" y="2042"/>
                    <a:pt x="1912" y="2047"/>
                  </a:cubicBezTo>
                  <a:cubicBezTo>
                    <a:pt x="1919" y="2053"/>
                    <a:pt x="1925" y="2059"/>
                    <a:pt x="1931" y="2065"/>
                  </a:cubicBezTo>
                  <a:cubicBezTo>
                    <a:pt x="1932" y="2067"/>
                    <a:pt x="1934" y="2069"/>
                    <a:pt x="1936" y="2071"/>
                  </a:cubicBezTo>
                  <a:cubicBezTo>
                    <a:pt x="1937" y="2072"/>
                    <a:pt x="1938" y="2074"/>
                    <a:pt x="1940" y="2076"/>
                  </a:cubicBezTo>
                  <a:cubicBezTo>
                    <a:pt x="1943" y="2079"/>
                    <a:pt x="1945" y="2083"/>
                    <a:pt x="1948" y="2086"/>
                  </a:cubicBezTo>
                  <a:cubicBezTo>
                    <a:pt x="1950" y="2088"/>
                    <a:pt x="1951" y="2090"/>
                    <a:pt x="1952" y="2092"/>
                  </a:cubicBezTo>
                  <a:cubicBezTo>
                    <a:pt x="1954" y="2094"/>
                    <a:pt x="1955" y="2095"/>
                    <a:pt x="1956" y="2097"/>
                  </a:cubicBezTo>
                  <a:cubicBezTo>
                    <a:pt x="1957" y="2099"/>
                    <a:pt x="1959" y="2101"/>
                    <a:pt x="1960" y="2103"/>
                  </a:cubicBezTo>
                  <a:cubicBezTo>
                    <a:pt x="1961" y="2104"/>
                    <a:pt x="1961" y="2105"/>
                    <a:pt x="1962" y="2106"/>
                  </a:cubicBezTo>
                  <a:cubicBezTo>
                    <a:pt x="1962" y="2107"/>
                    <a:pt x="1963" y="2108"/>
                    <a:pt x="1964" y="2108"/>
                  </a:cubicBezTo>
                  <a:cubicBezTo>
                    <a:pt x="1965" y="2110"/>
                    <a:pt x="1966" y="2112"/>
                    <a:pt x="1967" y="2114"/>
                  </a:cubicBezTo>
                  <a:cubicBezTo>
                    <a:pt x="1968" y="2116"/>
                    <a:pt x="1970" y="2118"/>
                    <a:pt x="1971" y="2120"/>
                  </a:cubicBezTo>
                  <a:cubicBezTo>
                    <a:pt x="1972" y="2122"/>
                    <a:pt x="1973" y="2124"/>
                    <a:pt x="1974" y="2125"/>
                  </a:cubicBezTo>
                  <a:cubicBezTo>
                    <a:pt x="1975" y="2127"/>
                    <a:pt x="1976" y="2129"/>
                    <a:pt x="1977" y="2131"/>
                  </a:cubicBezTo>
                  <a:cubicBezTo>
                    <a:pt x="1981" y="2139"/>
                    <a:pt x="1985" y="2146"/>
                    <a:pt x="1989" y="2153"/>
                  </a:cubicBezTo>
                  <a:cubicBezTo>
                    <a:pt x="1991" y="2156"/>
                    <a:pt x="1992" y="2160"/>
                    <a:pt x="1994" y="2163"/>
                  </a:cubicBezTo>
                  <a:cubicBezTo>
                    <a:pt x="1996" y="2166"/>
                    <a:pt x="1997" y="2170"/>
                    <a:pt x="1999" y="2173"/>
                  </a:cubicBezTo>
                  <a:cubicBezTo>
                    <a:pt x="2005" y="2185"/>
                    <a:pt x="2010" y="2195"/>
                    <a:pt x="2013" y="2203"/>
                  </a:cubicBezTo>
                  <a:cubicBezTo>
                    <a:pt x="2015" y="2206"/>
                    <a:pt x="2016" y="2209"/>
                    <a:pt x="2017" y="2211"/>
                  </a:cubicBezTo>
                  <a:cubicBezTo>
                    <a:pt x="2018" y="2213"/>
                    <a:pt x="2019" y="2214"/>
                    <a:pt x="2019" y="2214"/>
                  </a:cubicBezTo>
                  <a:cubicBezTo>
                    <a:pt x="2019" y="2214"/>
                    <a:pt x="2018" y="2213"/>
                    <a:pt x="2018" y="2211"/>
                  </a:cubicBezTo>
                  <a:cubicBezTo>
                    <a:pt x="2017" y="2209"/>
                    <a:pt x="2016" y="2206"/>
                    <a:pt x="2015" y="2202"/>
                  </a:cubicBezTo>
                  <a:cubicBezTo>
                    <a:pt x="2013" y="2198"/>
                    <a:pt x="2012" y="2194"/>
                    <a:pt x="2010" y="2188"/>
                  </a:cubicBezTo>
                  <a:cubicBezTo>
                    <a:pt x="2009" y="2186"/>
                    <a:pt x="2008" y="2183"/>
                    <a:pt x="2006" y="2180"/>
                  </a:cubicBezTo>
                  <a:cubicBezTo>
                    <a:pt x="2005" y="2177"/>
                    <a:pt x="2004" y="2174"/>
                    <a:pt x="2003" y="2171"/>
                  </a:cubicBezTo>
                  <a:cubicBezTo>
                    <a:pt x="2002" y="2168"/>
                    <a:pt x="2000" y="2164"/>
                    <a:pt x="1999" y="2161"/>
                  </a:cubicBezTo>
                  <a:cubicBezTo>
                    <a:pt x="1997" y="2157"/>
                    <a:pt x="1996" y="2154"/>
                    <a:pt x="1994" y="2150"/>
                  </a:cubicBezTo>
                  <a:cubicBezTo>
                    <a:pt x="1992" y="2147"/>
                    <a:pt x="1991" y="2143"/>
                    <a:pt x="1989" y="2139"/>
                  </a:cubicBezTo>
                  <a:cubicBezTo>
                    <a:pt x="1988" y="2137"/>
                    <a:pt x="1987" y="2135"/>
                    <a:pt x="1986" y="2134"/>
                  </a:cubicBezTo>
                  <a:cubicBezTo>
                    <a:pt x="1986" y="2133"/>
                    <a:pt x="1985" y="2132"/>
                    <a:pt x="1985" y="2131"/>
                  </a:cubicBezTo>
                  <a:cubicBezTo>
                    <a:pt x="1985" y="2130"/>
                    <a:pt x="1984" y="2130"/>
                    <a:pt x="1984" y="2130"/>
                  </a:cubicBezTo>
                  <a:cubicBezTo>
                    <a:pt x="1985" y="2130"/>
                    <a:pt x="1987" y="2131"/>
                    <a:pt x="1988" y="2132"/>
                  </a:cubicBezTo>
                  <a:cubicBezTo>
                    <a:pt x="1990" y="2133"/>
                    <a:pt x="1993" y="2135"/>
                    <a:pt x="1995" y="2137"/>
                  </a:cubicBezTo>
                  <a:cubicBezTo>
                    <a:pt x="1998" y="2139"/>
                    <a:pt x="2001" y="2141"/>
                    <a:pt x="2004" y="2143"/>
                  </a:cubicBezTo>
                  <a:cubicBezTo>
                    <a:pt x="2007" y="2145"/>
                    <a:pt x="2010" y="2147"/>
                    <a:pt x="2014" y="2149"/>
                  </a:cubicBezTo>
                  <a:cubicBezTo>
                    <a:pt x="2017" y="2152"/>
                    <a:pt x="2020" y="2154"/>
                    <a:pt x="2024" y="2157"/>
                  </a:cubicBezTo>
                  <a:cubicBezTo>
                    <a:pt x="2027" y="2159"/>
                    <a:pt x="2030" y="2162"/>
                    <a:pt x="2034" y="2164"/>
                  </a:cubicBezTo>
                  <a:cubicBezTo>
                    <a:pt x="2036" y="2167"/>
                    <a:pt x="2036" y="2167"/>
                    <a:pt x="2036" y="2167"/>
                  </a:cubicBezTo>
                  <a:cubicBezTo>
                    <a:pt x="2037" y="2167"/>
                    <a:pt x="2038" y="2168"/>
                    <a:pt x="2038" y="2169"/>
                  </a:cubicBezTo>
                  <a:cubicBezTo>
                    <a:pt x="2040" y="2170"/>
                    <a:pt x="2041" y="2172"/>
                    <a:pt x="2043" y="2173"/>
                  </a:cubicBezTo>
                  <a:cubicBezTo>
                    <a:pt x="2046" y="2176"/>
                    <a:pt x="2049" y="2179"/>
                    <a:pt x="2051" y="2182"/>
                  </a:cubicBezTo>
                  <a:cubicBezTo>
                    <a:pt x="2054" y="2185"/>
                    <a:pt x="2056" y="2188"/>
                    <a:pt x="2058" y="2191"/>
                  </a:cubicBezTo>
                  <a:cubicBezTo>
                    <a:pt x="2060" y="2194"/>
                    <a:pt x="2062" y="2197"/>
                    <a:pt x="2064" y="2200"/>
                  </a:cubicBezTo>
                  <a:cubicBezTo>
                    <a:pt x="2064" y="2201"/>
                    <a:pt x="2065" y="2202"/>
                    <a:pt x="2066" y="2204"/>
                  </a:cubicBezTo>
                  <a:cubicBezTo>
                    <a:pt x="2067" y="2205"/>
                    <a:pt x="2067" y="2206"/>
                    <a:pt x="2068" y="2207"/>
                  </a:cubicBezTo>
                  <a:cubicBezTo>
                    <a:pt x="2068" y="2209"/>
                    <a:pt x="2069" y="2210"/>
                    <a:pt x="2069" y="2211"/>
                  </a:cubicBezTo>
                  <a:cubicBezTo>
                    <a:pt x="2070" y="2212"/>
                    <a:pt x="2070" y="2213"/>
                    <a:pt x="2071" y="2214"/>
                  </a:cubicBezTo>
                  <a:cubicBezTo>
                    <a:pt x="2071" y="2215"/>
                    <a:pt x="2072" y="2217"/>
                    <a:pt x="2072" y="2218"/>
                  </a:cubicBezTo>
                  <a:cubicBezTo>
                    <a:pt x="2073" y="2219"/>
                    <a:pt x="2073" y="2219"/>
                    <a:pt x="2073" y="2219"/>
                  </a:cubicBezTo>
                  <a:cubicBezTo>
                    <a:pt x="2073" y="2219"/>
                    <a:pt x="2073" y="2219"/>
                    <a:pt x="2073" y="2218"/>
                  </a:cubicBezTo>
                  <a:cubicBezTo>
                    <a:pt x="2072" y="2217"/>
                    <a:pt x="2072" y="2215"/>
                    <a:pt x="2072" y="2213"/>
                  </a:cubicBezTo>
                  <a:cubicBezTo>
                    <a:pt x="2072" y="2212"/>
                    <a:pt x="2072" y="2211"/>
                    <a:pt x="2072" y="2210"/>
                  </a:cubicBezTo>
                  <a:cubicBezTo>
                    <a:pt x="2071" y="2209"/>
                    <a:pt x="2071" y="2208"/>
                    <a:pt x="2071" y="2206"/>
                  </a:cubicBezTo>
                  <a:cubicBezTo>
                    <a:pt x="2070" y="2205"/>
                    <a:pt x="2070" y="2204"/>
                    <a:pt x="2069" y="2202"/>
                  </a:cubicBezTo>
                  <a:cubicBezTo>
                    <a:pt x="2069" y="2201"/>
                    <a:pt x="2068" y="2199"/>
                    <a:pt x="2068" y="2198"/>
                  </a:cubicBezTo>
                  <a:cubicBezTo>
                    <a:pt x="2067" y="2196"/>
                    <a:pt x="2067" y="2194"/>
                    <a:pt x="2066" y="2193"/>
                  </a:cubicBezTo>
                  <a:cubicBezTo>
                    <a:pt x="2065" y="2191"/>
                    <a:pt x="2064" y="2190"/>
                    <a:pt x="2063" y="2188"/>
                  </a:cubicBezTo>
                  <a:cubicBezTo>
                    <a:pt x="2061" y="2184"/>
                    <a:pt x="2059" y="2181"/>
                    <a:pt x="2057" y="2178"/>
                  </a:cubicBezTo>
                  <a:cubicBezTo>
                    <a:pt x="2056" y="2177"/>
                    <a:pt x="2055" y="2176"/>
                    <a:pt x="2055" y="2175"/>
                  </a:cubicBezTo>
                  <a:cubicBezTo>
                    <a:pt x="2054" y="2174"/>
                    <a:pt x="2053" y="2173"/>
                    <a:pt x="2053" y="2173"/>
                  </a:cubicBezTo>
                  <a:cubicBezTo>
                    <a:pt x="2051" y="2171"/>
                    <a:pt x="2050" y="2169"/>
                    <a:pt x="2048" y="2168"/>
                  </a:cubicBezTo>
                  <a:cubicBezTo>
                    <a:pt x="2047" y="2166"/>
                    <a:pt x="2045" y="2165"/>
                    <a:pt x="2044" y="2163"/>
                  </a:cubicBezTo>
                  <a:cubicBezTo>
                    <a:pt x="2043" y="2162"/>
                    <a:pt x="2042" y="2161"/>
                    <a:pt x="2041" y="2161"/>
                  </a:cubicBezTo>
                  <a:cubicBezTo>
                    <a:pt x="2039" y="2158"/>
                    <a:pt x="2039" y="2158"/>
                    <a:pt x="2039" y="2158"/>
                  </a:cubicBezTo>
                  <a:cubicBezTo>
                    <a:pt x="2035" y="2156"/>
                    <a:pt x="2032" y="2153"/>
                    <a:pt x="2028" y="2150"/>
                  </a:cubicBezTo>
                  <a:cubicBezTo>
                    <a:pt x="2026" y="2149"/>
                    <a:pt x="2025" y="2148"/>
                    <a:pt x="2023" y="2147"/>
                  </a:cubicBezTo>
                  <a:cubicBezTo>
                    <a:pt x="2021" y="2146"/>
                    <a:pt x="2019" y="2144"/>
                    <a:pt x="2018" y="2143"/>
                  </a:cubicBezTo>
                  <a:cubicBezTo>
                    <a:pt x="2014" y="2141"/>
                    <a:pt x="2010" y="2139"/>
                    <a:pt x="2007" y="2138"/>
                  </a:cubicBezTo>
                  <a:cubicBezTo>
                    <a:pt x="2004" y="2136"/>
                    <a:pt x="2001" y="2134"/>
                    <a:pt x="1998" y="2133"/>
                  </a:cubicBezTo>
                  <a:cubicBezTo>
                    <a:pt x="1995" y="2132"/>
                    <a:pt x="1992" y="2130"/>
                    <a:pt x="1989" y="2129"/>
                  </a:cubicBezTo>
                  <a:cubicBezTo>
                    <a:pt x="1987" y="2128"/>
                    <a:pt x="1985" y="2127"/>
                    <a:pt x="1983" y="2127"/>
                  </a:cubicBezTo>
                  <a:cubicBezTo>
                    <a:pt x="1983" y="2127"/>
                    <a:pt x="1983" y="2127"/>
                    <a:pt x="1983" y="2127"/>
                  </a:cubicBezTo>
                  <a:cubicBezTo>
                    <a:pt x="1982" y="2125"/>
                    <a:pt x="1981" y="2124"/>
                    <a:pt x="1980" y="2122"/>
                  </a:cubicBezTo>
                  <a:cubicBezTo>
                    <a:pt x="1979" y="2120"/>
                    <a:pt x="1978" y="2118"/>
                    <a:pt x="1977" y="2116"/>
                  </a:cubicBezTo>
                  <a:cubicBezTo>
                    <a:pt x="1976" y="2114"/>
                    <a:pt x="1975" y="2112"/>
                    <a:pt x="1974" y="2110"/>
                  </a:cubicBezTo>
                  <a:cubicBezTo>
                    <a:pt x="1973" y="2108"/>
                    <a:pt x="1971" y="2106"/>
                    <a:pt x="1970" y="2104"/>
                  </a:cubicBezTo>
                  <a:cubicBezTo>
                    <a:pt x="1970" y="2103"/>
                    <a:pt x="1969" y="2102"/>
                    <a:pt x="1968" y="2101"/>
                  </a:cubicBezTo>
                  <a:cubicBezTo>
                    <a:pt x="1968" y="2101"/>
                    <a:pt x="1967" y="2100"/>
                    <a:pt x="1967" y="2099"/>
                  </a:cubicBezTo>
                  <a:cubicBezTo>
                    <a:pt x="1965" y="2097"/>
                    <a:pt x="1964" y="2095"/>
                    <a:pt x="1963" y="2093"/>
                  </a:cubicBezTo>
                  <a:cubicBezTo>
                    <a:pt x="1961" y="2091"/>
                    <a:pt x="1960" y="2089"/>
                    <a:pt x="1959" y="2087"/>
                  </a:cubicBezTo>
                  <a:cubicBezTo>
                    <a:pt x="1957" y="2085"/>
                    <a:pt x="1956" y="2083"/>
                    <a:pt x="1955" y="2081"/>
                  </a:cubicBezTo>
                  <a:cubicBezTo>
                    <a:pt x="1952" y="2078"/>
                    <a:pt x="1949" y="2074"/>
                    <a:pt x="1946" y="2071"/>
                  </a:cubicBezTo>
                  <a:cubicBezTo>
                    <a:pt x="1944" y="2069"/>
                    <a:pt x="1943" y="2067"/>
                    <a:pt x="1941" y="2065"/>
                  </a:cubicBezTo>
                  <a:cubicBezTo>
                    <a:pt x="1940" y="2064"/>
                    <a:pt x="1938" y="2062"/>
                    <a:pt x="1937" y="2060"/>
                  </a:cubicBezTo>
                  <a:cubicBezTo>
                    <a:pt x="1936" y="2059"/>
                    <a:pt x="1935" y="2059"/>
                    <a:pt x="1934" y="2058"/>
                  </a:cubicBezTo>
                  <a:cubicBezTo>
                    <a:pt x="1934" y="2058"/>
                    <a:pt x="1934" y="2058"/>
                    <a:pt x="1934" y="2058"/>
                  </a:cubicBezTo>
                  <a:cubicBezTo>
                    <a:pt x="1934" y="2057"/>
                    <a:pt x="1934" y="2057"/>
                    <a:pt x="1934" y="2057"/>
                  </a:cubicBezTo>
                  <a:cubicBezTo>
                    <a:pt x="1934" y="2057"/>
                    <a:pt x="1934" y="2057"/>
                    <a:pt x="1934" y="2057"/>
                  </a:cubicBezTo>
                  <a:cubicBezTo>
                    <a:pt x="1934" y="2057"/>
                    <a:pt x="1934" y="2057"/>
                    <a:pt x="1934" y="2057"/>
                  </a:cubicBezTo>
                  <a:cubicBezTo>
                    <a:pt x="1933" y="2057"/>
                    <a:pt x="1933" y="2057"/>
                    <a:pt x="1933" y="2057"/>
                  </a:cubicBezTo>
                  <a:cubicBezTo>
                    <a:pt x="1932" y="2055"/>
                    <a:pt x="1932" y="2055"/>
                    <a:pt x="1932" y="2055"/>
                  </a:cubicBezTo>
                  <a:cubicBezTo>
                    <a:pt x="1931" y="2055"/>
                    <a:pt x="1930" y="2054"/>
                    <a:pt x="1930" y="2053"/>
                  </a:cubicBezTo>
                  <a:cubicBezTo>
                    <a:pt x="1930" y="2054"/>
                    <a:pt x="1931" y="2054"/>
                    <a:pt x="1932" y="2054"/>
                  </a:cubicBezTo>
                  <a:cubicBezTo>
                    <a:pt x="1933" y="2055"/>
                    <a:pt x="1935" y="2056"/>
                    <a:pt x="1936" y="2057"/>
                  </a:cubicBezTo>
                  <a:cubicBezTo>
                    <a:pt x="1942" y="2060"/>
                    <a:pt x="1949" y="2063"/>
                    <a:pt x="1955" y="2066"/>
                  </a:cubicBezTo>
                  <a:cubicBezTo>
                    <a:pt x="1956" y="2066"/>
                    <a:pt x="1956" y="2066"/>
                    <a:pt x="1956" y="2066"/>
                  </a:cubicBezTo>
                  <a:cubicBezTo>
                    <a:pt x="1958" y="2067"/>
                    <a:pt x="1958" y="2067"/>
                    <a:pt x="1958" y="2067"/>
                  </a:cubicBezTo>
                  <a:cubicBezTo>
                    <a:pt x="1960" y="2068"/>
                    <a:pt x="1960" y="2068"/>
                    <a:pt x="1960" y="2068"/>
                  </a:cubicBezTo>
                  <a:cubicBezTo>
                    <a:pt x="1962" y="2068"/>
                    <a:pt x="1963" y="2069"/>
                    <a:pt x="1965" y="2070"/>
                  </a:cubicBezTo>
                  <a:cubicBezTo>
                    <a:pt x="1968" y="2071"/>
                    <a:pt x="1971" y="2072"/>
                    <a:pt x="1975" y="2073"/>
                  </a:cubicBezTo>
                  <a:cubicBezTo>
                    <a:pt x="1981" y="2075"/>
                    <a:pt x="1988" y="2077"/>
                    <a:pt x="1994" y="2080"/>
                  </a:cubicBezTo>
                  <a:cubicBezTo>
                    <a:pt x="2000" y="2082"/>
                    <a:pt x="2005" y="2084"/>
                    <a:pt x="2011" y="2087"/>
                  </a:cubicBezTo>
                  <a:cubicBezTo>
                    <a:pt x="2016" y="2089"/>
                    <a:pt x="2021" y="2092"/>
                    <a:pt x="2025" y="2095"/>
                  </a:cubicBezTo>
                  <a:cubicBezTo>
                    <a:pt x="2029" y="2098"/>
                    <a:pt x="2033" y="2101"/>
                    <a:pt x="2036" y="2103"/>
                  </a:cubicBezTo>
                  <a:cubicBezTo>
                    <a:pt x="2039" y="2106"/>
                    <a:pt x="2041" y="2109"/>
                    <a:pt x="2043" y="2111"/>
                  </a:cubicBezTo>
                  <a:cubicBezTo>
                    <a:pt x="2044" y="2113"/>
                    <a:pt x="2045" y="2114"/>
                    <a:pt x="2045" y="2115"/>
                  </a:cubicBezTo>
                  <a:cubicBezTo>
                    <a:pt x="2046" y="2116"/>
                    <a:pt x="2046" y="2116"/>
                    <a:pt x="2047" y="2117"/>
                  </a:cubicBezTo>
                  <a:cubicBezTo>
                    <a:pt x="2048" y="2119"/>
                    <a:pt x="2048" y="2119"/>
                    <a:pt x="2048" y="2119"/>
                  </a:cubicBezTo>
                  <a:cubicBezTo>
                    <a:pt x="2048" y="2119"/>
                    <a:pt x="2048" y="2119"/>
                    <a:pt x="2047" y="2117"/>
                  </a:cubicBezTo>
                  <a:cubicBezTo>
                    <a:pt x="2047" y="2116"/>
                    <a:pt x="2047" y="2115"/>
                    <a:pt x="2046" y="2114"/>
                  </a:cubicBezTo>
                  <a:cubicBezTo>
                    <a:pt x="2046" y="2113"/>
                    <a:pt x="2045" y="2112"/>
                    <a:pt x="2044" y="2111"/>
                  </a:cubicBezTo>
                  <a:cubicBezTo>
                    <a:pt x="2043" y="2108"/>
                    <a:pt x="2041" y="2105"/>
                    <a:pt x="2038" y="2101"/>
                  </a:cubicBezTo>
                  <a:cubicBezTo>
                    <a:pt x="2035" y="2098"/>
                    <a:pt x="2032" y="2095"/>
                    <a:pt x="2027" y="2091"/>
                  </a:cubicBezTo>
                  <a:cubicBezTo>
                    <a:pt x="2023" y="2088"/>
                    <a:pt x="2019" y="2084"/>
                    <a:pt x="2013" y="2081"/>
                  </a:cubicBezTo>
                  <a:cubicBezTo>
                    <a:pt x="2008" y="2078"/>
                    <a:pt x="2002" y="2076"/>
                    <a:pt x="1996" y="2073"/>
                  </a:cubicBezTo>
                  <a:cubicBezTo>
                    <a:pt x="1993" y="2072"/>
                    <a:pt x="1990" y="2071"/>
                    <a:pt x="1987" y="2069"/>
                  </a:cubicBezTo>
                  <a:cubicBezTo>
                    <a:pt x="1984" y="2068"/>
                    <a:pt x="1980" y="2067"/>
                    <a:pt x="1977" y="2066"/>
                  </a:cubicBezTo>
                  <a:cubicBezTo>
                    <a:pt x="1974" y="2065"/>
                    <a:pt x="1971" y="2063"/>
                    <a:pt x="1968" y="2062"/>
                  </a:cubicBezTo>
                  <a:cubicBezTo>
                    <a:pt x="1966" y="2062"/>
                    <a:pt x="1964" y="2061"/>
                    <a:pt x="1963" y="2060"/>
                  </a:cubicBezTo>
                  <a:cubicBezTo>
                    <a:pt x="1960" y="2059"/>
                    <a:pt x="1960" y="2059"/>
                    <a:pt x="1960" y="2059"/>
                  </a:cubicBezTo>
                  <a:cubicBezTo>
                    <a:pt x="1960" y="2059"/>
                    <a:pt x="1960" y="2059"/>
                    <a:pt x="1959" y="2059"/>
                  </a:cubicBezTo>
                  <a:cubicBezTo>
                    <a:pt x="1958" y="2058"/>
                    <a:pt x="1958" y="2058"/>
                    <a:pt x="1958" y="2058"/>
                  </a:cubicBezTo>
                  <a:cubicBezTo>
                    <a:pt x="1953" y="2056"/>
                    <a:pt x="1953" y="2056"/>
                    <a:pt x="1953" y="2056"/>
                  </a:cubicBezTo>
                  <a:cubicBezTo>
                    <a:pt x="1952" y="2056"/>
                    <a:pt x="1950" y="2055"/>
                    <a:pt x="1949" y="2054"/>
                  </a:cubicBezTo>
                  <a:cubicBezTo>
                    <a:pt x="1947" y="2054"/>
                    <a:pt x="1946" y="2053"/>
                    <a:pt x="1944" y="2052"/>
                  </a:cubicBezTo>
                  <a:cubicBezTo>
                    <a:pt x="1943" y="2051"/>
                    <a:pt x="1941" y="2051"/>
                    <a:pt x="1940" y="2050"/>
                  </a:cubicBezTo>
                  <a:cubicBezTo>
                    <a:pt x="1936" y="2048"/>
                    <a:pt x="1933" y="2047"/>
                    <a:pt x="1930" y="2045"/>
                  </a:cubicBezTo>
                  <a:cubicBezTo>
                    <a:pt x="1934" y="2046"/>
                    <a:pt x="1938" y="2047"/>
                    <a:pt x="1942" y="2048"/>
                  </a:cubicBezTo>
                  <a:cubicBezTo>
                    <a:pt x="1945" y="2049"/>
                    <a:pt x="1947" y="2049"/>
                    <a:pt x="1950" y="2050"/>
                  </a:cubicBezTo>
                  <a:cubicBezTo>
                    <a:pt x="1951" y="2050"/>
                    <a:pt x="1953" y="2050"/>
                    <a:pt x="1954" y="2050"/>
                  </a:cubicBezTo>
                  <a:cubicBezTo>
                    <a:pt x="1955" y="2050"/>
                    <a:pt x="1957" y="2050"/>
                    <a:pt x="1958" y="2050"/>
                  </a:cubicBezTo>
                  <a:cubicBezTo>
                    <a:pt x="1964" y="2051"/>
                    <a:pt x="1969" y="2051"/>
                    <a:pt x="1974" y="2051"/>
                  </a:cubicBezTo>
                  <a:cubicBezTo>
                    <a:pt x="1977" y="2051"/>
                    <a:pt x="1980" y="2051"/>
                    <a:pt x="1982" y="2051"/>
                  </a:cubicBezTo>
                  <a:cubicBezTo>
                    <a:pt x="1985" y="2052"/>
                    <a:pt x="1988" y="2052"/>
                    <a:pt x="1990" y="2052"/>
                  </a:cubicBezTo>
                  <a:cubicBezTo>
                    <a:pt x="1993" y="2052"/>
                    <a:pt x="1996" y="2052"/>
                    <a:pt x="1998" y="2052"/>
                  </a:cubicBezTo>
                  <a:cubicBezTo>
                    <a:pt x="2001" y="2053"/>
                    <a:pt x="2003" y="2053"/>
                    <a:pt x="2006" y="2053"/>
                  </a:cubicBezTo>
                  <a:cubicBezTo>
                    <a:pt x="2011" y="2054"/>
                    <a:pt x="2015" y="2055"/>
                    <a:pt x="2020" y="2056"/>
                  </a:cubicBezTo>
                  <a:cubicBezTo>
                    <a:pt x="2022" y="2056"/>
                    <a:pt x="2024" y="2057"/>
                    <a:pt x="2026" y="2058"/>
                  </a:cubicBezTo>
                  <a:cubicBezTo>
                    <a:pt x="2027" y="2058"/>
                    <a:pt x="2027" y="2058"/>
                    <a:pt x="2028" y="2058"/>
                  </a:cubicBezTo>
                  <a:cubicBezTo>
                    <a:pt x="2028" y="2058"/>
                    <a:pt x="2028" y="2059"/>
                    <a:pt x="2029" y="2059"/>
                  </a:cubicBezTo>
                  <a:cubicBezTo>
                    <a:pt x="2029" y="2059"/>
                    <a:pt x="2030" y="2059"/>
                    <a:pt x="2030" y="2059"/>
                  </a:cubicBezTo>
                  <a:cubicBezTo>
                    <a:pt x="2031" y="2060"/>
                    <a:pt x="2031" y="2060"/>
                    <a:pt x="2032" y="2060"/>
                  </a:cubicBezTo>
                  <a:cubicBezTo>
                    <a:pt x="2035" y="2062"/>
                    <a:pt x="2038" y="2064"/>
                    <a:pt x="2041" y="2066"/>
                  </a:cubicBezTo>
                  <a:cubicBezTo>
                    <a:pt x="2043" y="2068"/>
                    <a:pt x="2045" y="2070"/>
                    <a:pt x="2047" y="2071"/>
                  </a:cubicBezTo>
                  <a:cubicBezTo>
                    <a:pt x="2049" y="2073"/>
                    <a:pt x="2050" y="2075"/>
                    <a:pt x="2051" y="2076"/>
                  </a:cubicBezTo>
                  <a:cubicBezTo>
                    <a:pt x="2051" y="2077"/>
                    <a:pt x="2052" y="2077"/>
                    <a:pt x="2052" y="2077"/>
                  </a:cubicBezTo>
                  <a:cubicBezTo>
                    <a:pt x="2052" y="2077"/>
                    <a:pt x="2051" y="2077"/>
                    <a:pt x="2051" y="2075"/>
                  </a:cubicBezTo>
                  <a:cubicBezTo>
                    <a:pt x="2050" y="2074"/>
                    <a:pt x="2050" y="2072"/>
                    <a:pt x="2048" y="2070"/>
                  </a:cubicBezTo>
                  <a:cubicBezTo>
                    <a:pt x="2047" y="2068"/>
                    <a:pt x="2045" y="2066"/>
                    <a:pt x="2043" y="2064"/>
                  </a:cubicBezTo>
                  <a:cubicBezTo>
                    <a:pt x="2040" y="2061"/>
                    <a:pt x="2037" y="2059"/>
                    <a:pt x="2034" y="2056"/>
                  </a:cubicBezTo>
                  <a:cubicBezTo>
                    <a:pt x="2033" y="2056"/>
                    <a:pt x="2033" y="2056"/>
                    <a:pt x="2033" y="2055"/>
                  </a:cubicBezTo>
                  <a:cubicBezTo>
                    <a:pt x="2032" y="2055"/>
                    <a:pt x="2032" y="2055"/>
                    <a:pt x="2031" y="2054"/>
                  </a:cubicBezTo>
                  <a:cubicBezTo>
                    <a:pt x="2031" y="2054"/>
                    <a:pt x="2030" y="2054"/>
                    <a:pt x="2030" y="2054"/>
                  </a:cubicBezTo>
                  <a:cubicBezTo>
                    <a:pt x="2029" y="2053"/>
                    <a:pt x="2029" y="2053"/>
                    <a:pt x="2028" y="2053"/>
                  </a:cubicBezTo>
                  <a:cubicBezTo>
                    <a:pt x="2027" y="2052"/>
                    <a:pt x="2027" y="2052"/>
                    <a:pt x="2027" y="2052"/>
                  </a:cubicBezTo>
                  <a:cubicBezTo>
                    <a:pt x="2027" y="2052"/>
                    <a:pt x="2027" y="2052"/>
                    <a:pt x="2027" y="2052"/>
                  </a:cubicBezTo>
                  <a:cubicBezTo>
                    <a:pt x="2027" y="2052"/>
                    <a:pt x="2027" y="2052"/>
                    <a:pt x="2027" y="2052"/>
                  </a:cubicBezTo>
                  <a:cubicBezTo>
                    <a:pt x="2026" y="2052"/>
                    <a:pt x="2025" y="2052"/>
                    <a:pt x="2025" y="2051"/>
                  </a:cubicBezTo>
                  <a:cubicBezTo>
                    <a:pt x="2024" y="2051"/>
                    <a:pt x="2023" y="2050"/>
                    <a:pt x="2022" y="2050"/>
                  </a:cubicBezTo>
                  <a:cubicBezTo>
                    <a:pt x="2017" y="2048"/>
                    <a:pt x="2012" y="2047"/>
                    <a:pt x="2007" y="2046"/>
                  </a:cubicBezTo>
                  <a:cubicBezTo>
                    <a:pt x="2004" y="2046"/>
                    <a:pt x="2002" y="2045"/>
                    <a:pt x="1999" y="2045"/>
                  </a:cubicBezTo>
                  <a:cubicBezTo>
                    <a:pt x="1996" y="2045"/>
                    <a:pt x="1994" y="2044"/>
                    <a:pt x="1991" y="2044"/>
                  </a:cubicBezTo>
                  <a:cubicBezTo>
                    <a:pt x="1988" y="2044"/>
                    <a:pt x="1986" y="2044"/>
                    <a:pt x="1983" y="2043"/>
                  </a:cubicBezTo>
                  <a:cubicBezTo>
                    <a:pt x="1980" y="2043"/>
                    <a:pt x="1977" y="2043"/>
                    <a:pt x="1975" y="2043"/>
                  </a:cubicBezTo>
                  <a:cubicBezTo>
                    <a:pt x="1969" y="2043"/>
                    <a:pt x="1964" y="2043"/>
                    <a:pt x="1958" y="2043"/>
                  </a:cubicBezTo>
                  <a:cubicBezTo>
                    <a:pt x="1953" y="2043"/>
                    <a:pt x="1948" y="2042"/>
                    <a:pt x="1943" y="2041"/>
                  </a:cubicBezTo>
                  <a:cubicBezTo>
                    <a:pt x="1938" y="2041"/>
                    <a:pt x="1933" y="2040"/>
                    <a:pt x="1929" y="2039"/>
                  </a:cubicBezTo>
                  <a:cubicBezTo>
                    <a:pt x="1925" y="2037"/>
                    <a:pt x="1920" y="2036"/>
                    <a:pt x="1917" y="2035"/>
                  </a:cubicBezTo>
                  <a:cubicBezTo>
                    <a:pt x="1915" y="2034"/>
                    <a:pt x="1913" y="2034"/>
                    <a:pt x="1911" y="2033"/>
                  </a:cubicBezTo>
                  <a:cubicBezTo>
                    <a:pt x="1910" y="2032"/>
                    <a:pt x="1909" y="2032"/>
                    <a:pt x="1909" y="2031"/>
                  </a:cubicBezTo>
                  <a:cubicBezTo>
                    <a:pt x="1907" y="2030"/>
                    <a:pt x="1906" y="2029"/>
                    <a:pt x="1904" y="2028"/>
                  </a:cubicBezTo>
                  <a:cubicBezTo>
                    <a:pt x="1903" y="2027"/>
                    <a:pt x="1901" y="2026"/>
                    <a:pt x="1900" y="2024"/>
                  </a:cubicBezTo>
                  <a:cubicBezTo>
                    <a:pt x="1899" y="2024"/>
                    <a:pt x="1898" y="2023"/>
                    <a:pt x="1897" y="2022"/>
                  </a:cubicBezTo>
                  <a:cubicBezTo>
                    <a:pt x="1896" y="2022"/>
                    <a:pt x="1895" y="2021"/>
                    <a:pt x="1894" y="2021"/>
                  </a:cubicBezTo>
                  <a:cubicBezTo>
                    <a:pt x="1892" y="2019"/>
                    <a:pt x="1891" y="2018"/>
                    <a:pt x="1889" y="2017"/>
                  </a:cubicBezTo>
                  <a:cubicBezTo>
                    <a:pt x="1887" y="2016"/>
                    <a:pt x="1885" y="2014"/>
                    <a:pt x="1883" y="2013"/>
                  </a:cubicBezTo>
                  <a:cubicBezTo>
                    <a:pt x="1882" y="2013"/>
                    <a:pt x="1881" y="2012"/>
                    <a:pt x="1880" y="2012"/>
                  </a:cubicBezTo>
                  <a:cubicBezTo>
                    <a:pt x="1880" y="2011"/>
                    <a:pt x="1879" y="2010"/>
                    <a:pt x="1878" y="2010"/>
                  </a:cubicBezTo>
                  <a:cubicBezTo>
                    <a:pt x="1877" y="2009"/>
                    <a:pt x="1876" y="2009"/>
                    <a:pt x="1875" y="2008"/>
                  </a:cubicBezTo>
                  <a:cubicBezTo>
                    <a:pt x="1876" y="2008"/>
                    <a:pt x="1878" y="2008"/>
                    <a:pt x="1879" y="2008"/>
                  </a:cubicBezTo>
                  <a:cubicBezTo>
                    <a:pt x="1937" y="2011"/>
                    <a:pt x="2010" y="2008"/>
                    <a:pt x="2045" y="2022"/>
                  </a:cubicBezTo>
                  <a:cubicBezTo>
                    <a:pt x="2061" y="2029"/>
                    <a:pt x="2077" y="2037"/>
                    <a:pt x="2091" y="2046"/>
                  </a:cubicBezTo>
                  <a:cubicBezTo>
                    <a:pt x="2091" y="2046"/>
                    <a:pt x="2091" y="2046"/>
                    <a:pt x="2092" y="2047"/>
                  </a:cubicBezTo>
                  <a:cubicBezTo>
                    <a:pt x="2092" y="2048"/>
                    <a:pt x="2092" y="2048"/>
                    <a:pt x="2093" y="2049"/>
                  </a:cubicBezTo>
                  <a:cubicBezTo>
                    <a:pt x="2093" y="2050"/>
                    <a:pt x="2094" y="2051"/>
                    <a:pt x="2094" y="2052"/>
                  </a:cubicBezTo>
                  <a:cubicBezTo>
                    <a:pt x="2095" y="2053"/>
                    <a:pt x="2095" y="2054"/>
                    <a:pt x="2096" y="2055"/>
                  </a:cubicBezTo>
                  <a:cubicBezTo>
                    <a:pt x="2098" y="2059"/>
                    <a:pt x="2100" y="2063"/>
                    <a:pt x="2101" y="2069"/>
                  </a:cubicBezTo>
                  <a:cubicBezTo>
                    <a:pt x="2103" y="2074"/>
                    <a:pt x="2104" y="2079"/>
                    <a:pt x="2105" y="2086"/>
                  </a:cubicBezTo>
                  <a:cubicBezTo>
                    <a:pt x="2107" y="2092"/>
                    <a:pt x="2108" y="2098"/>
                    <a:pt x="2108" y="2105"/>
                  </a:cubicBezTo>
                  <a:cubicBezTo>
                    <a:pt x="2109" y="2108"/>
                    <a:pt x="2109" y="2112"/>
                    <a:pt x="2110" y="2115"/>
                  </a:cubicBezTo>
                  <a:cubicBezTo>
                    <a:pt x="2110" y="2119"/>
                    <a:pt x="2111" y="2123"/>
                    <a:pt x="2111" y="2126"/>
                  </a:cubicBezTo>
                  <a:cubicBezTo>
                    <a:pt x="2112" y="2133"/>
                    <a:pt x="2113" y="2141"/>
                    <a:pt x="2115" y="2148"/>
                  </a:cubicBezTo>
                  <a:cubicBezTo>
                    <a:pt x="2116" y="2155"/>
                    <a:pt x="2118" y="2163"/>
                    <a:pt x="2121" y="2170"/>
                  </a:cubicBezTo>
                  <a:cubicBezTo>
                    <a:pt x="2122" y="2173"/>
                    <a:pt x="2124" y="2177"/>
                    <a:pt x="2125" y="2180"/>
                  </a:cubicBezTo>
                  <a:cubicBezTo>
                    <a:pt x="2126" y="2182"/>
                    <a:pt x="2127" y="2183"/>
                    <a:pt x="2128" y="2185"/>
                  </a:cubicBezTo>
                  <a:cubicBezTo>
                    <a:pt x="2129" y="2186"/>
                    <a:pt x="2130" y="2188"/>
                    <a:pt x="2131" y="2189"/>
                  </a:cubicBezTo>
                  <a:cubicBezTo>
                    <a:pt x="2135" y="2195"/>
                    <a:pt x="2140" y="2201"/>
                    <a:pt x="2145" y="2205"/>
                  </a:cubicBezTo>
                  <a:cubicBezTo>
                    <a:pt x="2145" y="2205"/>
                    <a:pt x="2146" y="2206"/>
                    <a:pt x="2147" y="2206"/>
                  </a:cubicBezTo>
                  <a:cubicBezTo>
                    <a:pt x="2147" y="2207"/>
                    <a:pt x="2148" y="2207"/>
                    <a:pt x="2149" y="2208"/>
                  </a:cubicBezTo>
                  <a:cubicBezTo>
                    <a:pt x="2149" y="2208"/>
                    <a:pt x="2150" y="2209"/>
                    <a:pt x="2151" y="2209"/>
                  </a:cubicBezTo>
                  <a:cubicBezTo>
                    <a:pt x="2151" y="2210"/>
                    <a:pt x="2152" y="2210"/>
                    <a:pt x="2153" y="2211"/>
                  </a:cubicBezTo>
                  <a:cubicBezTo>
                    <a:pt x="2155" y="2212"/>
                    <a:pt x="2158" y="2214"/>
                    <a:pt x="2160" y="2215"/>
                  </a:cubicBezTo>
                  <a:cubicBezTo>
                    <a:pt x="2166" y="2217"/>
                    <a:pt x="2170" y="2219"/>
                    <a:pt x="2175" y="2220"/>
                  </a:cubicBezTo>
                  <a:cubicBezTo>
                    <a:pt x="2179" y="2221"/>
                    <a:pt x="2183" y="2222"/>
                    <a:pt x="2186" y="2223"/>
                  </a:cubicBezTo>
                  <a:cubicBezTo>
                    <a:pt x="2189" y="2223"/>
                    <a:pt x="2192" y="2224"/>
                    <a:pt x="2194" y="2224"/>
                  </a:cubicBezTo>
                  <a:cubicBezTo>
                    <a:pt x="2195" y="2224"/>
                    <a:pt x="2196" y="2224"/>
                    <a:pt x="2196" y="2224"/>
                  </a:cubicBezTo>
                  <a:cubicBezTo>
                    <a:pt x="2196" y="2224"/>
                    <a:pt x="2195" y="2224"/>
                    <a:pt x="2194" y="2223"/>
                  </a:cubicBezTo>
                  <a:cubicBezTo>
                    <a:pt x="2192" y="2223"/>
                    <a:pt x="2190" y="2222"/>
                    <a:pt x="2187" y="2221"/>
                  </a:cubicBezTo>
                  <a:cubicBezTo>
                    <a:pt x="2184" y="2220"/>
                    <a:pt x="2180" y="2219"/>
                    <a:pt x="2176" y="2217"/>
                  </a:cubicBezTo>
                  <a:cubicBezTo>
                    <a:pt x="2172" y="2215"/>
                    <a:pt x="2167" y="2213"/>
                    <a:pt x="2163" y="2211"/>
                  </a:cubicBezTo>
                  <a:cubicBezTo>
                    <a:pt x="2160" y="2209"/>
                    <a:pt x="2158" y="2208"/>
                    <a:pt x="2156" y="2206"/>
                  </a:cubicBezTo>
                  <a:cubicBezTo>
                    <a:pt x="2155" y="2206"/>
                    <a:pt x="2154" y="2205"/>
                    <a:pt x="2154" y="2205"/>
                  </a:cubicBezTo>
                  <a:cubicBezTo>
                    <a:pt x="2153" y="2204"/>
                    <a:pt x="2153" y="2204"/>
                    <a:pt x="2152" y="2203"/>
                  </a:cubicBezTo>
                  <a:cubicBezTo>
                    <a:pt x="2152" y="2203"/>
                    <a:pt x="2151" y="2202"/>
                    <a:pt x="2150" y="2202"/>
                  </a:cubicBezTo>
                  <a:cubicBezTo>
                    <a:pt x="2150" y="2202"/>
                    <a:pt x="2149" y="2201"/>
                    <a:pt x="2149" y="2200"/>
                  </a:cubicBezTo>
                  <a:cubicBezTo>
                    <a:pt x="2144" y="2196"/>
                    <a:pt x="2140" y="2191"/>
                    <a:pt x="2137" y="2186"/>
                  </a:cubicBezTo>
                  <a:cubicBezTo>
                    <a:pt x="2136" y="2184"/>
                    <a:pt x="2135" y="2183"/>
                    <a:pt x="2134" y="2181"/>
                  </a:cubicBezTo>
                  <a:cubicBezTo>
                    <a:pt x="2134" y="2180"/>
                    <a:pt x="2133" y="2178"/>
                    <a:pt x="2132" y="2177"/>
                  </a:cubicBezTo>
                  <a:cubicBezTo>
                    <a:pt x="2131" y="2174"/>
                    <a:pt x="2129" y="2170"/>
                    <a:pt x="2128" y="2167"/>
                  </a:cubicBezTo>
                  <a:cubicBezTo>
                    <a:pt x="2127" y="2163"/>
                    <a:pt x="2125" y="2159"/>
                    <a:pt x="2124" y="2155"/>
                  </a:cubicBezTo>
                  <a:cubicBezTo>
                    <a:pt x="2125" y="2156"/>
                    <a:pt x="2126" y="2157"/>
                    <a:pt x="2128" y="2159"/>
                  </a:cubicBezTo>
                  <a:cubicBezTo>
                    <a:pt x="2128" y="2160"/>
                    <a:pt x="2129" y="2160"/>
                    <a:pt x="2129" y="2161"/>
                  </a:cubicBezTo>
                  <a:cubicBezTo>
                    <a:pt x="2130" y="2162"/>
                    <a:pt x="2130" y="2162"/>
                    <a:pt x="2130" y="2162"/>
                  </a:cubicBezTo>
                  <a:cubicBezTo>
                    <a:pt x="2131" y="2163"/>
                    <a:pt x="2131" y="2163"/>
                    <a:pt x="2131" y="2163"/>
                  </a:cubicBezTo>
                  <a:cubicBezTo>
                    <a:pt x="2132" y="2164"/>
                    <a:pt x="2133" y="2165"/>
                    <a:pt x="2133" y="2165"/>
                  </a:cubicBezTo>
                  <a:cubicBezTo>
                    <a:pt x="2134" y="2166"/>
                    <a:pt x="2135" y="2167"/>
                    <a:pt x="2136" y="2167"/>
                  </a:cubicBezTo>
                  <a:cubicBezTo>
                    <a:pt x="2137" y="2169"/>
                    <a:pt x="2139" y="2170"/>
                    <a:pt x="2140" y="2171"/>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2" y="2172"/>
                    <a:pt x="2142" y="2172"/>
                    <a:pt x="2142" y="2172"/>
                  </a:cubicBezTo>
                  <a:cubicBezTo>
                    <a:pt x="2143" y="2173"/>
                    <a:pt x="2143" y="2173"/>
                    <a:pt x="2143" y="2173"/>
                  </a:cubicBezTo>
                  <a:cubicBezTo>
                    <a:pt x="2145" y="2174"/>
                    <a:pt x="2145" y="2174"/>
                    <a:pt x="2145" y="2174"/>
                  </a:cubicBezTo>
                  <a:cubicBezTo>
                    <a:pt x="2149" y="2177"/>
                    <a:pt x="2152" y="2178"/>
                    <a:pt x="2156" y="2180"/>
                  </a:cubicBezTo>
                  <a:cubicBezTo>
                    <a:pt x="2159" y="2182"/>
                    <a:pt x="2163" y="2183"/>
                    <a:pt x="2166" y="2184"/>
                  </a:cubicBezTo>
                  <a:cubicBezTo>
                    <a:pt x="2170" y="2186"/>
                    <a:pt x="2173" y="2187"/>
                    <a:pt x="2176" y="2188"/>
                  </a:cubicBezTo>
                  <a:cubicBezTo>
                    <a:pt x="2179" y="2189"/>
                    <a:pt x="2182" y="2191"/>
                    <a:pt x="2184" y="2192"/>
                  </a:cubicBezTo>
                  <a:cubicBezTo>
                    <a:pt x="2187" y="2193"/>
                    <a:pt x="2189" y="2194"/>
                    <a:pt x="2191" y="2195"/>
                  </a:cubicBezTo>
                  <a:cubicBezTo>
                    <a:pt x="2192" y="2196"/>
                    <a:pt x="2193" y="2196"/>
                    <a:pt x="2194" y="2197"/>
                  </a:cubicBezTo>
                  <a:cubicBezTo>
                    <a:pt x="2195" y="2197"/>
                    <a:pt x="2196" y="2198"/>
                    <a:pt x="2196" y="2198"/>
                  </a:cubicBezTo>
                  <a:cubicBezTo>
                    <a:pt x="2197" y="2199"/>
                    <a:pt x="2197" y="2199"/>
                    <a:pt x="2197" y="2199"/>
                  </a:cubicBezTo>
                  <a:cubicBezTo>
                    <a:pt x="2198" y="2199"/>
                    <a:pt x="2198" y="2200"/>
                    <a:pt x="2198" y="2200"/>
                  </a:cubicBezTo>
                  <a:cubicBezTo>
                    <a:pt x="2199" y="2200"/>
                    <a:pt x="2199" y="2200"/>
                    <a:pt x="2199" y="2201"/>
                  </a:cubicBezTo>
                  <a:cubicBezTo>
                    <a:pt x="2200" y="2201"/>
                    <a:pt x="2201" y="2202"/>
                    <a:pt x="2201" y="2202"/>
                  </a:cubicBezTo>
                  <a:cubicBezTo>
                    <a:pt x="2201" y="2202"/>
                    <a:pt x="2200" y="2201"/>
                    <a:pt x="2200" y="2200"/>
                  </a:cubicBezTo>
                  <a:cubicBezTo>
                    <a:pt x="2199" y="2200"/>
                    <a:pt x="2199" y="2200"/>
                    <a:pt x="2199" y="2199"/>
                  </a:cubicBezTo>
                  <a:cubicBezTo>
                    <a:pt x="2199" y="2199"/>
                    <a:pt x="2198" y="2198"/>
                    <a:pt x="2198" y="2198"/>
                  </a:cubicBezTo>
                  <a:cubicBezTo>
                    <a:pt x="2198" y="2198"/>
                    <a:pt x="2198" y="2198"/>
                    <a:pt x="2197" y="2197"/>
                  </a:cubicBezTo>
                  <a:cubicBezTo>
                    <a:pt x="2197" y="2197"/>
                    <a:pt x="2196" y="2196"/>
                    <a:pt x="2195" y="2195"/>
                  </a:cubicBezTo>
                  <a:cubicBezTo>
                    <a:pt x="2195" y="2194"/>
                    <a:pt x="2194" y="2194"/>
                    <a:pt x="2193" y="2193"/>
                  </a:cubicBezTo>
                  <a:cubicBezTo>
                    <a:pt x="2191" y="2191"/>
                    <a:pt x="2189" y="2190"/>
                    <a:pt x="2187" y="2188"/>
                  </a:cubicBezTo>
                  <a:cubicBezTo>
                    <a:pt x="2185" y="2187"/>
                    <a:pt x="2184" y="2186"/>
                    <a:pt x="2183" y="2185"/>
                  </a:cubicBezTo>
                  <a:cubicBezTo>
                    <a:pt x="2181" y="2184"/>
                    <a:pt x="2180" y="2184"/>
                    <a:pt x="2178" y="2183"/>
                  </a:cubicBezTo>
                  <a:cubicBezTo>
                    <a:pt x="2175" y="2181"/>
                    <a:pt x="2172" y="2180"/>
                    <a:pt x="2169" y="2178"/>
                  </a:cubicBezTo>
                  <a:cubicBezTo>
                    <a:pt x="2167" y="2177"/>
                    <a:pt x="2166" y="2176"/>
                    <a:pt x="2164" y="2176"/>
                  </a:cubicBezTo>
                  <a:cubicBezTo>
                    <a:pt x="2163" y="2175"/>
                    <a:pt x="2161" y="2174"/>
                    <a:pt x="2159" y="2173"/>
                  </a:cubicBezTo>
                  <a:cubicBezTo>
                    <a:pt x="2156" y="2171"/>
                    <a:pt x="2153" y="2170"/>
                    <a:pt x="2150" y="2168"/>
                  </a:cubicBezTo>
                  <a:cubicBezTo>
                    <a:pt x="2147" y="2166"/>
                    <a:pt x="2147" y="2166"/>
                    <a:pt x="2147"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6" y="2166"/>
                    <a:pt x="2146" y="2166"/>
                    <a:pt x="2146" y="2166"/>
                  </a:cubicBezTo>
                  <a:cubicBezTo>
                    <a:pt x="2145" y="2165"/>
                    <a:pt x="2145" y="2165"/>
                    <a:pt x="2145" y="2165"/>
                  </a:cubicBezTo>
                  <a:cubicBezTo>
                    <a:pt x="2143" y="2164"/>
                    <a:pt x="2142" y="2163"/>
                    <a:pt x="2141" y="2161"/>
                  </a:cubicBezTo>
                  <a:cubicBezTo>
                    <a:pt x="2138" y="2159"/>
                    <a:pt x="2135" y="2157"/>
                    <a:pt x="2133" y="2154"/>
                  </a:cubicBezTo>
                  <a:cubicBezTo>
                    <a:pt x="2130" y="2152"/>
                    <a:pt x="2128" y="2149"/>
                    <a:pt x="2126" y="2147"/>
                  </a:cubicBezTo>
                  <a:cubicBezTo>
                    <a:pt x="2126" y="2145"/>
                    <a:pt x="2125" y="2144"/>
                    <a:pt x="2124" y="2143"/>
                  </a:cubicBezTo>
                  <a:cubicBezTo>
                    <a:pt x="2123" y="2142"/>
                    <a:pt x="2123" y="2142"/>
                    <a:pt x="2123" y="2141"/>
                  </a:cubicBezTo>
                  <a:cubicBezTo>
                    <a:pt x="2122" y="2140"/>
                    <a:pt x="2122" y="2140"/>
                    <a:pt x="2121" y="2139"/>
                  </a:cubicBezTo>
                  <a:cubicBezTo>
                    <a:pt x="2121" y="2139"/>
                    <a:pt x="2121" y="2138"/>
                    <a:pt x="2121" y="2138"/>
                  </a:cubicBezTo>
                  <a:cubicBezTo>
                    <a:pt x="2120" y="2134"/>
                    <a:pt x="2119" y="2129"/>
                    <a:pt x="2119" y="2125"/>
                  </a:cubicBezTo>
                  <a:cubicBezTo>
                    <a:pt x="2118" y="2122"/>
                    <a:pt x="2118" y="2118"/>
                    <a:pt x="2117" y="2114"/>
                  </a:cubicBezTo>
                  <a:cubicBezTo>
                    <a:pt x="2117" y="2111"/>
                    <a:pt x="2116" y="2107"/>
                    <a:pt x="2115" y="2104"/>
                  </a:cubicBezTo>
                  <a:cubicBezTo>
                    <a:pt x="2114" y="2097"/>
                    <a:pt x="2113" y="2090"/>
                    <a:pt x="2111" y="2084"/>
                  </a:cubicBezTo>
                  <a:cubicBezTo>
                    <a:pt x="2110" y="2078"/>
                    <a:pt x="2108" y="2072"/>
                    <a:pt x="2105" y="2067"/>
                  </a:cubicBezTo>
                  <a:cubicBezTo>
                    <a:pt x="2103" y="2062"/>
                    <a:pt x="2101" y="2057"/>
                    <a:pt x="2098" y="2053"/>
                  </a:cubicBezTo>
                  <a:cubicBezTo>
                    <a:pt x="2098" y="2052"/>
                    <a:pt x="2097" y="2051"/>
                    <a:pt x="2097" y="2051"/>
                  </a:cubicBezTo>
                  <a:cubicBezTo>
                    <a:pt x="2096" y="2050"/>
                    <a:pt x="2096" y="2049"/>
                    <a:pt x="2095" y="2048"/>
                  </a:cubicBezTo>
                  <a:cubicBezTo>
                    <a:pt x="2136" y="2075"/>
                    <a:pt x="2164" y="2104"/>
                    <a:pt x="2164" y="2104"/>
                  </a:cubicBezTo>
                  <a:cubicBezTo>
                    <a:pt x="2164" y="2104"/>
                    <a:pt x="2145" y="2076"/>
                    <a:pt x="2114" y="2049"/>
                  </a:cubicBezTo>
                  <a:cubicBezTo>
                    <a:pt x="2116" y="2049"/>
                    <a:pt x="2118" y="2050"/>
                    <a:pt x="2120" y="2050"/>
                  </a:cubicBezTo>
                  <a:cubicBezTo>
                    <a:pt x="2122" y="2051"/>
                    <a:pt x="2124" y="2051"/>
                    <a:pt x="2126" y="2052"/>
                  </a:cubicBezTo>
                  <a:cubicBezTo>
                    <a:pt x="2128" y="2053"/>
                    <a:pt x="2130" y="2053"/>
                    <a:pt x="2132" y="2054"/>
                  </a:cubicBezTo>
                  <a:cubicBezTo>
                    <a:pt x="2133" y="2054"/>
                    <a:pt x="2134" y="2055"/>
                    <a:pt x="2135" y="2055"/>
                  </a:cubicBezTo>
                  <a:cubicBezTo>
                    <a:pt x="2136" y="2055"/>
                    <a:pt x="2136"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7" y="2056"/>
                    <a:pt x="2137" y="2056"/>
                    <a:pt x="2137" y="2056"/>
                  </a:cubicBezTo>
                  <a:cubicBezTo>
                    <a:pt x="2138" y="2057"/>
                    <a:pt x="2138" y="2057"/>
                    <a:pt x="2138" y="2057"/>
                  </a:cubicBezTo>
                  <a:cubicBezTo>
                    <a:pt x="2140" y="2057"/>
                    <a:pt x="2140" y="2057"/>
                    <a:pt x="2140" y="2057"/>
                  </a:cubicBezTo>
                  <a:cubicBezTo>
                    <a:pt x="2140" y="2058"/>
                    <a:pt x="2140" y="2058"/>
                    <a:pt x="2141" y="2058"/>
                  </a:cubicBezTo>
                  <a:cubicBezTo>
                    <a:pt x="2142" y="2059"/>
                    <a:pt x="2143" y="2059"/>
                    <a:pt x="2144" y="2060"/>
                  </a:cubicBezTo>
                  <a:cubicBezTo>
                    <a:pt x="2145" y="2061"/>
                    <a:pt x="2147" y="2062"/>
                    <a:pt x="2149" y="2064"/>
                  </a:cubicBezTo>
                  <a:cubicBezTo>
                    <a:pt x="2151" y="2065"/>
                    <a:pt x="2152" y="2066"/>
                    <a:pt x="2154" y="2068"/>
                  </a:cubicBezTo>
                  <a:cubicBezTo>
                    <a:pt x="2156" y="2069"/>
                    <a:pt x="2157" y="2071"/>
                    <a:pt x="2159" y="2072"/>
                  </a:cubicBezTo>
                  <a:cubicBezTo>
                    <a:pt x="2165" y="2078"/>
                    <a:pt x="2171" y="2083"/>
                    <a:pt x="2177" y="2088"/>
                  </a:cubicBezTo>
                  <a:cubicBezTo>
                    <a:pt x="2182" y="2092"/>
                    <a:pt x="2186" y="2096"/>
                    <a:pt x="2189" y="2098"/>
                  </a:cubicBezTo>
                  <a:cubicBezTo>
                    <a:pt x="2191" y="2100"/>
                    <a:pt x="2192" y="2101"/>
                    <a:pt x="2193" y="2102"/>
                  </a:cubicBezTo>
                  <a:cubicBezTo>
                    <a:pt x="2194" y="2102"/>
                    <a:pt x="2194" y="2103"/>
                    <a:pt x="2194" y="2103"/>
                  </a:cubicBezTo>
                  <a:cubicBezTo>
                    <a:pt x="2194" y="2103"/>
                    <a:pt x="2194" y="2102"/>
                    <a:pt x="2193" y="2101"/>
                  </a:cubicBezTo>
                  <a:cubicBezTo>
                    <a:pt x="2193" y="2100"/>
                    <a:pt x="2192" y="2099"/>
                    <a:pt x="2190" y="2097"/>
                  </a:cubicBezTo>
                  <a:cubicBezTo>
                    <a:pt x="2189" y="2096"/>
                    <a:pt x="2188" y="2094"/>
                    <a:pt x="2186" y="2092"/>
                  </a:cubicBezTo>
                  <a:cubicBezTo>
                    <a:pt x="2184" y="2089"/>
                    <a:pt x="2182" y="2087"/>
                    <a:pt x="2180" y="2084"/>
                  </a:cubicBezTo>
                  <a:cubicBezTo>
                    <a:pt x="2175" y="2079"/>
                    <a:pt x="2170" y="2073"/>
                    <a:pt x="2164" y="2067"/>
                  </a:cubicBezTo>
                  <a:cubicBezTo>
                    <a:pt x="2162" y="2065"/>
                    <a:pt x="2161" y="2064"/>
                    <a:pt x="2159" y="2062"/>
                  </a:cubicBezTo>
                  <a:cubicBezTo>
                    <a:pt x="2157" y="2061"/>
                    <a:pt x="2156" y="2059"/>
                    <a:pt x="2154" y="2058"/>
                  </a:cubicBezTo>
                  <a:cubicBezTo>
                    <a:pt x="2152" y="2056"/>
                    <a:pt x="2150" y="2055"/>
                    <a:pt x="2148" y="2053"/>
                  </a:cubicBezTo>
                  <a:cubicBezTo>
                    <a:pt x="2147" y="2053"/>
                    <a:pt x="2146" y="2052"/>
                    <a:pt x="2145" y="2051"/>
                  </a:cubicBezTo>
                  <a:cubicBezTo>
                    <a:pt x="2144" y="2051"/>
                    <a:pt x="2144" y="2051"/>
                    <a:pt x="2143" y="2050"/>
                  </a:cubicBezTo>
                  <a:cubicBezTo>
                    <a:pt x="2143" y="2050"/>
                    <a:pt x="2142" y="2050"/>
                    <a:pt x="2142" y="2050"/>
                  </a:cubicBezTo>
                  <a:cubicBezTo>
                    <a:pt x="2141" y="2049"/>
                    <a:pt x="2141" y="2049"/>
                    <a:pt x="2141" y="2049"/>
                  </a:cubicBezTo>
                  <a:cubicBezTo>
                    <a:pt x="2141" y="2049"/>
                    <a:pt x="2141" y="2049"/>
                    <a:pt x="2141" y="2049"/>
                  </a:cubicBezTo>
                  <a:cubicBezTo>
                    <a:pt x="2140" y="2049"/>
                    <a:pt x="2140" y="2049"/>
                    <a:pt x="2140" y="2049"/>
                  </a:cubicBezTo>
                  <a:cubicBezTo>
                    <a:pt x="2139" y="2048"/>
                    <a:pt x="2139" y="2048"/>
                    <a:pt x="2138" y="2048"/>
                  </a:cubicBezTo>
                  <a:cubicBezTo>
                    <a:pt x="2137" y="2048"/>
                    <a:pt x="2136" y="2047"/>
                    <a:pt x="2135" y="2047"/>
                  </a:cubicBezTo>
                  <a:cubicBezTo>
                    <a:pt x="2133" y="2046"/>
                    <a:pt x="2130" y="2045"/>
                    <a:pt x="2128" y="2045"/>
                  </a:cubicBezTo>
                  <a:cubicBezTo>
                    <a:pt x="2126" y="2044"/>
                    <a:pt x="2124" y="2044"/>
                    <a:pt x="2121" y="2043"/>
                  </a:cubicBezTo>
                  <a:cubicBezTo>
                    <a:pt x="2119" y="2043"/>
                    <a:pt x="2117" y="2042"/>
                    <a:pt x="2115" y="2042"/>
                  </a:cubicBezTo>
                  <a:cubicBezTo>
                    <a:pt x="2110" y="2040"/>
                    <a:pt x="2106" y="2039"/>
                    <a:pt x="2101" y="2038"/>
                  </a:cubicBezTo>
                  <a:cubicBezTo>
                    <a:pt x="2085" y="2025"/>
                    <a:pt x="2066" y="2013"/>
                    <a:pt x="2045" y="2005"/>
                  </a:cubicBezTo>
                  <a:cubicBezTo>
                    <a:pt x="2043" y="2004"/>
                    <a:pt x="2042" y="2004"/>
                    <a:pt x="2040" y="2003"/>
                  </a:cubicBezTo>
                  <a:cubicBezTo>
                    <a:pt x="2046" y="2003"/>
                    <a:pt x="2052" y="2003"/>
                    <a:pt x="2059" y="2003"/>
                  </a:cubicBezTo>
                  <a:cubicBezTo>
                    <a:pt x="2061" y="2003"/>
                    <a:pt x="2063" y="2003"/>
                    <a:pt x="2065" y="2003"/>
                  </a:cubicBezTo>
                  <a:cubicBezTo>
                    <a:pt x="2067" y="2003"/>
                    <a:pt x="2069" y="2003"/>
                    <a:pt x="2071" y="2003"/>
                  </a:cubicBezTo>
                  <a:cubicBezTo>
                    <a:pt x="2075" y="2003"/>
                    <a:pt x="2078" y="2003"/>
                    <a:pt x="2082" y="2003"/>
                  </a:cubicBezTo>
                  <a:cubicBezTo>
                    <a:pt x="2090" y="2003"/>
                    <a:pt x="2099" y="2004"/>
                    <a:pt x="2107" y="2004"/>
                  </a:cubicBezTo>
                  <a:cubicBezTo>
                    <a:pt x="2115" y="2005"/>
                    <a:pt x="2123" y="2006"/>
                    <a:pt x="2131" y="2008"/>
                  </a:cubicBezTo>
                  <a:cubicBezTo>
                    <a:pt x="2131" y="2008"/>
                    <a:pt x="2133" y="2008"/>
                    <a:pt x="2133" y="2008"/>
                  </a:cubicBezTo>
                  <a:cubicBezTo>
                    <a:pt x="2134" y="2008"/>
                    <a:pt x="2135" y="2009"/>
                    <a:pt x="2136" y="2009"/>
                  </a:cubicBezTo>
                  <a:cubicBezTo>
                    <a:pt x="2136" y="2009"/>
                    <a:pt x="2137" y="2009"/>
                    <a:pt x="2138" y="2010"/>
                  </a:cubicBezTo>
                  <a:cubicBezTo>
                    <a:pt x="2139" y="2011"/>
                    <a:pt x="2140" y="2011"/>
                    <a:pt x="2141" y="2012"/>
                  </a:cubicBezTo>
                  <a:cubicBezTo>
                    <a:pt x="2142" y="2013"/>
                    <a:pt x="2142" y="2013"/>
                    <a:pt x="2143" y="2014"/>
                  </a:cubicBezTo>
                  <a:cubicBezTo>
                    <a:pt x="2143" y="2014"/>
                    <a:pt x="2144" y="2015"/>
                    <a:pt x="2145" y="2015"/>
                  </a:cubicBezTo>
                  <a:cubicBezTo>
                    <a:pt x="2147" y="2018"/>
                    <a:pt x="2150" y="2020"/>
                    <a:pt x="2153" y="2023"/>
                  </a:cubicBezTo>
                  <a:cubicBezTo>
                    <a:pt x="2155" y="2027"/>
                    <a:pt x="2158" y="2030"/>
                    <a:pt x="2161" y="2034"/>
                  </a:cubicBezTo>
                  <a:cubicBezTo>
                    <a:pt x="2164" y="2038"/>
                    <a:pt x="2166" y="2042"/>
                    <a:pt x="2169" y="2047"/>
                  </a:cubicBezTo>
                  <a:cubicBezTo>
                    <a:pt x="2170" y="2048"/>
                    <a:pt x="2170" y="2049"/>
                    <a:pt x="2171" y="2050"/>
                  </a:cubicBezTo>
                  <a:cubicBezTo>
                    <a:pt x="2172" y="2051"/>
                    <a:pt x="2172" y="2053"/>
                    <a:pt x="2173" y="2054"/>
                  </a:cubicBezTo>
                  <a:cubicBezTo>
                    <a:pt x="2174" y="2056"/>
                    <a:pt x="2176" y="2059"/>
                    <a:pt x="2177" y="2061"/>
                  </a:cubicBezTo>
                  <a:cubicBezTo>
                    <a:pt x="2180" y="2066"/>
                    <a:pt x="2182" y="2071"/>
                    <a:pt x="2185" y="2076"/>
                  </a:cubicBezTo>
                  <a:cubicBezTo>
                    <a:pt x="2189" y="2081"/>
                    <a:pt x="2192" y="2085"/>
                    <a:pt x="2195" y="2090"/>
                  </a:cubicBezTo>
                  <a:cubicBezTo>
                    <a:pt x="2196" y="2091"/>
                    <a:pt x="2197" y="2092"/>
                    <a:pt x="2198" y="2093"/>
                  </a:cubicBezTo>
                  <a:cubicBezTo>
                    <a:pt x="2199" y="2094"/>
                    <a:pt x="2199" y="2094"/>
                    <a:pt x="2199" y="2095"/>
                  </a:cubicBezTo>
                  <a:cubicBezTo>
                    <a:pt x="2200" y="2096"/>
                    <a:pt x="2200" y="2096"/>
                    <a:pt x="2200" y="2096"/>
                  </a:cubicBezTo>
                  <a:cubicBezTo>
                    <a:pt x="2201" y="2096"/>
                    <a:pt x="2201" y="2096"/>
                    <a:pt x="2201" y="2096"/>
                  </a:cubicBezTo>
                  <a:cubicBezTo>
                    <a:pt x="2201" y="2097"/>
                    <a:pt x="2201" y="2097"/>
                    <a:pt x="2201" y="2097"/>
                  </a:cubicBezTo>
                  <a:cubicBezTo>
                    <a:pt x="2202" y="2097"/>
                    <a:pt x="2203" y="2098"/>
                    <a:pt x="2204" y="2099"/>
                  </a:cubicBezTo>
                  <a:cubicBezTo>
                    <a:pt x="2205" y="2100"/>
                    <a:pt x="2206" y="2101"/>
                    <a:pt x="2207" y="2102"/>
                  </a:cubicBezTo>
                  <a:cubicBezTo>
                    <a:pt x="2211" y="2106"/>
                    <a:pt x="2215" y="2109"/>
                    <a:pt x="2219" y="2112"/>
                  </a:cubicBezTo>
                  <a:cubicBezTo>
                    <a:pt x="2224" y="2115"/>
                    <a:pt x="2228" y="2117"/>
                    <a:pt x="2232" y="2119"/>
                  </a:cubicBezTo>
                  <a:cubicBezTo>
                    <a:pt x="2236" y="2121"/>
                    <a:pt x="2239" y="2122"/>
                    <a:pt x="2243" y="2123"/>
                  </a:cubicBezTo>
                  <a:cubicBezTo>
                    <a:pt x="2245" y="2124"/>
                    <a:pt x="2246" y="2124"/>
                    <a:pt x="2248" y="2124"/>
                  </a:cubicBezTo>
                  <a:cubicBezTo>
                    <a:pt x="2249" y="2125"/>
                    <a:pt x="2250" y="2125"/>
                    <a:pt x="2252" y="2125"/>
                  </a:cubicBezTo>
                  <a:cubicBezTo>
                    <a:pt x="2253" y="2126"/>
                    <a:pt x="2254" y="2126"/>
                    <a:pt x="2255" y="2126"/>
                  </a:cubicBezTo>
                  <a:cubicBezTo>
                    <a:pt x="2256" y="2126"/>
                    <a:pt x="2257" y="2126"/>
                    <a:pt x="2257" y="2126"/>
                  </a:cubicBezTo>
                  <a:cubicBezTo>
                    <a:pt x="2259" y="2126"/>
                    <a:pt x="2259" y="2126"/>
                    <a:pt x="2259" y="2126"/>
                  </a:cubicBezTo>
                  <a:cubicBezTo>
                    <a:pt x="2259" y="2126"/>
                    <a:pt x="2259" y="2126"/>
                    <a:pt x="2257" y="2126"/>
                  </a:cubicBezTo>
                  <a:cubicBezTo>
                    <a:pt x="2257" y="2126"/>
                    <a:pt x="2256" y="2125"/>
                    <a:pt x="2255" y="2125"/>
                  </a:cubicBezTo>
                  <a:cubicBezTo>
                    <a:pt x="2254" y="2125"/>
                    <a:pt x="2253" y="2124"/>
                    <a:pt x="2252" y="2124"/>
                  </a:cubicBezTo>
                  <a:cubicBezTo>
                    <a:pt x="2251" y="2123"/>
                    <a:pt x="2250" y="2123"/>
                    <a:pt x="2248" y="2122"/>
                  </a:cubicBezTo>
                  <a:cubicBezTo>
                    <a:pt x="2247" y="2122"/>
                    <a:pt x="2246" y="2121"/>
                    <a:pt x="2244" y="2120"/>
                  </a:cubicBezTo>
                  <a:cubicBezTo>
                    <a:pt x="2241" y="2119"/>
                    <a:pt x="2237" y="2117"/>
                    <a:pt x="2234" y="2115"/>
                  </a:cubicBezTo>
                  <a:cubicBezTo>
                    <a:pt x="2230" y="2113"/>
                    <a:pt x="2227" y="2110"/>
                    <a:pt x="2223" y="2107"/>
                  </a:cubicBezTo>
                  <a:cubicBezTo>
                    <a:pt x="2219" y="2104"/>
                    <a:pt x="2215" y="2101"/>
                    <a:pt x="2212" y="2097"/>
                  </a:cubicBezTo>
                  <a:cubicBezTo>
                    <a:pt x="2211" y="2096"/>
                    <a:pt x="2210" y="2095"/>
                    <a:pt x="2209" y="2095"/>
                  </a:cubicBezTo>
                  <a:cubicBezTo>
                    <a:pt x="2208" y="2094"/>
                    <a:pt x="2207" y="2093"/>
                    <a:pt x="2206" y="2092"/>
                  </a:cubicBezTo>
                  <a:cubicBezTo>
                    <a:pt x="2206" y="2091"/>
                    <a:pt x="2206" y="2091"/>
                    <a:pt x="2206" y="2091"/>
                  </a:cubicBezTo>
                  <a:cubicBezTo>
                    <a:pt x="2206" y="2091"/>
                    <a:pt x="2206" y="2091"/>
                    <a:pt x="2206" y="2091"/>
                  </a:cubicBezTo>
                  <a:cubicBezTo>
                    <a:pt x="2205" y="2090"/>
                    <a:pt x="2205" y="2090"/>
                    <a:pt x="2205" y="2090"/>
                  </a:cubicBezTo>
                  <a:cubicBezTo>
                    <a:pt x="2205" y="2089"/>
                    <a:pt x="2204" y="2089"/>
                    <a:pt x="2204" y="2088"/>
                  </a:cubicBezTo>
                  <a:cubicBezTo>
                    <a:pt x="2203" y="2087"/>
                    <a:pt x="2202" y="2086"/>
                    <a:pt x="2201" y="2085"/>
                  </a:cubicBezTo>
                  <a:cubicBezTo>
                    <a:pt x="2198" y="2081"/>
                    <a:pt x="2195" y="2076"/>
                    <a:pt x="2192" y="2072"/>
                  </a:cubicBezTo>
                  <a:cubicBezTo>
                    <a:pt x="2189" y="2067"/>
                    <a:pt x="2186" y="2062"/>
                    <a:pt x="2184" y="2057"/>
                  </a:cubicBezTo>
                  <a:cubicBezTo>
                    <a:pt x="2182" y="2055"/>
                    <a:pt x="2181" y="2052"/>
                    <a:pt x="2179" y="2050"/>
                  </a:cubicBezTo>
                  <a:cubicBezTo>
                    <a:pt x="2178" y="2049"/>
                    <a:pt x="2178" y="2048"/>
                    <a:pt x="2177" y="2046"/>
                  </a:cubicBezTo>
                  <a:cubicBezTo>
                    <a:pt x="2176" y="2045"/>
                    <a:pt x="2176" y="2044"/>
                    <a:pt x="2175" y="2043"/>
                  </a:cubicBezTo>
                  <a:cubicBezTo>
                    <a:pt x="2172" y="2039"/>
                    <a:pt x="2169" y="2034"/>
                    <a:pt x="2165" y="2031"/>
                  </a:cubicBezTo>
                  <a:cubicBezTo>
                    <a:pt x="2162" y="2027"/>
                    <a:pt x="2159" y="2023"/>
                    <a:pt x="2156" y="2020"/>
                  </a:cubicBezTo>
                  <a:cubicBezTo>
                    <a:pt x="2153" y="2017"/>
                    <a:pt x="2149" y="2015"/>
                    <a:pt x="2146" y="2013"/>
                  </a:cubicBezTo>
                  <a:cubicBezTo>
                    <a:pt x="2146" y="2012"/>
                    <a:pt x="2145" y="2012"/>
                    <a:pt x="2144" y="2012"/>
                  </a:cubicBezTo>
                  <a:cubicBezTo>
                    <a:pt x="2144" y="2011"/>
                    <a:pt x="2143" y="2011"/>
                    <a:pt x="2142" y="2010"/>
                  </a:cubicBezTo>
                  <a:cubicBezTo>
                    <a:pt x="2142" y="2010"/>
                    <a:pt x="2141" y="2010"/>
                    <a:pt x="2141" y="2010"/>
                  </a:cubicBezTo>
                  <a:cubicBezTo>
                    <a:pt x="2141" y="2010"/>
                    <a:pt x="2142" y="2010"/>
                    <a:pt x="2142" y="2010"/>
                  </a:cubicBezTo>
                  <a:cubicBezTo>
                    <a:pt x="2144" y="2010"/>
                    <a:pt x="2146" y="2011"/>
                    <a:pt x="2148" y="2011"/>
                  </a:cubicBezTo>
                  <a:cubicBezTo>
                    <a:pt x="2150" y="2012"/>
                    <a:pt x="2151" y="2012"/>
                    <a:pt x="2153" y="2013"/>
                  </a:cubicBezTo>
                  <a:cubicBezTo>
                    <a:pt x="2155" y="2013"/>
                    <a:pt x="2157" y="2014"/>
                    <a:pt x="2159" y="2014"/>
                  </a:cubicBezTo>
                  <a:cubicBezTo>
                    <a:pt x="2160" y="2015"/>
                    <a:pt x="2162" y="2015"/>
                    <a:pt x="2164" y="2016"/>
                  </a:cubicBezTo>
                  <a:cubicBezTo>
                    <a:pt x="2166" y="2017"/>
                    <a:pt x="2167" y="2017"/>
                    <a:pt x="2169" y="2018"/>
                  </a:cubicBezTo>
                  <a:cubicBezTo>
                    <a:pt x="2171" y="2018"/>
                    <a:pt x="2172" y="2019"/>
                    <a:pt x="2174" y="2020"/>
                  </a:cubicBezTo>
                  <a:cubicBezTo>
                    <a:pt x="2175" y="2020"/>
                    <a:pt x="2176" y="2020"/>
                    <a:pt x="2176" y="2021"/>
                  </a:cubicBezTo>
                  <a:cubicBezTo>
                    <a:pt x="2177" y="2021"/>
                    <a:pt x="2178" y="2021"/>
                    <a:pt x="2179" y="2022"/>
                  </a:cubicBezTo>
                  <a:cubicBezTo>
                    <a:pt x="2180" y="2022"/>
                    <a:pt x="2182" y="2023"/>
                    <a:pt x="2183" y="2023"/>
                  </a:cubicBezTo>
                  <a:cubicBezTo>
                    <a:pt x="2185" y="2024"/>
                    <a:pt x="2186" y="2025"/>
                    <a:pt x="2188" y="2025"/>
                  </a:cubicBezTo>
                  <a:cubicBezTo>
                    <a:pt x="2189" y="2026"/>
                    <a:pt x="2191" y="2027"/>
                    <a:pt x="2192" y="2027"/>
                  </a:cubicBezTo>
                  <a:cubicBezTo>
                    <a:pt x="2193" y="2028"/>
                    <a:pt x="2193" y="2028"/>
                    <a:pt x="2194" y="2028"/>
                  </a:cubicBezTo>
                  <a:cubicBezTo>
                    <a:pt x="2195" y="2029"/>
                    <a:pt x="2195" y="2029"/>
                    <a:pt x="2196" y="2030"/>
                  </a:cubicBezTo>
                  <a:cubicBezTo>
                    <a:pt x="2197" y="2030"/>
                    <a:pt x="2198" y="2031"/>
                    <a:pt x="2200" y="2032"/>
                  </a:cubicBezTo>
                  <a:cubicBezTo>
                    <a:pt x="2201" y="2032"/>
                    <a:pt x="2202" y="2033"/>
                    <a:pt x="2203" y="2034"/>
                  </a:cubicBezTo>
                  <a:cubicBezTo>
                    <a:pt x="2204" y="2034"/>
                    <a:pt x="2204" y="2034"/>
                    <a:pt x="2205" y="2035"/>
                  </a:cubicBezTo>
                  <a:cubicBezTo>
                    <a:pt x="2205" y="2035"/>
                    <a:pt x="2206" y="2035"/>
                    <a:pt x="2206" y="2036"/>
                  </a:cubicBezTo>
                  <a:cubicBezTo>
                    <a:pt x="2209" y="2037"/>
                    <a:pt x="2211" y="2038"/>
                    <a:pt x="2212" y="2039"/>
                  </a:cubicBezTo>
                  <a:cubicBezTo>
                    <a:pt x="2214" y="2041"/>
                    <a:pt x="2216" y="2042"/>
                    <a:pt x="2217" y="2043"/>
                  </a:cubicBezTo>
                  <a:cubicBezTo>
                    <a:pt x="2219" y="2044"/>
                    <a:pt x="2220" y="2045"/>
                    <a:pt x="2221" y="2045"/>
                  </a:cubicBezTo>
                  <a:cubicBezTo>
                    <a:pt x="2222" y="2046"/>
                    <a:pt x="2223" y="2047"/>
                    <a:pt x="2224" y="2048"/>
                  </a:cubicBezTo>
                  <a:cubicBezTo>
                    <a:pt x="2225" y="2049"/>
                    <a:pt x="2226" y="2049"/>
                    <a:pt x="2226" y="2049"/>
                  </a:cubicBezTo>
                  <a:cubicBezTo>
                    <a:pt x="2226" y="2049"/>
                    <a:pt x="2225" y="2049"/>
                    <a:pt x="2224" y="2047"/>
                  </a:cubicBezTo>
                  <a:cubicBezTo>
                    <a:pt x="2223" y="2047"/>
                    <a:pt x="2223" y="2046"/>
                    <a:pt x="2222" y="2045"/>
                  </a:cubicBezTo>
                  <a:cubicBezTo>
                    <a:pt x="2221" y="2044"/>
                    <a:pt x="2220" y="2043"/>
                    <a:pt x="2218" y="2041"/>
                  </a:cubicBezTo>
                  <a:cubicBezTo>
                    <a:pt x="2217" y="2040"/>
                    <a:pt x="2215" y="2039"/>
                    <a:pt x="2214" y="2037"/>
                  </a:cubicBezTo>
                  <a:cubicBezTo>
                    <a:pt x="2212" y="2036"/>
                    <a:pt x="2210" y="2035"/>
                    <a:pt x="2208" y="2033"/>
                  </a:cubicBezTo>
                  <a:cubicBezTo>
                    <a:pt x="2208" y="2033"/>
                    <a:pt x="2207" y="2032"/>
                    <a:pt x="2207" y="2032"/>
                  </a:cubicBezTo>
                  <a:cubicBezTo>
                    <a:pt x="2206" y="2031"/>
                    <a:pt x="2206" y="2031"/>
                    <a:pt x="2205" y="2031"/>
                  </a:cubicBezTo>
                  <a:cubicBezTo>
                    <a:pt x="2204" y="2030"/>
                    <a:pt x="2203" y="2029"/>
                    <a:pt x="2202" y="2028"/>
                  </a:cubicBezTo>
                  <a:cubicBezTo>
                    <a:pt x="2201" y="2027"/>
                    <a:pt x="2199" y="2027"/>
                    <a:pt x="2198" y="2026"/>
                  </a:cubicBezTo>
                  <a:cubicBezTo>
                    <a:pt x="2197" y="2025"/>
                    <a:pt x="2197" y="2025"/>
                    <a:pt x="2196" y="2025"/>
                  </a:cubicBezTo>
                  <a:cubicBezTo>
                    <a:pt x="2195" y="2024"/>
                    <a:pt x="2195" y="2024"/>
                    <a:pt x="2194" y="2023"/>
                  </a:cubicBezTo>
                  <a:cubicBezTo>
                    <a:pt x="2189" y="2020"/>
                    <a:pt x="2183" y="2017"/>
                    <a:pt x="2176" y="2014"/>
                  </a:cubicBezTo>
                  <a:cubicBezTo>
                    <a:pt x="2175" y="2013"/>
                    <a:pt x="2173" y="2013"/>
                    <a:pt x="2171" y="2012"/>
                  </a:cubicBezTo>
                  <a:cubicBezTo>
                    <a:pt x="2170" y="2011"/>
                    <a:pt x="2168" y="2011"/>
                    <a:pt x="2166" y="2010"/>
                  </a:cubicBezTo>
                  <a:cubicBezTo>
                    <a:pt x="2164" y="2009"/>
                    <a:pt x="2163" y="2009"/>
                    <a:pt x="2161" y="2008"/>
                  </a:cubicBezTo>
                  <a:cubicBezTo>
                    <a:pt x="2159" y="2007"/>
                    <a:pt x="2157" y="2007"/>
                    <a:pt x="2155" y="2006"/>
                  </a:cubicBezTo>
                  <a:cubicBezTo>
                    <a:pt x="2153" y="2005"/>
                    <a:pt x="2152" y="2005"/>
                    <a:pt x="2150" y="2004"/>
                  </a:cubicBezTo>
                  <a:cubicBezTo>
                    <a:pt x="2148" y="2004"/>
                    <a:pt x="2146" y="2003"/>
                    <a:pt x="2144" y="2003"/>
                  </a:cubicBezTo>
                  <a:cubicBezTo>
                    <a:pt x="2143" y="2003"/>
                    <a:pt x="2142" y="2002"/>
                    <a:pt x="2141" y="2002"/>
                  </a:cubicBezTo>
                  <a:cubicBezTo>
                    <a:pt x="2140" y="2002"/>
                    <a:pt x="2139" y="2002"/>
                    <a:pt x="2138" y="2001"/>
                  </a:cubicBezTo>
                  <a:cubicBezTo>
                    <a:pt x="2137" y="2001"/>
                    <a:pt x="2136" y="2001"/>
                    <a:pt x="2135" y="2001"/>
                  </a:cubicBezTo>
                  <a:cubicBezTo>
                    <a:pt x="2134" y="2001"/>
                    <a:pt x="2133" y="2000"/>
                    <a:pt x="2132" y="2000"/>
                  </a:cubicBezTo>
                  <a:cubicBezTo>
                    <a:pt x="2124" y="1999"/>
                    <a:pt x="2116" y="1997"/>
                    <a:pt x="2107" y="1997"/>
                  </a:cubicBezTo>
                  <a:cubicBezTo>
                    <a:pt x="2099" y="1996"/>
                    <a:pt x="2091" y="1995"/>
                    <a:pt x="2083" y="1995"/>
                  </a:cubicBezTo>
                  <a:cubicBezTo>
                    <a:pt x="2079" y="1995"/>
                    <a:pt x="2075" y="1995"/>
                    <a:pt x="2071" y="1995"/>
                  </a:cubicBezTo>
                  <a:cubicBezTo>
                    <a:pt x="2067" y="1995"/>
                    <a:pt x="2063" y="1995"/>
                    <a:pt x="2059" y="1996"/>
                  </a:cubicBezTo>
                  <a:cubicBezTo>
                    <a:pt x="2051" y="1996"/>
                    <a:pt x="2044" y="1997"/>
                    <a:pt x="2037" y="1997"/>
                  </a:cubicBezTo>
                  <a:cubicBezTo>
                    <a:pt x="2033" y="1998"/>
                    <a:pt x="2030" y="1998"/>
                    <a:pt x="2026" y="1998"/>
                  </a:cubicBezTo>
                  <a:cubicBezTo>
                    <a:pt x="2025" y="1999"/>
                    <a:pt x="2023" y="1999"/>
                    <a:pt x="2021" y="1999"/>
                  </a:cubicBezTo>
                  <a:cubicBezTo>
                    <a:pt x="1949" y="1986"/>
                    <a:pt x="1797" y="1991"/>
                    <a:pt x="1751" y="1937"/>
                  </a:cubicBezTo>
                  <a:cubicBezTo>
                    <a:pt x="1759" y="1931"/>
                    <a:pt x="1767" y="1926"/>
                    <a:pt x="1774" y="1922"/>
                  </a:cubicBezTo>
                  <a:cubicBezTo>
                    <a:pt x="1777" y="1922"/>
                    <a:pt x="1780" y="1922"/>
                    <a:pt x="1783" y="1923"/>
                  </a:cubicBezTo>
                  <a:cubicBezTo>
                    <a:pt x="1787" y="1923"/>
                    <a:pt x="1791" y="1923"/>
                    <a:pt x="1796" y="1924"/>
                  </a:cubicBezTo>
                  <a:cubicBezTo>
                    <a:pt x="1798" y="1925"/>
                    <a:pt x="1800" y="1925"/>
                    <a:pt x="1802" y="1926"/>
                  </a:cubicBezTo>
                  <a:cubicBezTo>
                    <a:pt x="1803" y="1926"/>
                    <a:pt x="1805" y="1927"/>
                    <a:pt x="1806" y="1927"/>
                  </a:cubicBezTo>
                  <a:cubicBezTo>
                    <a:pt x="1806" y="1927"/>
                    <a:pt x="1806" y="1927"/>
                    <a:pt x="1806" y="1927"/>
                  </a:cubicBezTo>
                  <a:cubicBezTo>
                    <a:pt x="1807" y="1927"/>
                    <a:pt x="1807" y="1927"/>
                    <a:pt x="1807" y="1927"/>
                  </a:cubicBezTo>
                  <a:cubicBezTo>
                    <a:pt x="1807" y="1928"/>
                    <a:pt x="1807" y="1928"/>
                    <a:pt x="1807" y="1928"/>
                  </a:cubicBezTo>
                  <a:cubicBezTo>
                    <a:pt x="1807" y="1928"/>
                    <a:pt x="1807" y="1928"/>
                    <a:pt x="1807" y="1928"/>
                  </a:cubicBezTo>
                  <a:cubicBezTo>
                    <a:pt x="1807" y="1928"/>
                    <a:pt x="1807" y="1928"/>
                    <a:pt x="1807" y="1928"/>
                  </a:cubicBezTo>
                  <a:cubicBezTo>
                    <a:pt x="1807" y="1928"/>
                    <a:pt x="1807" y="1928"/>
                    <a:pt x="1807" y="1928"/>
                  </a:cubicBezTo>
                  <a:cubicBezTo>
                    <a:pt x="1808" y="1928"/>
                    <a:pt x="1808" y="1928"/>
                    <a:pt x="1809" y="1928"/>
                  </a:cubicBezTo>
                  <a:cubicBezTo>
                    <a:pt x="1809" y="1929"/>
                    <a:pt x="1810" y="1929"/>
                    <a:pt x="1810" y="1929"/>
                  </a:cubicBezTo>
                  <a:cubicBezTo>
                    <a:pt x="1811" y="1930"/>
                    <a:pt x="1811" y="1930"/>
                    <a:pt x="1811" y="1930"/>
                  </a:cubicBezTo>
                  <a:cubicBezTo>
                    <a:pt x="1812" y="1930"/>
                    <a:pt x="1812" y="1930"/>
                    <a:pt x="1812" y="1930"/>
                  </a:cubicBezTo>
                  <a:cubicBezTo>
                    <a:pt x="1813" y="1931"/>
                    <a:pt x="1814" y="1932"/>
                    <a:pt x="1815" y="1932"/>
                  </a:cubicBezTo>
                  <a:cubicBezTo>
                    <a:pt x="1817" y="1934"/>
                    <a:pt x="1819" y="1935"/>
                    <a:pt x="1821" y="1937"/>
                  </a:cubicBezTo>
                  <a:cubicBezTo>
                    <a:pt x="1825" y="1941"/>
                    <a:pt x="1828" y="1944"/>
                    <a:pt x="1832" y="1948"/>
                  </a:cubicBezTo>
                  <a:cubicBezTo>
                    <a:pt x="1833" y="1949"/>
                    <a:pt x="1834" y="1950"/>
                    <a:pt x="1836" y="1951"/>
                  </a:cubicBezTo>
                  <a:cubicBezTo>
                    <a:pt x="1837" y="1952"/>
                    <a:pt x="1837" y="1952"/>
                    <a:pt x="1837" y="1952"/>
                  </a:cubicBezTo>
                  <a:cubicBezTo>
                    <a:pt x="1839" y="1954"/>
                    <a:pt x="1839" y="1954"/>
                    <a:pt x="1839" y="1954"/>
                  </a:cubicBezTo>
                  <a:cubicBezTo>
                    <a:pt x="1841" y="1955"/>
                    <a:pt x="1843" y="1957"/>
                    <a:pt x="1845" y="1959"/>
                  </a:cubicBezTo>
                  <a:cubicBezTo>
                    <a:pt x="1847" y="1960"/>
                    <a:pt x="1848" y="1960"/>
                    <a:pt x="1849" y="1961"/>
                  </a:cubicBezTo>
                  <a:cubicBezTo>
                    <a:pt x="1850" y="1962"/>
                    <a:pt x="1851" y="1962"/>
                    <a:pt x="1853" y="1963"/>
                  </a:cubicBezTo>
                  <a:cubicBezTo>
                    <a:pt x="1853" y="1963"/>
                    <a:pt x="1854" y="1964"/>
                    <a:pt x="1854" y="1964"/>
                  </a:cubicBezTo>
                  <a:cubicBezTo>
                    <a:pt x="1855" y="1964"/>
                    <a:pt x="1856" y="1965"/>
                    <a:pt x="1856" y="1965"/>
                  </a:cubicBezTo>
                  <a:cubicBezTo>
                    <a:pt x="1857" y="1966"/>
                    <a:pt x="1859" y="1966"/>
                    <a:pt x="1860" y="1967"/>
                  </a:cubicBezTo>
                  <a:cubicBezTo>
                    <a:pt x="1865" y="1969"/>
                    <a:pt x="1869" y="1971"/>
                    <a:pt x="1874" y="1972"/>
                  </a:cubicBezTo>
                  <a:cubicBezTo>
                    <a:pt x="1875" y="1972"/>
                    <a:pt x="1876" y="1973"/>
                    <a:pt x="1877" y="1973"/>
                  </a:cubicBezTo>
                  <a:cubicBezTo>
                    <a:pt x="1879" y="1973"/>
                    <a:pt x="1880" y="1974"/>
                    <a:pt x="1881" y="1974"/>
                  </a:cubicBezTo>
                  <a:cubicBezTo>
                    <a:pt x="1882" y="1974"/>
                    <a:pt x="1883" y="1974"/>
                    <a:pt x="1884" y="1974"/>
                  </a:cubicBezTo>
                  <a:cubicBezTo>
                    <a:pt x="1885" y="1975"/>
                    <a:pt x="1886" y="1975"/>
                    <a:pt x="1887" y="1975"/>
                  </a:cubicBezTo>
                  <a:cubicBezTo>
                    <a:pt x="1891" y="1975"/>
                    <a:pt x="1895" y="1976"/>
                    <a:pt x="1899" y="1976"/>
                  </a:cubicBezTo>
                  <a:cubicBezTo>
                    <a:pt x="1902" y="1976"/>
                    <a:pt x="1905" y="1976"/>
                    <a:pt x="1907" y="1975"/>
                  </a:cubicBezTo>
                  <a:cubicBezTo>
                    <a:pt x="1910" y="1975"/>
                    <a:pt x="1912" y="1975"/>
                    <a:pt x="1913" y="1975"/>
                  </a:cubicBezTo>
                  <a:cubicBezTo>
                    <a:pt x="1914" y="1974"/>
                    <a:pt x="1915" y="1974"/>
                    <a:pt x="1915" y="1974"/>
                  </a:cubicBezTo>
                  <a:cubicBezTo>
                    <a:pt x="1915" y="1974"/>
                    <a:pt x="1914" y="1974"/>
                    <a:pt x="1913" y="1974"/>
                  </a:cubicBezTo>
                  <a:cubicBezTo>
                    <a:pt x="1912" y="1974"/>
                    <a:pt x="1910" y="1974"/>
                    <a:pt x="1907" y="1974"/>
                  </a:cubicBezTo>
                  <a:cubicBezTo>
                    <a:pt x="1905" y="1974"/>
                    <a:pt x="1902" y="1973"/>
                    <a:pt x="1899" y="1973"/>
                  </a:cubicBezTo>
                  <a:cubicBezTo>
                    <a:pt x="1896" y="1972"/>
                    <a:pt x="1892" y="1971"/>
                    <a:pt x="1888" y="1970"/>
                  </a:cubicBezTo>
                  <a:cubicBezTo>
                    <a:pt x="1887" y="1970"/>
                    <a:pt x="1886" y="1970"/>
                    <a:pt x="1885" y="1970"/>
                  </a:cubicBezTo>
                  <a:cubicBezTo>
                    <a:pt x="1884" y="1969"/>
                    <a:pt x="1883" y="1969"/>
                    <a:pt x="1882" y="1969"/>
                  </a:cubicBezTo>
                  <a:cubicBezTo>
                    <a:pt x="1880" y="1968"/>
                    <a:pt x="1878" y="1967"/>
                    <a:pt x="1876" y="1966"/>
                  </a:cubicBezTo>
                  <a:cubicBezTo>
                    <a:pt x="1872" y="1965"/>
                    <a:pt x="1867" y="1963"/>
                    <a:pt x="1863" y="1961"/>
                  </a:cubicBezTo>
                  <a:cubicBezTo>
                    <a:pt x="1862" y="1960"/>
                    <a:pt x="1861" y="1959"/>
                    <a:pt x="1860" y="1959"/>
                  </a:cubicBezTo>
                  <a:cubicBezTo>
                    <a:pt x="1859" y="1958"/>
                    <a:pt x="1858" y="1958"/>
                    <a:pt x="1858" y="1958"/>
                  </a:cubicBezTo>
                  <a:cubicBezTo>
                    <a:pt x="1857" y="1957"/>
                    <a:pt x="1857" y="1957"/>
                    <a:pt x="1856" y="1957"/>
                  </a:cubicBezTo>
                  <a:cubicBezTo>
                    <a:pt x="1854" y="1955"/>
                    <a:pt x="1852" y="1954"/>
                    <a:pt x="1850" y="1953"/>
                  </a:cubicBezTo>
                  <a:cubicBezTo>
                    <a:pt x="1848" y="1951"/>
                    <a:pt x="1847" y="1950"/>
                    <a:pt x="1845" y="1949"/>
                  </a:cubicBezTo>
                  <a:cubicBezTo>
                    <a:pt x="1846" y="1949"/>
                    <a:pt x="1846" y="1949"/>
                    <a:pt x="1847" y="1949"/>
                  </a:cubicBezTo>
                  <a:cubicBezTo>
                    <a:pt x="1848" y="1950"/>
                    <a:pt x="1848" y="1950"/>
                    <a:pt x="1849" y="1950"/>
                  </a:cubicBezTo>
                  <a:cubicBezTo>
                    <a:pt x="1850" y="1950"/>
                    <a:pt x="1852" y="1950"/>
                    <a:pt x="1853" y="1950"/>
                  </a:cubicBezTo>
                  <a:cubicBezTo>
                    <a:pt x="1856" y="1950"/>
                    <a:pt x="1859" y="1950"/>
                    <a:pt x="1862" y="1950"/>
                  </a:cubicBezTo>
                  <a:cubicBezTo>
                    <a:pt x="1865" y="1950"/>
                    <a:pt x="1868" y="1950"/>
                    <a:pt x="1871" y="1950"/>
                  </a:cubicBezTo>
                  <a:cubicBezTo>
                    <a:pt x="1874" y="1949"/>
                    <a:pt x="1877" y="1949"/>
                    <a:pt x="1880" y="1948"/>
                  </a:cubicBezTo>
                  <a:cubicBezTo>
                    <a:pt x="1883" y="1948"/>
                    <a:pt x="1886" y="1948"/>
                    <a:pt x="1889" y="1947"/>
                  </a:cubicBezTo>
                  <a:cubicBezTo>
                    <a:pt x="1890" y="1947"/>
                    <a:pt x="1890" y="1947"/>
                    <a:pt x="1891" y="1947"/>
                  </a:cubicBezTo>
                  <a:cubicBezTo>
                    <a:pt x="1892" y="1947"/>
                    <a:pt x="1892" y="1947"/>
                    <a:pt x="1893" y="1947"/>
                  </a:cubicBezTo>
                  <a:cubicBezTo>
                    <a:pt x="1895" y="1947"/>
                    <a:pt x="1896" y="1947"/>
                    <a:pt x="1897" y="1947"/>
                  </a:cubicBezTo>
                  <a:cubicBezTo>
                    <a:pt x="1900" y="1947"/>
                    <a:pt x="1903" y="1947"/>
                    <a:pt x="1905" y="1947"/>
                  </a:cubicBezTo>
                  <a:cubicBezTo>
                    <a:pt x="1908" y="1947"/>
                    <a:pt x="1911" y="1948"/>
                    <a:pt x="1913" y="1948"/>
                  </a:cubicBezTo>
                  <a:cubicBezTo>
                    <a:pt x="1914" y="1948"/>
                    <a:pt x="1915" y="1948"/>
                    <a:pt x="1916" y="1948"/>
                  </a:cubicBezTo>
                  <a:cubicBezTo>
                    <a:pt x="1917" y="1948"/>
                    <a:pt x="1918" y="1949"/>
                    <a:pt x="1919" y="1949"/>
                  </a:cubicBezTo>
                  <a:cubicBezTo>
                    <a:pt x="1920" y="1949"/>
                    <a:pt x="1921" y="1949"/>
                    <a:pt x="1922" y="1949"/>
                  </a:cubicBezTo>
                  <a:cubicBezTo>
                    <a:pt x="1922" y="1949"/>
                    <a:pt x="1923" y="1949"/>
                    <a:pt x="1924" y="1949"/>
                  </a:cubicBezTo>
                  <a:cubicBezTo>
                    <a:pt x="1925" y="1950"/>
                    <a:pt x="1926" y="1950"/>
                    <a:pt x="1927" y="1950"/>
                  </a:cubicBezTo>
                  <a:cubicBezTo>
                    <a:pt x="1928" y="1950"/>
                    <a:pt x="1928" y="1950"/>
                    <a:pt x="1928" y="1950"/>
                  </a:cubicBezTo>
                  <a:cubicBezTo>
                    <a:pt x="1928" y="1950"/>
                    <a:pt x="1928" y="1950"/>
                    <a:pt x="1927" y="1950"/>
                  </a:cubicBezTo>
                  <a:cubicBezTo>
                    <a:pt x="1926" y="1949"/>
                    <a:pt x="1926" y="1949"/>
                    <a:pt x="1924" y="1948"/>
                  </a:cubicBezTo>
                  <a:cubicBezTo>
                    <a:pt x="1924" y="1948"/>
                    <a:pt x="1923" y="1947"/>
                    <a:pt x="1922" y="1947"/>
                  </a:cubicBezTo>
                  <a:cubicBezTo>
                    <a:pt x="1922" y="1946"/>
                    <a:pt x="1921" y="1946"/>
                    <a:pt x="1920" y="1946"/>
                  </a:cubicBezTo>
                  <a:cubicBezTo>
                    <a:pt x="1918" y="1945"/>
                    <a:pt x="1916" y="1944"/>
                    <a:pt x="1914" y="1943"/>
                  </a:cubicBezTo>
                  <a:cubicBezTo>
                    <a:pt x="1911" y="1943"/>
                    <a:pt x="1909" y="1942"/>
                    <a:pt x="1906" y="1941"/>
                  </a:cubicBezTo>
                  <a:cubicBezTo>
                    <a:pt x="1904" y="1941"/>
                    <a:pt x="1901" y="1940"/>
                    <a:pt x="1898" y="1940"/>
                  </a:cubicBezTo>
                  <a:cubicBezTo>
                    <a:pt x="1896" y="1940"/>
                    <a:pt x="1895" y="1940"/>
                    <a:pt x="1893" y="1940"/>
                  </a:cubicBezTo>
                  <a:cubicBezTo>
                    <a:pt x="1892" y="1940"/>
                    <a:pt x="1890" y="1940"/>
                    <a:pt x="1888" y="1940"/>
                  </a:cubicBezTo>
                  <a:cubicBezTo>
                    <a:pt x="1885" y="1940"/>
                    <a:pt x="1882" y="1940"/>
                    <a:pt x="1879" y="1941"/>
                  </a:cubicBezTo>
                  <a:cubicBezTo>
                    <a:pt x="1876" y="1941"/>
                    <a:pt x="1873" y="1942"/>
                    <a:pt x="1870" y="1942"/>
                  </a:cubicBezTo>
                  <a:cubicBezTo>
                    <a:pt x="1868" y="1942"/>
                    <a:pt x="1867" y="1942"/>
                    <a:pt x="1865" y="1943"/>
                  </a:cubicBezTo>
                  <a:cubicBezTo>
                    <a:pt x="1864" y="1943"/>
                    <a:pt x="1862" y="1943"/>
                    <a:pt x="1861" y="1943"/>
                  </a:cubicBezTo>
                  <a:cubicBezTo>
                    <a:pt x="1858" y="1944"/>
                    <a:pt x="1855" y="1944"/>
                    <a:pt x="1853" y="1944"/>
                  </a:cubicBezTo>
                  <a:cubicBezTo>
                    <a:pt x="1852" y="1944"/>
                    <a:pt x="1852" y="1944"/>
                    <a:pt x="1851" y="1944"/>
                  </a:cubicBezTo>
                  <a:cubicBezTo>
                    <a:pt x="1850" y="1945"/>
                    <a:pt x="1850" y="1944"/>
                    <a:pt x="1849" y="1945"/>
                  </a:cubicBezTo>
                  <a:cubicBezTo>
                    <a:pt x="1849" y="1945"/>
                    <a:pt x="1848" y="1945"/>
                    <a:pt x="1847" y="1945"/>
                  </a:cubicBezTo>
                  <a:cubicBezTo>
                    <a:pt x="1847" y="1945"/>
                    <a:pt x="1846" y="1945"/>
                    <a:pt x="1846" y="1945"/>
                  </a:cubicBezTo>
                  <a:cubicBezTo>
                    <a:pt x="1845" y="1944"/>
                    <a:pt x="1845" y="1944"/>
                    <a:pt x="1844" y="1944"/>
                  </a:cubicBezTo>
                  <a:cubicBezTo>
                    <a:pt x="1844" y="1944"/>
                    <a:pt x="1843" y="1944"/>
                    <a:pt x="1843" y="1944"/>
                  </a:cubicBezTo>
                  <a:cubicBezTo>
                    <a:pt x="1842" y="1944"/>
                    <a:pt x="1842" y="1944"/>
                    <a:pt x="1841" y="1944"/>
                  </a:cubicBezTo>
                  <a:cubicBezTo>
                    <a:pt x="1841" y="1944"/>
                    <a:pt x="1840" y="1944"/>
                    <a:pt x="1840" y="1944"/>
                  </a:cubicBezTo>
                  <a:cubicBezTo>
                    <a:pt x="1840" y="1944"/>
                    <a:pt x="1840" y="1944"/>
                    <a:pt x="1839" y="1944"/>
                  </a:cubicBezTo>
                  <a:cubicBezTo>
                    <a:pt x="1839" y="1943"/>
                    <a:pt x="1838" y="1943"/>
                    <a:pt x="1838" y="1942"/>
                  </a:cubicBezTo>
                  <a:cubicBezTo>
                    <a:pt x="1834" y="1939"/>
                    <a:pt x="1830" y="1935"/>
                    <a:pt x="1826" y="1931"/>
                  </a:cubicBezTo>
                  <a:cubicBezTo>
                    <a:pt x="1824" y="1929"/>
                    <a:pt x="1821" y="1928"/>
                    <a:pt x="1819" y="1926"/>
                  </a:cubicBezTo>
                  <a:cubicBezTo>
                    <a:pt x="1818" y="1925"/>
                    <a:pt x="1817" y="1925"/>
                    <a:pt x="1815" y="1924"/>
                  </a:cubicBezTo>
                  <a:cubicBezTo>
                    <a:pt x="1815" y="1924"/>
                    <a:pt x="1815" y="1924"/>
                    <a:pt x="1815" y="1924"/>
                  </a:cubicBezTo>
                  <a:cubicBezTo>
                    <a:pt x="1814" y="1923"/>
                    <a:pt x="1814" y="1923"/>
                    <a:pt x="1814" y="1923"/>
                  </a:cubicBezTo>
                  <a:cubicBezTo>
                    <a:pt x="1813" y="1923"/>
                    <a:pt x="1812" y="1922"/>
                    <a:pt x="1812" y="1922"/>
                  </a:cubicBezTo>
                  <a:cubicBezTo>
                    <a:pt x="1811" y="1922"/>
                    <a:pt x="1811" y="1922"/>
                    <a:pt x="1810" y="1921"/>
                  </a:cubicBezTo>
                  <a:cubicBezTo>
                    <a:pt x="1810" y="1921"/>
                    <a:pt x="1810" y="1921"/>
                    <a:pt x="1810" y="1921"/>
                  </a:cubicBezTo>
                  <a:cubicBezTo>
                    <a:pt x="1810" y="1921"/>
                    <a:pt x="1810" y="1921"/>
                    <a:pt x="1810" y="1921"/>
                  </a:cubicBezTo>
                  <a:cubicBezTo>
                    <a:pt x="1810" y="1921"/>
                    <a:pt x="1810" y="1921"/>
                    <a:pt x="1810" y="1921"/>
                  </a:cubicBezTo>
                  <a:cubicBezTo>
                    <a:pt x="1809" y="1921"/>
                    <a:pt x="1809" y="1921"/>
                    <a:pt x="1809" y="1921"/>
                  </a:cubicBezTo>
                  <a:cubicBezTo>
                    <a:pt x="1809" y="1921"/>
                    <a:pt x="1809" y="1921"/>
                    <a:pt x="1809" y="1921"/>
                  </a:cubicBezTo>
                  <a:cubicBezTo>
                    <a:pt x="1808" y="1921"/>
                    <a:pt x="1808" y="1921"/>
                    <a:pt x="1808" y="1921"/>
                  </a:cubicBezTo>
                  <a:cubicBezTo>
                    <a:pt x="1807" y="1920"/>
                    <a:pt x="1805" y="1920"/>
                    <a:pt x="1804" y="1919"/>
                  </a:cubicBezTo>
                  <a:cubicBezTo>
                    <a:pt x="1802" y="1919"/>
                    <a:pt x="1799" y="1918"/>
                    <a:pt x="1797" y="1918"/>
                  </a:cubicBezTo>
                  <a:cubicBezTo>
                    <a:pt x="1792" y="1918"/>
                    <a:pt x="1787" y="1918"/>
                    <a:pt x="1783" y="1918"/>
                  </a:cubicBezTo>
                  <a:cubicBezTo>
                    <a:pt x="1783" y="1918"/>
                    <a:pt x="1782" y="1918"/>
                    <a:pt x="1782" y="1918"/>
                  </a:cubicBezTo>
                  <a:cubicBezTo>
                    <a:pt x="1808" y="1906"/>
                    <a:pt x="1834" y="1905"/>
                    <a:pt x="1877" y="1899"/>
                  </a:cubicBezTo>
                  <a:cubicBezTo>
                    <a:pt x="1894" y="1897"/>
                    <a:pt x="1911" y="1896"/>
                    <a:pt x="1926" y="1896"/>
                  </a:cubicBezTo>
                  <a:cubicBezTo>
                    <a:pt x="1929" y="1897"/>
                    <a:pt x="1931" y="1898"/>
                    <a:pt x="1933" y="1899"/>
                  </a:cubicBezTo>
                  <a:cubicBezTo>
                    <a:pt x="1937" y="1901"/>
                    <a:pt x="1942" y="1904"/>
                    <a:pt x="1946" y="1907"/>
                  </a:cubicBezTo>
                  <a:cubicBezTo>
                    <a:pt x="1951" y="1910"/>
                    <a:pt x="1956" y="1914"/>
                    <a:pt x="1961" y="1918"/>
                  </a:cubicBezTo>
                  <a:cubicBezTo>
                    <a:pt x="1966" y="1922"/>
                    <a:pt x="1971" y="1926"/>
                    <a:pt x="1976" y="1931"/>
                  </a:cubicBezTo>
                  <a:cubicBezTo>
                    <a:pt x="1979" y="1933"/>
                    <a:pt x="1981" y="1936"/>
                    <a:pt x="1984" y="1938"/>
                  </a:cubicBezTo>
                  <a:cubicBezTo>
                    <a:pt x="1987" y="1940"/>
                    <a:pt x="1990" y="1943"/>
                    <a:pt x="1992" y="1945"/>
                  </a:cubicBezTo>
                  <a:cubicBezTo>
                    <a:pt x="1995" y="1948"/>
                    <a:pt x="1998" y="1950"/>
                    <a:pt x="2001" y="1952"/>
                  </a:cubicBezTo>
                  <a:cubicBezTo>
                    <a:pt x="2003" y="1954"/>
                    <a:pt x="2004" y="1955"/>
                    <a:pt x="2006" y="1956"/>
                  </a:cubicBezTo>
                  <a:cubicBezTo>
                    <a:pt x="2006" y="1957"/>
                    <a:pt x="2007" y="1957"/>
                    <a:pt x="2008" y="1958"/>
                  </a:cubicBezTo>
                  <a:cubicBezTo>
                    <a:pt x="2009" y="1959"/>
                    <a:pt x="2009" y="1959"/>
                    <a:pt x="2009" y="1959"/>
                  </a:cubicBezTo>
                  <a:cubicBezTo>
                    <a:pt x="2010" y="1959"/>
                    <a:pt x="2010" y="1959"/>
                    <a:pt x="2010" y="1959"/>
                  </a:cubicBezTo>
                  <a:cubicBezTo>
                    <a:pt x="2010" y="1959"/>
                    <a:pt x="2010" y="1959"/>
                    <a:pt x="2010" y="1959"/>
                  </a:cubicBezTo>
                  <a:cubicBezTo>
                    <a:pt x="2015" y="1963"/>
                    <a:pt x="2015" y="1963"/>
                    <a:pt x="2015" y="1963"/>
                  </a:cubicBezTo>
                  <a:cubicBezTo>
                    <a:pt x="2016" y="1963"/>
                    <a:pt x="2017" y="1964"/>
                    <a:pt x="2017" y="1964"/>
                  </a:cubicBezTo>
                  <a:cubicBezTo>
                    <a:pt x="2020" y="1966"/>
                    <a:pt x="2020" y="1966"/>
                    <a:pt x="2020" y="1966"/>
                  </a:cubicBezTo>
                  <a:cubicBezTo>
                    <a:pt x="2022" y="1967"/>
                    <a:pt x="2022" y="1967"/>
                    <a:pt x="2022" y="1967"/>
                  </a:cubicBezTo>
                  <a:cubicBezTo>
                    <a:pt x="2023" y="1968"/>
                    <a:pt x="2024" y="1968"/>
                    <a:pt x="2025" y="1969"/>
                  </a:cubicBezTo>
                  <a:cubicBezTo>
                    <a:pt x="2026" y="1970"/>
                    <a:pt x="2028" y="1970"/>
                    <a:pt x="2030" y="1971"/>
                  </a:cubicBezTo>
                  <a:cubicBezTo>
                    <a:pt x="2031" y="1972"/>
                    <a:pt x="2033" y="1973"/>
                    <a:pt x="2035" y="1974"/>
                  </a:cubicBezTo>
                  <a:cubicBezTo>
                    <a:pt x="2036" y="1975"/>
                    <a:pt x="2038" y="1976"/>
                    <a:pt x="2040" y="1976"/>
                  </a:cubicBezTo>
                  <a:cubicBezTo>
                    <a:pt x="2043" y="1978"/>
                    <a:pt x="2047" y="1979"/>
                    <a:pt x="2050" y="1981"/>
                  </a:cubicBezTo>
                  <a:cubicBezTo>
                    <a:pt x="2052" y="1981"/>
                    <a:pt x="2053" y="1982"/>
                    <a:pt x="2055" y="1982"/>
                  </a:cubicBezTo>
                  <a:cubicBezTo>
                    <a:pt x="2056" y="1983"/>
                    <a:pt x="2057" y="1983"/>
                    <a:pt x="2057" y="1983"/>
                  </a:cubicBezTo>
                  <a:cubicBezTo>
                    <a:pt x="2058" y="1983"/>
                    <a:pt x="2059" y="1984"/>
                    <a:pt x="2060" y="1984"/>
                  </a:cubicBezTo>
                  <a:cubicBezTo>
                    <a:pt x="2061" y="1985"/>
                    <a:pt x="2063" y="1985"/>
                    <a:pt x="2065" y="1986"/>
                  </a:cubicBezTo>
                  <a:cubicBezTo>
                    <a:pt x="2066" y="1986"/>
                    <a:pt x="2068" y="1986"/>
                    <a:pt x="2070" y="1987"/>
                  </a:cubicBezTo>
                  <a:cubicBezTo>
                    <a:pt x="2071" y="1987"/>
                    <a:pt x="2073" y="1988"/>
                    <a:pt x="2074" y="1988"/>
                  </a:cubicBezTo>
                  <a:cubicBezTo>
                    <a:pt x="2076" y="1988"/>
                    <a:pt x="2077" y="1989"/>
                    <a:pt x="2079" y="1989"/>
                  </a:cubicBezTo>
                  <a:cubicBezTo>
                    <a:pt x="2080" y="1989"/>
                    <a:pt x="2082" y="1989"/>
                    <a:pt x="2083" y="1990"/>
                  </a:cubicBezTo>
                  <a:cubicBezTo>
                    <a:pt x="2085" y="1990"/>
                    <a:pt x="2086" y="1990"/>
                    <a:pt x="2088" y="1990"/>
                  </a:cubicBezTo>
                  <a:cubicBezTo>
                    <a:pt x="2090" y="1991"/>
                    <a:pt x="2093" y="1991"/>
                    <a:pt x="2096" y="1991"/>
                  </a:cubicBezTo>
                  <a:cubicBezTo>
                    <a:pt x="2098" y="1992"/>
                    <a:pt x="2101" y="1992"/>
                    <a:pt x="2103" y="1992"/>
                  </a:cubicBezTo>
                  <a:cubicBezTo>
                    <a:pt x="2105" y="1992"/>
                    <a:pt x="2108" y="1992"/>
                    <a:pt x="2110" y="1992"/>
                  </a:cubicBezTo>
                  <a:cubicBezTo>
                    <a:pt x="2112" y="1992"/>
                    <a:pt x="2113" y="1992"/>
                    <a:pt x="2115" y="1992"/>
                  </a:cubicBezTo>
                  <a:cubicBezTo>
                    <a:pt x="2116" y="1992"/>
                    <a:pt x="2117" y="1992"/>
                    <a:pt x="2117" y="1992"/>
                  </a:cubicBezTo>
                  <a:cubicBezTo>
                    <a:pt x="2118" y="1992"/>
                    <a:pt x="2119" y="1992"/>
                    <a:pt x="2119" y="1992"/>
                  </a:cubicBezTo>
                  <a:cubicBezTo>
                    <a:pt x="2121" y="1992"/>
                    <a:pt x="2122" y="1992"/>
                    <a:pt x="2123" y="1992"/>
                  </a:cubicBezTo>
                  <a:cubicBezTo>
                    <a:pt x="2124" y="1992"/>
                    <a:pt x="2125" y="1992"/>
                    <a:pt x="2125" y="1992"/>
                  </a:cubicBezTo>
                  <a:cubicBezTo>
                    <a:pt x="2125" y="1992"/>
                    <a:pt x="2124" y="1992"/>
                    <a:pt x="2123" y="1991"/>
                  </a:cubicBezTo>
                  <a:cubicBezTo>
                    <a:pt x="2121" y="1991"/>
                    <a:pt x="2118" y="1991"/>
                    <a:pt x="2115" y="1991"/>
                  </a:cubicBezTo>
                  <a:cubicBezTo>
                    <a:pt x="2114" y="1990"/>
                    <a:pt x="2112" y="1990"/>
                    <a:pt x="2110" y="1990"/>
                  </a:cubicBezTo>
                  <a:cubicBezTo>
                    <a:pt x="2108" y="1990"/>
                    <a:pt x="2106" y="1989"/>
                    <a:pt x="2103" y="1989"/>
                  </a:cubicBezTo>
                  <a:cubicBezTo>
                    <a:pt x="2101" y="1989"/>
                    <a:pt x="2099" y="1988"/>
                    <a:pt x="2096" y="1988"/>
                  </a:cubicBezTo>
                  <a:cubicBezTo>
                    <a:pt x="2094" y="1987"/>
                    <a:pt x="2091" y="1987"/>
                    <a:pt x="2088" y="1986"/>
                  </a:cubicBezTo>
                  <a:cubicBezTo>
                    <a:pt x="2086" y="1985"/>
                    <a:pt x="2083" y="1985"/>
                    <a:pt x="2080" y="1984"/>
                  </a:cubicBezTo>
                  <a:cubicBezTo>
                    <a:pt x="2077" y="1983"/>
                    <a:pt x="2074" y="1982"/>
                    <a:pt x="2071" y="1981"/>
                  </a:cubicBezTo>
                  <a:cubicBezTo>
                    <a:pt x="2070" y="1981"/>
                    <a:pt x="2068" y="1980"/>
                    <a:pt x="2067" y="1980"/>
                  </a:cubicBezTo>
                  <a:cubicBezTo>
                    <a:pt x="2065" y="1979"/>
                    <a:pt x="2064" y="1978"/>
                    <a:pt x="2062" y="1978"/>
                  </a:cubicBezTo>
                  <a:cubicBezTo>
                    <a:pt x="2061" y="1978"/>
                    <a:pt x="2060" y="1977"/>
                    <a:pt x="2060" y="1977"/>
                  </a:cubicBezTo>
                  <a:cubicBezTo>
                    <a:pt x="2059" y="1977"/>
                    <a:pt x="2058" y="1976"/>
                    <a:pt x="2057" y="1976"/>
                  </a:cubicBezTo>
                  <a:cubicBezTo>
                    <a:pt x="2056" y="1975"/>
                    <a:pt x="2054" y="1975"/>
                    <a:pt x="2053" y="1974"/>
                  </a:cubicBezTo>
                  <a:cubicBezTo>
                    <a:pt x="2046" y="1971"/>
                    <a:pt x="2040" y="1968"/>
                    <a:pt x="2034" y="1965"/>
                  </a:cubicBezTo>
                  <a:cubicBezTo>
                    <a:pt x="2037" y="1966"/>
                    <a:pt x="2040" y="1966"/>
                    <a:pt x="2043" y="1966"/>
                  </a:cubicBezTo>
                  <a:cubicBezTo>
                    <a:pt x="2044" y="1967"/>
                    <a:pt x="2045" y="1967"/>
                    <a:pt x="2046" y="1967"/>
                  </a:cubicBezTo>
                  <a:cubicBezTo>
                    <a:pt x="2047" y="1967"/>
                    <a:pt x="2047" y="1967"/>
                    <a:pt x="2048" y="1967"/>
                  </a:cubicBezTo>
                  <a:cubicBezTo>
                    <a:pt x="2050" y="1967"/>
                    <a:pt x="2052" y="1967"/>
                    <a:pt x="2053" y="1967"/>
                  </a:cubicBezTo>
                  <a:cubicBezTo>
                    <a:pt x="2055" y="1967"/>
                    <a:pt x="2057" y="1967"/>
                    <a:pt x="2058" y="1967"/>
                  </a:cubicBezTo>
                  <a:cubicBezTo>
                    <a:pt x="2060" y="1967"/>
                    <a:pt x="2062" y="1967"/>
                    <a:pt x="2063" y="1967"/>
                  </a:cubicBezTo>
                  <a:cubicBezTo>
                    <a:pt x="2064" y="1967"/>
                    <a:pt x="2065" y="1967"/>
                    <a:pt x="2066" y="1967"/>
                  </a:cubicBezTo>
                  <a:cubicBezTo>
                    <a:pt x="2067" y="1967"/>
                    <a:pt x="2067" y="1967"/>
                    <a:pt x="2068" y="1967"/>
                  </a:cubicBezTo>
                  <a:cubicBezTo>
                    <a:pt x="2070" y="1967"/>
                    <a:pt x="2072" y="1967"/>
                    <a:pt x="2073" y="1967"/>
                  </a:cubicBezTo>
                  <a:cubicBezTo>
                    <a:pt x="2076" y="1966"/>
                    <a:pt x="2079" y="1966"/>
                    <a:pt x="2082" y="1965"/>
                  </a:cubicBezTo>
                  <a:cubicBezTo>
                    <a:pt x="2083" y="1965"/>
                    <a:pt x="2085" y="1965"/>
                    <a:pt x="2086" y="1965"/>
                  </a:cubicBezTo>
                  <a:cubicBezTo>
                    <a:pt x="2088" y="1965"/>
                    <a:pt x="2089" y="1964"/>
                    <a:pt x="2090" y="1964"/>
                  </a:cubicBezTo>
                  <a:cubicBezTo>
                    <a:pt x="2093" y="1964"/>
                    <a:pt x="2095" y="1963"/>
                    <a:pt x="2097" y="1963"/>
                  </a:cubicBezTo>
                  <a:cubicBezTo>
                    <a:pt x="2099" y="1962"/>
                    <a:pt x="2100" y="1962"/>
                    <a:pt x="2102" y="1961"/>
                  </a:cubicBezTo>
                  <a:cubicBezTo>
                    <a:pt x="2103" y="1961"/>
                    <a:pt x="2104" y="1961"/>
                    <a:pt x="2105" y="1960"/>
                  </a:cubicBezTo>
                  <a:cubicBezTo>
                    <a:pt x="2106" y="1960"/>
                    <a:pt x="2106" y="1960"/>
                    <a:pt x="2106" y="1960"/>
                  </a:cubicBezTo>
                  <a:cubicBezTo>
                    <a:pt x="2106" y="1960"/>
                    <a:pt x="2106" y="1960"/>
                    <a:pt x="2105" y="1960"/>
                  </a:cubicBezTo>
                  <a:cubicBezTo>
                    <a:pt x="2104" y="1960"/>
                    <a:pt x="2103" y="1960"/>
                    <a:pt x="2102" y="1960"/>
                  </a:cubicBezTo>
                  <a:cubicBezTo>
                    <a:pt x="2100" y="1960"/>
                    <a:pt x="2098" y="1960"/>
                    <a:pt x="2096" y="1960"/>
                  </a:cubicBezTo>
                  <a:cubicBezTo>
                    <a:pt x="2094" y="1960"/>
                    <a:pt x="2092" y="1960"/>
                    <a:pt x="2090" y="1960"/>
                  </a:cubicBezTo>
                  <a:cubicBezTo>
                    <a:pt x="2087" y="1960"/>
                    <a:pt x="2084" y="1960"/>
                    <a:pt x="2082" y="1960"/>
                  </a:cubicBezTo>
                  <a:cubicBezTo>
                    <a:pt x="2079" y="1960"/>
                    <a:pt x="2076" y="1960"/>
                    <a:pt x="2073" y="1960"/>
                  </a:cubicBezTo>
                  <a:cubicBezTo>
                    <a:pt x="2070" y="1960"/>
                    <a:pt x="2066" y="1960"/>
                    <a:pt x="2063" y="1960"/>
                  </a:cubicBezTo>
                  <a:cubicBezTo>
                    <a:pt x="2060" y="1960"/>
                    <a:pt x="2057" y="1959"/>
                    <a:pt x="2054" y="1959"/>
                  </a:cubicBezTo>
                  <a:cubicBezTo>
                    <a:pt x="2052" y="1959"/>
                    <a:pt x="2050" y="1959"/>
                    <a:pt x="2049" y="1959"/>
                  </a:cubicBezTo>
                  <a:cubicBezTo>
                    <a:pt x="2048" y="1959"/>
                    <a:pt x="2047" y="1959"/>
                    <a:pt x="2046" y="1959"/>
                  </a:cubicBezTo>
                  <a:cubicBezTo>
                    <a:pt x="2045" y="1959"/>
                    <a:pt x="2045" y="1959"/>
                    <a:pt x="2044" y="1959"/>
                  </a:cubicBezTo>
                  <a:cubicBezTo>
                    <a:pt x="2043" y="1959"/>
                    <a:pt x="2042" y="1959"/>
                    <a:pt x="2042" y="1959"/>
                  </a:cubicBezTo>
                  <a:cubicBezTo>
                    <a:pt x="2041" y="1959"/>
                    <a:pt x="2040" y="1959"/>
                    <a:pt x="2039" y="1959"/>
                  </a:cubicBezTo>
                  <a:cubicBezTo>
                    <a:pt x="2038" y="1958"/>
                    <a:pt x="2036" y="1958"/>
                    <a:pt x="2035" y="1958"/>
                  </a:cubicBezTo>
                  <a:cubicBezTo>
                    <a:pt x="2033" y="1958"/>
                    <a:pt x="2032" y="1958"/>
                    <a:pt x="2030" y="1957"/>
                  </a:cubicBezTo>
                  <a:cubicBezTo>
                    <a:pt x="2029" y="1957"/>
                    <a:pt x="2027" y="1957"/>
                    <a:pt x="2026" y="1957"/>
                  </a:cubicBezTo>
                  <a:cubicBezTo>
                    <a:pt x="2025" y="1957"/>
                    <a:pt x="2023" y="1956"/>
                    <a:pt x="2022" y="1956"/>
                  </a:cubicBezTo>
                  <a:cubicBezTo>
                    <a:pt x="2021" y="1956"/>
                    <a:pt x="2020" y="1956"/>
                    <a:pt x="2019" y="1955"/>
                  </a:cubicBezTo>
                  <a:cubicBezTo>
                    <a:pt x="2015" y="1953"/>
                    <a:pt x="2015" y="1953"/>
                    <a:pt x="2015" y="1953"/>
                  </a:cubicBezTo>
                  <a:cubicBezTo>
                    <a:pt x="2014" y="1952"/>
                    <a:pt x="2014" y="1952"/>
                    <a:pt x="2014" y="1952"/>
                  </a:cubicBezTo>
                  <a:cubicBezTo>
                    <a:pt x="2014" y="1952"/>
                    <a:pt x="2014" y="1952"/>
                    <a:pt x="2014" y="1952"/>
                  </a:cubicBezTo>
                  <a:cubicBezTo>
                    <a:pt x="2013" y="1951"/>
                    <a:pt x="2013" y="1951"/>
                    <a:pt x="2013" y="1951"/>
                  </a:cubicBezTo>
                  <a:cubicBezTo>
                    <a:pt x="2012" y="1951"/>
                    <a:pt x="2011" y="1950"/>
                    <a:pt x="2010" y="1950"/>
                  </a:cubicBezTo>
                  <a:cubicBezTo>
                    <a:pt x="2009" y="1949"/>
                    <a:pt x="2007" y="1947"/>
                    <a:pt x="2006" y="1946"/>
                  </a:cubicBezTo>
                  <a:cubicBezTo>
                    <a:pt x="2003" y="1944"/>
                    <a:pt x="2000" y="1942"/>
                    <a:pt x="1997" y="1939"/>
                  </a:cubicBezTo>
                  <a:cubicBezTo>
                    <a:pt x="1994" y="1937"/>
                    <a:pt x="1992" y="1935"/>
                    <a:pt x="1989" y="1932"/>
                  </a:cubicBezTo>
                  <a:cubicBezTo>
                    <a:pt x="1986" y="1930"/>
                    <a:pt x="1983" y="1928"/>
                    <a:pt x="1981" y="1926"/>
                  </a:cubicBezTo>
                  <a:cubicBezTo>
                    <a:pt x="1975" y="1921"/>
                    <a:pt x="1970" y="1917"/>
                    <a:pt x="1964" y="1913"/>
                  </a:cubicBezTo>
                  <a:cubicBezTo>
                    <a:pt x="1959" y="1909"/>
                    <a:pt x="1954" y="1906"/>
                    <a:pt x="1949" y="1903"/>
                  </a:cubicBezTo>
                  <a:cubicBezTo>
                    <a:pt x="1944" y="1900"/>
                    <a:pt x="1939" y="1898"/>
                    <a:pt x="1935" y="1896"/>
                  </a:cubicBezTo>
                  <a:cubicBezTo>
                    <a:pt x="1934" y="1896"/>
                    <a:pt x="1934" y="1896"/>
                    <a:pt x="1933" y="1896"/>
                  </a:cubicBezTo>
                  <a:cubicBezTo>
                    <a:pt x="1955" y="1896"/>
                    <a:pt x="1974" y="1898"/>
                    <a:pt x="1988" y="1899"/>
                  </a:cubicBezTo>
                  <a:cubicBezTo>
                    <a:pt x="2035" y="1904"/>
                    <a:pt x="2062" y="1920"/>
                    <a:pt x="2085" y="1943"/>
                  </a:cubicBezTo>
                  <a:cubicBezTo>
                    <a:pt x="2075" y="1925"/>
                    <a:pt x="2055" y="1911"/>
                    <a:pt x="2032" y="1902"/>
                  </a:cubicBezTo>
                  <a:cubicBezTo>
                    <a:pt x="2037" y="1902"/>
                    <a:pt x="2043" y="1902"/>
                    <a:pt x="2049" y="1903"/>
                  </a:cubicBezTo>
                  <a:cubicBezTo>
                    <a:pt x="2056" y="1903"/>
                    <a:pt x="2063" y="1903"/>
                    <a:pt x="2070" y="1904"/>
                  </a:cubicBezTo>
                  <a:cubicBezTo>
                    <a:pt x="2076" y="1905"/>
                    <a:pt x="2083" y="1905"/>
                    <a:pt x="2090" y="1906"/>
                  </a:cubicBezTo>
                  <a:cubicBezTo>
                    <a:pt x="2096" y="1907"/>
                    <a:pt x="2103" y="1908"/>
                    <a:pt x="2109" y="1909"/>
                  </a:cubicBezTo>
                  <a:cubicBezTo>
                    <a:pt x="2111" y="1910"/>
                    <a:pt x="2112" y="1910"/>
                    <a:pt x="2114" y="1911"/>
                  </a:cubicBezTo>
                  <a:cubicBezTo>
                    <a:pt x="2114" y="1911"/>
                    <a:pt x="2115" y="1912"/>
                    <a:pt x="2116" y="1913"/>
                  </a:cubicBezTo>
                  <a:cubicBezTo>
                    <a:pt x="2117" y="1913"/>
                    <a:pt x="2118" y="1914"/>
                    <a:pt x="2119" y="1915"/>
                  </a:cubicBezTo>
                  <a:cubicBezTo>
                    <a:pt x="2120" y="1916"/>
                    <a:pt x="2121" y="1917"/>
                    <a:pt x="2122" y="1918"/>
                  </a:cubicBezTo>
                  <a:cubicBezTo>
                    <a:pt x="2123" y="1919"/>
                    <a:pt x="2125" y="1921"/>
                    <a:pt x="2126" y="1922"/>
                  </a:cubicBezTo>
                  <a:cubicBezTo>
                    <a:pt x="2128" y="1924"/>
                    <a:pt x="2131" y="1927"/>
                    <a:pt x="2133" y="1930"/>
                  </a:cubicBezTo>
                  <a:cubicBezTo>
                    <a:pt x="2136" y="1933"/>
                    <a:pt x="2139" y="1936"/>
                    <a:pt x="2141" y="1939"/>
                  </a:cubicBezTo>
                  <a:cubicBezTo>
                    <a:pt x="2143" y="1941"/>
                    <a:pt x="2144" y="1943"/>
                    <a:pt x="2146" y="1944"/>
                  </a:cubicBezTo>
                  <a:cubicBezTo>
                    <a:pt x="2147" y="1946"/>
                    <a:pt x="2149" y="1948"/>
                    <a:pt x="2150" y="1950"/>
                  </a:cubicBezTo>
                  <a:cubicBezTo>
                    <a:pt x="2153" y="1953"/>
                    <a:pt x="2156" y="1957"/>
                    <a:pt x="2159" y="1960"/>
                  </a:cubicBezTo>
                  <a:cubicBezTo>
                    <a:pt x="2161" y="1962"/>
                    <a:pt x="2162" y="1963"/>
                    <a:pt x="2164" y="1965"/>
                  </a:cubicBezTo>
                  <a:cubicBezTo>
                    <a:pt x="2166" y="1967"/>
                    <a:pt x="2168" y="1968"/>
                    <a:pt x="2169" y="1970"/>
                  </a:cubicBezTo>
                  <a:cubicBezTo>
                    <a:pt x="2171" y="1972"/>
                    <a:pt x="2173" y="1973"/>
                    <a:pt x="2175" y="1975"/>
                  </a:cubicBezTo>
                  <a:cubicBezTo>
                    <a:pt x="2176" y="1975"/>
                    <a:pt x="2176" y="1976"/>
                    <a:pt x="2177" y="1977"/>
                  </a:cubicBezTo>
                  <a:cubicBezTo>
                    <a:pt x="2178" y="1977"/>
                    <a:pt x="2179" y="1978"/>
                    <a:pt x="2180" y="1979"/>
                  </a:cubicBezTo>
                  <a:cubicBezTo>
                    <a:pt x="2184" y="1981"/>
                    <a:pt x="2187" y="1984"/>
                    <a:pt x="2191" y="1986"/>
                  </a:cubicBezTo>
                  <a:cubicBezTo>
                    <a:pt x="2195" y="1987"/>
                    <a:pt x="2198" y="1989"/>
                    <a:pt x="2202" y="1990"/>
                  </a:cubicBezTo>
                  <a:cubicBezTo>
                    <a:pt x="2203" y="1991"/>
                    <a:pt x="2205" y="1991"/>
                    <a:pt x="2207" y="1992"/>
                  </a:cubicBezTo>
                  <a:cubicBezTo>
                    <a:pt x="2208" y="1992"/>
                    <a:pt x="2210" y="1992"/>
                    <a:pt x="2211" y="1993"/>
                  </a:cubicBezTo>
                  <a:cubicBezTo>
                    <a:pt x="2213" y="1993"/>
                    <a:pt x="2214" y="1993"/>
                    <a:pt x="2215" y="1993"/>
                  </a:cubicBezTo>
                  <a:cubicBezTo>
                    <a:pt x="2216" y="1993"/>
                    <a:pt x="2218" y="1993"/>
                    <a:pt x="2219" y="1993"/>
                  </a:cubicBezTo>
                  <a:cubicBezTo>
                    <a:pt x="2220" y="1993"/>
                    <a:pt x="2221" y="1993"/>
                    <a:pt x="2221" y="1993"/>
                  </a:cubicBezTo>
                  <a:cubicBezTo>
                    <a:pt x="2222" y="1993"/>
                    <a:pt x="2223" y="1993"/>
                    <a:pt x="2223" y="1993"/>
                  </a:cubicBezTo>
                  <a:cubicBezTo>
                    <a:pt x="2224" y="1993"/>
                    <a:pt x="2225" y="1993"/>
                    <a:pt x="2225" y="1993"/>
                  </a:cubicBezTo>
                  <a:cubicBezTo>
                    <a:pt x="2225" y="1993"/>
                    <a:pt x="2225" y="1993"/>
                    <a:pt x="2223" y="1993"/>
                  </a:cubicBezTo>
                  <a:cubicBezTo>
                    <a:pt x="2222" y="1993"/>
                    <a:pt x="2221" y="1992"/>
                    <a:pt x="2219" y="1992"/>
                  </a:cubicBezTo>
                  <a:cubicBezTo>
                    <a:pt x="2218" y="1991"/>
                    <a:pt x="2217" y="1991"/>
                    <a:pt x="2216" y="1991"/>
                  </a:cubicBezTo>
                  <a:cubicBezTo>
                    <a:pt x="2214" y="1990"/>
                    <a:pt x="2213" y="1990"/>
                    <a:pt x="2212" y="1990"/>
                  </a:cubicBezTo>
                  <a:cubicBezTo>
                    <a:pt x="2211" y="1989"/>
                    <a:pt x="2209" y="1989"/>
                    <a:pt x="2208" y="1988"/>
                  </a:cubicBezTo>
                  <a:cubicBezTo>
                    <a:pt x="2206" y="1987"/>
                    <a:pt x="2205" y="1987"/>
                    <a:pt x="2203" y="1986"/>
                  </a:cubicBezTo>
                  <a:cubicBezTo>
                    <a:pt x="2200" y="1984"/>
                    <a:pt x="2197" y="1983"/>
                    <a:pt x="2194" y="1980"/>
                  </a:cubicBezTo>
                  <a:cubicBezTo>
                    <a:pt x="2191" y="1978"/>
                    <a:pt x="2188" y="1976"/>
                    <a:pt x="2184" y="1973"/>
                  </a:cubicBezTo>
                  <a:cubicBezTo>
                    <a:pt x="2181" y="1970"/>
                    <a:pt x="2178" y="1967"/>
                    <a:pt x="2175" y="1964"/>
                  </a:cubicBezTo>
                  <a:cubicBezTo>
                    <a:pt x="2173" y="1963"/>
                    <a:pt x="2171" y="1961"/>
                    <a:pt x="2170" y="1960"/>
                  </a:cubicBezTo>
                  <a:cubicBezTo>
                    <a:pt x="2168" y="1958"/>
                    <a:pt x="2167" y="1956"/>
                    <a:pt x="2165" y="1955"/>
                  </a:cubicBezTo>
                  <a:cubicBezTo>
                    <a:pt x="2162" y="1951"/>
                    <a:pt x="2159" y="1948"/>
                    <a:pt x="2156" y="1945"/>
                  </a:cubicBezTo>
                  <a:cubicBezTo>
                    <a:pt x="2154" y="1943"/>
                    <a:pt x="2153" y="1941"/>
                    <a:pt x="2151" y="1940"/>
                  </a:cubicBezTo>
                  <a:cubicBezTo>
                    <a:pt x="2150" y="1938"/>
                    <a:pt x="2148" y="1936"/>
                    <a:pt x="2147" y="1935"/>
                  </a:cubicBezTo>
                  <a:cubicBezTo>
                    <a:pt x="2143" y="1932"/>
                    <a:pt x="2140" y="1929"/>
                    <a:pt x="2137" y="1926"/>
                  </a:cubicBezTo>
                  <a:cubicBezTo>
                    <a:pt x="2135" y="1923"/>
                    <a:pt x="2132" y="1921"/>
                    <a:pt x="2129" y="1918"/>
                  </a:cubicBezTo>
                  <a:cubicBezTo>
                    <a:pt x="2127" y="1917"/>
                    <a:pt x="2126" y="1916"/>
                    <a:pt x="2125" y="1915"/>
                  </a:cubicBezTo>
                  <a:cubicBezTo>
                    <a:pt x="2123" y="1915"/>
                    <a:pt x="2122" y="1914"/>
                    <a:pt x="2121" y="1913"/>
                  </a:cubicBezTo>
                  <a:cubicBezTo>
                    <a:pt x="2120" y="1913"/>
                    <a:pt x="2120" y="1912"/>
                    <a:pt x="2119" y="1912"/>
                  </a:cubicBezTo>
                  <a:cubicBezTo>
                    <a:pt x="2122" y="1913"/>
                    <a:pt x="2124" y="1913"/>
                    <a:pt x="2127" y="1914"/>
                  </a:cubicBezTo>
                  <a:cubicBezTo>
                    <a:pt x="2132" y="1916"/>
                    <a:pt x="2137" y="1918"/>
                    <a:pt x="2142" y="1919"/>
                  </a:cubicBezTo>
                  <a:cubicBezTo>
                    <a:pt x="2144" y="1920"/>
                    <a:pt x="2147" y="1921"/>
                    <a:pt x="2149" y="1922"/>
                  </a:cubicBezTo>
                  <a:cubicBezTo>
                    <a:pt x="2151" y="1923"/>
                    <a:pt x="2153" y="1924"/>
                    <a:pt x="2155" y="1925"/>
                  </a:cubicBezTo>
                  <a:cubicBezTo>
                    <a:pt x="2157" y="1926"/>
                    <a:pt x="2158" y="1927"/>
                    <a:pt x="2160" y="1928"/>
                  </a:cubicBezTo>
                  <a:cubicBezTo>
                    <a:pt x="2161" y="1929"/>
                    <a:pt x="2163" y="1930"/>
                    <a:pt x="2164" y="1931"/>
                  </a:cubicBezTo>
                  <a:cubicBezTo>
                    <a:pt x="2167" y="1932"/>
                    <a:pt x="2169" y="1934"/>
                    <a:pt x="2170" y="1934"/>
                  </a:cubicBezTo>
                  <a:cubicBezTo>
                    <a:pt x="2171" y="1935"/>
                    <a:pt x="2172" y="1936"/>
                    <a:pt x="2172" y="1936"/>
                  </a:cubicBezTo>
                  <a:cubicBezTo>
                    <a:pt x="2172" y="1936"/>
                    <a:pt x="2171" y="1935"/>
                    <a:pt x="2170" y="1934"/>
                  </a:cubicBezTo>
                  <a:cubicBezTo>
                    <a:pt x="2170" y="1934"/>
                    <a:pt x="2169" y="1933"/>
                    <a:pt x="2168" y="1932"/>
                  </a:cubicBezTo>
                  <a:cubicBezTo>
                    <a:pt x="2168" y="1932"/>
                    <a:pt x="2167" y="1931"/>
                    <a:pt x="2167" y="1931"/>
                  </a:cubicBezTo>
                  <a:cubicBezTo>
                    <a:pt x="2166" y="1930"/>
                    <a:pt x="2166" y="1930"/>
                    <a:pt x="2165" y="1929"/>
                  </a:cubicBezTo>
                  <a:cubicBezTo>
                    <a:pt x="2164" y="1928"/>
                    <a:pt x="2163" y="1927"/>
                    <a:pt x="2161" y="1926"/>
                  </a:cubicBezTo>
                  <a:cubicBezTo>
                    <a:pt x="2160" y="1925"/>
                    <a:pt x="2158" y="1924"/>
                    <a:pt x="2156" y="1923"/>
                  </a:cubicBezTo>
                  <a:cubicBezTo>
                    <a:pt x="2155" y="1922"/>
                    <a:pt x="2153" y="1920"/>
                    <a:pt x="2151" y="1919"/>
                  </a:cubicBezTo>
                  <a:cubicBezTo>
                    <a:pt x="2149" y="1918"/>
                    <a:pt x="2146" y="1917"/>
                    <a:pt x="2144" y="1915"/>
                  </a:cubicBezTo>
                  <a:cubicBezTo>
                    <a:pt x="2143" y="1915"/>
                    <a:pt x="2142" y="1914"/>
                    <a:pt x="2140" y="1914"/>
                  </a:cubicBezTo>
                  <a:cubicBezTo>
                    <a:pt x="2139" y="1913"/>
                    <a:pt x="2138" y="1912"/>
                    <a:pt x="2137" y="1912"/>
                  </a:cubicBezTo>
                  <a:cubicBezTo>
                    <a:pt x="2134" y="1911"/>
                    <a:pt x="2131" y="1909"/>
                    <a:pt x="2129" y="1908"/>
                  </a:cubicBezTo>
                  <a:cubicBezTo>
                    <a:pt x="2123" y="1906"/>
                    <a:pt x="2117" y="1904"/>
                    <a:pt x="2111" y="1903"/>
                  </a:cubicBezTo>
                  <a:cubicBezTo>
                    <a:pt x="2109" y="1902"/>
                    <a:pt x="2107" y="1902"/>
                    <a:pt x="2106" y="1901"/>
                  </a:cubicBezTo>
                  <a:cubicBezTo>
                    <a:pt x="2104" y="1901"/>
                    <a:pt x="2103" y="1901"/>
                    <a:pt x="2101" y="1900"/>
                  </a:cubicBezTo>
                  <a:cubicBezTo>
                    <a:pt x="2098" y="1900"/>
                    <a:pt x="2094" y="1899"/>
                    <a:pt x="2091" y="1899"/>
                  </a:cubicBezTo>
                  <a:cubicBezTo>
                    <a:pt x="2084" y="1897"/>
                    <a:pt x="2077" y="1897"/>
                    <a:pt x="2070" y="1896"/>
                  </a:cubicBezTo>
                  <a:cubicBezTo>
                    <a:pt x="2063" y="1896"/>
                    <a:pt x="2056" y="1895"/>
                    <a:pt x="2050" y="1895"/>
                  </a:cubicBezTo>
                  <a:cubicBezTo>
                    <a:pt x="2046" y="1895"/>
                    <a:pt x="2043" y="1895"/>
                    <a:pt x="2040" y="1895"/>
                  </a:cubicBezTo>
                  <a:cubicBezTo>
                    <a:pt x="2036" y="1895"/>
                    <a:pt x="2033" y="1895"/>
                    <a:pt x="2030" y="1895"/>
                  </a:cubicBezTo>
                  <a:cubicBezTo>
                    <a:pt x="2023" y="1895"/>
                    <a:pt x="2017" y="1894"/>
                    <a:pt x="2011" y="1894"/>
                  </a:cubicBezTo>
                  <a:cubicBezTo>
                    <a:pt x="2011" y="1894"/>
                    <a:pt x="2011" y="1894"/>
                    <a:pt x="2010" y="1894"/>
                  </a:cubicBezTo>
                  <a:cubicBezTo>
                    <a:pt x="1983" y="1887"/>
                    <a:pt x="1953" y="1883"/>
                    <a:pt x="1924" y="1881"/>
                  </a:cubicBezTo>
                  <a:cubicBezTo>
                    <a:pt x="1928" y="1880"/>
                    <a:pt x="1933" y="1879"/>
                    <a:pt x="1937" y="1878"/>
                  </a:cubicBezTo>
                  <a:cubicBezTo>
                    <a:pt x="1941" y="1877"/>
                    <a:pt x="1944" y="1876"/>
                    <a:pt x="1948" y="1875"/>
                  </a:cubicBezTo>
                  <a:cubicBezTo>
                    <a:pt x="1951" y="1874"/>
                    <a:pt x="1955" y="1873"/>
                    <a:pt x="1959" y="1872"/>
                  </a:cubicBezTo>
                  <a:cubicBezTo>
                    <a:pt x="1966" y="1870"/>
                    <a:pt x="1973" y="1867"/>
                    <a:pt x="1980" y="1866"/>
                  </a:cubicBezTo>
                  <a:cubicBezTo>
                    <a:pt x="1988" y="1864"/>
                    <a:pt x="1995" y="1862"/>
                    <a:pt x="2002" y="1861"/>
                  </a:cubicBezTo>
                  <a:cubicBezTo>
                    <a:pt x="2006" y="1860"/>
                    <a:pt x="2010" y="1860"/>
                    <a:pt x="2013" y="1859"/>
                  </a:cubicBezTo>
                  <a:cubicBezTo>
                    <a:pt x="2015" y="1859"/>
                    <a:pt x="2017" y="1859"/>
                    <a:pt x="2019" y="1858"/>
                  </a:cubicBezTo>
                  <a:cubicBezTo>
                    <a:pt x="2020" y="1858"/>
                    <a:pt x="2022" y="1858"/>
                    <a:pt x="2024" y="1858"/>
                  </a:cubicBezTo>
                  <a:cubicBezTo>
                    <a:pt x="2031" y="1857"/>
                    <a:pt x="2038" y="1857"/>
                    <a:pt x="2044" y="1857"/>
                  </a:cubicBezTo>
                  <a:cubicBezTo>
                    <a:pt x="2051" y="1857"/>
                    <a:pt x="2057" y="1857"/>
                    <a:pt x="2063" y="1857"/>
                  </a:cubicBezTo>
                  <a:cubicBezTo>
                    <a:pt x="2068" y="1858"/>
                    <a:pt x="2073" y="1858"/>
                    <a:pt x="2078" y="1859"/>
                  </a:cubicBezTo>
                  <a:cubicBezTo>
                    <a:pt x="2079" y="1859"/>
                    <a:pt x="2080" y="1859"/>
                    <a:pt x="2081" y="1859"/>
                  </a:cubicBezTo>
                  <a:cubicBezTo>
                    <a:pt x="2082" y="1859"/>
                    <a:pt x="2083" y="1859"/>
                    <a:pt x="2084" y="1860"/>
                  </a:cubicBezTo>
                  <a:cubicBezTo>
                    <a:pt x="2086" y="1860"/>
                    <a:pt x="2088" y="1860"/>
                    <a:pt x="2090" y="1860"/>
                  </a:cubicBezTo>
                  <a:cubicBezTo>
                    <a:pt x="2092" y="1861"/>
                    <a:pt x="2093" y="1861"/>
                    <a:pt x="2094" y="1861"/>
                  </a:cubicBezTo>
                  <a:cubicBezTo>
                    <a:pt x="2096" y="1861"/>
                    <a:pt x="2097" y="1862"/>
                    <a:pt x="2098" y="1862"/>
                  </a:cubicBezTo>
                  <a:cubicBezTo>
                    <a:pt x="2099" y="1862"/>
                    <a:pt x="2100" y="1862"/>
                    <a:pt x="2100" y="1862"/>
                  </a:cubicBezTo>
                  <a:cubicBezTo>
                    <a:pt x="2100" y="1862"/>
                    <a:pt x="2099" y="1862"/>
                    <a:pt x="2098" y="1861"/>
                  </a:cubicBezTo>
                  <a:cubicBezTo>
                    <a:pt x="2097" y="1861"/>
                    <a:pt x="2096" y="1861"/>
                    <a:pt x="2095" y="1860"/>
                  </a:cubicBezTo>
                  <a:cubicBezTo>
                    <a:pt x="2093" y="1860"/>
                    <a:pt x="2092" y="1859"/>
                    <a:pt x="2090" y="1859"/>
                  </a:cubicBezTo>
                  <a:cubicBezTo>
                    <a:pt x="2089" y="1858"/>
                    <a:pt x="2087" y="1858"/>
                    <a:pt x="2085" y="1857"/>
                  </a:cubicBezTo>
                  <a:cubicBezTo>
                    <a:pt x="2084" y="1857"/>
                    <a:pt x="2083" y="1857"/>
                    <a:pt x="2082" y="1857"/>
                  </a:cubicBezTo>
                  <a:cubicBezTo>
                    <a:pt x="2081" y="1856"/>
                    <a:pt x="2080" y="1856"/>
                    <a:pt x="2079" y="1856"/>
                  </a:cubicBezTo>
                  <a:cubicBezTo>
                    <a:pt x="2074" y="1855"/>
                    <a:pt x="2069" y="1854"/>
                    <a:pt x="2063" y="1853"/>
                  </a:cubicBezTo>
                  <a:cubicBezTo>
                    <a:pt x="2057" y="1852"/>
                    <a:pt x="2051" y="1851"/>
                    <a:pt x="2044" y="1851"/>
                  </a:cubicBezTo>
                  <a:cubicBezTo>
                    <a:pt x="2038" y="1851"/>
                    <a:pt x="2031" y="1850"/>
                    <a:pt x="2023" y="1851"/>
                  </a:cubicBezTo>
                  <a:cubicBezTo>
                    <a:pt x="2022" y="1851"/>
                    <a:pt x="2020" y="1851"/>
                    <a:pt x="2018" y="1851"/>
                  </a:cubicBezTo>
                  <a:cubicBezTo>
                    <a:pt x="2016" y="1851"/>
                    <a:pt x="2014" y="1852"/>
                    <a:pt x="2012" y="1852"/>
                  </a:cubicBezTo>
                  <a:cubicBezTo>
                    <a:pt x="2011" y="1852"/>
                    <a:pt x="2009" y="1852"/>
                    <a:pt x="2007" y="1852"/>
                  </a:cubicBezTo>
                  <a:cubicBezTo>
                    <a:pt x="2005" y="1853"/>
                    <a:pt x="2003" y="1853"/>
                    <a:pt x="2001" y="1853"/>
                  </a:cubicBezTo>
                  <a:cubicBezTo>
                    <a:pt x="1994" y="1854"/>
                    <a:pt x="1986" y="1856"/>
                    <a:pt x="1978" y="1858"/>
                  </a:cubicBezTo>
                  <a:cubicBezTo>
                    <a:pt x="1971" y="1860"/>
                    <a:pt x="1964" y="1862"/>
                    <a:pt x="1956" y="1864"/>
                  </a:cubicBezTo>
                  <a:cubicBezTo>
                    <a:pt x="1953" y="1865"/>
                    <a:pt x="1949" y="1867"/>
                    <a:pt x="1946" y="1868"/>
                  </a:cubicBezTo>
                  <a:cubicBezTo>
                    <a:pt x="1942" y="1869"/>
                    <a:pt x="1939" y="1870"/>
                    <a:pt x="1935" y="1871"/>
                  </a:cubicBezTo>
                  <a:cubicBezTo>
                    <a:pt x="1925" y="1874"/>
                    <a:pt x="1915" y="1877"/>
                    <a:pt x="1907" y="1880"/>
                  </a:cubicBezTo>
                  <a:cubicBezTo>
                    <a:pt x="1856" y="1879"/>
                    <a:pt x="1812" y="1883"/>
                    <a:pt x="1800" y="1883"/>
                  </a:cubicBezTo>
                  <a:cubicBezTo>
                    <a:pt x="1802" y="1876"/>
                    <a:pt x="1805" y="1869"/>
                    <a:pt x="1808" y="1862"/>
                  </a:cubicBezTo>
                  <a:cubicBezTo>
                    <a:pt x="1808" y="1862"/>
                    <a:pt x="1809" y="1862"/>
                    <a:pt x="1809" y="1862"/>
                  </a:cubicBezTo>
                  <a:cubicBezTo>
                    <a:pt x="1810" y="1861"/>
                    <a:pt x="1811" y="1860"/>
                    <a:pt x="1812" y="1860"/>
                  </a:cubicBezTo>
                  <a:cubicBezTo>
                    <a:pt x="1813" y="1859"/>
                    <a:pt x="1815" y="1858"/>
                    <a:pt x="1816" y="1857"/>
                  </a:cubicBezTo>
                  <a:cubicBezTo>
                    <a:pt x="1817" y="1856"/>
                    <a:pt x="1819" y="1856"/>
                    <a:pt x="1820" y="1855"/>
                  </a:cubicBezTo>
                  <a:cubicBezTo>
                    <a:pt x="1822" y="1854"/>
                    <a:pt x="1824" y="1853"/>
                    <a:pt x="1825" y="1852"/>
                  </a:cubicBezTo>
                  <a:cubicBezTo>
                    <a:pt x="1826" y="1852"/>
                    <a:pt x="1827" y="1852"/>
                    <a:pt x="1828" y="1851"/>
                  </a:cubicBezTo>
                  <a:cubicBezTo>
                    <a:pt x="1829" y="1851"/>
                    <a:pt x="1830" y="1851"/>
                    <a:pt x="1830" y="1850"/>
                  </a:cubicBezTo>
                  <a:cubicBezTo>
                    <a:pt x="1832" y="1850"/>
                    <a:pt x="1834" y="1849"/>
                    <a:pt x="1836" y="1848"/>
                  </a:cubicBezTo>
                  <a:cubicBezTo>
                    <a:pt x="1837" y="1848"/>
                    <a:pt x="1838" y="1848"/>
                    <a:pt x="1839" y="1847"/>
                  </a:cubicBezTo>
                  <a:cubicBezTo>
                    <a:pt x="1840" y="1847"/>
                    <a:pt x="1841" y="1847"/>
                    <a:pt x="1842" y="1846"/>
                  </a:cubicBezTo>
                  <a:cubicBezTo>
                    <a:pt x="1844" y="1846"/>
                    <a:pt x="1846" y="1845"/>
                    <a:pt x="1848" y="1845"/>
                  </a:cubicBezTo>
                  <a:cubicBezTo>
                    <a:pt x="1852" y="1844"/>
                    <a:pt x="1856" y="1843"/>
                    <a:pt x="1860" y="1842"/>
                  </a:cubicBezTo>
                  <a:cubicBezTo>
                    <a:pt x="1863" y="1841"/>
                    <a:pt x="1863" y="1841"/>
                    <a:pt x="1863" y="1841"/>
                  </a:cubicBezTo>
                  <a:cubicBezTo>
                    <a:pt x="1864" y="1841"/>
                    <a:pt x="1865" y="1841"/>
                    <a:pt x="1867" y="1840"/>
                  </a:cubicBezTo>
                  <a:cubicBezTo>
                    <a:pt x="1868" y="1840"/>
                    <a:pt x="1869" y="1840"/>
                    <a:pt x="1871" y="1839"/>
                  </a:cubicBezTo>
                  <a:cubicBezTo>
                    <a:pt x="1871" y="1839"/>
                    <a:pt x="1871" y="1840"/>
                    <a:pt x="1871" y="1840"/>
                  </a:cubicBezTo>
                  <a:cubicBezTo>
                    <a:pt x="1871" y="1840"/>
                    <a:pt x="1872" y="1840"/>
                    <a:pt x="1873" y="1841"/>
                  </a:cubicBezTo>
                  <a:cubicBezTo>
                    <a:pt x="1873" y="1841"/>
                    <a:pt x="1874" y="1841"/>
                    <a:pt x="1875" y="1842"/>
                  </a:cubicBezTo>
                  <a:cubicBezTo>
                    <a:pt x="1876" y="1842"/>
                    <a:pt x="1876" y="1843"/>
                    <a:pt x="1877" y="1843"/>
                  </a:cubicBezTo>
                  <a:cubicBezTo>
                    <a:pt x="1878" y="1843"/>
                    <a:pt x="1879" y="1844"/>
                    <a:pt x="1880" y="1844"/>
                  </a:cubicBezTo>
                  <a:cubicBezTo>
                    <a:pt x="1881" y="1845"/>
                    <a:pt x="1881" y="1845"/>
                    <a:pt x="1882" y="1845"/>
                  </a:cubicBezTo>
                  <a:cubicBezTo>
                    <a:pt x="1883" y="1846"/>
                    <a:pt x="1884" y="1846"/>
                    <a:pt x="1885" y="1846"/>
                  </a:cubicBezTo>
                  <a:cubicBezTo>
                    <a:pt x="1887" y="1847"/>
                    <a:pt x="1889" y="1847"/>
                    <a:pt x="1891" y="1848"/>
                  </a:cubicBezTo>
                  <a:cubicBezTo>
                    <a:pt x="1894" y="1848"/>
                    <a:pt x="1896" y="1849"/>
                    <a:pt x="1898" y="1849"/>
                  </a:cubicBezTo>
                  <a:cubicBezTo>
                    <a:pt x="1900" y="1849"/>
                    <a:pt x="1902" y="1849"/>
                    <a:pt x="1905" y="1849"/>
                  </a:cubicBezTo>
                  <a:cubicBezTo>
                    <a:pt x="1907" y="1850"/>
                    <a:pt x="1909" y="1849"/>
                    <a:pt x="1911" y="1849"/>
                  </a:cubicBezTo>
                  <a:cubicBezTo>
                    <a:pt x="1912" y="1849"/>
                    <a:pt x="1913" y="1849"/>
                    <a:pt x="1914" y="1849"/>
                  </a:cubicBezTo>
                  <a:cubicBezTo>
                    <a:pt x="1915" y="1849"/>
                    <a:pt x="1916" y="1849"/>
                    <a:pt x="1917" y="1849"/>
                  </a:cubicBezTo>
                  <a:cubicBezTo>
                    <a:pt x="1918" y="1849"/>
                    <a:pt x="1919" y="1848"/>
                    <a:pt x="1920" y="1848"/>
                  </a:cubicBezTo>
                  <a:cubicBezTo>
                    <a:pt x="1920" y="1848"/>
                    <a:pt x="1921" y="1848"/>
                    <a:pt x="1922" y="1848"/>
                  </a:cubicBezTo>
                  <a:cubicBezTo>
                    <a:pt x="1923" y="1847"/>
                    <a:pt x="1924" y="1847"/>
                    <a:pt x="1924" y="1847"/>
                  </a:cubicBezTo>
                  <a:cubicBezTo>
                    <a:pt x="1925" y="1847"/>
                    <a:pt x="1926" y="1847"/>
                    <a:pt x="1926" y="1846"/>
                  </a:cubicBezTo>
                  <a:cubicBezTo>
                    <a:pt x="1928" y="1846"/>
                    <a:pt x="1929" y="1845"/>
                    <a:pt x="1930" y="1845"/>
                  </a:cubicBezTo>
                  <a:cubicBezTo>
                    <a:pt x="1931" y="1845"/>
                    <a:pt x="1931" y="1844"/>
                    <a:pt x="1932" y="1844"/>
                  </a:cubicBezTo>
                  <a:cubicBezTo>
                    <a:pt x="1932" y="1844"/>
                    <a:pt x="1932" y="1844"/>
                    <a:pt x="1932" y="1844"/>
                  </a:cubicBezTo>
                  <a:cubicBezTo>
                    <a:pt x="1932" y="1844"/>
                    <a:pt x="1932" y="1844"/>
                    <a:pt x="1932" y="1844"/>
                  </a:cubicBezTo>
                  <a:cubicBezTo>
                    <a:pt x="1931" y="1844"/>
                    <a:pt x="1930" y="1844"/>
                    <a:pt x="1929" y="1844"/>
                  </a:cubicBezTo>
                  <a:cubicBezTo>
                    <a:pt x="1928" y="1843"/>
                    <a:pt x="1927" y="1843"/>
                    <a:pt x="1926" y="1843"/>
                  </a:cubicBezTo>
                  <a:cubicBezTo>
                    <a:pt x="1925" y="1843"/>
                    <a:pt x="1925" y="1843"/>
                    <a:pt x="1924" y="1843"/>
                  </a:cubicBezTo>
                  <a:cubicBezTo>
                    <a:pt x="1923" y="1843"/>
                    <a:pt x="1922" y="1843"/>
                    <a:pt x="1922" y="1843"/>
                  </a:cubicBezTo>
                  <a:cubicBezTo>
                    <a:pt x="1920" y="1843"/>
                    <a:pt x="1918" y="1843"/>
                    <a:pt x="1917" y="1843"/>
                  </a:cubicBezTo>
                  <a:cubicBezTo>
                    <a:pt x="1916" y="1843"/>
                    <a:pt x="1915" y="1843"/>
                    <a:pt x="1914" y="1843"/>
                  </a:cubicBezTo>
                  <a:cubicBezTo>
                    <a:pt x="1913" y="1842"/>
                    <a:pt x="1912" y="1842"/>
                    <a:pt x="1911" y="1842"/>
                  </a:cubicBezTo>
                  <a:cubicBezTo>
                    <a:pt x="1910" y="1842"/>
                    <a:pt x="1909" y="1842"/>
                    <a:pt x="1908" y="1842"/>
                  </a:cubicBezTo>
                  <a:cubicBezTo>
                    <a:pt x="1907" y="1842"/>
                    <a:pt x="1906" y="1842"/>
                    <a:pt x="1905" y="1842"/>
                  </a:cubicBezTo>
                  <a:cubicBezTo>
                    <a:pt x="1903" y="1842"/>
                    <a:pt x="1901" y="1841"/>
                    <a:pt x="1899" y="1841"/>
                  </a:cubicBezTo>
                  <a:cubicBezTo>
                    <a:pt x="1897" y="1841"/>
                    <a:pt x="1895" y="1841"/>
                    <a:pt x="1893" y="1840"/>
                  </a:cubicBezTo>
                  <a:cubicBezTo>
                    <a:pt x="1892" y="1840"/>
                    <a:pt x="1891" y="1840"/>
                    <a:pt x="1890" y="1840"/>
                  </a:cubicBezTo>
                  <a:cubicBezTo>
                    <a:pt x="1889" y="1840"/>
                    <a:pt x="1888" y="1840"/>
                    <a:pt x="1887" y="1839"/>
                  </a:cubicBezTo>
                  <a:cubicBezTo>
                    <a:pt x="1886" y="1839"/>
                    <a:pt x="1885" y="1839"/>
                    <a:pt x="1884" y="1839"/>
                  </a:cubicBezTo>
                  <a:cubicBezTo>
                    <a:pt x="1884" y="1839"/>
                    <a:pt x="1883" y="1839"/>
                    <a:pt x="1883" y="1839"/>
                  </a:cubicBezTo>
                  <a:cubicBezTo>
                    <a:pt x="1882" y="1839"/>
                    <a:pt x="1882" y="1839"/>
                    <a:pt x="1881" y="1839"/>
                  </a:cubicBezTo>
                  <a:cubicBezTo>
                    <a:pt x="1880" y="1838"/>
                    <a:pt x="1879" y="1838"/>
                    <a:pt x="1878" y="1838"/>
                  </a:cubicBezTo>
                  <a:cubicBezTo>
                    <a:pt x="1880" y="1837"/>
                    <a:pt x="1883" y="1837"/>
                    <a:pt x="1885" y="1836"/>
                  </a:cubicBezTo>
                  <a:cubicBezTo>
                    <a:pt x="1893" y="1835"/>
                    <a:pt x="1901" y="1833"/>
                    <a:pt x="1907" y="1832"/>
                  </a:cubicBezTo>
                  <a:cubicBezTo>
                    <a:pt x="1910" y="1831"/>
                    <a:pt x="1913" y="1831"/>
                    <a:pt x="1916" y="1830"/>
                  </a:cubicBezTo>
                  <a:cubicBezTo>
                    <a:pt x="1918" y="1829"/>
                    <a:pt x="1921" y="1829"/>
                    <a:pt x="1922" y="1829"/>
                  </a:cubicBezTo>
                  <a:cubicBezTo>
                    <a:pt x="1924" y="1828"/>
                    <a:pt x="1926" y="1828"/>
                    <a:pt x="1927" y="1828"/>
                  </a:cubicBezTo>
                  <a:cubicBezTo>
                    <a:pt x="1928" y="1827"/>
                    <a:pt x="1928" y="1827"/>
                    <a:pt x="1928" y="1827"/>
                  </a:cubicBezTo>
                  <a:cubicBezTo>
                    <a:pt x="1928" y="1827"/>
                    <a:pt x="1928" y="1827"/>
                    <a:pt x="1927" y="1827"/>
                  </a:cubicBezTo>
                  <a:cubicBezTo>
                    <a:pt x="1926" y="1827"/>
                    <a:pt x="1924" y="1827"/>
                    <a:pt x="1922" y="1827"/>
                  </a:cubicBezTo>
                  <a:cubicBezTo>
                    <a:pt x="1920" y="1827"/>
                    <a:pt x="1918" y="1827"/>
                    <a:pt x="1915" y="1827"/>
                  </a:cubicBezTo>
                  <a:cubicBezTo>
                    <a:pt x="1913" y="1827"/>
                    <a:pt x="1910" y="1827"/>
                    <a:pt x="1906" y="1827"/>
                  </a:cubicBezTo>
                  <a:cubicBezTo>
                    <a:pt x="1900" y="1828"/>
                    <a:pt x="1892" y="1828"/>
                    <a:pt x="1884" y="1829"/>
                  </a:cubicBezTo>
                  <a:cubicBezTo>
                    <a:pt x="1880" y="1830"/>
                    <a:pt x="1876" y="1831"/>
                    <a:pt x="1871" y="1831"/>
                  </a:cubicBezTo>
                  <a:cubicBezTo>
                    <a:pt x="1869" y="1832"/>
                    <a:pt x="1867" y="1832"/>
                    <a:pt x="1865" y="1833"/>
                  </a:cubicBezTo>
                  <a:cubicBezTo>
                    <a:pt x="1864" y="1833"/>
                    <a:pt x="1863" y="1833"/>
                    <a:pt x="1862" y="1833"/>
                  </a:cubicBezTo>
                  <a:cubicBezTo>
                    <a:pt x="1858" y="1834"/>
                    <a:pt x="1858" y="1834"/>
                    <a:pt x="1858" y="1834"/>
                  </a:cubicBezTo>
                  <a:cubicBezTo>
                    <a:pt x="1856" y="1834"/>
                    <a:pt x="1854" y="1835"/>
                    <a:pt x="1852" y="1836"/>
                  </a:cubicBezTo>
                  <a:cubicBezTo>
                    <a:pt x="1850" y="1836"/>
                    <a:pt x="1848" y="1837"/>
                    <a:pt x="1846" y="1837"/>
                  </a:cubicBezTo>
                  <a:cubicBezTo>
                    <a:pt x="1841" y="1839"/>
                    <a:pt x="1837" y="1840"/>
                    <a:pt x="1833" y="1842"/>
                  </a:cubicBezTo>
                  <a:cubicBezTo>
                    <a:pt x="1832" y="1843"/>
                    <a:pt x="1830" y="1843"/>
                    <a:pt x="1828" y="1844"/>
                  </a:cubicBezTo>
                  <a:cubicBezTo>
                    <a:pt x="1826" y="1845"/>
                    <a:pt x="1824" y="1846"/>
                    <a:pt x="1823" y="1847"/>
                  </a:cubicBezTo>
                  <a:cubicBezTo>
                    <a:pt x="1822" y="1848"/>
                    <a:pt x="1821" y="1848"/>
                    <a:pt x="1820" y="1849"/>
                  </a:cubicBezTo>
                  <a:cubicBezTo>
                    <a:pt x="1819" y="1849"/>
                    <a:pt x="1819" y="1850"/>
                    <a:pt x="1818" y="1850"/>
                  </a:cubicBezTo>
                  <a:cubicBezTo>
                    <a:pt x="1816" y="1851"/>
                    <a:pt x="1815" y="1852"/>
                    <a:pt x="1814" y="1853"/>
                  </a:cubicBezTo>
                  <a:cubicBezTo>
                    <a:pt x="1813" y="1854"/>
                    <a:pt x="1813" y="1854"/>
                    <a:pt x="1812" y="1854"/>
                  </a:cubicBezTo>
                  <a:cubicBezTo>
                    <a:pt x="1814" y="1851"/>
                    <a:pt x="1816" y="1849"/>
                    <a:pt x="1817" y="1846"/>
                  </a:cubicBezTo>
                  <a:cubicBezTo>
                    <a:pt x="1818" y="1845"/>
                    <a:pt x="1820" y="1844"/>
                    <a:pt x="1821" y="1843"/>
                  </a:cubicBezTo>
                  <a:cubicBezTo>
                    <a:pt x="1824" y="1839"/>
                    <a:pt x="1827" y="1836"/>
                    <a:pt x="1830" y="1833"/>
                  </a:cubicBezTo>
                  <a:cubicBezTo>
                    <a:pt x="1834" y="1830"/>
                    <a:pt x="1837" y="1828"/>
                    <a:pt x="1841" y="1825"/>
                  </a:cubicBezTo>
                  <a:cubicBezTo>
                    <a:pt x="1842" y="1824"/>
                    <a:pt x="1842" y="1824"/>
                    <a:pt x="1842" y="1824"/>
                  </a:cubicBezTo>
                  <a:cubicBezTo>
                    <a:pt x="1844" y="1823"/>
                    <a:pt x="1844" y="1823"/>
                    <a:pt x="1844" y="1823"/>
                  </a:cubicBezTo>
                  <a:cubicBezTo>
                    <a:pt x="1845" y="1823"/>
                    <a:pt x="1845" y="1822"/>
                    <a:pt x="1846" y="1821"/>
                  </a:cubicBezTo>
                  <a:cubicBezTo>
                    <a:pt x="1848" y="1821"/>
                    <a:pt x="1848" y="1821"/>
                    <a:pt x="1848" y="1821"/>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49" y="1820"/>
                    <a:pt x="1849" y="1820"/>
                    <a:pt x="1849" y="1820"/>
                  </a:cubicBezTo>
                  <a:cubicBezTo>
                    <a:pt x="1850" y="1819"/>
                    <a:pt x="1851" y="1819"/>
                    <a:pt x="1852" y="1818"/>
                  </a:cubicBezTo>
                  <a:cubicBezTo>
                    <a:pt x="1855" y="1817"/>
                    <a:pt x="1855" y="1817"/>
                    <a:pt x="1855" y="1817"/>
                  </a:cubicBezTo>
                  <a:cubicBezTo>
                    <a:pt x="1858" y="1815"/>
                    <a:pt x="1858" y="1815"/>
                    <a:pt x="1858" y="1815"/>
                  </a:cubicBezTo>
                  <a:cubicBezTo>
                    <a:pt x="1861" y="1814"/>
                    <a:pt x="1861" y="1814"/>
                    <a:pt x="1861" y="1814"/>
                  </a:cubicBezTo>
                  <a:cubicBezTo>
                    <a:pt x="1864" y="1812"/>
                    <a:pt x="1864" y="1812"/>
                    <a:pt x="1864" y="1812"/>
                  </a:cubicBezTo>
                  <a:cubicBezTo>
                    <a:pt x="1869" y="1811"/>
                    <a:pt x="1873" y="1809"/>
                    <a:pt x="1877" y="1808"/>
                  </a:cubicBezTo>
                  <a:cubicBezTo>
                    <a:pt x="1882" y="1807"/>
                    <a:pt x="1886" y="1806"/>
                    <a:pt x="1890" y="1805"/>
                  </a:cubicBezTo>
                  <a:cubicBezTo>
                    <a:pt x="1895" y="1803"/>
                    <a:pt x="1899" y="1802"/>
                    <a:pt x="1903" y="1801"/>
                  </a:cubicBezTo>
                  <a:cubicBezTo>
                    <a:pt x="1912" y="1799"/>
                    <a:pt x="1920" y="1797"/>
                    <a:pt x="1928" y="1796"/>
                  </a:cubicBezTo>
                  <a:cubicBezTo>
                    <a:pt x="1929" y="1795"/>
                    <a:pt x="1931" y="1795"/>
                    <a:pt x="1933" y="1795"/>
                  </a:cubicBezTo>
                  <a:cubicBezTo>
                    <a:pt x="1935" y="1794"/>
                    <a:pt x="1937" y="1794"/>
                    <a:pt x="1939" y="1794"/>
                  </a:cubicBezTo>
                  <a:cubicBezTo>
                    <a:pt x="1941" y="1793"/>
                    <a:pt x="1942" y="1793"/>
                    <a:pt x="1944" y="1793"/>
                  </a:cubicBezTo>
                  <a:cubicBezTo>
                    <a:pt x="1946" y="1792"/>
                    <a:pt x="1948" y="1792"/>
                    <a:pt x="1950" y="1792"/>
                  </a:cubicBezTo>
                  <a:cubicBezTo>
                    <a:pt x="1956" y="1791"/>
                    <a:pt x="1963" y="1790"/>
                    <a:pt x="1968" y="1790"/>
                  </a:cubicBezTo>
                  <a:cubicBezTo>
                    <a:pt x="1970" y="1790"/>
                    <a:pt x="1971" y="1790"/>
                    <a:pt x="1972" y="1790"/>
                  </a:cubicBezTo>
                  <a:cubicBezTo>
                    <a:pt x="1974" y="1790"/>
                    <a:pt x="1975" y="1790"/>
                    <a:pt x="1976" y="1790"/>
                  </a:cubicBezTo>
                  <a:cubicBezTo>
                    <a:pt x="1979" y="1790"/>
                    <a:pt x="1981" y="1790"/>
                    <a:pt x="1983" y="1790"/>
                  </a:cubicBezTo>
                  <a:cubicBezTo>
                    <a:pt x="1987" y="1791"/>
                    <a:pt x="1990" y="1791"/>
                    <a:pt x="1992" y="1791"/>
                  </a:cubicBezTo>
                  <a:cubicBezTo>
                    <a:pt x="1994" y="1792"/>
                    <a:pt x="1996" y="1792"/>
                    <a:pt x="1996" y="1792"/>
                  </a:cubicBezTo>
                  <a:cubicBezTo>
                    <a:pt x="1996" y="1792"/>
                    <a:pt x="1994" y="1792"/>
                    <a:pt x="1992" y="1791"/>
                  </a:cubicBezTo>
                  <a:cubicBezTo>
                    <a:pt x="1991" y="1791"/>
                    <a:pt x="1990" y="1790"/>
                    <a:pt x="1988" y="1790"/>
                  </a:cubicBezTo>
                  <a:cubicBezTo>
                    <a:pt x="1987" y="1790"/>
                    <a:pt x="1985" y="1789"/>
                    <a:pt x="1983" y="1789"/>
                  </a:cubicBezTo>
                  <a:cubicBezTo>
                    <a:pt x="1981" y="1789"/>
                    <a:pt x="1979" y="1788"/>
                    <a:pt x="1976" y="1788"/>
                  </a:cubicBezTo>
                  <a:cubicBezTo>
                    <a:pt x="1975" y="1788"/>
                    <a:pt x="1974" y="1788"/>
                    <a:pt x="1972" y="1787"/>
                  </a:cubicBezTo>
                  <a:cubicBezTo>
                    <a:pt x="1971" y="1787"/>
                    <a:pt x="1970" y="1787"/>
                    <a:pt x="1968" y="1787"/>
                  </a:cubicBezTo>
                  <a:cubicBezTo>
                    <a:pt x="1967" y="1787"/>
                    <a:pt x="1965" y="1787"/>
                    <a:pt x="1964" y="1787"/>
                  </a:cubicBezTo>
                  <a:cubicBezTo>
                    <a:pt x="1962" y="1787"/>
                    <a:pt x="1961" y="1787"/>
                    <a:pt x="1959" y="1787"/>
                  </a:cubicBezTo>
                  <a:cubicBezTo>
                    <a:pt x="1958" y="1787"/>
                    <a:pt x="1956" y="1787"/>
                    <a:pt x="1954" y="1787"/>
                  </a:cubicBezTo>
                  <a:cubicBezTo>
                    <a:pt x="1953" y="1787"/>
                    <a:pt x="1951" y="1787"/>
                    <a:pt x="1949" y="1787"/>
                  </a:cubicBezTo>
                  <a:cubicBezTo>
                    <a:pt x="1947" y="1787"/>
                    <a:pt x="1945" y="1788"/>
                    <a:pt x="1944" y="1788"/>
                  </a:cubicBezTo>
                  <a:cubicBezTo>
                    <a:pt x="1942" y="1788"/>
                    <a:pt x="1940" y="1788"/>
                    <a:pt x="1938" y="1788"/>
                  </a:cubicBezTo>
                  <a:cubicBezTo>
                    <a:pt x="1934" y="1789"/>
                    <a:pt x="1930" y="1789"/>
                    <a:pt x="1926" y="1790"/>
                  </a:cubicBezTo>
                  <a:cubicBezTo>
                    <a:pt x="1918" y="1791"/>
                    <a:pt x="1910" y="1793"/>
                    <a:pt x="1902" y="1795"/>
                  </a:cubicBezTo>
                  <a:cubicBezTo>
                    <a:pt x="1897" y="1795"/>
                    <a:pt x="1893" y="1796"/>
                    <a:pt x="1889" y="1797"/>
                  </a:cubicBezTo>
                  <a:cubicBezTo>
                    <a:pt x="1884" y="1798"/>
                    <a:pt x="1880" y="1799"/>
                    <a:pt x="1875" y="1801"/>
                  </a:cubicBezTo>
                  <a:cubicBezTo>
                    <a:pt x="1871" y="1802"/>
                    <a:pt x="1866" y="1803"/>
                    <a:pt x="1862" y="1805"/>
                  </a:cubicBezTo>
                  <a:cubicBezTo>
                    <a:pt x="1858" y="1806"/>
                    <a:pt x="1858" y="1806"/>
                    <a:pt x="1858" y="1806"/>
                  </a:cubicBezTo>
                  <a:cubicBezTo>
                    <a:pt x="1855" y="1808"/>
                    <a:pt x="1855" y="1808"/>
                    <a:pt x="1855" y="1808"/>
                  </a:cubicBezTo>
                  <a:cubicBezTo>
                    <a:pt x="1852" y="1809"/>
                    <a:pt x="1852" y="1809"/>
                    <a:pt x="1852" y="1809"/>
                  </a:cubicBezTo>
                  <a:cubicBezTo>
                    <a:pt x="1848" y="1811"/>
                    <a:pt x="1848" y="1811"/>
                    <a:pt x="1848" y="1811"/>
                  </a:cubicBezTo>
                  <a:cubicBezTo>
                    <a:pt x="1847" y="1812"/>
                    <a:pt x="1846" y="1812"/>
                    <a:pt x="1845" y="1813"/>
                  </a:cubicBezTo>
                  <a:cubicBezTo>
                    <a:pt x="1845" y="1813"/>
                    <a:pt x="1845" y="1813"/>
                    <a:pt x="1845" y="1813"/>
                  </a:cubicBezTo>
                  <a:cubicBezTo>
                    <a:pt x="1845" y="1813"/>
                    <a:pt x="1845" y="1813"/>
                    <a:pt x="1845" y="1813"/>
                  </a:cubicBezTo>
                  <a:cubicBezTo>
                    <a:pt x="1845" y="1813"/>
                    <a:pt x="1845" y="1813"/>
                    <a:pt x="1845" y="1813"/>
                  </a:cubicBezTo>
                  <a:cubicBezTo>
                    <a:pt x="1844" y="1814"/>
                    <a:pt x="1844" y="1814"/>
                    <a:pt x="1844" y="1814"/>
                  </a:cubicBezTo>
                  <a:cubicBezTo>
                    <a:pt x="1842" y="1815"/>
                    <a:pt x="1842" y="1815"/>
                    <a:pt x="1842" y="1815"/>
                  </a:cubicBezTo>
                  <a:cubicBezTo>
                    <a:pt x="1841" y="1815"/>
                    <a:pt x="1840" y="1816"/>
                    <a:pt x="1839" y="1817"/>
                  </a:cubicBezTo>
                  <a:cubicBezTo>
                    <a:pt x="1838" y="1818"/>
                    <a:pt x="1838" y="1818"/>
                    <a:pt x="1838" y="1818"/>
                  </a:cubicBezTo>
                  <a:cubicBezTo>
                    <a:pt x="1836" y="1819"/>
                    <a:pt x="1836" y="1819"/>
                    <a:pt x="1836" y="1819"/>
                  </a:cubicBezTo>
                  <a:cubicBezTo>
                    <a:pt x="1834" y="1820"/>
                    <a:pt x="1832" y="1822"/>
                    <a:pt x="1830" y="1824"/>
                  </a:cubicBezTo>
                  <a:cubicBezTo>
                    <a:pt x="1822" y="1826"/>
                    <a:pt x="1816" y="1829"/>
                    <a:pt x="1810" y="1833"/>
                  </a:cubicBezTo>
                  <a:cubicBezTo>
                    <a:pt x="1810" y="1833"/>
                    <a:pt x="1811" y="1832"/>
                    <a:pt x="1811" y="1831"/>
                  </a:cubicBezTo>
                  <a:cubicBezTo>
                    <a:pt x="1813" y="1829"/>
                    <a:pt x="1814" y="1827"/>
                    <a:pt x="1816" y="1824"/>
                  </a:cubicBezTo>
                  <a:cubicBezTo>
                    <a:pt x="1818" y="1822"/>
                    <a:pt x="1820" y="1819"/>
                    <a:pt x="1822" y="1817"/>
                  </a:cubicBezTo>
                  <a:cubicBezTo>
                    <a:pt x="1824" y="1814"/>
                    <a:pt x="1826" y="1812"/>
                    <a:pt x="1828" y="1810"/>
                  </a:cubicBezTo>
                  <a:cubicBezTo>
                    <a:pt x="1831" y="1807"/>
                    <a:pt x="1833" y="1805"/>
                    <a:pt x="1836" y="1803"/>
                  </a:cubicBezTo>
                  <a:cubicBezTo>
                    <a:pt x="1838" y="1801"/>
                    <a:pt x="1841" y="1799"/>
                    <a:pt x="1843" y="1797"/>
                  </a:cubicBezTo>
                  <a:cubicBezTo>
                    <a:pt x="1846" y="1796"/>
                    <a:pt x="1848" y="1794"/>
                    <a:pt x="1850" y="1793"/>
                  </a:cubicBezTo>
                  <a:cubicBezTo>
                    <a:pt x="1853" y="1791"/>
                    <a:pt x="1855" y="1790"/>
                    <a:pt x="1858" y="1789"/>
                  </a:cubicBezTo>
                  <a:cubicBezTo>
                    <a:pt x="1859" y="1788"/>
                    <a:pt x="1860" y="1788"/>
                    <a:pt x="1861" y="1787"/>
                  </a:cubicBezTo>
                  <a:cubicBezTo>
                    <a:pt x="1862" y="1787"/>
                    <a:pt x="1863" y="1786"/>
                    <a:pt x="1864" y="1786"/>
                  </a:cubicBezTo>
                  <a:cubicBezTo>
                    <a:pt x="1865" y="1785"/>
                    <a:pt x="1866" y="1785"/>
                    <a:pt x="1866" y="1785"/>
                  </a:cubicBezTo>
                  <a:cubicBezTo>
                    <a:pt x="1867" y="1784"/>
                    <a:pt x="1868" y="1784"/>
                    <a:pt x="1869" y="1784"/>
                  </a:cubicBezTo>
                  <a:cubicBezTo>
                    <a:pt x="1870" y="1783"/>
                    <a:pt x="1871" y="1783"/>
                    <a:pt x="1872" y="1783"/>
                  </a:cubicBezTo>
                  <a:cubicBezTo>
                    <a:pt x="1873" y="1782"/>
                    <a:pt x="1873" y="1782"/>
                    <a:pt x="1873" y="1782"/>
                  </a:cubicBezTo>
                  <a:cubicBezTo>
                    <a:pt x="1873" y="1782"/>
                    <a:pt x="1873" y="1782"/>
                    <a:pt x="1872" y="1782"/>
                  </a:cubicBezTo>
                  <a:cubicBezTo>
                    <a:pt x="1871" y="1782"/>
                    <a:pt x="1870" y="1782"/>
                    <a:pt x="1868" y="1782"/>
                  </a:cubicBezTo>
                  <a:cubicBezTo>
                    <a:pt x="1868" y="1782"/>
                    <a:pt x="1867" y="1782"/>
                    <a:pt x="1866" y="1783"/>
                  </a:cubicBezTo>
                  <a:cubicBezTo>
                    <a:pt x="1865" y="1783"/>
                    <a:pt x="1864" y="1783"/>
                    <a:pt x="1863" y="1783"/>
                  </a:cubicBezTo>
                  <a:cubicBezTo>
                    <a:pt x="1862" y="1783"/>
                    <a:pt x="1861" y="1783"/>
                    <a:pt x="1860" y="1784"/>
                  </a:cubicBezTo>
                  <a:cubicBezTo>
                    <a:pt x="1858" y="1784"/>
                    <a:pt x="1857" y="1784"/>
                    <a:pt x="1856" y="1784"/>
                  </a:cubicBezTo>
                  <a:cubicBezTo>
                    <a:pt x="1855" y="1785"/>
                    <a:pt x="1853" y="1785"/>
                    <a:pt x="1852" y="1786"/>
                  </a:cubicBezTo>
                  <a:cubicBezTo>
                    <a:pt x="1851" y="1786"/>
                    <a:pt x="1849" y="1787"/>
                    <a:pt x="1848" y="1787"/>
                  </a:cubicBezTo>
                  <a:cubicBezTo>
                    <a:pt x="1845" y="1788"/>
                    <a:pt x="1842" y="1790"/>
                    <a:pt x="1839" y="1791"/>
                  </a:cubicBezTo>
                  <a:cubicBezTo>
                    <a:pt x="1838" y="1792"/>
                    <a:pt x="1836" y="1793"/>
                    <a:pt x="1835" y="1794"/>
                  </a:cubicBezTo>
                  <a:cubicBezTo>
                    <a:pt x="1834" y="1795"/>
                    <a:pt x="1832" y="1796"/>
                    <a:pt x="1831" y="1797"/>
                  </a:cubicBezTo>
                  <a:cubicBezTo>
                    <a:pt x="1828" y="1799"/>
                    <a:pt x="1825" y="1801"/>
                    <a:pt x="1823" y="1804"/>
                  </a:cubicBezTo>
                  <a:cubicBezTo>
                    <a:pt x="1820" y="1806"/>
                    <a:pt x="1818" y="1809"/>
                    <a:pt x="1816" y="1812"/>
                  </a:cubicBezTo>
                  <a:cubicBezTo>
                    <a:pt x="1815" y="1813"/>
                    <a:pt x="1814" y="1815"/>
                    <a:pt x="1813" y="1816"/>
                  </a:cubicBezTo>
                  <a:cubicBezTo>
                    <a:pt x="1812" y="1817"/>
                    <a:pt x="1811" y="1819"/>
                    <a:pt x="1810" y="1820"/>
                  </a:cubicBezTo>
                  <a:cubicBezTo>
                    <a:pt x="1808" y="1823"/>
                    <a:pt x="1807" y="1826"/>
                    <a:pt x="1806" y="1829"/>
                  </a:cubicBezTo>
                  <a:cubicBezTo>
                    <a:pt x="1805" y="1830"/>
                    <a:pt x="1805" y="1832"/>
                    <a:pt x="1804" y="1833"/>
                  </a:cubicBezTo>
                  <a:cubicBezTo>
                    <a:pt x="1804" y="1834"/>
                    <a:pt x="1803" y="1835"/>
                    <a:pt x="1803" y="1837"/>
                  </a:cubicBezTo>
                  <a:cubicBezTo>
                    <a:pt x="1803" y="1838"/>
                    <a:pt x="1802" y="1839"/>
                    <a:pt x="1802" y="1840"/>
                  </a:cubicBezTo>
                  <a:cubicBezTo>
                    <a:pt x="1793" y="1848"/>
                    <a:pt x="1786" y="1859"/>
                    <a:pt x="1778" y="1869"/>
                  </a:cubicBezTo>
                  <a:cubicBezTo>
                    <a:pt x="1778" y="1869"/>
                    <a:pt x="1779" y="1868"/>
                    <a:pt x="1779" y="1867"/>
                  </a:cubicBezTo>
                  <a:cubicBezTo>
                    <a:pt x="1779" y="1864"/>
                    <a:pt x="1780" y="1861"/>
                    <a:pt x="1780" y="1857"/>
                  </a:cubicBezTo>
                  <a:cubicBezTo>
                    <a:pt x="1780" y="1856"/>
                    <a:pt x="1780" y="1855"/>
                    <a:pt x="1780" y="1854"/>
                  </a:cubicBezTo>
                  <a:cubicBezTo>
                    <a:pt x="1780" y="1853"/>
                    <a:pt x="1780" y="1852"/>
                    <a:pt x="1780" y="1852"/>
                  </a:cubicBezTo>
                  <a:cubicBezTo>
                    <a:pt x="1781" y="1850"/>
                    <a:pt x="1781" y="1848"/>
                    <a:pt x="1781" y="1846"/>
                  </a:cubicBezTo>
                  <a:cubicBezTo>
                    <a:pt x="1781" y="1842"/>
                    <a:pt x="1781" y="1839"/>
                    <a:pt x="1781" y="1835"/>
                  </a:cubicBezTo>
                  <a:cubicBezTo>
                    <a:pt x="1781" y="1831"/>
                    <a:pt x="1781" y="1828"/>
                    <a:pt x="1782" y="1824"/>
                  </a:cubicBezTo>
                  <a:cubicBezTo>
                    <a:pt x="1782" y="1823"/>
                    <a:pt x="1782" y="1823"/>
                    <a:pt x="1782" y="1822"/>
                  </a:cubicBezTo>
                  <a:cubicBezTo>
                    <a:pt x="1782" y="1821"/>
                    <a:pt x="1782" y="1820"/>
                    <a:pt x="1783" y="1819"/>
                  </a:cubicBezTo>
                  <a:cubicBezTo>
                    <a:pt x="1783" y="1818"/>
                    <a:pt x="1783" y="1818"/>
                    <a:pt x="1783" y="1817"/>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3" y="1816"/>
                    <a:pt x="1783" y="1816"/>
                    <a:pt x="1783" y="1816"/>
                  </a:cubicBezTo>
                  <a:cubicBezTo>
                    <a:pt x="1784" y="1815"/>
                    <a:pt x="1784" y="1815"/>
                    <a:pt x="1784" y="1814"/>
                  </a:cubicBezTo>
                  <a:cubicBezTo>
                    <a:pt x="1785" y="1811"/>
                    <a:pt x="1786" y="1808"/>
                    <a:pt x="1787" y="1806"/>
                  </a:cubicBezTo>
                  <a:cubicBezTo>
                    <a:pt x="1789" y="1803"/>
                    <a:pt x="1790" y="1801"/>
                    <a:pt x="1792" y="1799"/>
                  </a:cubicBezTo>
                  <a:cubicBezTo>
                    <a:pt x="1793" y="1797"/>
                    <a:pt x="1794" y="1797"/>
                    <a:pt x="1794" y="1796"/>
                  </a:cubicBezTo>
                  <a:cubicBezTo>
                    <a:pt x="1795" y="1795"/>
                    <a:pt x="1796" y="1794"/>
                    <a:pt x="1797" y="1793"/>
                  </a:cubicBezTo>
                  <a:cubicBezTo>
                    <a:pt x="1799" y="1792"/>
                    <a:pt x="1800" y="1791"/>
                    <a:pt x="1802" y="1790"/>
                  </a:cubicBezTo>
                  <a:cubicBezTo>
                    <a:pt x="1803" y="1790"/>
                    <a:pt x="1804" y="1789"/>
                    <a:pt x="1805" y="1789"/>
                  </a:cubicBezTo>
                  <a:cubicBezTo>
                    <a:pt x="1806" y="1788"/>
                    <a:pt x="1807" y="1788"/>
                    <a:pt x="1807" y="1788"/>
                  </a:cubicBezTo>
                  <a:cubicBezTo>
                    <a:pt x="1807" y="1788"/>
                    <a:pt x="1806" y="1788"/>
                    <a:pt x="1805" y="1788"/>
                  </a:cubicBezTo>
                  <a:cubicBezTo>
                    <a:pt x="1804" y="1788"/>
                    <a:pt x="1803" y="1788"/>
                    <a:pt x="1801" y="1789"/>
                  </a:cubicBezTo>
                  <a:cubicBezTo>
                    <a:pt x="1800" y="1789"/>
                    <a:pt x="1798" y="1790"/>
                    <a:pt x="1795" y="1791"/>
                  </a:cubicBezTo>
                  <a:cubicBezTo>
                    <a:pt x="1794" y="1791"/>
                    <a:pt x="1793" y="1792"/>
                    <a:pt x="1792" y="1793"/>
                  </a:cubicBezTo>
                  <a:cubicBezTo>
                    <a:pt x="1791" y="1793"/>
                    <a:pt x="1790" y="1794"/>
                    <a:pt x="1789" y="1795"/>
                  </a:cubicBezTo>
                  <a:cubicBezTo>
                    <a:pt x="1786" y="1797"/>
                    <a:pt x="1784" y="1800"/>
                    <a:pt x="1782" y="1803"/>
                  </a:cubicBezTo>
                  <a:cubicBezTo>
                    <a:pt x="1780" y="1805"/>
                    <a:pt x="1779" y="1809"/>
                    <a:pt x="1777" y="1812"/>
                  </a:cubicBezTo>
                  <a:cubicBezTo>
                    <a:pt x="1777" y="1813"/>
                    <a:pt x="1777" y="1813"/>
                    <a:pt x="1777" y="1813"/>
                  </a:cubicBezTo>
                  <a:cubicBezTo>
                    <a:pt x="1777" y="1814"/>
                    <a:pt x="1777" y="1814"/>
                    <a:pt x="1777" y="1814"/>
                  </a:cubicBezTo>
                  <a:cubicBezTo>
                    <a:pt x="1777" y="1814"/>
                    <a:pt x="1777" y="1814"/>
                    <a:pt x="1777" y="1814"/>
                  </a:cubicBezTo>
                  <a:cubicBezTo>
                    <a:pt x="1776" y="1814"/>
                    <a:pt x="1776" y="1814"/>
                    <a:pt x="1776" y="1814"/>
                  </a:cubicBezTo>
                  <a:cubicBezTo>
                    <a:pt x="1776" y="1814"/>
                    <a:pt x="1776" y="1814"/>
                    <a:pt x="1776" y="1814"/>
                  </a:cubicBezTo>
                  <a:cubicBezTo>
                    <a:pt x="1776" y="1815"/>
                    <a:pt x="1776" y="1815"/>
                    <a:pt x="1776" y="1815"/>
                  </a:cubicBezTo>
                  <a:cubicBezTo>
                    <a:pt x="1776" y="1816"/>
                    <a:pt x="1776" y="1817"/>
                    <a:pt x="1775" y="1818"/>
                  </a:cubicBezTo>
                  <a:cubicBezTo>
                    <a:pt x="1775" y="1819"/>
                    <a:pt x="1775" y="1821"/>
                    <a:pt x="1774" y="1823"/>
                  </a:cubicBezTo>
                  <a:cubicBezTo>
                    <a:pt x="1774" y="1827"/>
                    <a:pt x="1773" y="1831"/>
                    <a:pt x="1773" y="1835"/>
                  </a:cubicBezTo>
                  <a:cubicBezTo>
                    <a:pt x="1773" y="1839"/>
                    <a:pt x="1773" y="1842"/>
                    <a:pt x="1773" y="1846"/>
                  </a:cubicBezTo>
                  <a:cubicBezTo>
                    <a:pt x="1773" y="1848"/>
                    <a:pt x="1773" y="1850"/>
                    <a:pt x="1773" y="1851"/>
                  </a:cubicBezTo>
                  <a:cubicBezTo>
                    <a:pt x="1773" y="1853"/>
                    <a:pt x="1773" y="1855"/>
                    <a:pt x="1773" y="1857"/>
                  </a:cubicBezTo>
                  <a:cubicBezTo>
                    <a:pt x="1773" y="1860"/>
                    <a:pt x="1773" y="1863"/>
                    <a:pt x="1773" y="1867"/>
                  </a:cubicBezTo>
                  <a:cubicBezTo>
                    <a:pt x="1773" y="1870"/>
                    <a:pt x="1772" y="1873"/>
                    <a:pt x="1772" y="1875"/>
                  </a:cubicBezTo>
                  <a:cubicBezTo>
                    <a:pt x="1772" y="1876"/>
                    <a:pt x="1771" y="1877"/>
                    <a:pt x="1771" y="1879"/>
                  </a:cubicBezTo>
                  <a:cubicBezTo>
                    <a:pt x="1764" y="1888"/>
                    <a:pt x="1755" y="1897"/>
                    <a:pt x="1743" y="1904"/>
                  </a:cubicBezTo>
                  <a:cubicBezTo>
                    <a:pt x="1699" y="1930"/>
                    <a:pt x="1649" y="1910"/>
                    <a:pt x="1604" y="1887"/>
                  </a:cubicBezTo>
                  <a:cubicBezTo>
                    <a:pt x="1607" y="1887"/>
                    <a:pt x="1610" y="1887"/>
                    <a:pt x="1613" y="1888"/>
                  </a:cubicBezTo>
                  <a:cubicBezTo>
                    <a:pt x="1617" y="1888"/>
                    <a:pt x="1622" y="1888"/>
                    <a:pt x="1627" y="1888"/>
                  </a:cubicBezTo>
                  <a:cubicBezTo>
                    <a:pt x="1632" y="1888"/>
                    <a:pt x="1637" y="1888"/>
                    <a:pt x="1642" y="1887"/>
                  </a:cubicBezTo>
                  <a:cubicBezTo>
                    <a:pt x="1646" y="1886"/>
                    <a:pt x="1651" y="1885"/>
                    <a:pt x="1655" y="1884"/>
                  </a:cubicBezTo>
                  <a:cubicBezTo>
                    <a:pt x="1655" y="1884"/>
                    <a:pt x="1655" y="1884"/>
                    <a:pt x="1655" y="1884"/>
                  </a:cubicBezTo>
                  <a:cubicBezTo>
                    <a:pt x="1656" y="1884"/>
                    <a:pt x="1656" y="1885"/>
                    <a:pt x="1656" y="1885"/>
                  </a:cubicBezTo>
                  <a:cubicBezTo>
                    <a:pt x="1657" y="1885"/>
                    <a:pt x="1659" y="1886"/>
                    <a:pt x="1660" y="1887"/>
                  </a:cubicBezTo>
                  <a:cubicBezTo>
                    <a:pt x="1661" y="1887"/>
                    <a:pt x="1662" y="1887"/>
                    <a:pt x="1663" y="1887"/>
                  </a:cubicBezTo>
                  <a:cubicBezTo>
                    <a:pt x="1663" y="1888"/>
                    <a:pt x="1664" y="1888"/>
                    <a:pt x="1665" y="1888"/>
                  </a:cubicBezTo>
                  <a:cubicBezTo>
                    <a:pt x="1666" y="1889"/>
                    <a:pt x="1667" y="1889"/>
                    <a:pt x="1668" y="1889"/>
                  </a:cubicBezTo>
                  <a:cubicBezTo>
                    <a:pt x="1669" y="1890"/>
                    <a:pt x="1670" y="1890"/>
                    <a:pt x="1671" y="1890"/>
                  </a:cubicBezTo>
                  <a:cubicBezTo>
                    <a:pt x="1672" y="1890"/>
                    <a:pt x="1674" y="1891"/>
                    <a:pt x="1675" y="1891"/>
                  </a:cubicBezTo>
                  <a:cubicBezTo>
                    <a:pt x="1676" y="1891"/>
                    <a:pt x="1677" y="1891"/>
                    <a:pt x="1678" y="1891"/>
                  </a:cubicBezTo>
                  <a:cubicBezTo>
                    <a:pt x="1681" y="1892"/>
                    <a:pt x="1683" y="1892"/>
                    <a:pt x="1686" y="1892"/>
                  </a:cubicBezTo>
                  <a:cubicBezTo>
                    <a:pt x="1688" y="1893"/>
                    <a:pt x="1691" y="1893"/>
                    <a:pt x="1694" y="1893"/>
                  </a:cubicBezTo>
                  <a:cubicBezTo>
                    <a:pt x="1696" y="1892"/>
                    <a:pt x="1699" y="1892"/>
                    <a:pt x="1701" y="1892"/>
                  </a:cubicBezTo>
                  <a:cubicBezTo>
                    <a:pt x="1704" y="1892"/>
                    <a:pt x="1707" y="1891"/>
                    <a:pt x="1709" y="1891"/>
                  </a:cubicBezTo>
                  <a:cubicBezTo>
                    <a:pt x="1710" y="1891"/>
                    <a:pt x="1711" y="1891"/>
                    <a:pt x="1712" y="1890"/>
                  </a:cubicBezTo>
                  <a:cubicBezTo>
                    <a:pt x="1714" y="1890"/>
                    <a:pt x="1715" y="1890"/>
                    <a:pt x="1716" y="1889"/>
                  </a:cubicBezTo>
                  <a:cubicBezTo>
                    <a:pt x="1717" y="1889"/>
                    <a:pt x="1718" y="1889"/>
                    <a:pt x="1719" y="1889"/>
                  </a:cubicBezTo>
                  <a:cubicBezTo>
                    <a:pt x="1720" y="1888"/>
                    <a:pt x="1721" y="1888"/>
                    <a:pt x="1722" y="1888"/>
                  </a:cubicBezTo>
                  <a:cubicBezTo>
                    <a:pt x="1723" y="1887"/>
                    <a:pt x="1724" y="1887"/>
                    <a:pt x="1725" y="1887"/>
                  </a:cubicBezTo>
                  <a:cubicBezTo>
                    <a:pt x="1725" y="1886"/>
                    <a:pt x="1726" y="1886"/>
                    <a:pt x="1727" y="1886"/>
                  </a:cubicBezTo>
                  <a:cubicBezTo>
                    <a:pt x="1728" y="1885"/>
                    <a:pt x="1730" y="1884"/>
                    <a:pt x="1731" y="1884"/>
                  </a:cubicBezTo>
                  <a:cubicBezTo>
                    <a:pt x="1732" y="1883"/>
                    <a:pt x="1732" y="1883"/>
                    <a:pt x="1733" y="1882"/>
                  </a:cubicBezTo>
                  <a:cubicBezTo>
                    <a:pt x="1733" y="1882"/>
                    <a:pt x="1734" y="1882"/>
                    <a:pt x="1734" y="1882"/>
                  </a:cubicBezTo>
                  <a:cubicBezTo>
                    <a:pt x="1734" y="1882"/>
                    <a:pt x="1733" y="1882"/>
                    <a:pt x="1733" y="1882"/>
                  </a:cubicBezTo>
                  <a:cubicBezTo>
                    <a:pt x="1732" y="1882"/>
                    <a:pt x="1731" y="1882"/>
                    <a:pt x="1730" y="1882"/>
                  </a:cubicBezTo>
                  <a:cubicBezTo>
                    <a:pt x="1730" y="1882"/>
                    <a:pt x="1729" y="1882"/>
                    <a:pt x="1728" y="1882"/>
                  </a:cubicBezTo>
                  <a:cubicBezTo>
                    <a:pt x="1728" y="1882"/>
                    <a:pt x="1727" y="1883"/>
                    <a:pt x="1726" y="1883"/>
                  </a:cubicBezTo>
                  <a:cubicBezTo>
                    <a:pt x="1725" y="1883"/>
                    <a:pt x="1724" y="1883"/>
                    <a:pt x="1724" y="1883"/>
                  </a:cubicBezTo>
                  <a:cubicBezTo>
                    <a:pt x="1723" y="1883"/>
                    <a:pt x="1722" y="1883"/>
                    <a:pt x="1721" y="1883"/>
                  </a:cubicBezTo>
                  <a:cubicBezTo>
                    <a:pt x="1719" y="1883"/>
                    <a:pt x="1717" y="1883"/>
                    <a:pt x="1715" y="1884"/>
                  </a:cubicBezTo>
                  <a:cubicBezTo>
                    <a:pt x="1714" y="1884"/>
                    <a:pt x="1714" y="1884"/>
                    <a:pt x="1713" y="1884"/>
                  </a:cubicBezTo>
                  <a:cubicBezTo>
                    <a:pt x="1713" y="1884"/>
                    <a:pt x="1712" y="1884"/>
                    <a:pt x="1712" y="1884"/>
                  </a:cubicBezTo>
                  <a:cubicBezTo>
                    <a:pt x="1710" y="1884"/>
                    <a:pt x="1709" y="1884"/>
                    <a:pt x="1708" y="1884"/>
                  </a:cubicBezTo>
                  <a:cubicBezTo>
                    <a:pt x="1707" y="1884"/>
                    <a:pt x="1706" y="1884"/>
                    <a:pt x="1705" y="1884"/>
                  </a:cubicBezTo>
                  <a:cubicBezTo>
                    <a:pt x="1703" y="1884"/>
                    <a:pt x="1702" y="1884"/>
                    <a:pt x="1701" y="1884"/>
                  </a:cubicBezTo>
                  <a:cubicBezTo>
                    <a:pt x="1698" y="1885"/>
                    <a:pt x="1696" y="1885"/>
                    <a:pt x="1694" y="1885"/>
                  </a:cubicBezTo>
                  <a:cubicBezTo>
                    <a:pt x="1691" y="1885"/>
                    <a:pt x="1689" y="1885"/>
                    <a:pt x="1686" y="1885"/>
                  </a:cubicBezTo>
                  <a:cubicBezTo>
                    <a:pt x="1685" y="1885"/>
                    <a:pt x="1684" y="1885"/>
                    <a:pt x="1682" y="1885"/>
                  </a:cubicBezTo>
                  <a:cubicBezTo>
                    <a:pt x="1681" y="1885"/>
                    <a:pt x="1680" y="1885"/>
                    <a:pt x="1679" y="1885"/>
                  </a:cubicBezTo>
                  <a:cubicBezTo>
                    <a:pt x="1678" y="1884"/>
                    <a:pt x="1677" y="1884"/>
                    <a:pt x="1676" y="1884"/>
                  </a:cubicBezTo>
                  <a:cubicBezTo>
                    <a:pt x="1675" y="1884"/>
                    <a:pt x="1674" y="1884"/>
                    <a:pt x="1674" y="1884"/>
                  </a:cubicBezTo>
                  <a:cubicBezTo>
                    <a:pt x="1673" y="1884"/>
                    <a:pt x="1673" y="1884"/>
                    <a:pt x="1672" y="1884"/>
                  </a:cubicBezTo>
                  <a:cubicBezTo>
                    <a:pt x="1671" y="1884"/>
                    <a:pt x="1670" y="1884"/>
                    <a:pt x="1669" y="1884"/>
                  </a:cubicBezTo>
                  <a:cubicBezTo>
                    <a:pt x="1668" y="1884"/>
                    <a:pt x="1667" y="1884"/>
                    <a:pt x="1666" y="1884"/>
                  </a:cubicBezTo>
                  <a:cubicBezTo>
                    <a:pt x="1665" y="1884"/>
                    <a:pt x="1664" y="1884"/>
                    <a:pt x="1663" y="1884"/>
                  </a:cubicBezTo>
                  <a:cubicBezTo>
                    <a:pt x="1663" y="1884"/>
                    <a:pt x="1662" y="1884"/>
                    <a:pt x="1661" y="1884"/>
                  </a:cubicBezTo>
                  <a:cubicBezTo>
                    <a:pt x="1660" y="1884"/>
                    <a:pt x="1659" y="1883"/>
                    <a:pt x="1659" y="1883"/>
                  </a:cubicBezTo>
                  <a:cubicBezTo>
                    <a:pt x="1659" y="1883"/>
                    <a:pt x="1659" y="1883"/>
                    <a:pt x="1659" y="1883"/>
                  </a:cubicBezTo>
                  <a:cubicBezTo>
                    <a:pt x="1660" y="1883"/>
                    <a:pt x="1661" y="1883"/>
                    <a:pt x="1662" y="1883"/>
                  </a:cubicBezTo>
                  <a:cubicBezTo>
                    <a:pt x="1663" y="1882"/>
                    <a:pt x="1664" y="1882"/>
                    <a:pt x="1665" y="1882"/>
                  </a:cubicBezTo>
                  <a:cubicBezTo>
                    <a:pt x="1666" y="1881"/>
                    <a:pt x="1667" y="1881"/>
                    <a:pt x="1668" y="1881"/>
                  </a:cubicBezTo>
                  <a:cubicBezTo>
                    <a:pt x="1670" y="1880"/>
                    <a:pt x="1672" y="1879"/>
                    <a:pt x="1673" y="1879"/>
                  </a:cubicBezTo>
                  <a:cubicBezTo>
                    <a:pt x="1674" y="1878"/>
                    <a:pt x="1675" y="1878"/>
                    <a:pt x="1676" y="1877"/>
                  </a:cubicBezTo>
                  <a:cubicBezTo>
                    <a:pt x="1677" y="1877"/>
                    <a:pt x="1678" y="1877"/>
                    <a:pt x="1679" y="1876"/>
                  </a:cubicBezTo>
                  <a:cubicBezTo>
                    <a:pt x="1680" y="1876"/>
                    <a:pt x="1682" y="1875"/>
                    <a:pt x="1683" y="1874"/>
                  </a:cubicBezTo>
                  <a:cubicBezTo>
                    <a:pt x="1685" y="1873"/>
                    <a:pt x="1686" y="1873"/>
                    <a:pt x="1687" y="1872"/>
                  </a:cubicBezTo>
                  <a:cubicBezTo>
                    <a:pt x="1689" y="1871"/>
                    <a:pt x="1690" y="1871"/>
                    <a:pt x="1691" y="1870"/>
                  </a:cubicBezTo>
                  <a:cubicBezTo>
                    <a:pt x="1692" y="1869"/>
                    <a:pt x="1693" y="1869"/>
                    <a:pt x="1694" y="1868"/>
                  </a:cubicBezTo>
                  <a:cubicBezTo>
                    <a:pt x="1696" y="1867"/>
                    <a:pt x="1697" y="1866"/>
                    <a:pt x="1698" y="1865"/>
                  </a:cubicBezTo>
                  <a:cubicBezTo>
                    <a:pt x="1699" y="1865"/>
                    <a:pt x="1699" y="1864"/>
                    <a:pt x="1699" y="1864"/>
                  </a:cubicBezTo>
                  <a:cubicBezTo>
                    <a:pt x="1699" y="1864"/>
                    <a:pt x="1699" y="1865"/>
                    <a:pt x="1698" y="1865"/>
                  </a:cubicBezTo>
                  <a:cubicBezTo>
                    <a:pt x="1697" y="1865"/>
                    <a:pt x="1695" y="1866"/>
                    <a:pt x="1693" y="1867"/>
                  </a:cubicBezTo>
                  <a:cubicBezTo>
                    <a:pt x="1692" y="1867"/>
                    <a:pt x="1691" y="1867"/>
                    <a:pt x="1690" y="1868"/>
                  </a:cubicBezTo>
                  <a:cubicBezTo>
                    <a:pt x="1689" y="1868"/>
                    <a:pt x="1688" y="1869"/>
                    <a:pt x="1686" y="1869"/>
                  </a:cubicBezTo>
                  <a:cubicBezTo>
                    <a:pt x="1685" y="1870"/>
                    <a:pt x="1683" y="1870"/>
                    <a:pt x="1682" y="1871"/>
                  </a:cubicBezTo>
                  <a:cubicBezTo>
                    <a:pt x="1680" y="1871"/>
                    <a:pt x="1679" y="1872"/>
                    <a:pt x="1677" y="1872"/>
                  </a:cubicBezTo>
                  <a:cubicBezTo>
                    <a:pt x="1675" y="1872"/>
                    <a:pt x="1674" y="1873"/>
                    <a:pt x="1672" y="1874"/>
                  </a:cubicBezTo>
                  <a:cubicBezTo>
                    <a:pt x="1670" y="1874"/>
                    <a:pt x="1668" y="1874"/>
                    <a:pt x="1666" y="1875"/>
                  </a:cubicBezTo>
                  <a:cubicBezTo>
                    <a:pt x="1665" y="1875"/>
                    <a:pt x="1664" y="1875"/>
                    <a:pt x="1663" y="1876"/>
                  </a:cubicBezTo>
                  <a:cubicBezTo>
                    <a:pt x="1662" y="1876"/>
                    <a:pt x="1661" y="1876"/>
                    <a:pt x="1660" y="1876"/>
                  </a:cubicBezTo>
                  <a:cubicBezTo>
                    <a:pt x="1658" y="1877"/>
                    <a:pt x="1656" y="1877"/>
                    <a:pt x="1654" y="1877"/>
                  </a:cubicBezTo>
                  <a:cubicBezTo>
                    <a:pt x="1652" y="1878"/>
                    <a:pt x="1650" y="1878"/>
                    <a:pt x="1647" y="1878"/>
                  </a:cubicBezTo>
                  <a:cubicBezTo>
                    <a:pt x="1646" y="1879"/>
                    <a:pt x="1645" y="1879"/>
                    <a:pt x="1644" y="1879"/>
                  </a:cubicBezTo>
                  <a:cubicBezTo>
                    <a:pt x="1643" y="1879"/>
                    <a:pt x="1642" y="1879"/>
                    <a:pt x="1641" y="1879"/>
                  </a:cubicBezTo>
                  <a:cubicBezTo>
                    <a:pt x="1636" y="1880"/>
                    <a:pt x="1632" y="1880"/>
                    <a:pt x="1627" y="1880"/>
                  </a:cubicBezTo>
                  <a:cubicBezTo>
                    <a:pt x="1622" y="1880"/>
                    <a:pt x="1618" y="1880"/>
                    <a:pt x="1613" y="1880"/>
                  </a:cubicBezTo>
                  <a:cubicBezTo>
                    <a:pt x="1612" y="1880"/>
                    <a:pt x="1611" y="1880"/>
                    <a:pt x="1610" y="1880"/>
                  </a:cubicBezTo>
                  <a:cubicBezTo>
                    <a:pt x="1609" y="1880"/>
                    <a:pt x="1608" y="1880"/>
                    <a:pt x="1606" y="1880"/>
                  </a:cubicBezTo>
                  <a:cubicBezTo>
                    <a:pt x="1604" y="1879"/>
                    <a:pt x="1602" y="1879"/>
                    <a:pt x="1600" y="1879"/>
                  </a:cubicBezTo>
                  <a:cubicBezTo>
                    <a:pt x="1598" y="1879"/>
                    <a:pt x="1596" y="1878"/>
                    <a:pt x="1593" y="1878"/>
                  </a:cubicBezTo>
                  <a:cubicBezTo>
                    <a:pt x="1592" y="1878"/>
                    <a:pt x="1591" y="1878"/>
                    <a:pt x="1590" y="1878"/>
                  </a:cubicBezTo>
                  <a:cubicBezTo>
                    <a:pt x="1590" y="1878"/>
                    <a:pt x="1590" y="1878"/>
                    <a:pt x="1589" y="1878"/>
                  </a:cubicBezTo>
                  <a:cubicBezTo>
                    <a:pt x="1590" y="1878"/>
                    <a:pt x="1590" y="1878"/>
                    <a:pt x="1590" y="1878"/>
                  </a:cubicBezTo>
                  <a:cubicBezTo>
                    <a:pt x="1592" y="1878"/>
                    <a:pt x="1593" y="1878"/>
                    <a:pt x="1594" y="1878"/>
                  </a:cubicBezTo>
                  <a:cubicBezTo>
                    <a:pt x="1596" y="1878"/>
                    <a:pt x="1598" y="1878"/>
                    <a:pt x="1599" y="1877"/>
                  </a:cubicBezTo>
                  <a:cubicBezTo>
                    <a:pt x="1601" y="1877"/>
                    <a:pt x="1603" y="1877"/>
                    <a:pt x="1605" y="1877"/>
                  </a:cubicBezTo>
                  <a:cubicBezTo>
                    <a:pt x="1608" y="1876"/>
                    <a:pt x="1612" y="1876"/>
                    <a:pt x="1617" y="1875"/>
                  </a:cubicBezTo>
                  <a:cubicBezTo>
                    <a:pt x="1621" y="1874"/>
                    <a:pt x="1625" y="1873"/>
                    <a:pt x="1630" y="1871"/>
                  </a:cubicBezTo>
                  <a:cubicBezTo>
                    <a:pt x="1631" y="1871"/>
                    <a:pt x="1632" y="1871"/>
                    <a:pt x="1633" y="1870"/>
                  </a:cubicBezTo>
                  <a:cubicBezTo>
                    <a:pt x="1634" y="1870"/>
                    <a:pt x="1635" y="1870"/>
                    <a:pt x="1637" y="1869"/>
                  </a:cubicBezTo>
                  <a:cubicBezTo>
                    <a:pt x="1639" y="1868"/>
                    <a:pt x="1641" y="1868"/>
                    <a:pt x="1643" y="1867"/>
                  </a:cubicBezTo>
                  <a:cubicBezTo>
                    <a:pt x="1648" y="1865"/>
                    <a:pt x="1653" y="1863"/>
                    <a:pt x="1657" y="1861"/>
                  </a:cubicBezTo>
                  <a:cubicBezTo>
                    <a:pt x="1662" y="1860"/>
                    <a:pt x="1666" y="1858"/>
                    <a:pt x="1671" y="1856"/>
                  </a:cubicBezTo>
                  <a:cubicBezTo>
                    <a:pt x="1675" y="1854"/>
                    <a:pt x="1680" y="1852"/>
                    <a:pt x="1684" y="1851"/>
                  </a:cubicBezTo>
                  <a:cubicBezTo>
                    <a:pt x="1688" y="1849"/>
                    <a:pt x="1692" y="1848"/>
                    <a:pt x="1696" y="1846"/>
                  </a:cubicBezTo>
                  <a:cubicBezTo>
                    <a:pt x="1700" y="1845"/>
                    <a:pt x="1704" y="1844"/>
                    <a:pt x="1707" y="1843"/>
                  </a:cubicBezTo>
                  <a:cubicBezTo>
                    <a:pt x="1708" y="1843"/>
                    <a:pt x="1709" y="1843"/>
                    <a:pt x="1709" y="1843"/>
                  </a:cubicBezTo>
                  <a:cubicBezTo>
                    <a:pt x="1710" y="1843"/>
                    <a:pt x="1710" y="1843"/>
                    <a:pt x="1710" y="1843"/>
                  </a:cubicBezTo>
                  <a:cubicBezTo>
                    <a:pt x="1711" y="1844"/>
                    <a:pt x="1712" y="1845"/>
                    <a:pt x="1712" y="1845"/>
                  </a:cubicBezTo>
                  <a:cubicBezTo>
                    <a:pt x="1713" y="1846"/>
                    <a:pt x="1714" y="1847"/>
                    <a:pt x="1715" y="1847"/>
                  </a:cubicBezTo>
                  <a:cubicBezTo>
                    <a:pt x="1716" y="1848"/>
                    <a:pt x="1717" y="1849"/>
                    <a:pt x="1719" y="1849"/>
                  </a:cubicBezTo>
                  <a:cubicBezTo>
                    <a:pt x="1720" y="1850"/>
                    <a:pt x="1721" y="1851"/>
                    <a:pt x="1723" y="1851"/>
                  </a:cubicBezTo>
                  <a:cubicBezTo>
                    <a:pt x="1723" y="1852"/>
                    <a:pt x="1724" y="1852"/>
                    <a:pt x="1725" y="1852"/>
                  </a:cubicBezTo>
                  <a:cubicBezTo>
                    <a:pt x="1725" y="1853"/>
                    <a:pt x="1726" y="1853"/>
                    <a:pt x="1727" y="1853"/>
                  </a:cubicBezTo>
                  <a:cubicBezTo>
                    <a:pt x="1729" y="1854"/>
                    <a:pt x="1730" y="1854"/>
                    <a:pt x="1732" y="1855"/>
                  </a:cubicBezTo>
                  <a:cubicBezTo>
                    <a:pt x="1733" y="1855"/>
                    <a:pt x="1735" y="1856"/>
                    <a:pt x="1736" y="1856"/>
                  </a:cubicBezTo>
                  <a:cubicBezTo>
                    <a:pt x="1737" y="1856"/>
                    <a:pt x="1738" y="1856"/>
                    <a:pt x="1739" y="1856"/>
                  </a:cubicBezTo>
                  <a:cubicBezTo>
                    <a:pt x="1740" y="1857"/>
                    <a:pt x="1740" y="1857"/>
                    <a:pt x="1741" y="1857"/>
                  </a:cubicBezTo>
                  <a:cubicBezTo>
                    <a:pt x="1743" y="1857"/>
                    <a:pt x="1744" y="1857"/>
                    <a:pt x="1746" y="1857"/>
                  </a:cubicBezTo>
                  <a:cubicBezTo>
                    <a:pt x="1747" y="1857"/>
                    <a:pt x="1748" y="1857"/>
                    <a:pt x="1750" y="1857"/>
                  </a:cubicBezTo>
                  <a:cubicBezTo>
                    <a:pt x="1751" y="1857"/>
                    <a:pt x="1752" y="1857"/>
                    <a:pt x="1753" y="1857"/>
                  </a:cubicBezTo>
                  <a:cubicBezTo>
                    <a:pt x="1754" y="1857"/>
                    <a:pt x="1755" y="1857"/>
                    <a:pt x="1756" y="1857"/>
                  </a:cubicBezTo>
                  <a:cubicBezTo>
                    <a:pt x="1757" y="1856"/>
                    <a:pt x="1757" y="1856"/>
                    <a:pt x="1757" y="1856"/>
                  </a:cubicBezTo>
                  <a:cubicBezTo>
                    <a:pt x="1758" y="1856"/>
                    <a:pt x="1758" y="1856"/>
                    <a:pt x="1758" y="1856"/>
                  </a:cubicBezTo>
                  <a:cubicBezTo>
                    <a:pt x="1758" y="1856"/>
                    <a:pt x="1758" y="1856"/>
                    <a:pt x="1758" y="1856"/>
                  </a:cubicBezTo>
                  <a:cubicBezTo>
                    <a:pt x="1757" y="1856"/>
                    <a:pt x="1757" y="1855"/>
                    <a:pt x="1756" y="1855"/>
                  </a:cubicBezTo>
                  <a:cubicBezTo>
                    <a:pt x="1755" y="1855"/>
                    <a:pt x="1754" y="1854"/>
                    <a:pt x="1754" y="1854"/>
                  </a:cubicBezTo>
                  <a:cubicBezTo>
                    <a:pt x="1753" y="1854"/>
                    <a:pt x="1752" y="1853"/>
                    <a:pt x="1750" y="1853"/>
                  </a:cubicBezTo>
                  <a:cubicBezTo>
                    <a:pt x="1749" y="1852"/>
                    <a:pt x="1748" y="1852"/>
                    <a:pt x="1747" y="1851"/>
                  </a:cubicBezTo>
                  <a:cubicBezTo>
                    <a:pt x="1745" y="1851"/>
                    <a:pt x="1744" y="1850"/>
                    <a:pt x="1743" y="1850"/>
                  </a:cubicBezTo>
                  <a:cubicBezTo>
                    <a:pt x="1742" y="1850"/>
                    <a:pt x="1741" y="1849"/>
                    <a:pt x="1741" y="1849"/>
                  </a:cubicBezTo>
                  <a:cubicBezTo>
                    <a:pt x="1740" y="1849"/>
                    <a:pt x="1739" y="1849"/>
                    <a:pt x="1738" y="1849"/>
                  </a:cubicBezTo>
                  <a:cubicBezTo>
                    <a:pt x="1737" y="1848"/>
                    <a:pt x="1735" y="1848"/>
                    <a:pt x="1734" y="1847"/>
                  </a:cubicBezTo>
                  <a:cubicBezTo>
                    <a:pt x="1732" y="1847"/>
                    <a:pt x="1731" y="1846"/>
                    <a:pt x="1729" y="1846"/>
                  </a:cubicBezTo>
                  <a:cubicBezTo>
                    <a:pt x="1729" y="1846"/>
                    <a:pt x="1728" y="1846"/>
                    <a:pt x="1727" y="1845"/>
                  </a:cubicBezTo>
                  <a:cubicBezTo>
                    <a:pt x="1726" y="1845"/>
                    <a:pt x="1726" y="1845"/>
                    <a:pt x="1725" y="1845"/>
                  </a:cubicBezTo>
                  <a:cubicBezTo>
                    <a:pt x="1723" y="1844"/>
                    <a:pt x="1722" y="1844"/>
                    <a:pt x="1721" y="1844"/>
                  </a:cubicBezTo>
                  <a:cubicBezTo>
                    <a:pt x="1719" y="1844"/>
                    <a:pt x="1718" y="1843"/>
                    <a:pt x="1717" y="1843"/>
                  </a:cubicBezTo>
                  <a:cubicBezTo>
                    <a:pt x="1716" y="1843"/>
                    <a:pt x="1715" y="1843"/>
                    <a:pt x="1714" y="1842"/>
                  </a:cubicBezTo>
                  <a:cubicBezTo>
                    <a:pt x="1713" y="1842"/>
                    <a:pt x="1712" y="1842"/>
                    <a:pt x="1712" y="1842"/>
                  </a:cubicBezTo>
                  <a:cubicBezTo>
                    <a:pt x="1712" y="1842"/>
                    <a:pt x="1712" y="1842"/>
                    <a:pt x="1712" y="1842"/>
                  </a:cubicBezTo>
                  <a:cubicBezTo>
                    <a:pt x="1714" y="1842"/>
                    <a:pt x="1716" y="1841"/>
                    <a:pt x="1717" y="1841"/>
                  </a:cubicBezTo>
                  <a:cubicBezTo>
                    <a:pt x="1719" y="1841"/>
                    <a:pt x="1720" y="1840"/>
                    <a:pt x="1721" y="1840"/>
                  </a:cubicBezTo>
                  <a:cubicBezTo>
                    <a:pt x="1722" y="1840"/>
                    <a:pt x="1724" y="1840"/>
                    <a:pt x="1725" y="1840"/>
                  </a:cubicBezTo>
                  <a:cubicBezTo>
                    <a:pt x="1727" y="1839"/>
                    <a:pt x="1729" y="1839"/>
                    <a:pt x="1730" y="1839"/>
                  </a:cubicBezTo>
                  <a:cubicBezTo>
                    <a:pt x="1731" y="1839"/>
                    <a:pt x="1731" y="1839"/>
                    <a:pt x="1731" y="1839"/>
                  </a:cubicBezTo>
                  <a:cubicBezTo>
                    <a:pt x="1731" y="1839"/>
                    <a:pt x="1731" y="1839"/>
                    <a:pt x="1730" y="1839"/>
                  </a:cubicBezTo>
                  <a:cubicBezTo>
                    <a:pt x="1729" y="1839"/>
                    <a:pt x="1727" y="1838"/>
                    <a:pt x="1725" y="1838"/>
                  </a:cubicBezTo>
                  <a:cubicBezTo>
                    <a:pt x="1724" y="1838"/>
                    <a:pt x="1722" y="1838"/>
                    <a:pt x="1721" y="1838"/>
                  </a:cubicBezTo>
                  <a:cubicBezTo>
                    <a:pt x="1720" y="1838"/>
                    <a:pt x="1718" y="1838"/>
                    <a:pt x="1717" y="1838"/>
                  </a:cubicBezTo>
                  <a:cubicBezTo>
                    <a:pt x="1715" y="1838"/>
                    <a:pt x="1714" y="1838"/>
                    <a:pt x="1712" y="1838"/>
                  </a:cubicBezTo>
                  <a:cubicBezTo>
                    <a:pt x="1710" y="1838"/>
                    <a:pt x="1708" y="1838"/>
                    <a:pt x="1707" y="1839"/>
                  </a:cubicBezTo>
                  <a:cubicBezTo>
                    <a:pt x="1703" y="1839"/>
                    <a:pt x="1699" y="1840"/>
                    <a:pt x="1695" y="1841"/>
                  </a:cubicBezTo>
                  <a:cubicBezTo>
                    <a:pt x="1690" y="1842"/>
                    <a:pt x="1686" y="1843"/>
                    <a:pt x="1682" y="1844"/>
                  </a:cubicBezTo>
                  <a:cubicBezTo>
                    <a:pt x="1679" y="1845"/>
                    <a:pt x="1677" y="1846"/>
                    <a:pt x="1675" y="1846"/>
                  </a:cubicBezTo>
                  <a:cubicBezTo>
                    <a:pt x="1672" y="1847"/>
                    <a:pt x="1670" y="1848"/>
                    <a:pt x="1668" y="1849"/>
                  </a:cubicBezTo>
                  <a:cubicBezTo>
                    <a:pt x="1663" y="1850"/>
                    <a:pt x="1659" y="1852"/>
                    <a:pt x="1654" y="1854"/>
                  </a:cubicBezTo>
                  <a:cubicBezTo>
                    <a:pt x="1650" y="1856"/>
                    <a:pt x="1645" y="1858"/>
                    <a:pt x="1641" y="1860"/>
                  </a:cubicBezTo>
                  <a:cubicBezTo>
                    <a:pt x="1636" y="1861"/>
                    <a:pt x="1632" y="1863"/>
                    <a:pt x="1627" y="1865"/>
                  </a:cubicBezTo>
                  <a:cubicBezTo>
                    <a:pt x="1623" y="1866"/>
                    <a:pt x="1619" y="1868"/>
                    <a:pt x="1615" y="1869"/>
                  </a:cubicBezTo>
                  <a:cubicBezTo>
                    <a:pt x="1611" y="1870"/>
                    <a:pt x="1607" y="1871"/>
                    <a:pt x="1604" y="1872"/>
                  </a:cubicBezTo>
                  <a:cubicBezTo>
                    <a:pt x="1602" y="1873"/>
                    <a:pt x="1600" y="1873"/>
                    <a:pt x="1599" y="1874"/>
                  </a:cubicBezTo>
                  <a:cubicBezTo>
                    <a:pt x="1597" y="1874"/>
                    <a:pt x="1596" y="1874"/>
                    <a:pt x="1594" y="1875"/>
                  </a:cubicBezTo>
                  <a:cubicBezTo>
                    <a:pt x="1593" y="1875"/>
                    <a:pt x="1591" y="1875"/>
                    <a:pt x="1590" y="1875"/>
                  </a:cubicBezTo>
                  <a:cubicBezTo>
                    <a:pt x="1589" y="1876"/>
                    <a:pt x="1588" y="1876"/>
                    <a:pt x="1587" y="1876"/>
                  </a:cubicBezTo>
                  <a:cubicBezTo>
                    <a:pt x="1585" y="1876"/>
                    <a:pt x="1584" y="1876"/>
                    <a:pt x="1584" y="1876"/>
                  </a:cubicBezTo>
                  <a:cubicBezTo>
                    <a:pt x="1576" y="1872"/>
                    <a:pt x="1569" y="1869"/>
                    <a:pt x="1562" y="1866"/>
                  </a:cubicBezTo>
                  <a:cubicBezTo>
                    <a:pt x="1533" y="1851"/>
                    <a:pt x="1510" y="1840"/>
                    <a:pt x="1488" y="1830"/>
                  </a:cubicBezTo>
                  <a:cubicBezTo>
                    <a:pt x="1426" y="1802"/>
                    <a:pt x="1372" y="1776"/>
                    <a:pt x="1329" y="1717"/>
                  </a:cubicBezTo>
                  <a:cubicBezTo>
                    <a:pt x="1272" y="1638"/>
                    <a:pt x="1260" y="1544"/>
                    <a:pt x="1229" y="1455"/>
                  </a:cubicBezTo>
                  <a:cubicBezTo>
                    <a:pt x="1196" y="1360"/>
                    <a:pt x="1289" y="1274"/>
                    <a:pt x="1366" y="1257"/>
                  </a:cubicBezTo>
                  <a:cubicBezTo>
                    <a:pt x="1392" y="1251"/>
                    <a:pt x="1415" y="1246"/>
                    <a:pt x="1437" y="1240"/>
                  </a:cubicBezTo>
                  <a:cubicBezTo>
                    <a:pt x="1438" y="1240"/>
                    <a:pt x="1440" y="1241"/>
                    <a:pt x="1442" y="1241"/>
                  </a:cubicBezTo>
                  <a:cubicBezTo>
                    <a:pt x="1447" y="1243"/>
                    <a:pt x="1452" y="1245"/>
                    <a:pt x="1457" y="1246"/>
                  </a:cubicBezTo>
                  <a:cubicBezTo>
                    <a:pt x="1460" y="1247"/>
                    <a:pt x="1463" y="1248"/>
                    <a:pt x="1466" y="1248"/>
                  </a:cubicBezTo>
                  <a:cubicBezTo>
                    <a:pt x="1466" y="1249"/>
                    <a:pt x="1466" y="1249"/>
                    <a:pt x="1466" y="1250"/>
                  </a:cubicBezTo>
                  <a:cubicBezTo>
                    <a:pt x="1467" y="1250"/>
                    <a:pt x="1467" y="1251"/>
                    <a:pt x="1467" y="1251"/>
                  </a:cubicBezTo>
                  <a:cubicBezTo>
                    <a:pt x="1467" y="1251"/>
                    <a:pt x="1467" y="1252"/>
                    <a:pt x="1467" y="1252"/>
                  </a:cubicBezTo>
                  <a:cubicBezTo>
                    <a:pt x="1467" y="1252"/>
                    <a:pt x="1468" y="1253"/>
                    <a:pt x="1468" y="1253"/>
                  </a:cubicBezTo>
                  <a:cubicBezTo>
                    <a:pt x="1468" y="1253"/>
                    <a:pt x="1468" y="1253"/>
                    <a:pt x="1468" y="1253"/>
                  </a:cubicBezTo>
                  <a:cubicBezTo>
                    <a:pt x="1468" y="1254"/>
                    <a:pt x="1469" y="1255"/>
                    <a:pt x="1469" y="1255"/>
                  </a:cubicBezTo>
                  <a:cubicBezTo>
                    <a:pt x="1470" y="1256"/>
                    <a:pt x="1470" y="1257"/>
                    <a:pt x="1471" y="1258"/>
                  </a:cubicBezTo>
                  <a:cubicBezTo>
                    <a:pt x="1471" y="1259"/>
                    <a:pt x="1472" y="1260"/>
                    <a:pt x="1472" y="1261"/>
                  </a:cubicBezTo>
                  <a:cubicBezTo>
                    <a:pt x="1472" y="1262"/>
                    <a:pt x="1473" y="1263"/>
                    <a:pt x="1473" y="1263"/>
                  </a:cubicBezTo>
                  <a:cubicBezTo>
                    <a:pt x="1474" y="1264"/>
                    <a:pt x="1474" y="1265"/>
                    <a:pt x="1474" y="1266"/>
                  </a:cubicBezTo>
                  <a:cubicBezTo>
                    <a:pt x="1474" y="1267"/>
                    <a:pt x="1474" y="1267"/>
                    <a:pt x="1474" y="1267"/>
                  </a:cubicBezTo>
                  <a:cubicBezTo>
                    <a:pt x="1459" y="1283"/>
                    <a:pt x="1466" y="1292"/>
                    <a:pt x="1488" y="1295"/>
                  </a:cubicBezTo>
                  <a:cubicBezTo>
                    <a:pt x="1489" y="1284"/>
                    <a:pt x="1495" y="1269"/>
                    <a:pt x="1477" y="1266"/>
                  </a:cubicBezTo>
                  <a:cubicBezTo>
                    <a:pt x="1477" y="1265"/>
                    <a:pt x="1477" y="1265"/>
                    <a:pt x="1477" y="1265"/>
                  </a:cubicBezTo>
                  <a:cubicBezTo>
                    <a:pt x="1477" y="1265"/>
                    <a:pt x="1477" y="1265"/>
                    <a:pt x="1477" y="1265"/>
                  </a:cubicBezTo>
                  <a:cubicBezTo>
                    <a:pt x="1477" y="1264"/>
                    <a:pt x="1476" y="1263"/>
                    <a:pt x="1476" y="1262"/>
                  </a:cubicBezTo>
                  <a:cubicBezTo>
                    <a:pt x="1476" y="1261"/>
                    <a:pt x="1475" y="1260"/>
                    <a:pt x="1475" y="1259"/>
                  </a:cubicBezTo>
                  <a:cubicBezTo>
                    <a:pt x="1474" y="1258"/>
                    <a:pt x="1474" y="1257"/>
                    <a:pt x="1473" y="1257"/>
                  </a:cubicBezTo>
                  <a:cubicBezTo>
                    <a:pt x="1473" y="1256"/>
                    <a:pt x="1473" y="1255"/>
                    <a:pt x="1472" y="1254"/>
                  </a:cubicBezTo>
                  <a:cubicBezTo>
                    <a:pt x="1472" y="1253"/>
                    <a:pt x="1471" y="1252"/>
                    <a:pt x="1471" y="1252"/>
                  </a:cubicBezTo>
                  <a:cubicBezTo>
                    <a:pt x="1470" y="1251"/>
                    <a:pt x="1470" y="1251"/>
                    <a:pt x="1470" y="1251"/>
                  </a:cubicBezTo>
                  <a:cubicBezTo>
                    <a:pt x="1470" y="1251"/>
                    <a:pt x="1470" y="1251"/>
                    <a:pt x="1470" y="1251"/>
                  </a:cubicBezTo>
                  <a:cubicBezTo>
                    <a:pt x="1470" y="1250"/>
                    <a:pt x="1469" y="1250"/>
                    <a:pt x="1469" y="1250"/>
                  </a:cubicBezTo>
                  <a:cubicBezTo>
                    <a:pt x="1468" y="1249"/>
                    <a:pt x="1468" y="1249"/>
                    <a:pt x="1467" y="1249"/>
                  </a:cubicBezTo>
                  <a:cubicBezTo>
                    <a:pt x="1467" y="1249"/>
                    <a:pt x="1467" y="1249"/>
                    <a:pt x="1467" y="1248"/>
                  </a:cubicBezTo>
                  <a:cubicBezTo>
                    <a:pt x="1469" y="1249"/>
                    <a:pt x="1472" y="1249"/>
                    <a:pt x="1474" y="1249"/>
                  </a:cubicBezTo>
                  <a:cubicBezTo>
                    <a:pt x="1476" y="1249"/>
                    <a:pt x="1477" y="1249"/>
                    <a:pt x="1478" y="1249"/>
                  </a:cubicBezTo>
                  <a:cubicBezTo>
                    <a:pt x="1479" y="1249"/>
                    <a:pt x="1479" y="1249"/>
                    <a:pt x="1479" y="1249"/>
                  </a:cubicBezTo>
                  <a:cubicBezTo>
                    <a:pt x="1480" y="1249"/>
                    <a:pt x="1480" y="1249"/>
                    <a:pt x="1480" y="1249"/>
                  </a:cubicBezTo>
                  <a:cubicBezTo>
                    <a:pt x="1481" y="1249"/>
                    <a:pt x="1481" y="1249"/>
                    <a:pt x="1481" y="1249"/>
                  </a:cubicBezTo>
                  <a:cubicBezTo>
                    <a:pt x="1481" y="1249"/>
                    <a:pt x="1482" y="1249"/>
                    <a:pt x="1483" y="1249"/>
                  </a:cubicBezTo>
                  <a:cubicBezTo>
                    <a:pt x="1486" y="1249"/>
                    <a:pt x="1488" y="1248"/>
                    <a:pt x="1491" y="1247"/>
                  </a:cubicBezTo>
                  <a:cubicBezTo>
                    <a:pt x="1493" y="1247"/>
                    <a:pt x="1494" y="1246"/>
                    <a:pt x="1495" y="1246"/>
                  </a:cubicBezTo>
                  <a:cubicBezTo>
                    <a:pt x="1496" y="1246"/>
                    <a:pt x="1496" y="1246"/>
                    <a:pt x="1496" y="1247"/>
                  </a:cubicBezTo>
                  <a:cubicBezTo>
                    <a:pt x="1497" y="1247"/>
                    <a:pt x="1497" y="1247"/>
                    <a:pt x="1498" y="1248"/>
                  </a:cubicBezTo>
                  <a:cubicBezTo>
                    <a:pt x="1498" y="1248"/>
                    <a:pt x="1499" y="1248"/>
                    <a:pt x="1499" y="1248"/>
                  </a:cubicBezTo>
                  <a:cubicBezTo>
                    <a:pt x="1499" y="1249"/>
                    <a:pt x="1499" y="1249"/>
                    <a:pt x="1500" y="1249"/>
                  </a:cubicBezTo>
                  <a:cubicBezTo>
                    <a:pt x="1500" y="1249"/>
                    <a:pt x="1501" y="1250"/>
                    <a:pt x="1502" y="1250"/>
                  </a:cubicBezTo>
                  <a:cubicBezTo>
                    <a:pt x="1502" y="1250"/>
                    <a:pt x="1503" y="1251"/>
                    <a:pt x="1504" y="1251"/>
                  </a:cubicBezTo>
                  <a:cubicBezTo>
                    <a:pt x="1504" y="1252"/>
                    <a:pt x="1504" y="1252"/>
                    <a:pt x="1505" y="1252"/>
                  </a:cubicBezTo>
                  <a:cubicBezTo>
                    <a:pt x="1505" y="1252"/>
                    <a:pt x="1505" y="1252"/>
                    <a:pt x="1506" y="1253"/>
                  </a:cubicBezTo>
                  <a:cubicBezTo>
                    <a:pt x="1506" y="1253"/>
                    <a:pt x="1507" y="1254"/>
                    <a:pt x="1508" y="1254"/>
                  </a:cubicBezTo>
                  <a:cubicBezTo>
                    <a:pt x="1509" y="1255"/>
                    <a:pt x="1511" y="1257"/>
                    <a:pt x="1512" y="1258"/>
                  </a:cubicBezTo>
                  <a:cubicBezTo>
                    <a:pt x="1514" y="1259"/>
                    <a:pt x="1515" y="1261"/>
                    <a:pt x="1516" y="1262"/>
                  </a:cubicBezTo>
                  <a:cubicBezTo>
                    <a:pt x="1517" y="1263"/>
                    <a:pt x="1519" y="1265"/>
                    <a:pt x="1520" y="1266"/>
                  </a:cubicBezTo>
                  <a:cubicBezTo>
                    <a:pt x="1521" y="1268"/>
                    <a:pt x="1521" y="1269"/>
                    <a:pt x="1522" y="1270"/>
                  </a:cubicBezTo>
                  <a:cubicBezTo>
                    <a:pt x="1518" y="1278"/>
                    <a:pt x="1514" y="1288"/>
                    <a:pt x="1518" y="1296"/>
                  </a:cubicBezTo>
                  <a:cubicBezTo>
                    <a:pt x="1522" y="1305"/>
                    <a:pt x="1535" y="1305"/>
                    <a:pt x="1545" y="1308"/>
                  </a:cubicBezTo>
                  <a:cubicBezTo>
                    <a:pt x="1543" y="1291"/>
                    <a:pt x="1551" y="1263"/>
                    <a:pt x="1524" y="1268"/>
                  </a:cubicBezTo>
                  <a:cubicBezTo>
                    <a:pt x="1524" y="1267"/>
                    <a:pt x="1524" y="1267"/>
                    <a:pt x="1524" y="1267"/>
                  </a:cubicBezTo>
                  <a:cubicBezTo>
                    <a:pt x="1525" y="1267"/>
                    <a:pt x="1525" y="1266"/>
                    <a:pt x="1526" y="1265"/>
                  </a:cubicBezTo>
                  <a:cubicBezTo>
                    <a:pt x="1524" y="1267"/>
                    <a:pt x="1524" y="1267"/>
                    <a:pt x="1524" y="1267"/>
                  </a:cubicBezTo>
                  <a:cubicBezTo>
                    <a:pt x="1523" y="1266"/>
                    <a:pt x="1523" y="1265"/>
                    <a:pt x="1522" y="1265"/>
                  </a:cubicBezTo>
                  <a:cubicBezTo>
                    <a:pt x="1521" y="1263"/>
                    <a:pt x="1520" y="1261"/>
                    <a:pt x="1518" y="1260"/>
                  </a:cubicBezTo>
                  <a:cubicBezTo>
                    <a:pt x="1517" y="1258"/>
                    <a:pt x="1516" y="1257"/>
                    <a:pt x="1514" y="1256"/>
                  </a:cubicBezTo>
                  <a:cubicBezTo>
                    <a:pt x="1513" y="1254"/>
                    <a:pt x="1511" y="1253"/>
                    <a:pt x="1510" y="1252"/>
                  </a:cubicBezTo>
                  <a:cubicBezTo>
                    <a:pt x="1509" y="1251"/>
                    <a:pt x="1508" y="1251"/>
                    <a:pt x="1508" y="1250"/>
                  </a:cubicBezTo>
                  <a:cubicBezTo>
                    <a:pt x="1507" y="1250"/>
                    <a:pt x="1507" y="1250"/>
                    <a:pt x="1507" y="1249"/>
                  </a:cubicBezTo>
                  <a:cubicBezTo>
                    <a:pt x="1506" y="1249"/>
                    <a:pt x="1506" y="1249"/>
                    <a:pt x="1505" y="1249"/>
                  </a:cubicBezTo>
                  <a:cubicBezTo>
                    <a:pt x="1505" y="1248"/>
                    <a:pt x="1504" y="1248"/>
                    <a:pt x="1503" y="1247"/>
                  </a:cubicBezTo>
                  <a:cubicBezTo>
                    <a:pt x="1503" y="1247"/>
                    <a:pt x="1502" y="1246"/>
                    <a:pt x="1501" y="1246"/>
                  </a:cubicBezTo>
                  <a:cubicBezTo>
                    <a:pt x="1501" y="1246"/>
                    <a:pt x="1501" y="1246"/>
                    <a:pt x="1500" y="1246"/>
                  </a:cubicBezTo>
                  <a:cubicBezTo>
                    <a:pt x="1500" y="1245"/>
                    <a:pt x="1500" y="1245"/>
                    <a:pt x="1499" y="1245"/>
                  </a:cubicBezTo>
                  <a:cubicBezTo>
                    <a:pt x="1499" y="1245"/>
                    <a:pt x="1499" y="1245"/>
                    <a:pt x="1498" y="1245"/>
                  </a:cubicBezTo>
                  <a:cubicBezTo>
                    <a:pt x="1501" y="1244"/>
                    <a:pt x="1504" y="1243"/>
                    <a:pt x="1507" y="1241"/>
                  </a:cubicBezTo>
                  <a:cubicBezTo>
                    <a:pt x="1512" y="1239"/>
                    <a:pt x="1516" y="1237"/>
                    <a:pt x="1521" y="1236"/>
                  </a:cubicBezTo>
                  <a:cubicBezTo>
                    <a:pt x="1526" y="1234"/>
                    <a:pt x="1531" y="1233"/>
                    <a:pt x="1536" y="1233"/>
                  </a:cubicBezTo>
                  <a:cubicBezTo>
                    <a:pt x="1541" y="1233"/>
                    <a:pt x="1545" y="1234"/>
                    <a:pt x="1550" y="1236"/>
                  </a:cubicBezTo>
                  <a:cubicBezTo>
                    <a:pt x="1554" y="1238"/>
                    <a:pt x="1559" y="1240"/>
                    <a:pt x="1563" y="1242"/>
                  </a:cubicBezTo>
                  <a:cubicBezTo>
                    <a:pt x="1571" y="1246"/>
                    <a:pt x="1578" y="1251"/>
                    <a:pt x="1585" y="1256"/>
                  </a:cubicBezTo>
                  <a:cubicBezTo>
                    <a:pt x="1586" y="1257"/>
                    <a:pt x="1588" y="1259"/>
                    <a:pt x="1589" y="1260"/>
                  </a:cubicBezTo>
                  <a:cubicBezTo>
                    <a:pt x="1591" y="1261"/>
                    <a:pt x="1592" y="1262"/>
                    <a:pt x="1594" y="1264"/>
                  </a:cubicBezTo>
                  <a:cubicBezTo>
                    <a:pt x="1596" y="1266"/>
                    <a:pt x="1599" y="1268"/>
                    <a:pt x="1601" y="1271"/>
                  </a:cubicBezTo>
                  <a:cubicBezTo>
                    <a:pt x="1606" y="1275"/>
                    <a:pt x="1609" y="1280"/>
                    <a:pt x="1612" y="1284"/>
                  </a:cubicBezTo>
                  <a:cubicBezTo>
                    <a:pt x="1612" y="1284"/>
                    <a:pt x="1612" y="1284"/>
                    <a:pt x="1612" y="1284"/>
                  </a:cubicBezTo>
                  <a:cubicBezTo>
                    <a:pt x="1612" y="1284"/>
                    <a:pt x="1612" y="1284"/>
                    <a:pt x="1612" y="1284"/>
                  </a:cubicBezTo>
                  <a:cubicBezTo>
                    <a:pt x="1612" y="1284"/>
                    <a:pt x="1612" y="1285"/>
                    <a:pt x="1612" y="1285"/>
                  </a:cubicBezTo>
                  <a:cubicBezTo>
                    <a:pt x="1612" y="1285"/>
                    <a:pt x="1612" y="1285"/>
                    <a:pt x="1612" y="1285"/>
                  </a:cubicBezTo>
                  <a:cubicBezTo>
                    <a:pt x="1612" y="1286"/>
                    <a:pt x="1612" y="1287"/>
                    <a:pt x="1613" y="1288"/>
                  </a:cubicBezTo>
                  <a:cubicBezTo>
                    <a:pt x="1613" y="1288"/>
                    <a:pt x="1613" y="1289"/>
                    <a:pt x="1613" y="1290"/>
                  </a:cubicBezTo>
                  <a:cubicBezTo>
                    <a:pt x="1613" y="1291"/>
                    <a:pt x="1613" y="1292"/>
                    <a:pt x="1613" y="1293"/>
                  </a:cubicBezTo>
                  <a:cubicBezTo>
                    <a:pt x="1613" y="1294"/>
                    <a:pt x="1613" y="1295"/>
                    <a:pt x="1613" y="1296"/>
                  </a:cubicBezTo>
                  <a:cubicBezTo>
                    <a:pt x="1612" y="1297"/>
                    <a:pt x="1612" y="1297"/>
                    <a:pt x="1612" y="1298"/>
                  </a:cubicBezTo>
                  <a:cubicBezTo>
                    <a:pt x="1603" y="1308"/>
                    <a:pt x="1597" y="1319"/>
                    <a:pt x="1605" y="1330"/>
                  </a:cubicBezTo>
                  <a:cubicBezTo>
                    <a:pt x="1614" y="1319"/>
                    <a:pt x="1622" y="1309"/>
                    <a:pt x="1616" y="1296"/>
                  </a:cubicBezTo>
                  <a:cubicBezTo>
                    <a:pt x="1615" y="1296"/>
                    <a:pt x="1615" y="1296"/>
                    <a:pt x="1615" y="1296"/>
                  </a:cubicBezTo>
                  <a:cubicBezTo>
                    <a:pt x="1615" y="1296"/>
                    <a:pt x="1615" y="1296"/>
                    <a:pt x="1615" y="1296"/>
                  </a:cubicBezTo>
                  <a:cubicBezTo>
                    <a:pt x="1616" y="1295"/>
                    <a:pt x="1616" y="1294"/>
                    <a:pt x="1616" y="1293"/>
                  </a:cubicBezTo>
                  <a:cubicBezTo>
                    <a:pt x="1616" y="1292"/>
                    <a:pt x="1616" y="1292"/>
                    <a:pt x="1616" y="1291"/>
                  </a:cubicBezTo>
                  <a:cubicBezTo>
                    <a:pt x="1616" y="1292"/>
                    <a:pt x="1616" y="1293"/>
                    <a:pt x="1616" y="1294"/>
                  </a:cubicBezTo>
                  <a:cubicBezTo>
                    <a:pt x="1617" y="1295"/>
                    <a:pt x="1617" y="1296"/>
                    <a:pt x="1617" y="1297"/>
                  </a:cubicBezTo>
                  <a:cubicBezTo>
                    <a:pt x="1617" y="1297"/>
                    <a:pt x="1617" y="1298"/>
                    <a:pt x="1617" y="1298"/>
                  </a:cubicBezTo>
                  <a:cubicBezTo>
                    <a:pt x="1617" y="1298"/>
                    <a:pt x="1617" y="1297"/>
                    <a:pt x="1617" y="1297"/>
                  </a:cubicBezTo>
                  <a:cubicBezTo>
                    <a:pt x="1617" y="1296"/>
                    <a:pt x="1617" y="1295"/>
                    <a:pt x="1617" y="1294"/>
                  </a:cubicBezTo>
                  <a:cubicBezTo>
                    <a:pt x="1617" y="1292"/>
                    <a:pt x="1616" y="1290"/>
                    <a:pt x="1615" y="1288"/>
                  </a:cubicBezTo>
                  <a:cubicBezTo>
                    <a:pt x="1615" y="1288"/>
                    <a:pt x="1615" y="1287"/>
                    <a:pt x="1615" y="1287"/>
                  </a:cubicBezTo>
                  <a:cubicBezTo>
                    <a:pt x="1615" y="1286"/>
                    <a:pt x="1615" y="1286"/>
                    <a:pt x="1615" y="1285"/>
                  </a:cubicBezTo>
                  <a:cubicBezTo>
                    <a:pt x="1615" y="1285"/>
                    <a:pt x="1615" y="1285"/>
                    <a:pt x="1615" y="1284"/>
                  </a:cubicBezTo>
                  <a:cubicBezTo>
                    <a:pt x="1615" y="1284"/>
                    <a:pt x="1615" y="1284"/>
                    <a:pt x="1615" y="1284"/>
                  </a:cubicBezTo>
                  <a:cubicBezTo>
                    <a:pt x="1615" y="1284"/>
                    <a:pt x="1615" y="1283"/>
                    <a:pt x="1614" y="1283"/>
                  </a:cubicBezTo>
                  <a:cubicBezTo>
                    <a:pt x="1614" y="1282"/>
                    <a:pt x="1614" y="1282"/>
                    <a:pt x="1614" y="1282"/>
                  </a:cubicBezTo>
                  <a:cubicBezTo>
                    <a:pt x="1613" y="1281"/>
                    <a:pt x="1613" y="1280"/>
                    <a:pt x="1613" y="1280"/>
                  </a:cubicBezTo>
                  <a:cubicBezTo>
                    <a:pt x="1613" y="1280"/>
                    <a:pt x="1613" y="1281"/>
                    <a:pt x="1613" y="1281"/>
                  </a:cubicBezTo>
                  <a:cubicBezTo>
                    <a:pt x="1611" y="1278"/>
                    <a:pt x="1609" y="1274"/>
                    <a:pt x="1606" y="1270"/>
                  </a:cubicBezTo>
                  <a:cubicBezTo>
                    <a:pt x="1606" y="1270"/>
                    <a:pt x="1607" y="1271"/>
                    <a:pt x="1608" y="1271"/>
                  </a:cubicBezTo>
                  <a:cubicBezTo>
                    <a:pt x="1609" y="1271"/>
                    <a:pt x="1610" y="1271"/>
                    <a:pt x="1611" y="1271"/>
                  </a:cubicBezTo>
                  <a:cubicBezTo>
                    <a:pt x="1611" y="1271"/>
                    <a:pt x="1612" y="1271"/>
                    <a:pt x="1613" y="1271"/>
                  </a:cubicBezTo>
                  <a:cubicBezTo>
                    <a:pt x="1613" y="1271"/>
                    <a:pt x="1613" y="1271"/>
                    <a:pt x="1614" y="1271"/>
                  </a:cubicBezTo>
                  <a:cubicBezTo>
                    <a:pt x="1614" y="1271"/>
                    <a:pt x="1614" y="1271"/>
                    <a:pt x="1615" y="1271"/>
                  </a:cubicBezTo>
                  <a:cubicBezTo>
                    <a:pt x="1615" y="1271"/>
                    <a:pt x="1616" y="1271"/>
                    <a:pt x="1617" y="1271"/>
                  </a:cubicBezTo>
                  <a:cubicBezTo>
                    <a:pt x="1617" y="1271"/>
                    <a:pt x="1618" y="1271"/>
                    <a:pt x="1619" y="1271"/>
                  </a:cubicBezTo>
                  <a:cubicBezTo>
                    <a:pt x="1620" y="1271"/>
                    <a:pt x="1621" y="1272"/>
                    <a:pt x="1621" y="1272"/>
                  </a:cubicBezTo>
                  <a:cubicBezTo>
                    <a:pt x="1622" y="1272"/>
                    <a:pt x="1623" y="1272"/>
                    <a:pt x="1624" y="1272"/>
                  </a:cubicBezTo>
                  <a:cubicBezTo>
                    <a:pt x="1626" y="1272"/>
                    <a:pt x="1628" y="1273"/>
                    <a:pt x="1629" y="1273"/>
                  </a:cubicBezTo>
                  <a:cubicBezTo>
                    <a:pt x="1631" y="1273"/>
                    <a:pt x="1633" y="1274"/>
                    <a:pt x="1635" y="1274"/>
                  </a:cubicBezTo>
                  <a:cubicBezTo>
                    <a:pt x="1636" y="1275"/>
                    <a:pt x="1638" y="1276"/>
                    <a:pt x="1640" y="1276"/>
                  </a:cubicBezTo>
                  <a:cubicBezTo>
                    <a:pt x="1641" y="1277"/>
                    <a:pt x="1643" y="1278"/>
                    <a:pt x="1645" y="1279"/>
                  </a:cubicBezTo>
                  <a:cubicBezTo>
                    <a:pt x="1645" y="1279"/>
                    <a:pt x="1645" y="1279"/>
                    <a:pt x="1645" y="1279"/>
                  </a:cubicBezTo>
                  <a:cubicBezTo>
                    <a:pt x="1647" y="1306"/>
                    <a:pt x="1666" y="1302"/>
                    <a:pt x="1686" y="1292"/>
                  </a:cubicBezTo>
                  <a:cubicBezTo>
                    <a:pt x="1668" y="1287"/>
                    <a:pt x="1668" y="1268"/>
                    <a:pt x="1645" y="1275"/>
                  </a:cubicBezTo>
                  <a:cubicBezTo>
                    <a:pt x="1644" y="1275"/>
                    <a:pt x="1642" y="1274"/>
                    <a:pt x="1641" y="1273"/>
                  </a:cubicBezTo>
                  <a:cubicBezTo>
                    <a:pt x="1639" y="1273"/>
                    <a:pt x="1637" y="1272"/>
                    <a:pt x="1636" y="1271"/>
                  </a:cubicBezTo>
                  <a:cubicBezTo>
                    <a:pt x="1634" y="1271"/>
                    <a:pt x="1632" y="1270"/>
                    <a:pt x="1630" y="1270"/>
                  </a:cubicBezTo>
                  <a:cubicBezTo>
                    <a:pt x="1628" y="1269"/>
                    <a:pt x="1626" y="1269"/>
                    <a:pt x="1624" y="1269"/>
                  </a:cubicBezTo>
                  <a:cubicBezTo>
                    <a:pt x="1624" y="1269"/>
                    <a:pt x="1623" y="1269"/>
                    <a:pt x="1622" y="1269"/>
                  </a:cubicBezTo>
                  <a:cubicBezTo>
                    <a:pt x="1621" y="1268"/>
                    <a:pt x="1620" y="1268"/>
                    <a:pt x="1619" y="1268"/>
                  </a:cubicBezTo>
                  <a:cubicBezTo>
                    <a:pt x="1618" y="1268"/>
                    <a:pt x="1618" y="1268"/>
                    <a:pt x="1617" y="1268"/>
                  </a:cubicBezTo>
                  <a:cubicBezTo>
                    <a:pt x="1616" y="1268"/>
                    <a:pt x="1615" y="1268"/>
                    <a:pt x="1615" y="1268"/>
                  </a:cubicBezTo>
                  <a:cubicBezTo>
                    <a:pt x="1614" y="1268"/>
                    <a:pt x="1614" y="1268"/>
                    <a:pt x="1614" y="1268"/>
                  </a:cubicBezTo>
                  <a:cubicBezTo>
                    <a:pt x="1613" y="1268"/>
                    <a:pt x="1613" y="1268"/>
                    <a:pt x="1612" y="1268"/>
                  </a:cubicBezTo>
                  <a:cubicBezTo>
                    <a:pt x="1612" y="1268"/>
                    <a:pt x="1611" y="1268"/>
                    <a:pt x="1611" y="1269"/>
                  </a:cubicBezTo>
                  <a:cubicBezTo>
                    <a:pt x="1610" y="1269"/>
                    <a:pt x="1610" y="1269"/>
                    <a:pt x="1609" y="1269"/>
                  </a:cubicBezTo>
                  <a:cubicBezTo>
                    <a:pt x="1609" y="1269"/>
                    <a:pt x="1608" y="1269"/>
                    <a:pt x="1608" y="1269"/>
                  </a:cubicBezTo>
                  <a:cubicBezTo>
                    <a:pt x="1607" y="1270"/>
                    <a:pt x="1606" y="1270"/>
                    <a:pt x="1605" y="1270"/>
                  </a:cubicBezTo>
                  <a:cubicBezTo>
                    <a:pt x="1605" y="1270"/>
                    <a:pt x="1604" y="1269"/>
                    <a:pt x="1604" y="1268"/>
                  </a:cubicBezTo>
                  <a:cubicBezTo>
                    <a:pt x="1602" y="1266"/>
                    <a:pt x="1599" y="1263"/>
                    <a:pt x="1597" y="1260"/>
                  </a:cubicBezTo>
                  <a:cubicBezTo>
                    <a:pt x="1595" y="1259"/>
                    <a:pt x="1594" y="1258"/>
                    <a:pt x="1592" y="1256"/>
                  </a:cubicBezTo>
                  <a:cubicBezTo>
                    <a:pt x="1591" y="1255"/>
                    <a:pt x="1589" y="1254"/>
                    <a:pt x="1588" y="1252"/>
                  </a:cubicBezTo>
                  <a:cubicBezTo>
                    <a:pt x="1585" y="1250"/>
                    <a:pt x="1582" y="1248"/>
                    <a:pt x="1579" y="1246"/>
                  </a:cubicBezTo>
                  <a:cubicBezTo>
                    <a:pt x="1580" y="1246"/>
                    <a:pt x="1580" y="1246"/>
                    <a:pt x="1580" y="1246"/>
                  </a:cubicBezTo>
                  <a:cubicBezTo>
                    <a:pt x="1582" y="1247"/>
                    <a:pt x="1584" y="1247"/>
                    <a:pt x="1586" y="1247"/>
                  </a:cubicBezTo>
                  <a:cubicBezTo>
                    <a:pt x="1587" y="1247"/>
                    <a:pt x="1589" y="1246"/>
                    <a:pt x="1590" y="1246"/>
                  </a:cubicBezTo>
                  <a:cubicBezTo>
                    <a:pt x="1590" y="1246"/>
                    <a:pt x="1591" y="1246"/>
                    <a:pt x="1592" y="1246"/>
                  </a:cubicBezTo>
                  <a:cubicBezTo>
                    <a:pt x="1592" y="1246"/>
                    <a:pt x="1593" y="1245"/>
                    <a:pt x="1594" y="1245"/>
                  </a:cubicBezTo>
                  <a:cubicBezTo>
                    <a:pt x="1596" y="1244"/>
                    <a:pt x="1599" y="1243"/>
                    <a:pt x="1602" y="1242"/>
                  </a:cubicBezTo>
                  <a:cubicBezTo>
                    <a:pt x="1605" y="1241"/>
                    <a:pt x="1608" y="1239"/>
                    <a:pt x="1611" y="1238"/>
                  </a:cubicBezTo>
                  <a:cubicBezTo>
                    <a:pt x="1617" y="1235"/>
                    <a:pt x="1623" y="1232"/>
                    <a:pt x="1630" y="1228"/>
                  </a:cubicBezTo>
                  <a:cubicBezTo>
                    <a:pt x="1633" y="1227"/>
                    <a:pt x="1636" y="1225"/>
                    <a:pt x="1639" y="1224"/>
                  </a:cubicBezTo>
                  <a:cubicBezTo>
                    <a:pt x="1643" y="1222"/>
                    <a:pt x="1646" y="1221"/>
                    <a:pt x="1649" y="1219"/>
                  </a:cubicBezTo>
                  <a:cubicBezTo>
                    <a:pt x="1650" y="1218"/>
                    <a:pt x="1652" y="1218"/>
                    <a:pt x="1653" y="1217"/>
                  </a:cubicBezTo>
                  <a:cubicBezTo>
                    <a:pt x="1655" y="1217"/>
                    <a:pt x="1656" y="1217"/>
                    <a:pt x="1658" y="1216"/>
                  </a:cubicBezTo>
                  <a:cubicBezTo>
                    <a:pt x="1658" y="1216"/>
                    <a:pt x="1658" y="1216"/>
                    <a:pt x="1659" y="1216"/>
                  </a:cubicBezTo>
                  <a:cubicBezTo>
                    <a:pt x="1659" y="1216"/>
                    <a:pt x="1659" y="1216"/>
                    <a:pt x="1660" y="1216"/>
                  </a:cubicBezTo>
                  <a:cubicBezTo>
                    <a:pt x="1660" y="1216"/>
                    <a:pt x="1661" y="1216"/>
                    <a:pt x="1662" y="1217"/>
                  </a:cubicBezTo>
                  <a:cubicBezTo>
                    <a:pt x="1663" y="1217"/>
                    <a:pt x="1664" y="1217"/>
                    <a:pt x="1666" y="1217"/>
                  </a:cubicBezTo>
                  <a:cubicBezTo>
                    <a:pt x="1667" y="1218"/>
                    <a:pt x="1668" y="1218"/>
                    <a:pt x="1669" y="1219"/>
                  </a:cubicBezTo>
                  <a:cubicBezTo>
                    <a:pt x="1670" y="1219"/>
                    <a:pt x="1671" y="1219"/>
                    <a:pt x="1671" y="1220"/>
                  </a:cubicBezTo>
                  <a:cubicBezTo>
                    <a:pt x="1671" y="1220"/>
                    <a:pt x="1671" y="1220"/>
                    <a:pt x="1672" y="1220"/>
                  </a:cubicBezTo>
                  <a:cubicBezTo>
                    <a:pt x="1672" y="1220"/>
                    <a:pt x="1672" y="1220"/>
                    <a:pt x="1672" y="1221"/>
                  </a:cubicBezTo>
                  <a:cubicBezTo>
                    <a:pt x="1673" y="1221"/>
                    <a:pt x="1673" y="1221"/>
                    <a:pt x="1673" y="1221"/>
                  </a:cubicBezTo>
                  <a:cubicBezTo>
                    <a:pt x="1673" y="1221"/>
                    <a:pt x="1673" y="1221"/>
                    <a:pt x="1673" y="1221"/>
                  </a:cubicBezTo>
                  <a:cubicBezTo>
                    <a:pt x="1674" y="1221"/>
                    <a:pt x="1674" y="1221"/>
                    <a:pt x="1675" y="1221"/>
                  </a:cubicBezTo>
                  <a:cubicBezTo>
                    <a:pt x="1676" y="1222"/>
                    <a:pt x="1676" y="1222"/>
                    <a:pt x="1677" y="1223"/>
                  </a:cubicBezTo>
                  <a:cubicBezTo>
                    <a:pt x="1680" y="1224"/>
                    <a:pt x="1681" y="1225"/>
                    <a:pt x="1681" y="1225"/>
                  </a:cubicBezTo>
                  <a:cubicBezTo>
                    <a:pt x="1681" y="1225"/>
                    <a:pt x="1681" y="1225"/>
                    <a:pt x="1681" y="1224"/>
                  </a:cubicBezTo>
                  <a:cubicBezTo>
                    <a:pt x="1680" y="1224"/>
                    <a:pt x="1679" y="1223"/>
                    <a:pt x="1678" y="1222"/>
                  </a:cubicBezTo>
                  <a:cubicBezTo>
                    <a:pt x="1679" y="1222"/>
                    <a:pt x="1679" y="1223"/>
                    <a:pt x="1679" y="1223"/>
                  </a:cubicBezTo>
                  <a:cubicBezTo>
                    <a:pt x="1680" y="1223"/>
                    <a:pt x="1681" y="1223"/>
                    <a:pt x="1682" y="1223"/>
                  </a:cubicBezTo>
                  <a:cubicBezTo>
                    <a:pt x="1683" y="1223"/>
                    <a:pt x="1684" y="1224"/>
                    <a:pt x="1685" y="1224"/>
                  </a:cubicBezTo>
                  <a:cubicBezTo>
                    <a:pt x="1686" y="1224"/>
                    <a:pt x="1687" y="1224"/>
                    <a:pt x="1687" y="1224"/>
                  </a:cubicBezTo>
                  <a:cubicBezTo>
                    <a:pt x="1687" y="1224"/>
                    <a:pt x="1687" y="1224"/>
                    <a:pt x="1687" y="1224"/>
                  </a:cubicBezTo>
                  <a:cubicBezTo>
                    <a:pt x="1689" y="1224"/>
                    <a:pt x="1689" y="1224"/>
                    <a:pt x="1689" y="1224"/>
                  </a:cubicBezTo>
                  <a:cubicBezTo>
                    <a:pt x="1695" y="1239"/>
                    <a:pt x="1708" y="1231"/>
                    <a:pt x="1719" y="1228"/>
                  </a:cubicBezTo>
                  <a:cubicBezTo>
                    <a:pt x="1711" y="1210"/>
                    <a:pt x="1700" y="1205"/>
                    <a:pt x="1689" y="1221"/>
                  </a:cubicBezTo>
                  <a:cubicBezTo>
                    <a:pt x="1689" y="1221"/>
                    <a:pt x="1689" y="1221"/>
                    <a:pt x="1688" y="1221"/>
                  </a:cubicBezTo>
                  <a:cubicBezTo>
                    <a:pt x="1687" y="1221"/>
                    <a:pt x="1686" y="1221"/>
                    <a:pt x="1685" y="1221"/>
                  </a:cubicBezTo>
                  <a:cubicBezTo>
                    <a:pt x="1684" y="1221"/>
                    <a:pt x="1683" y="1221"/>
                    <a:pt x="1682" y="1221"/>
                  </a:cubicBezTo>
                  <a:cubicBezTo>
                    <a:pt x="1681" y="1220"/>
                    <a:pt x="1680" y="1220"/>
                    <a:pt x="1679" y="1220"/>
                  </a:cubicBezTo>
                  <a:cubicBezTo>
                    <a:pt x="1678" y="1220"/>
                    <a:pt x="1678" y="1220"/>
                    <a:pt x="1677" y="1219"/>
                  </a:cubicBezTo>
                  <a:cubicBezTo>
                    <a:pt x="1676" y="1219"/>
                    <a:pt x="1675" y="1219"/>
                    <a:pt x="1674" y="1218"/>
                  </a:cubicBezTo>
                  <a:cubicBezTo>
                    <a:pt x="1674" y="1218"/>
                    <a:pt x="1674" y="1218"/>
                    <a:pt x="1674" y="1218"/>
                  </a:cubicBezTo>
                  <a:cubicBezTo>
                    <a:pt x="1674" y="1218"/>
                    <a:pt x="1674" y="1218"/>
                    <a:pt x="1673" y="1218"/>
                  </a:cubicBezTo>
                  <a:cubicBezTo>
                    <a:pt x="1673" y="1218"/>
                    <a:pt x="1673" y="1218"/>
                    <a:pt x="1673" y="1218"/>
                  </a:cubicBezTo>
                  <a:cubicBezTo>
                    <a:pt x="1672" y="1218"/>
                    <a:pt x="1671" y="1217"/>
                    <a:pt x="1670" y="1216"/>
                  </a:cubicBezTo>
                  <a:cubicBezTo>
                    <a:pt x="1670" y="1216"/>
                    <a:pt x="1669" y="1216"/>
                    <a:pt x="1668" y="1215"/>
                  </a:cubicBezTo>
                  <a:cubicBezTo>
                    <a:pt x="1668" y="1215"/>
                    <a:pt x="1667" y="1215"/>
                    <a:pt x="1666" y="1215"/>
                  </a:cubicBezTo>
                  <a:cubicBezTo>
                    <a:pt x="1665" y="1214"/>
                    <a:pt x="1664" y="1214"/>
                    <a:pt x="1663" y="1214"/>
                  </a:cubicBezTo>
                  <a:cubicBezTo>
                    <a:pt x="1663" y="1213"/>
                    <a:pt x="1663" y="1213"/>
                    <a:pt x="1663" y="1212"/>
                  </a:cubicBezTo>
                  <a:cubicBezTo>
                    <a:pt x="1663" y="1212"/>
                    <a:pt x="1663" y="1211"/>
                    <a:pt x="1664" y="1211"/>
                  </a:cubicBezTo>
                  <a:cubicBezTo>
                    <a:pt x="1664" y="1210"/>
                    <a:pt x="1664" y="1210"/>
                    <a:pt x="1664" y="1209"/>
                  </a:cubicBezTo>
                  <a:cubicBezTo>
                    <a:pt x="1664" y="1208"/>
                    <a:pt x="1664" y="1207"/>
                    <a:pt x="1665" y="1207"/>
                  </a:cubicBezTo>
                  <a:cubicBezTo>
                    <a:pt x="1665" y="1206"/>
                    <a:pt x="1665" y="1206"/>
                    <a:pt x="1665" y="1206"/>
                  </a:cubicBezTo>
                  <a:cubicBezTo>
                    <a:pt x="1665" y="1205"/>
                    <a:pt x="1665" y="1205"/>
                    <a:pt x="1665" y="1204"/>
                  </a:cubicBezTo>
                  <a:cubicBezTo>
                    <a:pt x="1665" y="1204"/>
                    <a:pt x="1665" y="1203"/>
                    <a:pt x="1666" y="1202"/>
                  </a:cubicBezTo>
                  <a:cubicBezTo>
                    <a:pt x="1666" y="1201"/>
                    <a:pt x="1666" y="1200"/>
                    <a:pt x="1666" y="1199"/>
                  </a:cubicBezTo>
                  <a:cubicBezTo>
                    <a:pt x="1667" y="1199"/>
                    <a:pt x="1667" y="1198"/>
                    <a:pt x="1667" y="1198"/>
                  </a:cubicBezTo>
                  <a:cubicBezTo>
                    <a:pt x="1667" y="1197"/>
                    <a:pt x="1667" y="1197"/>
                    <a:pt x="1667" y="1196"/>
                  </a:cubicBezTo>
                  <a:cubicBezTo>
                    <a:pt x="1668" y="1195"/>
                    <a:pt x="1668" y="1195"/>
                    <a:pt x="1668" y="1194"/>
                  </a:cubicBezTo>
                  <a:cubicBezTo>
                    <a:pt x="1669" y="1192"/>
                    <a:pt x="1670" y="1190"/>
                    <a:pt x="1671" y="1188"/>
                  </a:cubicBezTo>
                  <a:cubicBezTo>
                    <a:pt x="1672" y="1188"/>
                    <a:pt x="1672" y="1189"/>
                    <a:pt x="1673" y="1190"/>
                  </a:cubicBezTo>
                  <a:cubicBezTo>
                    <a:pt x="1671" y="1188"/>
                    <a:pt x="1671" y="1188"/>
                    <a:pt x="1671" y="1188"/>
                  </a:cubicBezTo>
                  <a:cubicBezTo>
                    <a:pt x="1672" y="1187"/>
                    <a:pt x="1672" y="1186"/>
                    <a:pt x="1672" y="1186"/>
                  </a:cubicBezTo>
                  <a:cubicBezTo>
                    <a:pt x="1680" y="1184"/>
                    <a:pt x="1689" y="1183"/>
                    <a:pt x="1696" y="1179"/>
                  </a:cubicBezTo>
                  <a:cubicBezTo>
                    <a:pt x="1707" y="1174"/>
                    <a:pt x="1711" y="1160"/>
                    <a:pt x="1722" y="1155"/>
                  </a:cubicBezTo>
                  <a:cubicBezTo>
                    <a:pt x="1704" y="1143"/>
                    <a:pt x="1664" y="1155"/>
                    <a:pt x="1668" y="1183"/>
                  </a:cubicBezTo>
                  <a:cubicBezTo>
                    <a:pt x="1669" y="1185"/>
                    <a:pt x="1669" y="1185"/>
                    <a:pt x="1669" y="1185"/>
                  </a:cubicBezTo>
                  <a:cubicBezTo>
                    <a:pt x="1669" y="1185"/>
                    <a:pt x="1669" y="1186"/>
                    <a:pt x="1668" y="1186"/>
                  </a:cubicBezTo>
                  <a:cubicBezTo>
                    <a:pt x="1667" y="1188"/>
                    <a:pt x="1666" y="1190"/>
                    <a:pt x="1665" y="1192"/>
                  </a:cubicBezTo>
                  <a:cubicBezTo>
                    <a:pt x="1665" y="1193"/>
                    <a:pt x="1665" y="1194"/>
                    <a:pt x="1664" y="1195"/>
                  </a:cubicBezTo>
                  <a:cubicBezTo>
                    <a:pt x="1664" y="1196"/>
                    <a:pt x="1664" y="1196"/>
                    <a:pt x="1664" y="1197"/>
                  </a:cubicBezTo>
                  <a:cubicBezTo>
                    <a:pt x="1664" y="1197"/>
                    <a:pt x="1664" y="1198"/>
                    <a:pt x="1663" y="1198"/>
                  </a:cubicBezTo>
                  <a:cubicBezTo>
                    <a:pt x="1663" y="1199"/>
                    <a:pt x="1663" y="1200"/>
                    <a:pt x="1663" y="1201"/>
                  </a:cubicBezTo>
                  <a:cubicBezTo>
                    <a:pt x="1662" y="1202"/>
                    <a:pt x="1662" y="1203"/>
                    <a:pt x="1662" y="1204"/>
                  </a:cubicBezTo>
                  <a:cubicBezTo>
                    <a:pt x="1662" y="1204"/>
                    <a:pt x="1662" y="1205"/>
                    <a:pt x="1662" y="1205"/>
                  </a:cubicBezTo>
                  <a:cubicBezTo>
                    <a:pt x="1662" y="1205"/>
                    <a:pt x="1662" y="1206"/>
                    <a:pt x="1662" y="1206"/>
                  </a:cubicBezTo>
                  <a:cubicBezTo>
                    <a:pt x="1662" y="1207"/>
                    <a:pt x="1662" y="1208"/>
                    <a:pt x="1662" y="1209"/>
                  </a:cubicBezTo>
                  <a:cubicBezTo>
                    <a:pt x="1662" y="1209"/>
                    <a:pt x="1662" y="1210"/>
                    <a:pt x="1662" y="1211"/>
                  </a:cubicBezTo>
                  <a:cubicBezTo>
                    <a:pt x="1662" y="1211"/>
                    <a:pt x="1662" y="1212"/>
                    <a:pt x="1662" y="1212"/>
                  </a:cubicBezTo>
                  <a:cubicBezTo>
                    <a:pt x="1662" y="1213"/>
                    <a:pt x="1662" y="1213"/>
                    <a:pt x="1662" y="1214"/>
                  </a:cubicBezTo>
                  <a:cubicBezTo>
                    <a:pt x="1662" y="1214"/>
                    <a:pt x="1662" y="1214"/>
                    <a:pt x="1662" y="1214"/>
                  </a:cubicBezTo>
                  <a:cubicBezTo>
                    <a:pt x="1661" y="1214"/>
                    <a:pt x="1661" y="1214"/>
                    <a:pt x="1660" y="1214"/>
                  </a:cubicBezTo>
                  <a:cubicBezTo>
                    <a:pt x="1659" y="1214"/>
                    <a:pt x="1659" y="1214"/>
                    <a:pt x="1659" y="1214"/>
                  </a:cubicBezTo>
                  <a:cubicBezTo>
                    <a:pt x="1658" y="1214"/>
                    <a:pt x="1658" y="1214"/>
                    <a:pt x="1657" y="1214"/>
                  </a:cubicBezTo>
                  <a:cubicBezTo>
                    <a:pt x="1654" y="1214"/>
                    <a:pt x="1651" y="1215"/>
                    <a:pt x="1648" y="1217"/>
                  </a:cubicBezTo>
                  <a:cubicBezTo>
                    <a:pt x="1644" y="1218"/>
                    <a:pt x="1641" y="1220"/>
                    <a:pt x="1638" y="1221"/>
                  </a:cubicBezTo>
                  <a:cubicBezTo>
                    <a:pt x="1635" y="1223"/>
                    <a:pt x="1632" y="1224"/>
                    <a:pt x="1629" y="1226"/>
                  </a:cubicBezTo>
                  <a:cubicBezTo>
                    <a:pt x="1622" y="1229"/>
                    <a:pt x="1616" y="1232"/>
                    <a:pt x="1610" y="1235"/>
                  </a:cubicBezTo>
                  <a:cubicBezTo>
                    <a:pt x="1606" y="1237"/>
                    <a:pt x="1604" y="1238"/>
                    <a:pt x="1601" y="1239"/>
                  </a:cubicBezTo>
                  <a:cubicBezTo>
                    <a:pt x="1598" y="1241"/>
                    <a:pt x="1595" y="1242"/>
                    <a:pt x="1593" y="1243"/>
                  </a:cubicBezTo>
                  <a:cubicBezTo>
                    <a:pt x="1592" y="1243"/>
                    <a:pt x="1590" y="1243"/>
                    <a:pt x="1589" y="1244"/>
                  </a:cubicBezTo>
                  <a:cubicBezTo>
                    <a:pt x="1588" y="1244"/>
                    <a:pt x="1587" y="1244"/>
                    <a:pt x="1586" y="1244"/>
                  </a:cubicBezTo>
                  <a:cubicBezTo>
                    <a:pt x="1585" y="1245"/>
                    <a:pt x="1584" y="1245"/>
                    <a:pt x="1583" y="1245"/>
                  </a:cubicBezTo>
                  <a:cubicBezTo>
                    <a:pt x="1582" y="1245"/>
                    <a:pt x="1582" y="1245"/>
                    <a:pt x="1582" y="1245"/>
                  </a:cubicBezTo>
                  <a:cubicBezTo>
                    <a:pt x="1581" y="1245"/>
                    <a:pt x="1581" y="1245"/>
                    <a:pt x="1580" y="1245"/>
                  </a:cubicBezTo>
                  <a:cubicBezTo>
                    <a:pt x="1580" y="1245"/>
                    <a:pt x="1579" y="1245"/>
                    <a:pt x="1578" y="1245"/>
                  </a:cubicBezTo>
                  <a:cubicBezTo>
                    <a:pt x="1578" y="1245"/>
                    <a:pt x="1578" y="1245"/>
                    <a:pt x="1578" y="1245"/>
                  </a:cubicBezTo>
                  <a:cubicBezTo>
                    <a:pt x="1574" y="1243"/>
                    <a:pt x="1570" y="1240"/>
                    <a:pt x="1565" y="1238"/>
                  </a:cubicBezTo>
                  <a:cubicBezTo>
                    <a:pt x="1561" y="1235"/>
                    <a:pt x="1556" y="1233"/>
                    <a:pt x="1552" y="1232"/>
                  </a:cubicBezTo>
                  <a:cubicBezTo>
                    <a:pt x="1550" y="1231"/>
                    <a:pt x="1549" y="1231"/>
                    <a:pt x="1548" y="1230"/>
                  </a:cubicBezTo>
                  <a:cubicBezTo>
                    <a:pt x="1547" y="1230"/>
                    <a:pt x="1547" y="1230"/>
                    <a:pt x="1546" y="1230"/>
                  </a:cubicBezTo>
                  <a:cubicBezTo>
                    <a:pt x="1545" y="1230"/>
                    <a:pt x="1545" y="1230"/>
                    <a:pt x="1545" y="1230"/>
                  </a:cubicBezTo>
                  <a:cubicBezTo>
                    <a:pt x="1545" y="1230"/>
                    <a:pt x="1545" y="1230"/>
                    <a:pt x="1545" y="1230"/>
                  </a:cubicBezTo>
                  <a:cubicBezTo>
                    <a:pt x="1545" y="1229"/>
                    <a:pt x="1546" y="1229"/>
                    <a:pt x="1546" y="1229"/>
                  </a:cubicBezTo>
                  <a:cubicBezTo>
                    <a:pt x="1547" y="1229"/>
                    <a:pt x="1547" y="1228"/>
                    <a:pt x="1547" y="1228"/>
                  </a:cubicBezTo>
                  <a:cubicBezTo>
                    <a:pt x="1547" y="1228"/>
                    <a:pt x="1548" y="1228"/>
                    <a:pt x="1548" y="1227"/>
                  </a:cubicBezTo>
                  <a:cubicBezTo>
                    <a:pt x="1548" y="1227"/>
                    <a:pt x="1549" y="1227"/>
                    <a:pt x="1550" y="1226"/>
                  </a:cubicBezTo>
                  <a:cubicBezTo>
                    <a:pt x="1550" y="1226"/>
                    <a:pt x="1551" y="1225"/>
                    <a:pt x="1551" y="1225"/>
                  </a:cubicBezTo>
                  <a:cubicBezTo>
                    <a:pt x="1552" y="1224"/>
                    <a:pt x="1553" y="1224"/>
                    <a:pt x="1553" y="1223"/>
                  </a:cubicBezTo>
                  <a:cubicBezTo>
                    <a:pt x="1554" y="1223"/>
                    <a:pt x="1555" y="1222"/>
                    <a:pt x="1555" y="1222"/>
                  </a:cubicBezTo>
                  <a:cubicBezTo>
                    <a:pt x="1557" y="1221"/>
                    <a:pt x="1558" y="1220"/>
                    <a:pt x="1560" y="1219"/>
                  </a:cubicBezTo>
                  <a:cubicBezTo>
                    <a:pt x="1561" y="1219"/>
                    <a:pt x="1563" y="1218"/>
                    <a:pt x="1565" y="1217"/>
                  </a:cubicBezTo>
                  <a:cubicBezTo>
                    <a:pt x="1566" y="1216"/>
                    <a:pt x="1568" y="1216"/>
                    <a:pt x="1570" y="1215"/>
                  </a:cubicBezTo>
                  <a:cubicBezTo>
                    <a:pt x="1570" y="1215"/>
                    <a:pt x="1570" y="1215"/>
                    <a:pt x="1570" y="1215"/>
                  </a:cubicBezTo>
                  <a:cubicBezTo>
                    <a:pt x="1569" y="1215"/>
                    <a:pt x="1568" y="1216"/>
                    <a:pt x="1567" y="1217"/>
                  </a:cubicBezTo>
                  <a:cubicBezTo>
                    <a:pt x="1582" y="1242"/>
                    <a:pt x="1610" y="1216"/>
                    <a:pt x="1620" y="1199"/>
                  </a:cubicBezTo>
                  <a:cubicBezTo>
                    <a:pt x="1609" y="1202"/>
                    <a:pt x="1562" y="1188"/>
                    <a:pt x="1565" y="1214"/>
                  </a:cubicBezTo>
                  <a:cubicBezTo>
                    <a:pt x="1564" y="1214"/>
                    <a:pt x="1564" y="1214"/>
                    <a:pt x="1563" y="1214"/>
                  </a:cubicBezTo>
                  <a:cubicBezTo>
                    <a:pt x="1562" y="1215"/>
                    <a:pt x="1560" y="1216"/>
                    <a:pt x="1558" y="1217"/>
                  </a:cubicBezTo>
                  <a:cubicBezTo>
                    <a:pt x="1557" y="1217"/>
                    <a:pt x="1555" y="1218"/>
                    <a:pt x="1554" y="1219"/>
                  </a:cubicBezTo>
                  <a:cubicBezTo>
                    <a:pt x="1553" y="1220"/>
                    <a:pt x="1552" y="1220"/>
                    <a:pt x="1552" y="1221"/>
                  </a:cubicBezTo>
                  <a:cubicBezTo>
                    <a:pt x="1551" y="1221"/>
                    <a:pt x="1550" y="1222"/>
                    <a:pt x="1549" y="1222"/>
                  </a:cubicBezTo>
                  <a:cubicBezTo>
                    <a:pt x="1549" y="1223"/>
                    <a:pt x="1548" y="1223"/>
                    <a:pt x="1548" y="1224"/>
                  </a:cubicBezTo>
                  <a:cubicBezTo>
                    <a:pt x="1547" y="1224"/>
                    <a:pt x="1546" y="1225"/>
                    <a:pt x="1546" y="1225"/>
                  </a:cubicBezTo>
                  <a:cubicBezTo>
                    <a:pt x="1546" y="1225"/>
                    <a:pt x="1545" y="1226"/>
                    <a:pt x="1545" y="1226"/>
                  </a:cubicBezTo>
                  <a:cubicBezTo>
                    <a:pt x="1545" y="1226"/>
                    <a:pt x="1545" y="1226"/>
                    <a:pt x="1544" y="1226"/>
                  </a:cubicBezTo>
                  <a:cubicBezTo>
                    <a:pt x="1544" y="1227"/>
                    <a:pt x="1544" y="1227"/>
                    <a:pt x="1543" y="1228"/>
                  </a:cubicBezTo>
                  <a:cubicBezTo>
                    <a:pt x="1543" y="1228"/>
                    <a:pt x="1543" y="1229"/>
                    <a:pt x="1542" y="1229"/>
                  </a:cubicBezTo>
                  <a:cubicBezTo>
                    <a:pt x="1540" y="1229"/>
                    <a:pt x="1538" y="1229"/>
                    <a:pt x="1536" y="1228"/>
                  </a:cubicBezTo>
                  <a:cubicBezTo>
                    <a:pt x="1531" y="1228"/>
                    <a:pt x="1525" y="1229"/>
                    <a:pt x="1520" y="1231"/>
                  </a:cubicBezTo>
                  <a:cubicBezTo>
                    <a:pt x="1515" y="1233"/>
                    <a:pt x="1510" y="1235"/>
                    <a:pt x="1505" y="1237"/>
                  </a:cubicBezTo>
                  <a:cubicBezTo>
                    <a:pt x="1500" y="1239"/>
                    <a:pt x="1495" y="1241"/>
                    <a:pt x="1490" y="1243"/>
                  </a:cubicBezTo>
                  <a:cubicBezTo>
                    <a:pt x="1487" y="1244"/>
                    <a:pt x="1485" y="1244"/>
                    <a:pt x="1482" y="1244"/>
                  </a:cubicBezTo>
                  <a:cubicBezTo>
                    <a:pt x="1481" y="1245"/>
                    <a:pt x="1481" y="1245"/>
                    <a:pt x="1480" y="1245"/>
                  </a:cubicBezTo>
                  <a:cubicBezTo>
                    <a:pt x="1479" y="1245"/>
                    <a:pt x="1479" y="1245"/>
                    <a:pt x="1479" y="1245"/>
                  </a:cubicBezTo>
                  <a:cubicBezTo>
                    <a:pt x="1479" y="1245"/>
                    <a:pt x="1479" y="1245"/>
                    <a:pt x="1479" y="1245"/>
                  </a:cubicBezTo>
                  <a:cubicBezTo>
                    <a:pt x="1478" y="1245"/>
                    <a:pt x="1478" y="1245"/>
                    <a:pt x="1478" y="1245"/>
                  </a:cubicBezTo>
                  <a:cubicBezTo>
                    <a:pt x="1477" y="1245"/>
                    <a:pt x="1476" y="1245"/>
                    <a:pt x="1474" y="1245"/>
                  </a:cubicBezTo>
                  <a:cubicBezTo>
                    <a:pt x="1469" y="1244"/>
                    <a:pt x="1464" y="1243"/>
                    <a:pt x="1459" y="1242"/>
                  </a:cubicBezTo>
                  <a:cubicBezTo>
                    <a:pt x="1454" y="1240"/>
                    <a:pt x="1450" y="1239"/>
                    <a:pt x="1445" y="1237"/>
                  </a:cubicBezTo>
                  <a:cubicBezTo>
                    <a:pt x="1477" y="1228"/>
                    <a:pt x="1507" y="1216"/>
                    <a:pt x="1540" y="1196"/>
                  </a:cubicBezTo>
                  <a:cubicBezTo>
                    <a:pt x="1505" y="1206"/>
                    <a:pt x="1477" y="1220"/>
                    <a:pt x="1444" y="1223"/>
                  </a:cubicBezTo>
                  <a:cubicBezTo>
                    <a:pt x="1446" y="1222"/>
                    <a:pt x="1447" y="1221"/>
                    <a:pt x="1448" y="1219"/>
                  </a:cubicBezTo>
                  <a:cubicBezTo>
                    <a:pt x="1449" y="1219"/>
                    <a:pt x="1449" y="1218"/>
                    <a:pt x="1450" y="1218"/>
                  </a:cubicBezTo>
                  <a:cubicBezTo>
                    <a:pt x="1450" y="1217"/>
                    <a:pt x="1451" y="1216"/>
                    <a:pt x="1451" y="1216"/>
                  </a:cubicBezTo>
                  <a:cubicBezTo>
                    <a:pt x="1452" y="1215"/>
                    <a:pt x="1453" y="1213"/>
                    <a:pt x="1454" y="1212"/>
                  </a:cubicBezTo>
                  <a:cubicBezTo>
                    <a:pt x="1456" y="1210"/>
                    <a:pt x="1458" y="1207"/>
                    <a:pt x="1460" y="1204"/>
                  </a:cubicBezTo>
                  <a:cubicBezTo>
                    <a:pt x="1462" y="1202"/>
                    <a:pt x="1464" y="1199"/>
                    <a:pt x="1466" y="1197"/>
                  </a:cubicBezTo>
                  <a:cubicBezTo>
                    <a:pt x="1466" y="1196"/>
                    <a:pt x="1467" y="1195"/>
                    <a:pt x="1468" y="1195"/>
                  </a:cubicBezTo>
                  <a:cubicBezTo>
                    <a:pt x="1468" y="1195"/>
                    <a:pt x="1468" y="1195"/>
                    <a:pt x="1468" y="1195"/>
                  </a:cubicBezTo>
                  <a:cubicBezTo>
                    <a:pt x="1468" y="1195"/>
                    <a:pt x="1468" y="1195"/>
                    <a:pt x="1468" y="1194"/>
                  </a:cubicBezTo>
                  <a:cubicBezTo>
                    <a:pt x="1469" y="1193"/>
                    <a:pt x="1471" y="1192"/>
                    <a:pt x="1472" y="1191"/>
                  </a:cubicBezTo>
                  <a:cubicBezTo>
                    <a:pt x="1476" y="1187"/>
                    <a:pt x="1481" y="1184"/>
                    <a:pt x="1485" y="1182"/>
                  </a:cubicBezTo>
                  <a:cubicBezTo>
                    <a:pt x="1486" y="1182"/>
                    <a:pt x="1486" y="1181"/>
                    <a:pt x="1487" y="1181"/>
                  </a:cubicBezTo>
                  <a:cubicBezTo>
                    <a:pt x="1487" y="1181"/>
                    <a:pt x="1488" y="1181"/>
                    <a:pt x="1488" y="1180"/>
                  </a:cubicBezTo>
                  <a:cubicBezTo>
                    <a:pt x="1489" y="1180"/>
                    <a:pt x="1490" y="1179"/>
                    <a:pt x="1491" y="1179"/>
                  </a:cubicBezTo>
                  <a:cubicBezTo>
                    <a:pt x="1492" y="1178"/>
                    <a:pt x="1493" y="1178"/>
                    <a:pt x="1493" y="1177"/>
                  </a:cubicBezTo>
                  <a:cubicBezTo>
                    <a:pt x="1493" y="1178"/>
                    <a:pt x="1492" y="1179"/>
                    <a:pt x="1492" y="1179"/>
                  </a:cubicBezTo>
                  <a:cubicBezTo>
                    <a:pt x="1492" y="1179"/>
                    <a:pt x="1493" y="1178"/>
                    <a:pt x="1494" y="1178"/>
                  </a:cubicBezTo>
                  <a:cubicBezTo>
                    <a:pt x="1495" y="1178"/>
                    <a:pt x="1496" y="1177"/>
                    <a:pt x="1497" y="1177"/>
                  </a:cubicBezTo>
                  <a:cubicBezTo>
                    <a:pt x="1497" y="1177"/>
                    <a:pt x="1497" y="1176"/>
                    <a:pt x="1498" y="1176"/>
                  </a:cubicBezTo>
                  <a:cubicBezTo>
                    <a:pt x="1498" y="1176"/>
                    <a:pt x="1498" y="1176"/>
                    <a:pt x="1499" y="1176"/>
                  </a:cubicBezTo>
                  <a:cubicBezTo>
                    <a:pt x="1499" y="1175"/>
                    <a:pt x="1499" y="1175"/>
                    <a:pt x="1499" y="1175"/>
                  </a:cubicBezTo>
                  <a:cubicBezTo>
                    <a:pt x="1500" y="1174"/>
                    <a:pt x="1501" y="1174"/>
                    <a:pt x="1502" y="1173"/>
                  </a:cubicBezTo>
                  <a:cubicBezTo>
                    <a:pt x="1503" y="1172"/>
                    <a:pt x="1504" y="1171"/>
                    <a:pt x="1505" y="1170"/>
                  </a:cubicBezTo>
                  <a:cubicBezTo>
                    <a:pt x="1507" y="1169"/>
                    <a:pt x="1508" y="1168"/>
                    <a:pt x="1509" y="1167"/>
                  </a:cubicBezTo>
                  <a:cubicBezTo>
                    <a:pt x="1510" y="1166"/>
                    <a:pt x="1511" y="1164"/>
                    <a:pt x="1512" y="1163"/>
                  </a:cubicBezTo>
                  <a:cubicBezTo>
                    <a:pt x="1513" y="1162"/>
                    <a:pt x="1513" y="1162"/>
                    <a:pt x="1514" y="1161"/>
                  </a:cubicBezTo>
                  <a:cubicBezTo>
                    <a:pt x="1531" y="1161"/>
                    <a:pt x="1536" y="1145"/>
                    <a:pt x="1535" y="1130"/>
                  </a:cubicBezTo>
                  <a:cubicBezTo>
                    <a:pt x="1535" y="1130"/>
                    <a:pt x="1536" y="1130"/>
                    <a:pt x="1536" y="1130"/>
                  </a:cubicBezTo>
                  <a:cubicBezTo>
                    <a:pt x="1555" y="1128"/>
                    <a:pt x="1563" y="1117"/>
                    <a:pt x="1580" y="1112"/>
                  </a:cubicBezTo>
                  <a:cubicBezTo>
                    <a:pt x="1605" y="1105"/>
                    <a:pt x="1624" y="1110"/>
                    <a:pt x="1650" y="1096"/>
                  </a:cubicBezTo>
                  <a:cubicBezTo>
                    <a:pt x="1696" y="1071"/>
                    <a:pt x="1750" y="1077"/>
                    <a:pt x="1799" y="1101"/>
                  </a:cubicBezTo>
                  <a:cubicBezTo>
                    <a:pt x="1826" y="1114"/>
                    <a:pt x="1850" y="1151"/>
                    <a:pt x="1868" y="1186"/>
                  </a:cubicBezTo>
                  <a:cubicBezTo>
                    <a:pt x="1868" y="1188"/>
                    <a:pt x="1868" y="1191"/>
                    <a:pt x="1869" y="1193"/>
                  </a:cubicBezTo>
                  <a:cubicBezTo>
                    <a:pt x="1869" y="1195"/>
                    <a:pt x="1869" y="1197"/>
                    <a:pt x="1869" y="1199"/>
                  </a:cubicBezTo>
                  <a:cubicBezTo>
                    <a:pt x="1870" y="1200"/>
                    <a:pt x="1870" y="1202"/>
                    <a:pt x="1870" y="1203"/>
                  </a:cubicBezTo>
                  <a:cubicBezTo>
                    <a:pt x="1870" y="1204"/>
                    <a:pt x="1870" y="1204"/>
                    <a:pt x="1870" y="1204"/>
                  </a:cubicBezTo>
                  <a:cubicBezTo>
                    <a:pt x="1870" y="1204"/>
                    <a:pt x="1870" y="1205"/>
                    <a:pt x="1870" y="1205"/>
                  </a:cubicBezTo>
                  <a:cubicBezTo>
                    <a:pt x="1870" y="1205"/>
                    <a:pt x="1869" y="1205"/>
                    <a:pt x="1869" y="1206"/>
                  </a:cubicBezTo>
                  <a:cubicBezTo>
                    <a:pt x="1869" y="1206"/>
                    <a:pt x="1869" y="1207"/>
                    <a:pt x="1869" y="1207"/>
                  </a:cubicBezTo>
                  <a:cubicBezTo>
                    <a:pt x="1869" y="1207"/>
                    <a:pt x="1869" y="1207"/>
                    <a:pt x="1869" y="1207"/>
                  </a:cubicBezTo>
                  <a:cubicBezTo>
                    <a:pt x="1869" y="1207"/>
                    <a:pt x="1869" y="1208"/>
                    <a:pt x="1869" y="1208"/>
                  </a:cubicBezTo>
                  <a:cubicBezTo>
                    <a:pt x="1869" y="1208"/>
                    <a:pt x="1869" y="1209"/>
                    <a:pt x="1869" y="1210"/>
                  </a:cubicBezTo>
                  <a:cubicBezTo>
                    <a:pt x="1869" y="1211"/>
                    <a:pt x="1869" y="1212"/>
                    <a:pt x="1869" y="1212"/>
                  </a:cubicBezTo>
                  <a:cubicBezTo>
                    <a:pt x="1869" y="1213"/>
                    <a:pt x="1869" y="1214"/>
                    <a:pt x="1869" y="1215"/>
                  </a:cubicBezTo>
                  <a:cubicBezTo>
                    <a:pt x="1869" y="1216"/>
                    <a:pt x="1869" y="1217"/>
                    <a:pt x="1869" y="1218"/>
                  </a:cubicBezTo>
                  <a:cubicBezTo>
                    <a:pt x="1869" y="1218"/>
                    <a:pt x="1869" y="1218"/>
                    <a:pt x="1869" y="1218"/>
                  </a:cubicBezTo>
                  <a:cubicBezTo>
                    <a:pt x="1869" y="1218"/>
                    <a:pt x="1869" y="1218"/>
                    <a:pt x="1869" y="1218"/>
                  </a:cubicBezTo>
                  <a:cubicBezTo>
                    <a:pt x="1865" y="1230"/>
                    <a:pt x="1871" y="1239"/>
                    <a:pt x="1878" y="1248"/>
                  </a:cubicBezTo>
                  <a:cubicBezTo>
                    <a:pt x="1884" y="1238"/>
                    <a:pt x="1879" y="1228"/>
                    <a:pt x="1872" y="1220"/>
                  </a:cubicBezTo>
                  <a:cubicBezTo>
                    <a:pt x="1872" y="1219"/>
                    <a:pt x="1871" y="1218"/>
                    <a:pt x="1871" y="1217"/>
                  </a:cubicBezTo>
                  <a:cubicBezTo>
                    <a:pt x="1871" y="1216"/>
                    <a:pt x="1871" y="1216"/>
                    <a:pt x="1871" y="1215"/>
                  </a:cubicBezTo>
                  <a:cubicBezTo>
                    <a:pt x="1871" y="1214"/>
                    <a:pt x="1871" y="1213"/>
                    <a:pt x="1871" y="1212"/>
                  </a:cubicBezTo>
                  <a:cubicBezTo>
                    <a:pt x="1871" y="1211"/>
                    <a:pt x="1871" y="1211"/>
                    <a:pt x="1871" y="1210"/>
                  </a:cubicBezTo>
                  <a:cubicBezTo>
                    <a:pt x="1871" y="1210"/>
                    <a:pt x="1871" y="1209"/>
                    <a:pt x="1871" y="1209"/>
                  </a:cubicBezTo>
                  <a:cubicBezTo>
                    <a:pt x="1871" y="1210"/>
                    <a:pt x="1871" y="1210"/>
                    <a:pt x="1871" y="1210"/>
                  </a:cubicBezTo>
                  <a:cubicBezTo>
                    <a:pt x="1872" y="1212"/>
                    <a:pt x="1872" y="1213"/>
                    <a:pt x="1872" y="1213"/>
                  </a:cubicBezTo>
                  <a:cubicBezTo>
                    <a:pt x="1872" y="1213"/>
                    <a:pt x="1872" y="1212"/>
                    <a:pt x="1872" y="1210"/>
                  </a:cubicBezTo>
                  <a:cubicBezTo>
                    <a:pt x="1872" y="1209"/>
                    <a:pt x="1872" y="1208"/>
                    <a:pt x="1872" y="1207"/>
                  </a:cubicBezTo>
                  <a:cubicBezTo>
                    <a:pt x="1872" y="1207"/>
                    <a:pt x="1872" y="1206"/>
                    <a:pt x="1872" y="1205"/>
                  </a:cubicBezTo>
                  <a:cubicBezTo>
                    <a:pt x="1872" y="1205"/>
                    <a:pt x="1872" y="1204"/>
                    <a:pt x="1872" y="1204"/>
                  </a:cubicBezTo>
                  <a:cubicBezTo>
                    <a:pt x="1872" y="1204"/>
                    <a:pt x="1872" y="1203"/>
                    <a:pt x="1872" y="1203"/>
                  </a:cubicBezTo>
                  <a:cubicBezTo>
                    <a:pt x="1872" y="1202"/>
                    <a:pt x="1872" y="1200"/>
                    <a:pt x="1872" y="1198"/>
                  </a:cubicBezTo>
                  <a:cubicBezTo>
                    <a:pt x="1872" y="1197"/>
                    <a:pt x="1871" y="1195"/>
                    <a:pt x="1871" y="1193"/>
                  </a:cubicBezTo>
                  <a:cubicBezTo>
                    <a:pt x="1871" y="1193"/>
                    <a:pt x="1871" y="1193"/>
                    <a:pt x="1871" y="1193"/>
                  </a:cubicBezTo>
                  <a:cubicBezTo>
                    <a:pt x="1876" y="1203"/>
                    <a:pt x="1881" y="1213"/>
                    <a:pt x="1884" y="1222"/>
                  </a:cubicBezTo>
                  <a:cubicBezTo>
                    <a:pt x="1889" y="1211"/>
                    <a:pt x="1878" y="1184"/>
                    <a:pt x="1865" y="1159"/>
                  </a:cubicBezTo>
                  <a:cubicBezTo>
                    <a:pt x="1865" y="1159"/>
                    <a:pt x="1864" y="1159"/>
                    <a:pt x="1864" y="1158"/>
                  </a:cubicBezTo>
                  <a:cubicBezTo>
                    <a:pt x="1864" y="1158"/>
                    <a:pt x="1864" y="1157"/>
                    <a:pt x="1864" y="1156"/>
                  </a:cubicBezTo>
                  <a:cubicBezTo>
                    <a:pt x="1863" y="1156"/>
                    <a:pt x="1863" y="1155"/>
                    <a:pt x="1863" y="1155"/>
                  </a:cubicBezTo>
                  <a:cubicBezTo>
                    <a:pt x="1871" y="1162"/>
                    <a:pt x="1880" y="1169"/>
                    <a:pt x="1889" y="1175"/>
                  </a:cubicBezTo>
                  <a:cubicBezTo>
                    <a:pt x="1891" y="1177"/>
                    <a:pt x="1894" y="1178"/>
                    <a:pt x="1896" y="1179"/>
                  </a:cubicBezTo>
                  <a:cubicBezTo>
                    <a:pt x="1898" y="1181"/>
                    <a:pt x="1900" y="1182"/>
                    <a:pt x="1903" y="1184"/>
                  </a:cubicBezTo>
                  <a:cubicBezTo>
                    <a:pt x="1907" y="1186"/>
                    <a:pt x="1912" y="1189"/>
                    <a:pt x="1917" y="1191"/>
                  </a:cubicBezTo>
                  <a:cubicBezTo>
                    <a:pt x="1924" y="1196"/>
                    <a:pt x="1932" y="1200"/>
                    <a:pt x="1939" y="1204"/>
                  </a:cubicBezTo>
                  <a:cubicBezTo>
                    <a:pt x="1939" y="1204"/>
                    <a:pt x="1939" y="1205"/>
                    <a:pt x="1940" y="1206"/>
                  </a:cubicBezTo>
                  <a:cubicBezTo>
                    <a:pt x="1940" y="1206"/>
                    <a:pt x="1940" y="1206"/>
                    <a:pt x="1940" y="1207"/>
                  </a:cubicBezTo>
                  <a:cubicBezTo>
                    <a:pt x="1940" y="1207"/>
                    <a:pt x="1940" y="1208"/>
                    <a:pt x="1941" y="1208"/>
                  </a:cubicBezTo>
                  <a:cubicBezTo>
                    <a:pt x="1941" y="1208"/>
                    <a:pt x="1941" y="1209"/>
                    <a:pt x="1941" y="1209"/>
                  </a:cubicBezTo>
                  <a:cubicBezTo>
                    <a:pt x="1941" y="1210"/>
                    <a:pt x="1941" y="1210"/>
                    <a:pt x="1942" y="1210"/>
                  </a:cubicBezTo>
                  <a:cubicBezTo>
                    <a:pt x="1942" y="1210"/>
                    <a:pt x="1942" y="1210"/>
                    <a:pt x="1942" y="1211"/>
                  </a:cubicBezTo>
                  <a:cubicBezTo>
                    <a:pt x="1942" y="1211"/>
                    <a:pt x="1943" y="1212"/>
                    <a:pt x="1943" y="1212"/>
                  </a:cubicBezTo>
                  <a:cubicBezTo>
                    <a:pt x="1943" y="1213"/>
                    <a:pt x="1943" y="1213"/>
                    <a:pt x="1944" y="1214"/>
                  </a:cubicBezTo>
                  <a:cubicBezTo>
                    <a:pt x="1944" y="1214"/>
                    <a:pt x="1944" y="1214"/>
                    <a:pt x="1944" y="1215"/>
                  </a:cubicBezTo>
                  <a:cubicBezTo>
                    <a:pt x="1944" y="1215"/>
                    <a:pt x="1944" y="1215"/>
                    <a:pt x="1944" y="1215"/>
                  </a:cubicBezTo>
                  <a:cubicBezTo>
                    <a:pt x="1945" y="1216"/>
                    <a:pt x="1945" y="1217"/>
                    <a:pt x="1945" y="1217"/>
                  </a:cubicBezTo>
                  <a:cubicBezTo>
                    <a:pt x="1946" y="1219"/>
                    <a:pt x="1946" y="1220"/>
                    <a:pt x="1947" y="1221"/>
                  </a:cubicBezTo>
                  <a:cubicBezTo>
                    <a:pt x="1947" y="1223"/>
                    <a:pt x="1947" y="1224"/>
                    <a:pt x="1948" y="1226"/>
                  </a:cubicBezTo>
                  <a:cubicBezTo>
                    <a:pt x="1948" y="1227"/>
                    <a:pt x="1948" y="1228"/>
                    <a:pt x="1948" y="1230"/>
                  </a:cubicBezTo>
                  <a:cubicBezTo>
                    <a:pt x="1949" y="1231"/>
                    <a:pt x="1949" y="1232"/>
                    <a:pt x="1949" y="1233"/>
                  </a:cubicBezTo>
                  <a:cubicBezTo>
                    <a:pt x="1943" y="1236"/>
                    <a:pt x="1936" y="1242"/>
                    <a:pt x="1936" y="1248"/>
                  </a:cubicBezTo>
                  <a:cubicBezTo>
                    <a:pt x="1935" y="1256"/>
                    <a:pt x="1944" y="1261"/>
                    <a:pt x="1949" y="1267"/>
                  </a:cubicBezTo>
                  <a:cubicBezTo>
                    <a:pt x="1954" y="1255"/>
                    <a:pt x="1971" y="1240"/>
                    <a:pt x="1951" y="1232"/>
                  </a:cubicBezTo>
                  <a:cubicBezTo>
                    <a:pt x="1951" y="1232"/>
                    <a:pt x="1951" y="1232"/>
                    <a:pt x="1951" y="1232"/>
                  </a:cubicBezTo>
                  <a:cubicBezTo>
                    <a:pt x="1952" y="1232"/>
                    <a:pt x="1952" y="1232"/>
                    <a:pt x="1953" y="1231"/>
                  </a:cubicBezTo>
                  <a:cubicBezTo>
                    <a:pt x="1951" y="1232"/>
                    <a:pt x="1951" y="1232"/>
                    <a:pt x="1951" y="1232"/>
                  </a:cubicBezTo>
                  <a:cubicBezTo>
                    <a:pt x="1951" y="1231"/>
                    <a:pt x="1951" y="1230"/>
                    <a:pt x="1951" y="1230"/>
                  </a:cubicBezTo>
                  <a:cubicBezTo>
                    <a:pt x="1951" y="1228"/>
                    <a:pt x="1950" y="1227"/>
                    <a:pt x="1950" y="1225"/>
                  </a:cubicBezTo>
                  <a:cubicBezTo>
                    <a:pt x="1950" y="1224"/>
                    <a:pt x="1949" y="1222"/>
                    <a:pt x="1949" y="1221"/>
                  </a:cubicBezTo>
                  <a:cubicBezTo>
                    <a:pt x="1949" y="1219"/>
                    <a:pt x="1948" y="1218"/>
                    <a:pt x="1948" y="1216"/>
                  </a:cubicBezTo>
                  <a:cubicBezTo>
                    <a:pt x="1947" y="1216"/>
                    <a:pt x="1947" y="1215"/>
                    <a:pt x="1947" y="1215"/>
                  </a:cubicBezTo>
                  <a:cubicBezTo>
                    <a:pt x="1947" y="1214"/>
                    <a:pt x="1946" y="1214"/>
                    <a:pt x="1946" y="1214"/>
                  </a:cubicBezTo>
                  <a:cubicBezTo>
                    <a:pt x="1946" y="1213"/>
                    <a:pt x="1946" y="1213"/>
                    <a:pt x="1946" y="1213"/>
                  </a:cubicBezTo>
                  <a:cubicBezTo>
                    <a:pt x="1946" y="1212"/>
                    <a:pt x="1945" y="1212"/>
                    <a:pt x="1945" y="1211"/>
                  </a:cubicBezTo>
                  <a:cubicBezTo>
                    <a:pt x="1945" y="1210"/>
                    <a:pt x="1944" y="1210"/>
                    <a:pt x="1944" y="1209"/>
                  </a:cubicBezTo>
                  <a:cubicBezTo>
                    <a:pt x="1944" y="1209"/>
                    <a:pt x="1944" y="1209"/>
                    <a:pt x="1944" y="1209"/>
                  </a:cubicBezTo>
                  <a:cubicBezTo>
                    <a:pt x="1944" y="1208"/>
                    <a:pt x="1943" y="1208"/>
                    <a:pt x="1943" y="1208"/>
                  </a:cubicBezTo>
                  <a:cubicBezTo>
                    <a:pt x="1943" y="1208"/>
                    <a:pt x="1942" y="1207"/>
                    <a:pt x="1942" y="1207"/>
                  </a:cubicBezTo>
                  <a:cubicBezTo>
                    <a:pt x="1942" y="1207"/>
                    <a:pt x="1942" y="1206"/>
                    <a:pt x="1941" y="1206"/>
                  </a:cubicBezTo>
                  <a:cubicBezTo>
                    <a:pt x="1941" y="1206"/>
                    <a:pt x="1941" y="1206"/>
                    <a:pt x="1940" y="1205"/>
                  </a:cubicBezTo>
                  <a:cubicBezTo>
                    <a:pt x="1940" y="1205"/>
                    <a:pt x="1940" y="1205"/>
                    <a:pt x="1939" y="1204"/>
                  </a:cubicBezTo>
                  <a:cubicBezTo>
                    <a:pt x="1941" y="1206"/>
                    <a:pt x="1943" y="1207"/>
                    <a:pt x="1945" y="1208"/>
                  </a:cubicBezTo>
                  <a:cubicBezTo>
                    <a:pt x="1946" y="1208"/>
                    <a:pt x="1947" y="1209"/>
                    <a:pt x="1948" y="1210"/>
                  </a:cubicBezTo>
                  <a:cubicBezTo>
                    <a:pt x="1949" y="1211"/>
                    <a:pt x="1950" y="1212"/>
                    <a:pt x="1951" y="1212"/>
                  </a:cubicBezTo>
                  <a:cubicBezTo>
                    <a:pt x="1952" y="1213"/>
                    <a:pt x="1953" y="1214"/>
                    <a:pt x="1955" y="1215"/>
                  </a:cubicBezTo>
                  <a:cubicBezTo>
                    <a:pt x="1958" y="1217"/>
                    <a:pt x="1958" y="1217"/>
                    <a:pt x="1958" y="1217"/>
                  </a:cubicBezTo>
                  <a:cubicBezTo>
                    <a:pt x="1962" y="1220"/>
                    <a:pt x="1966" y="1224"/>
                    <a:pt x="1970" y="1227"/>
                  </a:cubicBezTo>
                  <a:cubicBezTo>
                    <a:pt x="1978" y="1234"/>
                    <a:pt x="1986" y="1241"/>
                    <a:pt x="1994" y="1248"/>
                  </a:cubicBezTo>
                  <a:cubicBezTo>
                    <a:pt x="2001" y="1255"/>
                    <a:pt x="2008" y="1262"/>
                    <a:pt x="2015" y="1268"/>
                  </a:cubicBezTo>
                  <a:cubicBezTo>
                    <a:pt x="2023" y="1274"/>
                    <a:pt x="2030" y="1280"/>
                    <a:pt x="2036" y="1285"/>
                  </a:cubicBezTo>
                  <a:cubicBezTo>
                    <a:pt x="2040" y="1287"/>
                    <a:pt x="2043" y="1290"/>
                    <a:pt x="2046" y="1292"/>
                  </a:cubicBezTo>
                  <a:cubicBezTo>
                    <a:pt x="2048" y="1293"/>
                    <a:pt x="2049" y="1293"/>
                    <a:pt x="2051" y="1294"/>
                  </a:cubicBezTo>
                  <a:cubicBezTo>
                    <a:pt x="2052" y="1295"/>
                    <a:pt x="2054" y="1296"/>
                    <a:pt x="2055" y="1297"/>
                  </a:cubicBezTo>
                  <a:cubicBezTo>
                    <a:pt x="2061" y="1300"/>
                    <a:pt x="2067" y="1302"/>
                    <a:pt x="2071" y="1304"/>
                  </a:cubicBezTo>
                  <a:cubicBezTo>
                    <a:pt x="2074" y="1304"/>
                    <a:pt x="2076" y="1305"/>
                    <a:pt x="2077" y="1305"/>
                  </a:cubicBezTo>
                  <a:cubicBezTo>
                    <a:pt x="2079" y="1306"/>
                    <a:pt x="2081" y="1306"/>
                    <a:pt x="2082" y="1307"/>
                  </a:cubicBezTo>
                  <a:cubicBezTo>
                    <a:pt x="2085" y="1307"/>
                    <a:pt x="2086" y="1308"/>
                    <a:pt x="2086" y="1308"/>
                  </a:cubicBezTo>
                  <a:cubicBezTo>
                    <a:pt x="2086" y="1308"/>
                    <a:pt x="2085" y="1307"/>
                    <a:pt x="2082" y="1306"/>
                  </a:cubicBezTo>
                  <a:cubicBezTo>
                    <a:pt x="2081" y="1306"/>
                    <a:pt x="2079" y="1305"/>
                    <a:pt x="2078" y="1305"/>
                  </a:cubicBezTo>
                  <a:cubicBezTo>
                    <a:pt x="2076" y="1304"/>
                    <a:pt x="2074" y="1303"/>
                    <a:pt x="2072" y="1302"/>
                  </a:cubicBezTo>
                  <a:cubicBezTo>
                    <a:pt x="2068" y="1300"/>
                    <a:pt x="2062" y="1298"/>
                    <a:pt x="2057" y="1294"/>
                  </a:cubicBezTo>
                  <a:cubicBezTo>
                    <a:pt x="2055" y="1293"/>
                    <a:pt x="2054" y="1292"/>
                    <a:pt x="2053" y="1291"/>
                  </a:cubicBezTo>
                  <a:cubicBezTo>
                    <a:pt x="2051" y="1290"/>
                    <a:pt x="2050" y="1289"/>
                    <a:pt x="2048" y="1288"/>
                  </a:cubicBezTo>
                  <a:cubicBezTo>
                    <a:pt x="2047" y="1288"/>
                    <a:pt x="2047" y="1287"/>
                    <a:pt x="2046" y="1287"/>
                  </a:cubicBezTo>
                  <a:cubicBezTo>
                    <a:pt x="2045" y="1286"/>
                    <a:pt x="2044" y="1286"/>
                    <a:pt x="2043" y="1285"/>
                  </a:cubicBezTo>
                  <a:cubicBezTo>
                    <a:pt x="2042" y="1284"/>
                    <a:pt x="2040" y="1283"/>
                    <a:pt x="2039" y="1282"/>
                  </a:cubicBezTo>
                  <a:cubicBezTo>
                    <a:pt x="2038" y="1282"/>
                    <a:pt x="2038" y="1282"/>
                    <a:pt x="2038" y="1282"/>
                  </a:cubicBezTo>
                  <a:cubicBezTo>
                    <a:pt x="2038" y="1282"/>
                    <a:pt x="2039" y="1282"/>
                    <a:pt x="2039" y="1282"/>
                  </a:cubicBezTo>
                  <a:cubicBezTo>
                    <a:pt x="2040" y="1282"/>
                    <a:pt x="2041" y="1282"/>
                    <a:pt x="2042" y="1282"/>
                  </a:cubicBezTo>
                  <a:cubicBezTo>
                    <a:pt x="2043" y="1282"/>
                    <a:pt x="2045" y="1283"/>
                    <a:pt x="2046" y="1283"/>
                  </a:cubicBezTo>
                  <a:cubicBezTo>
                    <a:pt x="2047" y="1283"/>
                    <a:pt x="2048" y="1283"/>
                    <a:pt x="2050" y="1283"/>
                  </a:cubicBezTo>
                  <a:cubicBezTo>
                    <a:pt x="2050" y="1283"/>
                    <a:pt x="2050" y="1283"/>
                    <a:pt x="2050" y="1283"/>
                  </a:cubicBezTo>
                  <a:cubicBezTo>
                    <a:pt x="2050" y="1283"/>
                    <a:pt x="2050" y="1283"/>
                    <a:pt x="2050" y="1283"/>
                  </a:cubicBezTo>
                  <a:cubicBezTo>
                    <a:pt x="2067" y="1291"/>
                    <a:pt x="2080" y="1285"/>
                    <a:pt x="2095" y="1276"/>
                  </a:cubicBezTo>
                  <a:cubicBezTo>
                    <a:pt x="2081" y="1266"/>
                    <a:pt x="2066" y="1271"/>
                    <a:pt x="2053" y="1280"/>
                  </a:cubicBezTo>
                  <a:cubicBezTo>
                    <a:pt x="2052" y="1280"/>
                    <a:pt x="2051" y="1280"/>
                    <a:pt x="2050" y="1280"/>
                  </a:cubicBezTo>
                  <a:cubicBezTo>
                    <a:pt x="2049" y="1280"/>
                    <a:pt x="2047" y="1280"/>
                    <a:pt x="2046" y="1279"/>
                  </a:cubicBezTo>
                  <a:cubicBezTo>
                    <a:pt x="2045" y="1279"/>
                    <a:pt x="2044" y="1279"/>
                    <a:pt x="2043" y="1279"/>
                  </a:cubicBezTo>
                  <a:cubicBezTo>
                    <a:pt x="2041" y="1279"/>
                    <a:pt x="2040" y="1279"/>
                    <a:pt x="2039" y="1279"/>
                  </a:cubicBezTo>
                  <a:cubicBezTo>
                    <a:pt x="2038" y="1278"/>
                    <a:pt x="2037" y="1278"/>
                    <a:pt x="2036" y="1278"/>
                  </a:cubicBezTo>
                  <a:cubicBezTo>
                    <a:pt x="2036" y="1278"/>
                    <a:pt x="2036" y="1278"/>
                    <a:pt x="2036" y="1278"/>
                  </a:cubicBezTo>
                  <a:cubicBezTo>
                    <a:pt x="2036" y="1278"/>
                    <a:pt x="2035" y="1278"/>
                    <a:pt x="2035" y="1278"/>
                  </a:cubicBezTo>
                  <a:cubicBezTo>
                    <a:pt x="2035" y="1278"/>
                    <a:pt x="2034" y="1278"/>
                    <a:pt x="2034" y="1278"/>
                  </a:cubicBezTo>
                  <a:cubicBezTo>
                    <a:pt x="2034" y="1278"/>
                    <a:pt x="2033" y="1278"/>
                    <a:pt x="2033" y="1278"/>
                  </a:cubicBezTo>
                  <a:cubicBezTo>
                    <a:pt x="2028" y="1274"/>
                    <a:pt x="2023" y="1270"/>
                    <a:pt x="2018" y="1265"/>
                  </a:cubicBezTo>
                  <a:cubicBezTo>
                    <a:pt x="2011" y="1259"/>
                    <a:pt x="2004" y="1252"/>
                    <a:pt x="1996" y="1245"/>
                  </a:cubicBezTo>
                  <a:cubicBezTo>
                    <a:pt x="1989" y="1238"/>
                    <a:pt x="1981" y="1231"/>
                    <a:pt x="1973" y="1224"/>
                  </a:cubicBezTo>
                  <a:cubicBezTo>
                    <a:pt x="1969" y="1221"/>
                    <a:pt x="1964" y="1217"/>
                    <a:pt x="1960" y="1214"/>
                  </a:cubicBezTo>
                  <a:cubicBezTo>
                    <a:pt x="1957" y="1211"/>
                    <a:pt x="1957" y="1211"/>
                    <a:pt x="1957" y="1211"/>
                  </a:cubicBezTo>
                  <a:cubicBezTo>
                    <a:pt x="1956" y="1211"/>
                    <a:pt x="1955" y="1210"/>
                    <a:pt x="1954" y="1209"/>
                  </a:cubicBezTo>
                  <a:cubicBezTo>
                    <a:pt x="1952" y="1208"/>
                    <a:pt x="1951" y="1207"/>
                    <a:pt x="1950" y="1207"/>
                  </a:cubicBezTo>
                  <a:cubicBezTo>
                    <a:pt x="1949" y="1206"/>
                    <a:pt x="1948" y="1205"/>
                    <a:pt x="1947" y="1204"/>
                  </a:cubicBezTo>
                  <a:cubicBezTo>
                    <a:pt x="1937" y="1198"/>
                    <a:pt x="1928" y="1193"/>
                    <a:pt x="1918" y="1188"/>
                  </a:cubicBezTo>
                  <a:cubicBezTo>
                    <a:pt x="1916" y="1186"/>
                    <a:pt x="1913" y="1185"/>
                    <a:pt x="1910" y="1183"/>
                  </a:cubicBezTo>
                  <a:cubicBezTo>
                    <a:pt x="1911" y="1184"/>
                    <a:pt x="1911" y="1184"/>
                    <a:pt x="1911" y="1184"/>
                  </a:cubicBezTo>
                  <a:cubicBezTo>
                    <a:pt x="1912" y="1184"/>
                    <a:pt x="1912" y="1184"/>
                    <a:pt x="1913" y="1184"/>
                  </a:cubicBezTo>
                  <a:cubicBezTo>
                    <a:pt x="1914" y="1184"/>
                    <a:pt x="1915" y="1184"/>
                    <a:pt x="1915" y="1184"/>
                  </a:cubicBezTo>
                  <a:cubicBezTo>
                    <a:pt x="1916" y="1184"/>
                    <a:pt x="1917" y="1184"/>
                    <a:pt x="1918" y="1184"/>
                  </a:cubicBezTo>
                  <a:cubicBezTo>
                    <a:pt x="1919" y="1184"/>
                    <a:pt x="1919" y="1184"/>
                    <a:pt x="1919" y="1184"/>
                  </a:cubicBezTo>
                  <a:cubicBezTo>
                    <a:pt x="1920" y="1184"/>
                    <a:pt x="1920" y="1184"/>
                    <a:pt x="1921" y="1184"/>
                  </a:cubicBezTo>
                  <a:cubicBezTo>
                    <a:pt x="1923" y="1184"/>
                    <a:pt x="1925" y="1184"/>
                    <a:pt x="1928" y="1184"/>
                  </a:cubicBezTo>
                  <a:cubicBezTo>
                    <a:pt x="1930" y="1184"/>
                    <a:pt x="1932" y="1183"/>
                    <a:pt x="1935" y="1183"/>
                  </a:cubicBezTo>
                  <a:cubicBezTo>
                    <a:pt x="1940" y="1183"/>
                    <a:pt x="1945" y="1182"/>
                    <a:pt x="1951" y="1181"/>
                  </a:cubicBezTo>
                  <a:cubicBezTo>
                    <a:pt x="1956" y="1181"/>
                    <a:pt x="1961" y="1180"/>
                    <a:pt x="1965" y="1180"/>
                  </a:cubicBezTo>
                  <a:cubicBezTo>
                    <a:pt x="1966" y="1180"/>
                    <a:pt x="1966" y="1181"/>
                    <a:pt x="1966" y="1181"/>
                  </a:cubicBezTo>
                  <a:cubicBezTo>
                    <a:pt x="1966" y="1181"/>
                    <a:pt x="1967" y="1182"/>
                    <a:pt x="1967" y="1183"/>
                  </a:cubicBezTo>
                  <a:cubicBezTo>
                    <a:pt x="1968" y="1183"/>
                    <a:pt x="1968" y="1184"/>
                    <a:pt x="1968" y="1184"/>
                  </a:cubicBezTo>
                  <a:cubicBezTo>
                    <a:pt x="1968" y="1184"/>
                    <a:pt x="1969" y="1184"/>
                    <a:pt x="1969" y="1185"/>
                  </a:cubicBezTo>
                  <a:cubicBezTo>
                    <a:pt x="1969" y="1185"/>
                    <a:pt x="1969" y="1185"/>
                    <a:pt x="1969" y="1185"/>
                  </a:cubicBezTo>
                  <a:cubicBezTo>
                    <a:pt x="1970" y="1186"/>
                    <a:pt x="1971" y="1187"/>
                    <a:pt x="1972" y="1188"/>
                  </a:cubicBezTo>
                  <a:cubicBezTo>
                    <a:pt x="1973" y="1189"/>
                    <a:pt x="1974" y="1189"/>
                    <a:pt x="1975" y="1190"/>
                  </a:cubicBezTo>
                  <a:cubicBezTo>
                    <a:pt x="1977" y="1192"/>
                    <a:pt x="1979" y="1194"/>
                    <a:pt x="1981" y="1196"/>
                  </a:cubicBezTo>
                  <a:cubicBezTo>
                    <a:pt x="1981" y="1196"/>
                    <a:pt x="1982" y="1197"/>
                    <a:pt x="1982" y="1197"/>
                  </a:cubicBezTo>
                  <a:cubicBezTo>
                    <a:pt x="1981" y="1197"/>
                    <a:pt x="1981" y="1197"/>
                    <a:pt x="1981" y="1197"/>
                  </a:cubicBezTo>
                  <a:cubicBezTo>
                    <a:pt x="1978" y="1215"/>
                    <a:pt x="2000" y="1220"/>
                    <a:pt x="2012" y="1215"/>
                  </a:cubicBezTo>
                  <a:cubicBezTo>
                    <a:pt x="2004" y="1208"/>
                    <a:pt x="1997" y="1191"/>
                    <a:pt x="1984" y="1196"/>
                  </a:cubicBezTo>
                  <a:cubicBezTo>
                    <a:pt x="1983" y="1195"/>
                    <a:pt x="1983" y="1195"/>
                    <a:pt x="1983" y="1195"/>
                  </a:cubicBezTo>
                  <a:cubicBezTo>
                    <a:pt x="1980" y="1193"/>
                    <a:pt x="1978" y="1191"/>
                    <a:pt x="1976" y="1189"/>
                  </a:cubicBezTo>
                  <a:cubicBezTo>
                    <a:pt x="1975" y="1188"/>
                    <a:pt x="1974" y="1187"/>
                    <a:pt x="1973" y="1186"/>
                  </a:cubicBezTo>
                  <a:cubicBezTo>
                    <a:pt x="1972" y="1185"/>
                    <a:pt x="1972" y="1184"/>
                    <a:pt x="1971" y="1184"/>
                  </a:cubicBezTo>
                  <a:cubicBezTo>
                    <a:pt x="1971" y="1183"/>
                    <a:pt x="1970" y="1183"/>
                    <a:pt x="1970" y="1183"/>
                  </a:cubicBezTo>
                  <a:cubicBezTo>
                    <a:pt x="1970" y="1183"/>
                    <a:pt x="1970" y="1183"/>
                    <a:pt x="1970" y="1183"/>
                  </a:cubicBezTo>
                  <a:cubicBezTo>
                    <a:pt x="1969" y="1182"/>
                    <a:pt x="1969" y="1182"/>
                    <a:pt x="1969" y="1182"/>
                  </a:cubicBezTo>
                  <a:cubicBezTo>
                    <a:pt x="1968" y="1181"/>
                    <a:pt x="1967" y="1181"/>
                    <a:pt x="1967" y="1180"/>
                  </a:cubicBezTo>
                  <a:cubicBezTo>
                    <a:pt x="1966" y="1180"/>
                    <a:pt x="1966" y="1180"/>
                    <a:pt x="1966" y="1180"/>
                  </a:cubicBezTo>
                  <a:cubicBezTo>
                    <a:pt x="1966" y="1180"/>
                    <a:pt x="1966" y="1180"/>
                    <a:pt x="1966" y="1180"/>
                  </a:cubicBezTo>
                  <a:cubicBezTo>
                    <a:pt x="1969" y="1180"/>
                    <a:pt x="1971" y="1179"/>
                    <a:pt x="1973" y="1179"/>
                  </a:cubicBezTo>
                  <a:cubicBezTo>
                    <a:pt x="1976" y="1179"/>
                    <a:pt x="1978" y="1179"/>
                    <a:pt x="1980" y="1179"/>
                  </a:cubicBezTo>
                  <a:cubicBezTo>
                    <a:pt x="1980" y="1179"/>
                    <a:pt x="1981" y="1179"/>
                    <a:pt x="1981" y="1179"/>
                  </a:cubicBezTo>
                  <a:cubicBezTo>
                    <a:pt x="1982" y="1179"/>
                    <a:pt x="1982" y="1179"/>
                    <a:pt x="1983" y="1179"/>
                  </a:cubicBezTo>
                  <a:cubicBezTo>
                    <a:pt x="1984" y="1179"/>
                    <a:pt x="1985" y="1179"/>
                    <a:pt x="1985" y="1178"/>
                  </a:cubicBezTo>
                  <a:cubicBezTo>
                    <a:pt x="1987" y="1178"/>
                    <a:pt x="1989" y="1178"/>
                    <a:pt x="1990" y="1178"/>
                  </a:cubicBezTo>
                  <a:cubicBezTo>
                    <a:pt x="1992" y="1178"/>
                    <a:pt x="1993" y="1178"/>
                    <a:pt x="1993" y="1178"/>
                  </a:cubicBezTo>
                  <a:cubicBezTo>
                    <a:pt x="1993" y="1178"/>
                    <a:pt x="1992" y="1177"/>
                    <a:pt x="1990" y="1177"/>
                  </a:cubicBezTo>
                  <a:cubicBezTo>
                    <a:pt x="1989" y="1177"/>
                    <a:pt x="1988" y="1177"/>
                    <a:pt x="1988" y="1177"/>
                  </a:cubicBezTo>
                  <a:cubicBezTo>
                    <a:pt x="1987" y="1177"/>
                    <a:pt x="1986" y="1177"/>
                    <a:pt x="1985" y="1177"/>
                  </a:cubicBezTo>
                  <a:cubicBezTo>
                    <a:pt x="1985" y="1177"/>
                    <a:pt x="1984" y="1176"/>
                    <a:pt x="1983" y="1176"/>
                  </a:cubicBezTo>
                  <a:cubicBezTo>
                    <a:pt x="1982" y="1176"/>
                    <a:pt x="1982" y="1176"/>
                    <a:pt x="1981" y="1176"/>
                  </a:cubicBezTo>
                  <a:cubicBezTo>
                    <a:pt x="1981" y="1176"/>
                    <a:pt x="1980" y="1176"/>
                    <a:pt x="1980" y="1177"/>
                  </a:cubicBezTo>
                  <a:cubicBezTo>
                    <a:pt x="1978" y="1177"/>
                    <a:pt x="1976" y="1177"/>
                    <a:pt x="1973" y="1177"/>
                  </a:cubicBezTo>
                  <a:cubicBezTo>
                    <a:pt x="1971" y="1177"/>
                    <a:pt x="1969" y="1177"/>
                    <a:pt x="1966" y="1177"/>
                  </a:cubicBezTo>
                  <a:cubicBezTo>
                    <a:pt x="1961" y="1178"/>
                    <a:pt x="1956" y="1178"/>
                    <a:pt x="1950" y="1179"/>
                  </a:cubicBezTo>
                  <a:cubicBezTo>
                    <a:pt x="1949" y="1179"/>
                    <a:pt x="1947" y="1179"/>
                    <a:pt x="1945" y="1180"/>
                  </a:cubicBezTo>
                  <a:cubicBezTo>
                    <a:pt x="1946" y="1179"/>
                    <a:pt x="1946" y="1179"/>
                    <a:pt x="1946" y="1179"/>
                  </a:cubicBezTo>
                  <a:cubicBezTo>
                    <a:pt x="1946" y="1179"/>
                    <a:pt x="1946" y="1179"/>
                    <a:pt x="1947" y="1178"/>
                  </a:cubicBezTo>
                  <a:cubicBezTo>
                    <a:pt x="1947" y="1178"/>
                    <a:pt x="1947" y="1178"/>
                    <a:pt x="1947" y="1178"/>
                  </a:cubicBezTo>
                  <a:cubicBezTo>
                    <a:pt x="1947" y="1177"/>
                    <a:pt x="1948" y="1177"/>
                    <a:pt x="1948" y="1177"/>
                  </a:cubicBezTo>
                  <a:cubicBezTo>
                    <a:pt x="1949" y="1174"/>
                    <a:pt x="1951" y="1171"/>
                    <a:pt x="1952" y="1167"/>
                  </a:cubicBezTo>
                  <a:cubicBezTo>
                    <a:pt x="1953" y="1165"/>
                    <a:pt x="1954" y="1161"/>
                    <a:pt x="1955" y="1158"/>
                  </a:cubicBezTo>
                  <a:cubicBezTo>
                    <a:pt x="1955" y="1159"/>
                    <a:pt x="1956" y="1159"/>
                    <a:pt x="1956" y="1159"/>
                  </a:cubicBezTo>
                  <a:cubicBezTo>
                    <a:pt x="1959" y="1159"/>
                    <a:pt x="1959" y="1159"/>
                    <a:pt x="1959" y="1159"/>
                  </a:cubicBezTo>
                  <a:cubicBezTo>
                    <a:pt x="1974" y="1159"/>
                    <a:pt x="1984" y="1144"/>
                    <a:pt x="1979" y="1130"/>
                  </a:cubicBezTo>
                  <a:cubicBezTo>
                    <a:pt x="1969" y="1136"/>
                    <a:pt x="1947" y="1140"/>
                    <a:pt x="1954" y="1156"/>
                  </a:cubicBezTo>
                  <a:cubicBezTo>
                    <a:pt x="1954" y="1156"/>
                    <a:pt x="1954" y="1156"/>
                    <a:pt x="1954" y="1156"/>
                  </a:cubicBezTo>
                  <a:cubicBezTo>
                    <a:pt x="1952" y="1160"/>
                    <a:pt x="1951" y="1163"/>
                    <a:pt x="1950" y="1167"/>
                  </a:cubicBezTo>
                  <a:cubicBezTo>
                    <a:pt x="1948" y="1170"/>
                    <a:pt x="1947" y="1173"/>
                    <a:pt x="1946" y="1175"/>
                  </a:cubicBezTo>
                  <a:cubicBezTo>
                    <a:pt x="1946" y="1176"/>
                    <a:pt x="1945" y="1176"/>
                    <a:pt x="1945" y="1176"/>
                  </a:cubicBezTo>
                  <a:cubicBezTo>
                    <a:pt x="1945" y="1177"/>
                    <a:pt x="1945" y="1177"/>
                    <a:pt x="1945" y="1177"/>
                  </a:cubicBezTo>
                  <a:cubicBezTo>
                    <a:pt x="1945" y="1177"/>
                    <a:pt x="1944" y="1178"/>
                    <a:pt x="1944" y="1178"/>
                  </a:cubicBezTo>
                  <a:cubicBezTo>
                    <a:pt x="1944" y="1178"/>
                    <a:pt x="1944" y="1178"/>
                    <a:pt x="1944" y="1179"/>
                  </a:cubicBezTo>
                  <a:cubicBezTo>
                    <a:pt x="1943" y="1179"/>
                    <a:pt x="1943" y="1180"/>
                    <a:pt x="1943" y="1180"/>
                  </a:cubicBezTo>
                  <a:cubicBezTo>
                    <a:pt x="1940" y="1180"/>
                    <a:pt x="1937" y="1181"/>
                    <a:pt x="1935" y="1181"/>
                  </a:cubicBezTo>
                  <a:cubicBezTo>
                    <a:pt x="1932" y="1181"/>
                    <a:pt x="1930" y="1181"/>
                    <a:pt x="1927" y="1181"/>
                  </a:cubicBezTo>
                  <a:cubicBezTo>
                    <a:pt x="1925" y="1182"/>
                    <a:pt x="1923" y="1182"/>
                    <a:pt x="1921" y="1182"/>
                  </a:cubicBezTo>
                  <a:cubicBezTo>
                    <a:pt x="1920" y="1182"/>
                    <a:pt x="1919" y="1182"/>
                    <a:pt x="1918" y="1182"/>
                  </a:cubicBezTo>
                  <a:cubicBezTo>
                    <a:pt x="1917" y="1182"/>
                    <a:pt x="1916" y="1182"/>
                    <a:pt x="1915" y="1182"/>
                  </a:cubicBezTo>
                  <a:cubicBezTo>
                    <a:pt x="1914" y="1182"/>
                    <a:pt x="1912" y="1183"/>
                    <a:pt x="1911" y="1183"/>
                  </a:cubicBezTo>
                  <a:cubicBezTo>
                    <a:pt x="1910" y="1183"/>
                    <a:pt x="1910" y="1183"/>
                    <a:pt x="1909" y="1183"/>
                  </a:cubicBezTo>
                  <a:cubicBezTo>
                    <a:pt x="1908" y="1182"/>
                    <a:pt x="1906" y="1181"/>
                    <a:pt x="1905" y="1180"/>
                  </a:cubicBezTo>
                  <a:cubicBezTo>
                    <a:pt x="1902" y="1179"/>
                    <a:pt x="1900" y="1177"/>
                    <a:pt x="1898" y="1176"/>
                  </a:cubicBezTo>
                  <a:cubicBezTo>
                    <a:pt x="1896" y="1175"/>
                    <a:pt x="1894" y="1173"/>
                    <a:pt x="1892" y="1172"/>
                  </a:cubicBezTo>
                  <a:cubicBezTo>
                    <a:pt x="1880" y="1164"/>
                    <a:pt x="1869" y="1155"/>
                    <a:pt x="1860" y="1147"/>
                  </a:cubicBezTo>
                  <a:cubicBezTo>
                    <a:pt x="1860" y="1147"/>
                    <a:pt x="1861" y="1147"/>
                    <a:pt x="1861" y="1147"/>
                  </a:cubicBezTo>
                  <a:cubicBezTo>
                    <a:pt x="1862" y="1147"/>
                    <a:pt x="1862" y="1147"/>
                    <a:pt x="1863" y="1146"/>
                  </a:cubicBezTo>
                  <a:cubicBezTo>
                    <a:pt x="1864" y="1146"/>
                    <a:pt x="1865" y="1146"/>
                    <a:pt x="1866" y="1146"/>
                  </a:cubicBezTo>
                  <a:cubicBezTo>
                    <a:pt x="1867" y="1145"/>
                    <a:pt x="1868" y="1145"/>
                    <a:pt x="1868" y="1145"/>
                  </a:cubicBezTo>
                  <a:cubicBezTo>
                    <a:pt x="1869" y="1145"/>
                    <a:pt x="1869" y="1145"/>
                    <a:pt x="1869" y="1145"/>
                  </a:cubicBezTo>
                  <a:cubicBezTo>
                    <a:pt x="1869" y="1145"/>
                    <a:pt x="1869" y="1145"/>
                    <a:pt x="1869" y="1145"/>
                  </a:cubicBezTo>
                  <a:cubicBezTo>
                    <a:pt x="1883" y="1147"/>
                    <a:pt x="1889" y="1137"/>
                    <a:pt x="1896" y="1124"/>
                  </a:cubicBezTo>
                  <a:cubicBezTo>
                    <a:pt x="1883" y="1118"/>
                    <a:pt x="1875" y="1128"/>
                    <a:pt x="1870" y="1140"/>
                  </a:cubicBezTo>
                  <a:cubicBezTo>
                    <a:pt x="1869" y="1141"/>
                    <a:pt x="1868" y="1141"/>
                    <a:pt x="1867" y="1142"/>
                  </a:cubicBezTo>
                  <a:cubicBezTo>
                    <a:pt x="1867" y="1142"/>
                    <a:pt x="1866" y="1142"/>
                    <a:pt x="1865" y="1143"/>
                  </a:cubicBezTo>
                  <a:cubicBezTo>
                    <a:pt x="1864" y="1143"/>
                    <a:pt x="1863" y="1143"/>
                    <a:pt x="1862" y="1143"/>
                  </a:cubicBezTo>
                  <a:cubicBezTo>
                    <a:pt x="1862" y="1143"/>
                    <a:pt x="1861" y="1144"/>
                    <a:pt x="1860" y="1144"/>
                  </a:cubicBezTo>
                  <a:cubicBezTo>
                    <a:pt x="1859" y="1144"/>
                    <a:pt x="1859" y="1144"/>
                    <a:pt x="1858" y="1144"/>
                  </a:cubicBezTo>
                  <a:cubicBezTo>
                    <a:pt x="1858" y="1144"/>
                    <a:pt x="1858" y="1144"/>
                    <a:pt x="1857" y="1144"/>
                  </a:cubicBezTo>
                  <a:cubicBezTo>
                    <a:pt x="1857" y="1144"/>
                    <a:pt x="1857" y="1144"/>
                    <a:pt x="1857" y="1144"/>
                  </a:cubicBezTo>
                  <a:cubicBezTo>
                    <a:pt x="1856" y="1144"/>
                    <a:pt x="1856" y="1143"/>
                    <a:pt x="1855" y="1143"/>
                  </a:cubicBezTo>
                  <a:cubicBezTo>
                    <a:pt x="1846" y="1128"/>
                    <a:pt x="1838" y="1115"/>
                    <a:pt x="1833" y="1110"/>
                  </a:cubicBezTo>
                  <a:cubicBezTo>
                    <a:pt x="1871" y="1117"/>
                    <a:pt x="1927" y="1106"/>
                    <a:pt x="1967" y="1108"/>
                  </a:cubicBezTo>
                  <a:cubicBezTo>
                    <a:pt x="1952" y="1105"/>
                    <a:pt x="1925" y="1103"/>
                    <a:pt x="1910" y="1100"/>
                  </a:cubicBezTo>
                  <a:cubicBezTo>
                    <a:pt x="1890" y="1097"/>
                    <a:pt x="1868" y="1100"/>
                    <a:pt x="1846" y="1097"/>
                  </a:cubicBezTo>
                  <a:cubicBezTo>
                    <a:pt x="1786" y="1089"/>
                    <a:pt x="1756" y="1035"/>
                    <a:pt x="1692" y="1052"/>
                  </a:cubicBezTo>
                  <a:cubicBezTo>
                    <a:pt x="1726" y="1027"/>
                    <a:pt x="1767" y="1013"/>
                    <a:pt x="1808" y="1006"/>
                  </a:cubicBezTo>
                  <a:cubicBezTo>
                    <a:pt x="1856" y="999"/>
                    <a:pt x="1885" y="1022"/>
                    <a:pt x="1928" y="1033"/>
                  </a:cubicBezTo>
                  <a:cubicBezTo>
                    <a:pt x="1962" y="1041"/>
                    <a:pt x="1999" y="1033"/>
                    <a:pt x="2034" y="1041"/>
                  </a:cubicBezTo>
                  <a:cubicBezTo>
                    <a:pt x="2069" y="1050"/>
                    <a:pt x="2098" y="1070"/>
                    <a:pt x="2132" y="1079"/>
                  </a:cubicBezTo>
                  <a:cubicBezTo>
                    <a:pt x="2143" y="1082"/>
                    <a:pt x="2151" y="1082"/>
                    <a:pt x="2159" y="1083"/>
                  </a:cubicBezTo>
                  <a:cubicBezTo>
                    <a:pt x="2167" y="1087"/>
                    <a:pt x="2175" y="1092"/>
                    <a:pt x="2185" y="1096"/>
                  </a:cubicBezTo>
                  <a:cubicBezTo>
                    <a:pt x="2187" y="1097"/>
                    <a:pt x="2190" y="1099"/>
                    <a:pt x="2192" y="1100"/>
                  </a:cubicBezTo>
                  <a:cubicBezTo>
                    <a:pt x="2193" y="1100"/>
                    <a:pt x="2193" y="1100"/>
                    <a:pt x="2193" y="1100"/>
                  </a:cubicBezTo>
                  <a:cubicBezTo>
                    <a:pt x="2193" y="1101"/>
                    <a:pt x="2193" y="1102"/>
                    <a:pt x="2193" y="1102"/>
                  </a:cubicBezTo>
                  <a:cubicBezTo>
                    <a:pt x="2193" y="1103"/>
                    <a:pt x="2193" y="1103"/>
                    <a:pt x="2194" y="1103"/>
                  </a:cubicBezTo>
                  <a:cubicBezTo>
                    <a:pt x="2194" y="1104"/>
                    <a:pt x="2194" y="1104"/>
                    <a:pt x="2194" y="1104"/>
                  </a:cubicBezTo>
                  <a:cubicBezTo>
                    <a:pt x="2194" y="1104"/>
                    <a:pt x="2194" y="1104"/>
                    <a:pt x="2194" y="1105"/>
                  </a:cubicBezTo>
                  <a:cubicBezTo>
                    <a:pt x="2194" y="1105"/>
                    <a:pt x="2194" y="1106"/>
                    <a:pt x="2194" y="1107"/>
                  </a:cubicBezTo>
                  <a:cubicBezTo>
                    <a:pt x="2194" y="1108"/>
                    <a:pt x="2194" y="1110"/>
                    <a:pt x="2194" y="1111"/>
                  </a:cubicBezTo>
                  <a:cubicBezTo>
                    <a:pt x="2194" y="1112"/>
                    <a:pt x="2194" y="1113"/>
                    <a:pt x="2194" y="1114"/>
                  </a:cubicBezTo>
                  <a:cubicBezTo>
                    <a:pt x="2194" y="1115"/>
                    <a:pt x="2194" y="1117"/>
                    <a:pt x="2193" y="1118"/>
                  </a:cubicBezTo>
                  <a:cubicBezTo>
                    <a:pt x="2193" y="1119"/>
                    <a:pt x="2193" y="1121"/>
                    <a:pt x="2193" y="1122"/>
                  </a:cubicBezTo>
                  <a:cubicBezTo>
                    <a:pt x="2185" y="1125"/>
                    <a:pt x="2184" y="1140"/>
                    <a:pt x="2188" y="1146"/>
                  </a:cubicBezTo>
                  <a:cubicBezTo>
                    <a:pt x="2192" y="1155"/>
                    <a:pt x="2201" y="1157"/>
                    <a:pt x="2210" y="1155"/>
                  </a:cubicBezTo>
                  <a:cubicBezTo>
                    <a:pt x="2193" y="1148"/>
                    <a:pt x="2210" y="1133"/>
                    <a:pt x="2195" y="1123"/>
                  </a:cubicBezTo>
                  <a:cubicBezTo>
                    <a:pt x="2195" y="1121"/>
                    <a:pt x="2195" y="1120"/>
                    <a:pt x="2195" y="1118"/>
                  </a:cubicBezTo>
                  <a:cubicBezTo>
                    <a:pt x="2195" y="1117"/>
                    <a:pt x="2196" y="1116"/>
                    <a:pt x="2196" y="1114"/>
                  </a:cubicBezTo>
                  <a:cubicBezTo>
                    <a:pt x="2196" y="1113"/>
                    <a:pt x="2196" y="1112"/>
                    <a:pt x="2196" y="1111"/>
                  </a:cubicBezTo>
                  <a:cubicBezTo>
                    <a:pt x="2196" y="1109"/>
                    <a:pt x="2196" y="1108"/>
                    <a:pt x="2196" y="1107"/>
                  </a:cubicBezTo>
                  <a:cubicBezTo>
                    <a:pt x="2196" y="1106"/>
                    <a:pt x="2196" y="1105"/>
                    <a:pt x="2196" y="1104"/>
                  </a:cubicBezTo>
                  <a:cubicBezTo>
                    <a:pt x="2196" y="1104"/>
                    <a:pt x="2196" y="1104"/>
                    <a:pt x="2196" y="1103"/>
                  </a:cubicBezTo>
                  <a:cubicBezTo>
                    <a:pt x="2195" y="1103"/>
                    <a:pt x="2195" y="1103"/>
                    <a:pt x="2195" y="1103"/>
                  </a:cubicBezTo>
                  <a:cubicBezTo>
                    <a:pt x="2195" y="1102"/>
                    <a:pt x="2195" y="1102"/>
                    <a:pt x="2195" y="1102"/>
                  </a:cubicBezTo>
                  <a:cubicBezTo>
                    <a:pt x="2194" y="1101"/>
                    <a:pt x="2194" y="1101"/>
                    <a:pt x="2194" y="1101"/>
                  </a:cubicBezTo>
                  <a:cubicBezTo>
                    <a:pt x="2197" y="1102"/>
                    <a:pt x="2200" y="1104"/>
                    <a:pt x="2204" y="1105"/>
                  </a:cubicBezTo>
                  <a:cubicBezTo>
                    <a:pt x="2221" y="1122"/>
                    <a:pt x="2230" y="1145"/>
                    <a:pt x="2235" y="1166"/>
                  </a:cubicBezTo>
                  <a:cubicBezTo>
                    <a:pt x="2234" y="1168"/>
                    <a:pt x="2234" y="1169"/>
                    <a:pt x="2233" y="1170"/>
                  </a:cubicBezTo>
                  <a:cubicBezTo>
                    <a:pt x="2232" y="1172"/>
                    <a:pt x="2232" y="1173"/>
                    <a:pt x="2231" y="1175"/>
                  </a:cubicBezTo>
                  <a:cubicBezTo>
                    <a:pt x="2230" y="1176"/>
                    <a:pt x="2229" y="1177"/>
                    <a:pt x="2228" y="1178"/>
                  </a:cubicBezTo>
                  <a:cubicBezTo>
                    <a:pt x="2228" y="1178"/>
                    <a:pt x="2227" y="1179"/>
                    <a:pt x="2227" y="1179"/>
                  </a:cubicBezTo>
                  <a:cubicBezTo>
                    <a:pt x="2227" y="1180"/>
                    <a:pt x="2226" y="1180"/>
                    <a:pt x="2226" y="1180"/>
                  </a:cubicBezTo>
                  <a:cubicBezTo>
                    <a:pt x="2225" y="1181"/>
                    <a:pt x="2224" y="1182"/>
                    <a:pt x="2223" y="1183"/>
                  </a:cubicBezTo>
                  <a:cubicBezTo>
                    <a:pt x="2222" y="1183"/>
                    <a:pt x="2222" y="1183"/>
                    <a:pt x="2222" y="1184"/>
                  </a:cubicBezTo>
                  <a:cubicBezTo>
                    <a:pt x="2207" y="1180"/>
                    <a:pt x="2205" y="1192"/>
                    <a:pt x="2194" y="1199"/>
                  </a:cubicBezTo>
                  <a:cubicBezTo>
                    <a:pt x="2209" y="1207"/>
                    <a:pt x="2218" y="1199"/>
                    <a:pt x="2224" y="1184"/>
                  </a:cubicBezTo>
                  <a:cubicBezTo>
                    <a:pt x="2224" y="1184"/>
                    <a:pt x="2223" y="1184"/>
                    <a:pt x="2223" y="1184"/>
                  </a:cubicBezTo>
                  <a:cubicBezTo>
                    <a:pt x="2224" y="1183"/>
                    <a:pt x="2225" y="1182"/>
                    <a:pt x="2226" y="1182"/>
                  </a:cubicBezTo>
                  <a:cubicBezTo>
                    <a:pt x="2227" y="1181"/>
                    <a:pt x="2227" y="1181"/>
                    <a:pt x="2228" y="1180"/>
                  </a:cubicBezTo>
                  <a:cubicBezTo>
                    <a:pt x="2228" y="1180"/>
                    <a:pt x="2229" y="1179"/>
                    <a:pt x="2229" y="1179"/>
                  </a:cubicBezTo>
                  <a:cubicBezTo>
                    <a:pt x="2230" y="1179"/>
                    <a:pt x="2230" y="1178"/>
                    <a:pt x="2230" y="1178"/>
                  </a:cubicBezTo>
                  <a:cubicBezTo>
                    <a:pt x="2230" y="1180"/>
                    <a:pt x="2229" y="1181"/>
                    <a:pt x="2229" y="1182"/>
                  </a:cubicBezTo>
                  <a:cubicBezTo>
                    <a:pt x="2228" y="1186"/>
                    <a:pt x="2227" y="1190"/>
                    <a:pt x="2227" y="1193"/>
                  </a:cubicBezTo>
                  <a:cubicBezTo>
                    <a:pt x="2227" y="1194"/>
                    <a:pt x="2227" y="1194"/>
                    <a:pt x="2227" y="1195"/>
                  </a:cubicBezTo>
                  <a:cubicBezTo>
                    <a:pt x="2227" y="1195"/>
                    <a:pt x="2227" y="1195"/>
                    <a:pt x="2227" y="1196"/>
                  </a:cubicBezTo>
                  <a:cubicBezTo>
                    <a:pt x="2227" y="1196"/>
                    <a:pt x="2227" y="1197"/>
                    <a:pt x="2227" y="1198"/>
                  </a:cubicBezTo>
                  <a:cubicBezTo>
                    <a:pt x="2227" y="1199"/>
                    <a:pt x="2227" y="1200"/>
                    <a:pt x="2228" y="1201"/>
                  </a:cubicBezTo>
                  <a:cubicBezTo>
                    <a:pt x="2228" y="1202"/>
                    <a:pt x="2228" y="1203"/>
                    <a:pt x="2228" y="1203"/>
                  </a:cubicBezTo>
                  <a:cubicBezTo>
                    <a:pt x="2228" y="1204"/>
                    <a:pt x="2228" y="1204"/>
                    <a:pt x="2228" y="1204"/>
                  </a:cubicBezTo>
                  <a:cubicBezTo>
                    <a:pt x="2228" y="1204"/>
                    <a:pt x="2228" y="1203"/>
                    <a:pt x="2229" y="1201"/>
                  </a:cubicBezTo>
                  <a:cubicBezTo>
                    <a:pt x="2229" y="1200"/>
                    <a:pt x="2229" y="1199"/>
                    <a:pt x="2229" y="1198"/>
                  </a:cubicBezTo>
                  <a:cubicBezTo>
                    <a:pt x="2230" y="1197"/>
                    <a:pt x="2230" y="1196"/>
                    <a:pt x="2230" y="1196"/>
                  </a:cubicBezTo>
                  <a:cubicBezTo>
                    <a:pt x="2230" y="1195"/>
                    <a:pt x="2230" y="1195"/>
                    <a:pt x="2230" y="1195"/>
                  </a:cubicBezTo>
                  <a:cubicBezTo>
                    <a:pt x="2230" y="1194"/>
                    <a:pt x="2230" y="1194"/>
                    <a:pt x="2230" y="1194"/>
                  </a:cubicBezTo>
                  <a:cubicBezTo>
                    <a:pt x="2230" y="1193"/>
                    <a:pt x="2230" y="1192"/>
                    <a:pt x="2230" y="1192"/>
                  </a:cubicBezTo>
                  <a:cubicBezTo>
                    <a:pt x="2230" y="1192"/>
                    <a:pt x="2230" y="1192"/>
                    <a:pt x="2230" y="1192"/>
                  </a:cubicBezTo>
                  <a:cubicBezTo>
                    <a:pt x="2230" y="1192"/>
                    <a:pt x="2230" y="1192"/>
                    <a:pt x="2230" y="1192"/>
                  </a:cubicBezTo>
                  <a:cubicBezTo>
                    <a:pt x="2231" y="1192"/>
                    <a:pt x="2231" y="1193"/>
                    <a:pt x="2231" y="1193"/>
                  </a:cubicBezTo>
                  <a:cubicBezTo>
                    <a:pt x="2231" y="1194"/>
                    <a:pt x="2231" y="1195"/>
                    <a:pt x="2232" y="1196"/>
                  </a:cubicBezTo>
                  <a:cubicBezTo>
                    <a:pt x="2232" y="1197"/>
                    <a:pt x="2232" y="1197"/>
                    <a:pt x="2233" y="1198"/>
                  </a:cubicBezTo>
                  <a:cubicBezTo>
                    <a:pt x="2233" y="1199"/>
                    <a:pt x="2234" y="1201"/>
                    <a:pt x="2234" y="1202"/>
                  </a:cubicBezTo>
                  <a:cubicBezTo>
                    <a:pt x="2234" y="1202"/>
                    <a:pt x="2235" y="1203"/>
                    <a:pt x="2235" y="1203"/>
                  </a:cubicBezTo>
                  <a:cubicBezTo>
                    <a:pt x="2235" y="1203"/>
                    <a:pt x="2235" y="1203"/>
                    <a:pt x="2235" y="1203"/>
                  </a:cubicBezTo>
                  <a:cubicBezTo>
                    <a:pt x="2235" y="1203"/>
                    <a:pt x="2235" y="1203"/>
                    <a:pt x="2235" y="1203"/>
                  </a:cubicBezTo>
                  <a:cubicBezTo>
                    <a:pt x="2235" y="1204"/>
                    <a:pt x="2235" y="1204"/>
                    <a:pt x="2235" y="1204"/>
                  </a:cubicBezTo>
                  <a:cubicBezTo>
                    <a:pt x="2233" y="1207"/>
                    <a:pt x="2233" y="1217"/>
                    <a:pt x="2237" y="1221"/>
                  </a:cubicBezTo>
                  <a:cubicBezTo>
                    <a:pt x="2241" y="1227"/>
                    <a:pt x="2250" y="1228"/>
                    <a:pt x="2256" y="1230"/>
                  </a:cubicBezTo>
                  <a:cubicBezTo>
                    <a:pt x="2248" y="1219"/>
                    <a:pt x="2252" y="1205"/>
                    <a:pt x="2237" y="1204"/>
                  </a:cubicBezTo>
                  <a:cubicBezTo>
                    <a:pt x="2237" y="1203"/>
                    <a:pt x="2236" y="1202"/>
                    <a:pt x="2236" y="1201"/>
                  </a:cubicBezTo>
                  <a:cubicBezTo>
                    <a:pt x="2235" y="1200"/>
                    <a:pt x="2235" y="1199"/>
                    <a:pt x="2235" y="1198"/>
                  </a:cubicBezTo>
                  <a:cubicBezTo>
                    <a:pt x="2234" y="1197"/>
                    <a:pt x="2234" y="1196"/>
                    <a:pt x="2233" y="1195"/>
                  </a:cubicBezTo>
                  <a:cubicBezTo>
                    <a:pt x="2233" y="1194"/>
                    <a:pt x="2233" y="1193"/>
                    <a:pt x="2233" y="1192"/>
                  </a:cubicBezTo>
                  <a:cubicBezTo>
                    <a:pt x="2232" y="1192"/>
                    <a:pt x="2232" y="1192"/>
                    <a:pt x="2232" y="1192"/>
                  </a:cubicBezTo>
                  <a:cubicBezTo>
                    <a:pt x="2232" y="1191"/>
                    <a:pt x="2232" y="1191"/>
                    <a:pt x="2232" y="1191"/>
                  </a:cubicBezTo>
                  <a:cubicBezTo>
                    <a:pt x="2232" y="1191"/>
                    <a:pt x="2232" y="1190"/>
                    <a:pt x="2232" y="1190"/>
                  </a:cubicBezTo>
                  <a:cubicBezTo>
                    <a:pt x="2231" y="1189"/>
                    <a:pt x="2231" y="1189"/>
                    <a:pt x="2231" y="1188"/>
                  </a:cubicBezTo>
                  <a:cubicBezTo>
                    <a:pt x="2231" y="1188"/>
                    <a:pt x="2231" y="1188"/>
                    <a:pt x="2231" y="1188"/>
                  </a:cubicBezTo>
                  <a:cubicBezTo>
                    <a:pt x="2231" y="1187"/>
                    <a:pt x="2231" y="1185"/>
                    <a:pt x="2232" y="1183"/>
                  </a:cubicBezTo>
                  <a:cubicBezTo>
                    <a:pt x="2232" y="1181"/>
                    <a:pt x="2233" y="1179"/>
                    <a:pt x="2234" y="1177"/>
                  </a:cubicBezTo>
                  <a:cubicBezTo>
                    <a:pt x="2234" y="1176"/>
                    <a:pt x="2235" y="1174"/>
                    <a:pt x="2236" y="1172"/>
                  </a:cubicBezTo>
                  <a:cubicBezTo>
                    <a:pt x="2237" y="1168"/>
                    <a:pt x="2239" y="1164"/>
                    <a:pt x="2241" y="1161"/>
                  </a:cubicBezTo>
                  <a:cubicBezTo>
                    <a:pt x="2242" y="1159"/>
                    <a:pt x="2243" y="1157"/>
                    <a:pt x="2244" y="1155"/>
                  </a:cubicBezTo>
                  <a:cubicBezTo>
                    <a:pt x="2244" y="1154"/>
                    <a:pt x="2245" y="1152"/>
                    <a:pt x="2246" y="1151"/>
                  </a:cubicBezTo>
                  <a:cubicBezTo>
                    <a:pt x="2246" y="1150"/>
                    <a:pt x="2246" y="1150"/>
                    <a:pt x="2246" y="1149"/>
                  </a:cubicBezTo>
                  <a:cubicBezTo>
                    <a:pt x="2246" y="1149"/>
                    <a:pt x="2247" y="1149"/>
                    <a:pt x="2247" y="1148"/>
                  </a:cubicBezTo>
                  <a:cubicBezTo>
                    <a:pt x="2247" y="1148"/>
                    <a:pt x="2247" y="1147"/>
                    <a:pt x="2247" y="1146"/>
                  </a:cubicBezTo>
                  <a:cubicBezTo>
                    <a:pt x="2247" y="1146"/>
                    <a:pt x="2247" y="1145"/>
                    <a:pt x="2247" y="1144"/>
                  </a:cubicBezTo>
                  <a:cubicBezTo>
                    <a:pt x="2247" y="1144"/>
                    <a:pt x="2247" y="1144"/>
                    <a:pt x="2247" y="1144"/>
                  </a:cubicBezTo>
                  <a:cubicBezTo>
                    <a:pt x="2250" y="1148"/>
                    <a:pt x="2253" y="1151"/>
                    <a:pt x="2256" y="1154"/>
                  </a:cubicBezTo>
                  <a:cubicBezTo>
                    <a:pt x="2258" y="1156"/>
                    <a:pt x="2261" y="1159"/>
                    <a:pt x="2264" y="1161"/>
                  </a:cubicBezTo>
                  <a:cubicBezTo>
                    <a:pt x="2267" y="1163"/>
                    <a:pt x="2270" y="1166"/>
                    <a:pt x="2272" y="1168"/>
                  </a:cubicBezTo>
                  <a:cubicBezTo>
                    <a:pt x="2275" y="1170"/>
                    <a:pt x="2277" y="1172"/>
                    <a:pt x="2279" y="1175"/>
                  </a:cubicBezTo>
                  <a:cubicBezTo>
                    <a:pt x="2280" y="1175"/>
                    <a:pt x="2280" y="1176"/>
                    <a:pt x="2280"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7"/>
                    <a:pt x="2281" y="1177"/>
                    <a:pt x="2281" y="1177"/>
                  </a:cubicBezTo>
                  <a:cubicBezTo>
                    <a:pt x="2281" y="1178"/>
                    <a:pt x="2282" y="1178"/>
                    <a:pt x="2282" y="1178"/>
                  </a:cubicBezTo>
                  <a:cubicBezTo>
                    <a:pt x="2282" y="1179"/>
                    <a:pt x="2282" y="1179"/>
                    <a:pt x="2282" y="1179"/>
                  </a:cubicBezTo>
                  <a:cubicBezTo>
                    <a:pt x="2282" y="1180"/>
                    <a:pt x="2283" y="1180"/>
                    <a:pt x="2283" y="1180"/>
                  </a:cubicBezTo>
                  <a:cubicBezTo>
                    <a:pt x="2283" y="1181"/>
                    <a:pt x="2283" y="1182"/>
                    <a:pt x="2284" y="1182"/>
                  </a:cubicBezTo>
                  <a:cubicBezTo>
                    <a:pt x="2284" y="1184"/>
                    <a:pt x="2285" y="1185"/>
                    <a:pt x="2285" y="1186"/>
                  </a:cubicBezTo>
                  <a:cubicBezTo>
                    <a:pt x="2286" y="1188"/>
                    <a:pt x="2286" y="1189"/>
                    <a:pt x="2287" y="1191"/>
                  </a:cubicBezTo>
                  <a:cubicBezTo>
                    <a:pt x="2288" y="1193"/>
                    <a:pt x="2289" y="1196"/>
                    <a:pt x="2289" y="1198"/>
                  </a:cubicBezTo>
                  <a:cubicBezTo>
                    <a:pt x="2290" y="1198"/>
                    <a:pt x="2290" y="1198"/>
                    <a:pt x="2290" y="1199"/>
                  </a:cubicBezTo>
                  <a:cubicBezTo>
                    <a:pt x="2290" y="1199"/>
                    <a:pt x="2290" y="1199"/>
                    <a:pt x="2290" y="1200"/>
                  </a:cubicBezTo>
                  <a:cubicBezTo>
                    <a:pt x="2290" y="1201"/>
                    <a:pt x="2290" y="1201"/>
                    <a:pt x="2290" y="1202"/>
                  </a:cubicBezTo>
                  <a:cubicBezTo>
                    <a:pt x="2290" y="1203"/>
                    <a:pt x="2290" y="1203"/>
                    <a:pt x="2290" y="1204"/>
                  </a:cubicBezTo>
                  <a:cubicBezTo>
                    <a:pt x="2290" y="1205"/>
                    <a:pt x="2291" y="1207"/>
                    <a:pt x="2290" y="1208"/>
                  </a:cubicBezTo>
                  <a:cubicBezTo>
                    <a:pt x="2291" y="1210"/>
                    <a:pt x="2290" y="1212"/>
                    <a:pt x="2290" y="1213"/>
                  </a:cubicBezTo>
                  <a:cubicBezTo>
                    <a:pt x="2290" y="1215"/>
                    <a:pt x="2290" y="1216"/>
                    <a:pt x="2290" y="1218"/>
                  </a:cubicBezTo>
                  <a:cubicBezTo>
                    <a:pt x="2289" y="1219"/>
                    <a:pt x="2289" y="1221"/>
                    <a:pt x="2289" y="1222"/>
                  </a:cubicBezTo>
                  <a:cubicBezTo>
                    <a:pt x="2289" y="1222"/>
                    <a:pt x="2289" y="1222"/>
                    <a:pt x="2289" y="1222"/>
                  </a:cubicBezTo>
                  <a:cubicBezTo>
                    <a:pt x="2268" y="1230"/>
                    <a:pt x="2274" y="1245"/>
                    <a:pt x="2286" y="1259"/>
                  </a:cubicBezTo>
                  <a:cubicBezTo>
                    <a:pt x="2287" y="1243"/>
                    <a:pt x="2301" y="1239"/>
                    <a:pt x="2291" y="1222"/>
                  </a:cubicBezTo>
                  <a:cubicBezTo>
                    <a:pt x="2292" y="1220"/>
                    <a:pt x="2292" y="1219"/>
                    <a:pt x="2292" y="1218"/>
                  </a:cubicBezTo>
                  <a:cubicBezTo>
                    <a:pt x="2292" y="1216"/>
                    <a:pt x="2293" y="1215"/>
                    <a:pt x="2293" y="1213"/>
                  </a:cubicBezTo>
                  <a:cubicBezTo>
                    <a:pt x="2293" y="1212"/>
                    <a:pt x="2293" y="1210"/>
                    <a:pt x="2293" y="1208"/>
                  </a:cubicBezTo>
                  <a:cubicBezTo>
                    <a:pt x="2293" y="1207"/>
                    <a:pt x="2293" y="1207"/>
                    <a:pt x="2293" y="1206"/>
                  </a:cubicBezTo>
                  <a:cubicBezTo>
                    <a:pt x="2294" y="1207"/>
                    <a:pt x="2294" y="1209"/>
                    <a:pt x="2295" y="1210"/>
                  </a:cubicBezTo>
                  <a:cubicBezTo>
                    <a:pt x="2296" y="1211"/>
                    <a:pt x="2297" y="1213"/>
                    <a:pt x="2298" y="1214"/>
                  </a:cubicBezTo>
                  <a:cubicBezTo>
                    <a:pt x="2299" y="1215"/>
                    <a:pt x="2299" y="1216"/>
                    <a:pt x="2300" y="1217"/>
                  </a:cubicBezTo>
                  <a:cubicBezTo>
                    <a:pt x="2301" y="1218"/>
                    <a:pt x="2302" y="1219"/>
                    <a:pt x="2302" y="1219"/>
                  </a:cubicBezTo>
                  <a:cubicBezTo>
                    <a:pt x="2302" y="1219"/>
                    <a:pt x="2301" y="1218"/>
                    <a:pt x="2300" y="1216"/>
                  </a:cubicBezTo>
                  <a:cubicBezTo>
                    <a:pt x="2300" y="1216"/>
                    <a:pt x="2299" y="1215"/>
                    <a:pt x="2299" y="1213"/>
                  </a:cubicBezTo>
                  <a:cubicBezTo>
                    <a:pt x="2298" y="1212"/>
                    <a:pt x="2297" y="1211"/>
                    <a:pt x="2297" y="1209"/>
                  </a:cubicBezTo>
                  <a:cubicBezTo>
                    <a:pt x="2295" y="1206"/>
                    <a:pt x="2294" y="1202"/>
                    <a:pt x="2293" y="1197"/>
                  </a:cubicBezTo>
                  <a:cubicBezTo>
                    <a:pt x="2292" y="1194"/>
                    <a:pt x="2291" y="1192"/>
                    <a:pt x="2291" y="1189"/>
                  </a:cubicBezTo>
                  <a:cubicBezTo>
                    <a:pt x="2290" y="1187"/>
                    <a:pt x="2290" y="1186"/>
                    <a:pt x="2289" y="1185"/>
                  </a:cubicBezTo>
                  <a:cubicBezTo>
                    <a:pt x="2289" y="1183"/>
                    <a:pt x="2288" y="1182"/>
                    <a:pt x="2288" y="1180"/>
                  </a:cubicBezTo>
                  <a:cubicBezTo>
                    <a:pt x="2287" y="1180"/>
                    <a:pt x="2287" y="1179"/>
                    <a:pt x="2287" y="1178"/>
                  </a:cubicBezTo>
                  <a:cubicBezTo>
                    <a:pt x="2286" y="1178"/>
                    <a:pt x="2286" y="1177"/>
                    <a:pt x="2286" y="1177"/>
                  </a:cubicBezTo>
                  <a:cubicBezTo>
                    <a:pt x="2286" y="1176"/>
                    <a:pt x="2286" y="1176"/>
                    <a:pt x="2285" y="1176"/>
                  </a:cubicBezTo>
                  <a:cubicBezTo>
                    <a:pt x="2285" y="1175"/>
                    <a:pt x="2285" y="1175"/>
                    <a:pt x="2285" y="1175"/>
                  </a:cubicBezTo>
                  <a:cubicBezTo>
                    <a:pt x="2285" y="1174"/>
                    <a:pt x="2285" y="1174"/>
                    <a:pt x="2285" y="1174"/>
                  </a:cubicBezTo>
                  <a:cubicBezTo>
                    <a:pt x="2284" y="1174"/>
                    <a:pt x="2285" y="1174"/>
                    <a:pt x="2284" y="1174"/>
                  </a:cubicBezTo>
                  <a:cubicBezTo>
                    <a:pt x="2284" y="1174"/>
                    <a:pt x="2284" y="1174"/>
                    <a:pt x="2284" y="1174"/>
                  </a:cubicBezTo>
                  <a:cubicBezTo>
                    <a:pt x="2284" y="1174"/>
                    <a:pt x="2284" y="1174"/>
                    <a:pt x="2284" y="1174"/>
                  </a:cubicBezTo>
                  <a:cubicBezTo>
                    <a:pt x="2284" y="1174"/>
                    <a:pt x="2284" y="1174"/>
                    <a:pt x="2284" y="1174"/>
                  </a:cubicBezTo>
                  <a:cubicBezTo>
                    <a:pt x="2283" y="1173"/>
                    <a:pt x="2283" y="1172"/>
                    <a:pt x="2282" y="1172"/>
                  </a:cubicBezTo>
                  <a:cubicBezTo>
                    <a:pt x="2282" y="1171"/>
                    <a:pt x="2281" y="1170"/>
                    <a:pt x="2280" y="1169"/>
                  </a:cubicBezTo>
                  <a:cubicBezTo>
                    <a:pt x="2281" y="1169"/>
                    <a:pt x="2281" y="1169"/>
                    <a:pt x="2281" y="1169"/>
                  </a:cubicBezTo>
                  <a:cubicBezTo>
                    <a:pt x="2282" y="1170"/>
                    <a:pt x="2284" y="1170"/>
                    <a:pt x="2286" y="1170"/>
                  </a:cubicBezTo>
                  <a:cubicBezTo>
                    <a:pt x="2286" y="1170"/>
                    <a:pt x="2287" y="1170"/>
                    <a:pt x="2287" y="1170"/>
                  </a:cubicBezTo>
                  <a:cubicBezTo>
                    <a:pt x="2288" y="1170"/>
                    <a:pt x="2288" y="1170"/>
                    <a:pt x="2289" y="1170"/>
                  </a:cubicBezTo>
                  <a:cubicBezTo>
                    <a:pt x="2290" y="1170"/>
                    <a:pt x="2290" y="1170"/>
                    <a:pt x="2291" y="1169"/>
                  </a:cubicBezTo>
                  <a:cubicBezTo>
                    <a:pt x="2291" y="1169"/>
                    <a:pt x="2292" y="1169"/>
                    <a:pt x="2292" y="1169"/>
                  </a:cubicBezTo>
                  <a:cubicBezTo>
                    <a:pt x="2294" y="1168"/>
                    <a:pt x="2295" y="1168"/>
                    <a:pt x="2296" y="1167"/>
                  </a:cubicBezTo>
                  <a:cubicBezTo>
                    <a:pt x="2296" y="1167"/>
                    <a:pt x="2297" y="1167"/>
                    <a:pt x="2297" y="1166"/>
                  </a:cubicBezTo>
                  <a:cubicBezTo>
                    <a:pt x="2297" y="1166"/>
                    <a:pt x="2297" y="1166"/>
                    <a:pt x="2298" y="1166"/>
                  </a:cubicBezTo>
                  <a:cubicBezTo>
                    <a:pt x="2298" y="1166"/>
                    <a:pt x="2298" y="1165"/>
                    <a:pt x="2298" y="1165"/>
                  </a:cubicBezTo>
                  <a:cubicBezTo>
                    <a:pt x="2299" y="1165"/>
                    <a:pt x="2299" y="1165"/>
                    <a:pt x="2299" y="1164"/>
                  </a:cubicBezTo>
                  <a:cubicBezTo>
                    <a:pt x="2301" y="1162"/>
                    <a:pt x="2303" y="1160"/>
                    <a:pt x="2305" y="1157"/>
                  </a:cubicBezTo>
                  <a:cubicBezTo>
                    <a:pt x="2306" y="1156"/>
                    <a:pt x="2307" y="1155"/>
                    <a:pt x="2308" y="1154"/>
                  </a:cubicBezTo>
                  <a:cubicBezTo>
                    <a:pt x="2308" y="1154"/>
                    <a:pt x="2309" y="1154"/>
                    <a:pt x="2310" y="1153"/>
                  </a:cubicBezTo>
                  <a:cubicBezTo>
                    <a:pt x="2310" y="1153"/>
                    <a:pt x="2310" y="1153"/>
                    <a:pt x="2310" y="1153"/>
                  </a:cubicBezTo>
                  <a:cubicBezTo>
                    <a:pt x="2310" y="1153"/>
                    <a:pt x="2310" y="1153"/>
                    <a:pt x="2310" y="1153"/>
                  </a:cubicBezTo>
                  <a:cubicBezTo>
                    <a:pt x="2311" y="1153"/>
                    <a:pt x="2311" y="1153"/>
                    <a:pt x="2311" y="1153"/>
                  </a:cubicBezTo>
                  <a:cubicBezTo>
                    <a:pt x="2311" y="1152"/>
                    <a:pt x="2311" y="1152"/>
                    <a:pt x="2311" y="1152"/>
                  </a:cubicBezTo>
                  <a:cubicBezTo>
                    <a:pt x="2314" y="1151"/>
                    <a:pt x="2317" y="1151"/>
                    <a:pt x="2320" y="1151"/>
                  </a:cubicBezTo>
                  <a:cubicBezTo>
                    <a:pt x="2323" y="1152"/>
                    <a:pt x="2326" y="1152"/>
                    <a:pt x="2329" y="1152"/>
                  </a:cubicBezTo>
                  <a:cubicBezTo>
                    <a:pt x="2332" y="1152"/>
                    <a:pt x="2335" y="1152"/>
                    <a:pt x="2338" y="1152"/>
                  </a:cubicBezTo>
                  <a:cubicBezTo>
                    <a:pt x="2340" y="1152"/>
                    <a:pt x="2342" y="1152"/>
                    <a:pt x="2344" y="1151"/>
                  </a:cubicBezTo>
                  <a:cubicBezTo>
                    <a:pt x="2344" y="1152"/>
                    <a:pt x="2344" y="1152"/>
                    <a:pt x="2345" y="1152"/>
                  </a:cubicBezTo>
                  <a:cubicBezTo>
                    <a:pt x="2345" y="1152"/>
                    <a:pt x="2345" y="1152"/>
                    <a:pt x="2346" y="1152"/>
                  </a:cubicBezTo>
                  <a:cubicBezTo>
                    <a:pt x="2346" y="1153"/>
                    <a:pt x="2346" y="1153"/>
                    <a:pt x="2346" y="1153"/>
                  </a:cubicBezTo>
                  <a:cubicBezTo>
                    <a:pt x="2346" y="1153"/>
                    <a:pt x="2347" y="1153"/>
                    <a:pt x="2347" y="1153"/>
                  </a:cubicBezTo>
                  <a:cubicBezTo>
                    <a:pt x="2347" y="1153"/>
                    <a:pt x="2348" y="1153"/>
                    <a:pt x="2348" y="1153"/>
                  </a:cubicBezTo>
                  <a:cubicBezTo>
                    <a:pt x="2349" y="1153"/>
                    <a:pt x="2349" y="1154"/>
                    <a:pt x="2349" y="1154"/>
                  </a:cubicBezTo>
                  <a:cubicBezTo>
                    <a:pt x="2350" y="1154"/>
                    <a:pt x="2350" y="1154"/>
                    <a:pt x="2351" y="1154"/>
                  </a:cubicBezTo>
                  <a:cubicBezTo>
                    <a:pt x="2351" y="1155"/>
                    <a:pt x="2352" y="1155"/>
                    <a:pt x="2352" y="1155"/>
                  </a:cubicBezTo>
                  <a:cubicBezTo>
                    <a:pt x="2353" y="1156"/>
                    <a:pt x="2354" y="1156"/>
                    <a:pt x="2355" y="1157"/>
                  </a:cubicBezTo>
                  <a:cubicBezTo>
                    <a:pt x="2356" y="1157"/>
                    <a:pt x="2357" y="1158"/>
                    <a:pt x="2358" y="1159"/>
                  </a:cubicBezTo>
                  <a:cubicBezTo>
                    <a:pt x="2359" y="1160"/>
                    <a:pt x="2360" y="1160"/>
                    <a:pt x="2361" y="1161"/>
                  </a:cubicBezTo>
                  <a:cubicBezTo>
                    <a:pt x="2361" y="1161"/>
                    <a:pt x="2361" y="1161"/>
                    <a:pt x="2361" y="1161"/>
                  </a:cubicBezTo>
                  <a:cubicBezTo>
                    <a:pt x="2361" y="1161"/>
                    <a:pt x="2360" y="1160"/>
                    <a:pt x="2359" y="1160"/>
                  </a:cubicBezTo>
                  <a:cubicBezTo>
                    <a:pt x="2350" y="1178"/>
                    <a:pt x="2374" y="1185"/>
                    <a:pt x="2387" y="1185"/>
                  </a:cubicBezTo>
                  <a:cubicBezTo>
                    <a:pt x="2382" y="1179"/>
                    <a:pt x="2374" y="1146"/>
                    <a:pt x="2360" y="1158"/>
                  </a:cubicBezTo>
                  <a:cubicBezTo>
                    <a:pt x="2360" y="1157"/>
                    <a:pt x="2360" y="1157"/>
                    <a:pt x="2360" y="1157"/>
                  </a:cubicBezTo>
                  <a:cubicBezTo>
                    <a:pt x="2359" y="1156"/>
                    <a:pt x="2358" y="1156"/>
                    <a:pt x="2356" y="1155"/>
                  </a:cubicBezTo>
                  <a:cubicBezTo>
                    <a:pt x="2355" y="1154"/>
                    <a:pt x="2354" y="1154"/>
                    <a:pt x="2353" y="1153"/>
                  </a:cubicBezTo>
                  <a:cubicBezTo>
                    <a:pt x="2353" y="1153"/>
                    <a:pt x="2352" y="1153"/>
                    <a:pt x="2352" y="1152"/>
                  </a:cubicBezTo>
                  <a:cubicBezTo>
                    <a:pt x="2351" y="1152"/>
                    <a:pt x="2351" y="1152"/>
                    <a:pt x="2350" y="1152"/>
                  </a:cubicBezTo>
                  <a:cubicBezTo>
                    <a:pt x="2350" y="1152"/>
                    <a:pt x="2349" y="1151"/>
                    <a:pt x="2349" y="1151"/>
                  </a:cubicBezTo>
                  <a:cubicBezTo>
                    <a:pt x="2349" y="1151"/>
                    <a:pt x="2349" y="1151"/>
                    <a:pt x="2348" y="1151"/>
                  </a:cubicBezTo>
                  <a:cubicBezTo>
                    <a:pt x="2350" y="1151"/>
                    <a:pt x="2352" y="1151"/>
                    <a:pt x="2353" y="1150"/>
                  </a:cubicBezTo>
                  <a:cubicBezTo>
                    <a:pt x="2354" y="1150"/>
                    <a:pt x="2355" y="1150"/>
                    <a:pt x="2355" y="1150"/>
                  </a:cubicBezTo>
                  <a:cubicBezTo>
                    <a:pt x="2356" y="1150"/>
                    <a:pt x="2356" y="1150"/>
                    <a:pt x="2357" y="1150"/>
                  </a:cubicBezTo>
                  <a:cubicBezTo>
                    <a:pt x="2358" y="1150"/>
                    <a:pt x="2359" y="1150"/>
                    <a:pt x="2360" y="1149"/>
                  </a:cubicBezTo>
                  <a:cubicBezTo>
                    <a:pt x="2361" y="1149"/>
                    <a:pt x="2363" y="1149"/>
                    <a:pt x="2364" y="1148"/>
                  </a:cubicBezTo>
                  <a:cubicBezTo>
                    <a:pt x="2365" y="1148"/>
                    <a:pt x="2366" y="1148"/>
                    <a:pt x="2366" y="1148"/>
                  </a:cubicBezTo>
                  <a:cubicBezTo>
                    <a:pt x="2366" y="1147"/>
                    <a:pt x="2367" y="1147"/>
                    <a:pt x="2367" y="1147"/>
                  </a:cubicBezTo>
                  <a:cubicBezTo>
                    <a:pt x="2367" y="1147"/>
                    <a:pt x="2367" y="1147"/>
                    <a:pt x="2367" y="1147"/>
                  </a:cubicBezTo>
                  <a:cubicBezTo>
                    <a:pt x="2367" y="1147"/>
                    <a:pt x="2367" y="1147"/>
                    <a:pt x="2367" y="1147"/>
                  </a:cubicBezTo>
                  <a:cubicBezTo>
                    <a:pt x="2367" y="1147"/>
                    <a:pt x="2367" y="1147"/>
                    <a:pt x="2367" y="1147"/>
                  </a:cubicBezTo>
                  <a:cubicBezTo>
                    <a:pt x="2367" y="1146"/>
                    <a:pt x="2367" y="1146"/>
                    <a:pt x="2367" y="1146"/>
                  </a:cubicBezTo>
                  <a:cubicBezTo>
                    <a:pt x="2367" y="1146"/>
                    <a:pt x="2367" y="1146"/>
                    <a:pt x="2367"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6"/>
                    <a:pt x="2366" y="1146"/>
                    <a:pt x="2366" y="1146"/>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6" y="1147"/>
                    <a:pt x="2366" y="1147"/>
                  </a:cubicBezTo>
                  <a:cubicBezTo>
                    <a:pt x="2366" y="1147"/>
                    <a:pt x="2365" y="1147"/>
                    <a:pt x="2364" y="1147"/>
                  </a:cubicBezTo>
                  <a:cubicBezTo>
                    <a:pt x="2363" y="1147"/>
                    <a:pt x="2361" y="1147"/>
                    <a:pt x="2359" y="1147"/>
                  </a:cubicBezTo>
                  <a:cubicBezTo>
                    <a:pt x="2359" y="1147"/>
                    <a:pt x="2358" y="1147"/>
                    <a:pt x="2356" y="1147"/>
                  </a:cubicBezTo>
                  <a:cubicBezTo>
                    <a:pt x="2356" y="1147"/>
                    <a:pt x="2355" y="1147"/>
                    <a:pt x="2355" y="1147"/>
                  </a:cubicBezTo>
                  <a:cubicBezTo>
                    <a:pt x="2354" y="1147"/>
                    <a:pt x="2354" y="1147"/>
                    <a:pt x="2353" y="1147"/>
                  </a:cubicBezTo>
                  <a:cubicBezTo>
                    <a:pt x="2349" y="1148"/>
                    <a:pt x="2343" y="1148"/>
                    <a:pt x="2338" y="1149"/>
                  </a:cubicBezTo>
                  <a:cubicBezTo>
                    <a:pt x="2335" y="1149"/>
                    <a:pt x="2332" y="1149"/>
                    <a:pt x="2329" y="1149"/>
                  </a:cubicBezTo>
                  <a:cubicBezTo>
                    <a:pt x="2328" y="1149"/>
                    <a:pt x="2327" y="1149"/>
                    <a:pt x="2326" y="1149"/>
                  </a:cubicBezTo>
                  <a:cubicBezTo>
                    <a:pt x="2326" y="1148"/>
                    <a:pt x="2327" y="1148"/>
                    <a:pt x="2327" y="1148"/>
                  </a:cubicBezTo>
                  <a:cubicBezTo>
                    <a:pt x="2328" y="1148"/>
                    <a:pt x="2328" y="1147"/>
                    <a:pt x="2329" y="1147"/>
                  </a:cubicBezTo>
                  <a:cubicBezTo>
                    <a:pt x="2330" y="1146"/>
                    <a:pt x="2331" y="1145"/>
                    <a:pt x="2332" y="1145"/>
                  </a:cubicBezTo>
                  <a:cubicBezTo>
                    <a:pt x="2332" y="1144"/>
                    <a:pt x="2333" y="1143"/>
                    <a:pt x="2334" y="1143"/>
                  </a:cubicBezTo>
                  <a:cubicBezTo>
                    <a:pt x="2334" y="1143"/>
                    <a:pt x="2334" y="1143"/>
                    <a:pt x="2334" y="1142"/>
                  </a:cubicBezTo>
                  <a:cubicBezTo>
                    <a:pt x="2335" y="1143"/>
                    <a:pt x="2335" y="1143"/>
                    <a:pt x="2335" y="1143"/>
                  </a:cubicBezTo>
                  <a:cubicBezTo>
                    <a:pt x="2349" y="1138"/>
                    <a:pt x="2354" y="1127"/>
                    <a:pt x="2359" y="1113"/>
                  </a:cubicBezTo>
                  <a:cubicBezTo>
                    <a:pt x="2345" y="1115"/>
                    <a:pt x="2338" y="1126"/>
                    <a:pt x="2335" y="1139"/>
                  </a:cubicBezTo>
                  <a:cubicBezTo>
                    <a:pt x="2334" y="1139"/>
                    <a:pt x="2333" y="1140"/>
                    <a:pt x="2333" y="1141"/>
                  </a:cubicBezTo>
                  <a:cubicBezTo>
                    <a:pt x="2332" y="1141"/>
                    <a:pt x="2331" y="1142"/>
                    <a:pt x="2330" y="1143"/>
                  </a:cubicBezTo>
                  <a:cubicBezTo>
                    <a:pt x="2329" y="1143"/>
                    <a:pt x="2329" y="1144"/>
                    <a:pt x="2328" y="1144"/>
                  </a:cubicBezTo>
                  <a:cubicBezTo>
                    <a:pt x="2327" y="1145"/>
                    <a:pt x="2326" y="1145"/>
                    <a:pt x="2326" y="1146"/>
                  </a:cubicBezTo>
                  <a:cubicBezTo>
                    <a:pt x="2325" y="1146"/>
                    <a:pt x="2324" y="1147"/>
                    <a:pt x="2324" y="1147"/>
                  </a:cubicBezTo>
                  <a:cubicBezTo>
                    <a:pt x="2323" y="1147"/>
                    <a:pt x="2323" y="1147"/>
                    <a:pt x="2323" y="1147"/>
                  </a:cubicBezTo>
                  <a:cubicBezTo>
                    <a:pt x="2323" y="1147"/>
                    <a:pt x="2323" y="1147"/>
                    <a:pt x="2323" y="1148"/>
                  </a:cubicBezTo>
                  <a:cubicBezTo>
                    <a:pt x="2322" y="1148"/>
                    <a:pt x="2322" y="1148"/>
                    <a:pt x="2322" y="1148"/>
                  </a:cubicBezTo>
                  <a:cubicBezTo>
                    <a:pt x="2321" y="1148"/>
                    <a:pt x="2321" y="1148"/>
                    <a:pt x="2320" y="1148"/>
                  </a:cubicBezTo>
                  <a:cubicBezTo>
                    <a:pt x="2317" y="1148"/>
                    <a:pt x="2314" y="1148"/>
                    <a:pt x="2310" y="1149"/>
                  </a:cubicBezTo>
                  <a:cubicBezTo>
                    <a:pt x="2310" y="1149"/>
                    <a:pt x="2310" y="1149"/>
                    <a:pt x="2310" y="1149"/>
                  </a:cubicBezTo>
                  <a:cubicBezTo>
                    <a:pt x="2309" y="1150"/>
                    <a:pt x="2309" y="1150"/>
                    <a:pt x="2309" y="1150"/>
                  </a:cubicBezTo>
                  <a:cubicBezTo>
                    <a:pt x="2309" y="1150"/>
                    <a:pt x="2309" y="1150"/>
                    <a:pt x="2309" y="1150"/>
                  </a:cubicBezTo>
                  <a:cubicBezTo>
                    <a:pt x="2308" y="1150"/>
                    <a:pt x="2308" y="1150"/>
                    <a:pt x="2308" y="1150"/>
                  </a:cubicBezTo>
                  <a:cubicBezTo>
                    <a:pt x="2307" y="1151"/>
                    <a:pt x="2307" y="1151"/>
                    <a:pt x="2306" y="1152"/>
                  </a:cubicBezTo>
                  <a:cubicBezTo>
                    <a:pt x="2305" y="1153"/>
                    <a:pt x="2304" y="1154"/>
                    <a:pt x="2303" y="1155"/>
                  </a:cubicBezTo>
                  <a:cubicBezTo>
                    <a:pt x="2301" y="1158"/>
                    <a:pt x="2299" y="1160"/>
                    <a:pt x="2297" y="1162"/>
                  </a:cubicBezTo>
                  <a:cubicBezTo>
                    <a:pt x="2297" y="1162"/>
                    <a:pt x="2297" y="1162"/>
                    <a:pt x="2297" y="1163"/>
                  </a:cubicBezTo>
                  <a:cubicBezTo>
                    <a:pt x="2296" y="1163"/>
                    <a:pt x="2296" y="1163"/>
                    <a:pt x="2296" y="1163"/>
                  </a:cubicBezTo>
                  <a:cubicBezTo>
                    <a:pt x="2296" y="1163"/>
                    <a:pt x="2295" y="1164"/>
                    <a:pt x="2295" y="1164"/>
                  </a:cubicBezTo>
                  <a:cubicBezTo>
                    <a:pt x="2295" y="1164"/>
                    <a:pt x="2295" y="1164"/>
                    <a:pt x="2294" y="1164"/>
                  </a:cubicBezTo>
                  <a:cubicBezTo>
                    <a:pt x="2293" y="1165"/>
                    <a:pt x="2292" y="1165"/>
                    <a:pt x="2291" y="1166"/>
                  </a:cubicBezTo>
                  <a:cubicBezTo>
                    <a:pt x="2290" y="1166"/>
                    <a:pt x="2289" y="1166"/>
                    <a:pt x="2288" y="1167"/>
                  </a:cubicBezTo>
                  <a:cubicBezTo>
                    <a:pt x="2288" y="1167"/>
                    <a:pt x="2288" y="1167"/>
                    <a:pt x="2287" y="1167"/>
                  </a:cubicBezTo>
                  <a:cubicBezTo>
                    <a:pt x="2287" y="1167"/>
                    <a:pt x="2286" y="1167"/>
                    <a:pt x="2286" y="1167"/>
                  </a:cubicBezTo>
                  <a:cubicBezTo>
                    <a:pt x="2284" y="1168"/>
                    <a:pt x="2282" y="1168"/>
                    <a:pt x="2281" y="1168"/>
                  </a:cubicBezTo>
                  <a:cubicBezTo>
                    <a:pt x="2280" y="1168"/>
                    <a:pt x="2280" y="1168"/>
                    <a:pt x="2279" y="1168"/>
                  </a:cubicBezTo>
                  <a:cubicBezTo>
                    <a:pt x="2278" y="1167"/>
                    <a:pt x="2277" y="1166"/>
                    <a:pt x="2275" y="1164"/>
                  </a:cubicBezTo>
                  <a:cubicBezTo>
                    <a:pt x="2272" y="1162"/>
                    <a:pt x="2270" y="1160"/>
                    <a:pt x="2267" y="1157"/>
                  </a:cubicBezTo>
                  <a:cubicBezTo>
                    <a:pt x="2264" y="1155"/>
                    <a:pt x="2261" y="1153"/>
                    <a:pt x="2259" y="1150"/>
                  </a:cubicBezTo>
                  <a:cubicBezTo>
                    <a:pt x="2253" y="1145"/>
                    <a:pt x="2248" y="1139"/>
                    <a:pt x="2244" y="1133"/>
                  </a:cubicBezTo>
                  <a:cubicBezTo>
                    <a:pt x="2242" y="1129"/>
                    <a:pt x="2239" y="1126"/>
                    <a:pt x="2237" y="1123"/>
                  </a:cubicBezTo>
                  <a:cubicBezTo>
                    <a:pt x="2236" y="1122"/>
                    <a:pt x="2236" y="1121"/>
                    <a:pt x="2235" y="1120"/>
                  </a:cubicBezTo>
                  <a:cubicBezTo>
                    <a:pt x="2234" y="1119"/>
                    <a:pt x="2233" y="1119"/>
                    <a:pt x="2233" y="1118"/>
                  </a:cubicBezTo>
                  <a:cubicBezTo>
                    <a:pt x="2231" y="1116"/>
                    <a:pt x="2230" y="1115"/>
                    <a:pt x="2228" y="1114"/>
                  </a:cubicBezTo>
                  <a:cubicBezTo>
                    <a:pt x="2226" y="1112"/>
                    <a:pt x="2223" y="1110"/>
                    <a:pt x="2220" y="1109"/>
                  </a:cubicBezTo>
                  <a:cubicBezTo>
                    <a:pt x="2220" y="1107"/>
                    <a:pt x="2219" y="1106"/>
                    <a:pt x="2219" y="1105"/>
                  </a:cubicBezTo>
                  <a:cubicBezTo>
                    <a:pt x="2219" y="1105"/>
                    <a:pt x="2219" y="1105"/>
                    <a:pt x="2219" y="1105"/>
                  </a:cubicBezTo>
                  <a:cubicBezTo>
                    <a:pt x="2220" y="1105"/>
                    <a:pt x="2220" y="1105"/>
                    <a:pt x="2221" y="1105"/>
                  </a:cubicBezTo>
                  <a:cubicBezTo>
                    <a:pt x="2224" y="1104"/>
                    <a:pt x="2227" y="1103"/>
                    <a:pt x="2230" y="1101"/>
                  </a:cubicBezTo>
                  <a:cubicBezTo>
                    <a:pt x="2230" y="1101"/>
                    <a:pt x="2230" y="1101"/>
                    <a:pt x="2231" y="1101"/>
                  </a:cubicBezTo>
                  <a:cubicBezTo>
                    <a:pt x="2231" y="1100"/>
                    <a:pt x="2231" y="1100"/>
                    <a:pt x="2232" y="1100"/>
                  </a:cubicBezTo>
                  <a:cubicBezTo>
                    <a:pt x="2232" y="1099"/>
                    <a:pt x="2232" y="1099"/>
                    <a:pt x="2232" y="1099"/>
                  </a:cubicBezTo>
                  <a:cubicBezTo>
                    <a:pt x="2233" y="1099"/>
                    <a:pt x="2233" y="1099"/>
                    <a:pt x="2233" y="1099"/>
                  </a:cubicBezTo>
                  <a:cubicBezTo>
                    <a:pt x="2233" y="1099"/>
                    <a:pt x="2233" y="1098"/>
                    <a:pt x="2233" y="1098"/>
                  </a:cubicBezTo>
                  <a:cubicBezTo>
                    <a:pt x="2235" y="1096"/>
                    <a:pt x="2236" y="1095"/>
                    <a:pt x="2237" y="1094"/>
                  </a:cubicBezTo>
                  <a:cubicBezTo>
                    <a:pt x="2237" y="1093"/>
                    <a:pt x="2237" y="1092"/>
                    <a:pt x="2238" y="1091"/>
                  </a:cubicBezTo>
                  <a:cubicBezTo>
                    <a:pt x="2238" y="1091"/>
                    <a:pt x="2239" y="1090"/>
                    <a:pt x="2239" y="1089"/>
                  </a:cubicBezTo>
                  <a:cubicBezTo>
                    <a:pt x="2240" y="1088"/>
                    <a:pt x="2240" y="1088"/>
                    <a:pt x="2241" y="1087"/>
                  </a:cubicBezTo>
                  <a:cubicBezTo>
                    <a:pt x="2241" y="1086"/>
                    <a:pt x="2242" y="1086"/>
                    <a:pt x="2242" y="1085"/>
                  </a:cubicBezTo>
                  <a:cubicBezTo>
                    <a:pt x="2243" y="1085"/>
                    <a:pt x="2243" y="1084"/>
                    <a:pt x="2244" y="1084"/>
                  </a:cubicBezTo>
                  <a:cubicBezTo>
                    <a:pt x="2244" y="1084"/>
                    <a:pt x="2244" y="1084"/>
                    <a:pt x="2244" y="1084"/>
                  </a:cubicBezTo>
                  <a:cubicBezTo>
                    <a:pt x="2244" y="1084"/>
                    <a:pt x="2245" y="1084"/>
                    <a:pt x="2245" y="1084"/>
                  </a:cubicBezTo>
                  <a:cubicBezTo>
                    <a:pt x="2245" y="1084"/>
                    <a:pt x="2245" y="1084"/>
                    <a:pt x="2246" y="1084"/>
                  </a:cubicBezTo>
                  <a:cubicBezTo>
                    <a:pt x="2246" y="1084"/>
                    <a:pt x="2246" y="1084"/>
                    <a:pt x="2246" y="1084"/>
                  </a:cubicBezTo>
                  <a:cubicBezTo>
                    <a:pt x="2247" y="1084"/>
                    <a:pt x="2247" y="1084"/>
                    <a:pt x="2247" y="1084"/>
                  </a:cubicBezTo>
                  <a:cubicBezTo>
                    <a:pt x="2248" y="1084"/>
                    <a:pt x="2248" y="1084"/>
                    <a:pt x="2249" y="1084"/>
                  </a:cubicBezTo>
                  <a:cubicBezTo>
                    <a:pt x="2249" y="1084"/>
                    <a:pt x="2249" y="1084"/>
                    <a:pt x="2249" y="1084"/>
                  </a:cubicBezTo>
                  <a:cubicBezTo>
                    <a:pt x="2250" y="1084"/>
                    <a:pt x="2250" y="1084"/>
                    <a:pt x="2250" y="1084"/>
                  </a:cubicBezTo>
                  <a:cubicBezTo>
                    <a:pt x="2251" y="1084"/>
                    <a:pt x="2251" y="1084"/>
                    <a:pt x="2252" y="1084"/>
                  </a:cubicBezTo>
                  <a:cubicBezTo>
                    <a:pt x="2253" y="1084"/>
                    <a:pt x="2254" y="1085"/>
                    <a:pt x="2255" y="1085"/>
                  </a:cubicBezTo>
                  <a:cubicBezTo>
                    <a:pt x="2256" y="1085"/>
                    <a:pt x="2257" y="1086"/>
                    <a:pt x="2258" y="1086"/>
                  </a:cubicBezTo>
                  <a:cubicBezTo>
                    <a:pt x="2258" y="1086"/>
                    <a:pt x="2258" y="1086"/>
                    <a:pt x="2258" y="1086"/>
                  </a:cubicBezTo>
                  <a:cubicBezTo>
                    <a:pt x="2258" y="1086"/>
                    <a:pt x="2258" y="1087"/>
                    <a:pt x="2257" y="1087"/>
                  </a:cubicBezTo>
                  <a:cubicBezTo>
                    <a:pt x="2258" y="1087"/>
                    <a:pt x="2259" y="1088"/>
                    <a:pt x="2260" y="1088"/>
                  </a:cubicBezTo>
                  <a:cubicBezTo>
                    <a:pt x="2258" y="1088"/>
                    <a:pt x="2258" y="1088"/>
                    <a:pt x="2258" y="1088"/>
                  </a:cubicBezTo>
                  <a:cubicBezTo>
                    <a:pt x="2254" y="1107"/>
                    <a:pt x="2274" y="1100"/>
                    <a:pt x="2282" y="1105"/>
                  </a:cubicBezTo>
                  <a:cubicBezTo>
                    <a:pt x="2280" y="1097"/>
                    <a:pt x="2270" y="1077"/>
                    <a:pt x="2259" y="1085"/>
                  </a:cubicBezTo>
                  <a:cubicBezTo>
                    <a:pt x="2259" y="1085"/>
                    <a:pt x="2259" y="1085"/>
                    <a:pt x="2258" y="1084"/>
                  </a:cubicBezTo>
                  <a:cubicBezTo>
                    <a:pt x="2257" y="1084"/>
                    <a:pt x="2256" y="1084"/>
                    <a:pt x="2255" y="1083"/>
                  </a:cubicBezTo>
                  <a:cubicBezTo>
                    <a:pt x="2254" y="1083"/>
                    <a:pt x="2253" y="1083"/>
                    <a:pt x="2252" y="1083"/>
                  </a:cubicBezTo>
                  <a:cubicBezTo>
                    <a:pt x="2251" y="1082"/>
                    <a:pt x="2251" y="1082"/>
                    <a:pt x="2250" y="1082"/>
                  </a:cubicBezTo>
                  <a:cubicBezTo>
                    <a:pt x="2250" y="1082"/>
                    <a:pt x="2250" y="1082"/>
                    <a:pt x="2250" y="1082"/>
                  </a:cubicBezTo>
                  <a:cubicBezTo>
                    <a:pt x="2249" y="1082"/>
                    <a:pt x="2249" y="1082"/>
                    <a:pt x="2249" y="1082"/>
                  </a:cubicBezTo>
                  <a:cubicBezTo>
                    <a:pt x="2248" y="1082"/>
                    <a:pt x="2248" y="1082"/>
                    <a:pt x="2248" y="1082"/>
                  </a:cubicBezTo>
                  <a:cubicBezTo>
                    <a:pt x="2247" y="1082"/>
                    <a:pt x="2247" y="1082"/>
                    <a:pt x="2246" y="1082"/>
                  </a:cubicBezTo>
                  <a:cubicBezTo>
                    <a:pt x="2246" y="1082"/>
                    <a:pt x="2246" y="1082"/>
                    <a:pt x="2246" y="1082"/>
                  </a:cubicBezTo>
                  <a:cubicBezTo>
                    <a:pt x="2245" y="1082"/>
                    <a:pt x="2245" y="1082"/>
                    <a:pt x="2245" y="1082"/>
                  </a:cubicBezTo>
                  <a:cubicBezTo>
                    <a:pt x="2246" y="1081"/>
                    <a:pt x="2248" y="1079"/>
                    <a:pt x="2250" y="1078"/>
                  </a:cubicBezTo>
                  <a:cubicBezTo>
                    <a:pt x="2250" y="1077"/>
                    <a:pt x="2250" y="1077"/>
                    <a:pt x="2251" y="1077"/>
                  </a:cubicBezTo>
                  <a:cubicBezTo>
                    <a:pt x="2252" y="1076"/>
                    <a:pt x="2252" y="1076"/>
                    <a:pt x="2252" y="1076"/>
                  </a:cubicBezTo>
                  <a:cubicBezTo>
                    <a:pt x="2253" y="1075"/>
                    <a:pt x="2253" y="1075"/>
                    <a:pt x="2254" y="1074"/>
                  </a:cubicBezTo>
                  <a:cubicBezTo>
                    <a:pt x="2255" y="1074"/>
                    <a:pt x="2255" y="1073"/>
                    <a:pt x="2256" y="1073"/>
                  </a:cubicBezTo>
                  <a:cubicBezTo>
                    <a:pt x="2257" y="1072"/>
                    <a:pt x="2258" y="1072"/>
                    <a:pt x="2258" y="1072"/>
                  </a:cubicBezTo>
                  <a:cubicBezTo>
                    <a:pt x="2261" y="1070"/>
                    <a:pt x="2264" y="1068"/>
                    <a:pt x="2267" y="1067"/>
                  </a:cubicBezTo>
                  <a:cubicBezTo>
                    <a:pt x="2268" y="1067"/>
                    <a:pt x="2270" y="1066"/>
                    <a:pt x="2271" y="1066"/>
                  </a:cubicBezTo>
                  <a:cubicBezTo>
                    <a:pt x="2271" y="1066"/>
                    <a:pt x="2271" y="1066"/>
                    <a:pt x="2271" y="1066"/>
                  </a:cubicBezTo>
                  <a:cubicBezTo>
                    <a:pt x="2271" y="1066"/>
                    <a:pt x="2271" y="1066"/>
                    <a:pt x="2272" y="1065"/>
                  </a:cubicBezTo>
                  <a:cubicBezTo>
                    <a:pt x="2284" y="1066"/>
                    <a:pt x="2296" y="1069"/>
                    <a:pt x="2311" y="1071"/>
                  </a:cubicBezTo>
                  <a:cubicBezTo>
                    <a:pt x="2305" y="1068"/>
                    <a:pt x="2298" y="1065"/>
                    <a:pt x="2291" y="1063"/>
                  </a:cubicBezTo>
                  <a:cubicBezTo>
                    <a:pt x="2292" y="1062"/>
                    <a:pt x="2293" y="1063"/>
                    <a:pt x="2294" y="1063"/>
                  </a:cubicBezTo>
                  <a:cubicBezTo>
                    <a:pt x="2295" y="1062"/>
                    <a:pt x="2296" y="1062"/>
                    <a:pt x="2296" y="1062"/>
                  </a:cubicBezTo>
                  <a:cubicBezTo>
                    <a:pt x="2299" y="1063"/>
                    <a:pt x="2301" y="1063"/>
                    <a:pt x="2301" y="1063"/>
                  </a:cubicBezTo>
                  <a:cubicBezTo>
                    <a:pt x="2301" y="1063"/>
                    <a:pt x="2301" y="1063"/>
                    <a:pt x="2300" y="1062"/>
                  </a:cubicBezTo>
                  <a:cubicBezTo>
                    <a:pt x="2299" y="1062"/>
                    <a:pt x="2298" y="1062"/>
                    <a:pt x="2297" y="1061"/>
                  </a:cubicBezTo>
                  <a:cubicBezTo>
                    <a:pt x="2296" y="1061"/>
                    <a:pt x="2295" y="1061"/>
                    <a:pt x="2294" y="1061"/>
                  </a:cubicBezTo>
                  <a:cubicBezTo>
                    <a:pt x="2293" y="1060"/>
                    <a:pt x="2292" y="1060"/>
                    <a:pt x="2291" y="1060"/>
                  </a:cubicBezTo>
                  <a:cubicBezTo>
                    <a:pt x="2290" y="1060"/>
                    <a:pt x="2289" y="1060"/>
                    <a:pt x="2288" y="1060"/>
                  </a:cubicBezTo>
                  <a:cubicBezTo>
                    <a:pt x="2287" y="1060"/>
                    <a:pt x="2287" y="1060"/>
                    <a:pt x="2286" y="1060"/>
                  </a:cubicBezTo>
                  <a:cubicBezTo>
                    <a:pt x="2285" y="1060"/>
                    <a:pt x="2285" y="1060"/>
                    <a:pt x="2284" y="1060"/>
                  </a:cubicBezTo>
                  <a:cubicBezTo>
                    <a:pt x="2284" y="1060"/>
                    <a:pt x="2283" y="1060"/>
                    <a:pt x="2283" y="1060"/>
                  </a:cubicBezTo>
                  <a:cubicBezTo>
                    <a:pt x="2283" y="1060"/>
                    <a:pt x="2283" y="1060"/>
                    <a:pt x="2283" y="1060"/>
                  </a:cubicBezTo>
                  <a:cubicBezTo>
                    <a:pt x="2281" y="1060"/>
                    <a:pt x="2280" y="1059"/>
                    <a:pt x="2279" y="1059"/>
                  </a:cubicBezTo>
                  <a:cubicBezTo>
                    <a:pt x="2279" y="1058"/>
                    <a:pt x="2280" y="1057"/>
                    <a:pt x="2281" y="1056"/>
                  </a:cubicBezTo>
                  <a:cubicBezTo>
                    <a:pt x="2281" y="1056"/>
                    <a:pt x="2282" y="1055"/>
                    <a:pt x="2282" y="1054"/>
                  </a:cubicBezTo>
                  <a:cubicBezTo>
                    <a:pt x="2283" y="1053"/>
                    <a:pt x="2283" y="1052"/>
                    <a:pt x="2283" y="1052"/>
                  </a:cubicBezTo>
                  <a:cubicBezTo>
                    <a:pt x="2283" y="1052"/>
                    <a:pt x="2283" y="1052"/>
                    <a:pt x="2283" y="1052"/>
                  </a:cubicBezTo>
                  <a:cubicBezTo>
                    <a:pt x="2284" y="1050"/>
                    <a:pt x="2284" y="1050"/>
                    <a:pt x="2284" y="1050"/>
                  </a:cubicBezTo>
                  <a:cubicBezTo>
                    <a:pt x="2287" y="1050"/>
                    <a:pt x="2290" y="1050"/>
                    <a:pt x="2292" y="1048"/>
                  </a:cubicBezTo>
                  <a:cubicBezTo>
                    <a:pt x="2294" y="1051"/>
                    <a:pt x="2296" y="1053"/>
                    <a:pt x="2298" y="1056"/>
                  </a:cubicBezTo>
                  <a:cubicBezTo>
                    <a:pt x="2301" y="1059"/>
                    <a:pt x="2303" y="1061"/>
                    <a:pt x="2306" y="1064"/>
                  </a:cubicBezTo>
                  <a:cubicBezTo>
                    <a:pt x="2308" y="1067"/>
                    <a:pt x="2311" y="1070"/>
                    <a:pt x="2314" y="1072"/>
                  </a:cubicBezTo>
                  <a:cubicBezTo>
                    <a:pt x="2315" y="1073"/>
                    <a:pt x="2315" y="1073"/>
                    <a:pt x="2315" y="1073"/>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7" y="1074"/>
                    <a:pt x="2317" y="1074"/>
                    <a:pt x="2317" y="1074"/>
                  </a:cubicBezTo>
                  <a:cubicBezTo>
                    <a:pt x="2318" y="1075"/>
                    <a:pt x="2318" y="1075"/>
                    <a:pt x="2318" y="1075"/>
                  </a:cubicBezTo>
                  <a:cubicBezTo>
                    <a:pt x="2319" y="1075"/>
                    <a:pt x="2319" y="1075"/>
                    <a:pt x="2319" y="1075"/>
                  </a:cubicBezTo>
                  <a:cubicBezTo>
                    <a:pt x="2319" y="1075"/>
                    <a:pt x="2319" y="1076"/>
                    <a:pt x="2319" y="1076"/>
                  </a:cubicBezTo>
                  <a:cubicBezTo>
                    <a:pt x="2319" y="1077"/>
                    <a:pt x="2319" y="1077"/>
                    <a:pt x="2320" y="1077"/>
                  </a:cubicBezTo>
                  <a:cubicBezTo>
                    <a:pt x="2320" y="1078"/>
                    <a:pt x="2320" y="1078"/>
                    <a:pt x="2320" y="1078"/>
                  </a:cubicBezTo>
                  <a:cubicBezTo>
                    <a:pt x="2320" y="1078"/>
                    <a:pt x="2320" y="1079"/>
                    <a:pt x="2320" y="1079"/>
                  </a:cubicBezTo>
                  <a:cubicBezTo>
                    <a:pt x="2320" y="1079"/>
                    <a:pt x="2321" y="1080"/>
                    <a:pt x="2321" y="1080"/>
                  </a:cubicBezTo>
                  <a:cubicBezTo>
                    <a:pt x="2321" y="1081"/>
                    <a:pt x="2321" y="1081"/>
                    <a:pt x="2321" y="1082"/>
                  </a:cubicBezTo>
                  <a:cubicBezTo>
                    <a:pt x="2321" y="1082"/>
                    <a:pt x="2322" y="1083"/>
                    <a:pt x="2322" y="1083"/>
                  </a:cubicBezTo>
                  <a:cubicBezTo>
                    <a:pt x="2322" y="1083"/>
                    <a:pt x="2322" y="1084"/>
                    <a:pt x="2322" y="1084"/>
                  </a:cubicBezTo>
                  <a:cubicBezTo>
                    <a:pt x="2322" y="1084"/>
                    <a:pt x="2322" y="1085"/>
                    <a:pt x="2322" y="1086"/>
                  </a:cubicBezTo>
                  <a:cubicBezTo>
                    <a:pt x="2322" y="1087"/>
                    <a:pt x="2323" y="1088"/>
                    <a:pt x="2323" y="1090"/>
                  </a:cubicBezTo>
                  <a:cubicBezTo>
                    <a:pt x="2323" y="1091"/>
                    <a:pt x="2322" y="1093"/>
                    <a:pt x="2322" y="1094"/>
                  </a:cubicBezTo>
                  <a:cubicBezTo>
                    <a:pt x="2322" y="1095"/>
                    <a:pt x="2322" y="1095"/>
                    <a:pt x="2322" y="1095"/>
                  </a:cubicBezTo>
                  <a:cubicBezTo>
                    <a:pt x="2322" y="1095"/>
                    <a:pt x="2322" y="1095"/>
                    <a:pt x="2321" y="1094"/>
                  </a:cubicBezTo>
                  <a:cubicBezTo>
                    <a:pt x="2321" y="1096"/>
                    <a:pt x="2321" y="1097"/>
                    <a:pt x="2321" y="1098"/>
                  </a:cubicBezTo>
                  <a:cubicBezTo>
                    <a:pt x="2319" y="1096"/>
                    <a:pt x="2319" y="1096"/>
                    <a:pt x="2319" y="1096"/>
                  </a:cubicBezTo>
                  <a:cubicBezTo>
                    <a:pt x="2290" y="1105"/>
                    <a:pt x="2309" y="1124"/>
                    <a:pt x="2306" y="1137"/>
                  </a:cubicBezTo>
                  <a:cubicBezTo>
                    <a:pt x="2317" y="1128"/>
                    <a:pt x="2342" y="1103"/>
                    <a:pt x="2325" y="1096"/>
                  </a:cubicBezTo>
                  <a:cubicBezTo>
                    <a:pt x="2325" y="1095"/>
                    <a:pt x="2325" y="1095"/>
                    <a:pt x="2325" y="1094"/>
                  </a:cubicBezTo>
                  <a:cubicBezTo>
                    <a:pt x="2325" y="1092"/>
                    <a:pt x="2325" y="1091"/>
                    <a:pt x="2325" y="1089"/>
                  </a:cubicBezTo>
                  <a:cubicBezTo>
                    <a:pt x="2325" y="1088"/>
                    <a:pt x="2325" y="1086"/>
                    <a:pt x="2325" y="1085"/>
                  </a:cubicBezTo>
                  <a:cubicBezTo>
                    <a:pt x="2325" y="1084"/>
                    <a:pt x="2324" y="1084"/>
                    <a:pt x="2324" y="1083"/>
                  </a:cubicBezTo>
                  <a:cubicBezTo>
                    <a:pt x="2324" y="1083"/>
                    <a:pt x="2324" y="1082"/>
                    <a:pt x="2324" y="1082"/>
                  </a:cubicBezTo>
                  <a:cubicBezTo>
                    <a:pt x="2324" y="1082"/>
                    <a:pt x="2324" y="1081"/>
                    <a:pt x="2324" y="1081"/>
                  </a:cubicBezTo>
                  <a:cubicBezTo>
                    <a:pt x="2324" y="1080"/>
                    <a:pt x="2323" y="1080"/>
                    <a:pt x="2323" y="1079"/>
                  </a:cubicBezTo>
                  <a:cubicBezTo>
                    <a:pt x="2323" y="1079"/>
                    <a:pt x="2323" y="1078"/>
                    <a:pt x="2323" y="1078"/>
                  </a:cubicBezTo>
                  <a:cubicBezTo>
                    <a:pt x="2322" y="1077"/>
                    <a:pt x="2322" y="1077"/>
                    <a:pt x="2322" y="1077"/>
                  </a:cubicBezTo>
                  <a:cubicBezTo>
                    <a:pt x="2323" y="1077"/>
                    <a:pt x="2324" y="1078"/>
                    <a:pt x="2325" y="1078"/>
                  </a:cubicBezTo>
                  <a:cubicBezTo>
                    <a:pt x="2326" y="1078"/>
                    <a:pt x="2327" y="1079"/>
                    <a:pt x="2328" y="1079"/>
                  </a:cubicBezTo>
                  <a:cubicBezTo>
                    <a:pt x="2329" y="1079"/>
                    <a:pt x="2330" y="1080"/>
                    <a:pt x="2331" y="1080"/>
                  </a:cubicBezTo>
                  <a:cubicBezTo>
                    <a:pt x="2332" y="1080"/>
                    <a:pt x="2333" y="1080"/>
                    <a:pt x="2334" y="1081"/>
                  </a:cubicBezTo>
                  <a:cubicBezTo>
                    <a:pt x="2335" y="1081"/>
                    <a:pt x="2336" y="1081"/>
                    <a:pt x="2337" y="1081"/>
                  </a:cubicBezTo>
                  <a:cubicBezTo>
                    <a:pt x="2338" y="1081"/>
                    <a:pt x="2339" y="1082"/>
                    <a:pt x="2340" y="1082"/>
                  </a:cubicBezTo>
                  <a:cubicBezTo>
                    <a:pt x="2342" y="1082"/>
                    <a:pt x="2343" y="1082"/>
                    <a:pt x="2344" y="1082"/>
                  </a:cubicBezTo>
                  <a:cubicBezTo>
                    <a:pt x="2345" y="1082"/>
                    <a:pt x="2346" y="1082"/>
                    <a:pt x="2347" y="1082"/>
                  </a:cubicBezTo>
                  <a:cubicBezTo>
                    <a:pt x="2348" y="1082"/>
                    <a:pt x="2349" y="1082"/>
                    <a:pt x="2350" y="1082"/>
                  </a:cubicBezTo>
                  <a:cubicBezTo>
                    <a:pt x="2352" y="1082"/>
                    <a:pt x="2354" y="1082"/>
                    <a:pt x="2356" y="1081"/>
                  </a:cubicBezTo>
                  <a:cubicBezTo>
                    <a:pt x="2357" y="1081"/>
                    <a:pt x="2358" y="1081"/>
                    <a:pt x="2359" y="1081"/>
                  </a:cubicBezTo>
                  <a:cubicBezTo>
                    <a:pt x="2360" y="1081"/>
                    <a:pt x="2361" y="1081"/>
                    <a:pt x="2362" y="1081"/>
                  </a:cubicBezTo>
                  <a:cubicBezTo>
                    <a:pt x="2362" y="1080"/>
                    <a:pt x="2363" y="1080"/>
                    <a:pt x="2363" y="1080"/>
                  </a:cubicBezTo>
                  <a:cubicBezTo>
                    <a:pt x="2363" y="1080"/>
                    <a:pt x="2363" y="1080"/>
                    <a:pt x="2363" y="1080"/>
                  </a:cubicBezTo>
                  <a:cubicBezTo>
                    <a:pt x="2364" y="1080"/>
                    <a:pt x="2364" y="1080"/>
                    <a:pt x="2364" y="1080"/>
                  </a:cubicBezTo>
                  <a:cubicBezTo>
                    <a:pt x="2364" y="1080"/>
                    <a:pt x="2364" y="1080"/>
                    <a:pt x="2364" y="1080"/>
                  </a:cubicBezTo>
                  <a:cubicBezTo>
                    <a:pt x="2365" y="1080"/>
                    <a:pt x="2365" y="1080"/>
                    <a:pt x="2365" y="1080"/>
                  </a:cubicBezTo>
                  <a:cubicBezTo>
                    <a:pt x="2366" y="1080"/>
                    <a:pt x="2367" y="1080"/>
                    <a:pt x="2368" y="1080"/>
                  </a:cubicBezTo>
                  <a:cubicBezTo>
                    <a:pt x="2368" y="1080"/>
                    <a:pt x="2369" y="1081"/>
                    <a:pt x="2370" y="1081"/>
                  </a:cubicBezTo>
                  <a:cubicBezTo>
                    <a:pt x="2371" y="1081"/>
                    <a:pt x="2372" y="1081"/>
                    <a:pt x="2373" y="1081"/>
                  </a:cubicBezTo>
                  <a:cubicBezTo>
                    <a:pt x="2374" y="1081"/>
                    <a:pt x="2375" y="1081"/>
                    <a:pt x="2376" y="1082"/>
                  </a:cubicBezTo>
                  <a:cubicBezTo>
                    <a:pt x="2376" y="1082"/>
                    <a:pt x="2377" y="1082"/>
                    <a:pt x="2377" y="1082"/>
                  </a:cubicBezTo>
                  <a:cubicBezTo>
                    <a:pt x="2377" y="1082"/>
                    <a:pt x="2377" y="1082"/>
                    <a:pt x="2377" y="1082"/>
                  </a:cubicBezTo>
                  <a:cubicBezTo>
                    <a:pt x="2378" y="1082"/>
                    <a:pt x="2379" y="1084"/>
                    <a:pt x="2380" y="1084"/>
                  </a:cubicBezTo>
                  <a:cubicBezTo>
                    <a:pt x="2381" y="1084"/>
                    <a:pt x="2381" y="1084"/>
                    <a:pt x="2381" y="1084"/>
                  </a:cubicBezTo>
                  <a:cubicBezTo>
                    <a:pt x="2376" y="1091"/>
                    <a:pt x="2387" y="1091"/>
                    <a:pt x="2391" y="1092"/>
                  </a:cubicBezTo>
                  <a:cubicBezTo>
                    <a:pt x="2398" y="1094"/>
                    <a:pt x="2399" y="1096"/>
                    <a:pt x="2404" y="1100"/>
                  </a:cubicBezTo>
                  <a:cubicBezTo>
                    <a:pt x="2405" y="1090"/>
                    <a:pt x="2395" y="1071"/>
                    <a:pt x="2379" y="1080"/>
                  </a:cubicBezTo>
                  <a:cubicBezTo>
                    <a:pt x="2378" y="1080"/>
                    <a:pt x="2378" y="1080"/>
                    <a:pt x="2377" y="1080"/>
                  </a:cubicBezTo>
                  <a:cubicBezTo>
                    <a:pt x="2376" y="1080"/>
                    <a:pt x="2375" y="1080"/>
                    <a:pt x="2374" y="1080"/>
                  </a:cubicBezTo>
                  <a:cubicBezTo>
                    <a:pt x="2373" y="1079"/>
                    <a:pt x="2372" y="1079"/>
                    <a:pt x="2371" y="1079"/>
                  </a:cubicBezTo>
                  <a:cubicBezTo>
                    <a:pt x="2370" y="1079"/>
                    <a:pt x="2369" y="1079"/>
                    <a:pt x="2368" y="1079"/>
                  </a:cubicBezTo>
                  <a:cubicBezTo>
                    <a:pt x="2369" y="1079"/>
                    <a:pt x="2369" y="1079"/>
                    <a:pt x="2369" y="1079"/>
                  </a:cubicBezTo>
                  <a:cubicBezTo>
                    <a:pt x="2370" y="1078"/>
                    <a:pt x="2371" y="1078"/>
                    <a:pt x="2372" y="1078"/>
                  </a:cubicBezTo>
                  <a:cubicBezTo>
                    <a:pt x="2375" y="1077"/>
                    <a:pt x="2377" y="1076"/>
                    <a:pt x="2379" y="1075"/>
                  </a:cubicBezTo>
                  <a:cubicBezTo>
                    <a:pt x="2381" y="1074"/>
                    <a:pt x="2382" y="1073"/>
                    <a:pt x="2384" y="1072"/>
                  </a:cubicBezTo>
                  <a:cubicBezTo>
                    <a:pt x="2385" y="1071"/>
                    <a:pt x="2385" y="1071"/>
                    <a:pt x="2385" y="1071"/>
                  </a:cubicBezTo>
                  <a:cubicBezTo>
                    <a:pt x="2385" y="1071"/>
                    <a:pt x="2385" y="1071"/>
                    <a:pt x="2383" y="1072"/>
                  </a:cubicBezTo>
                  <a:cubicBezTo>
                    <a:pt x="2382" y="1072"/>
                    <a:pt x="2381" y="1073"/>
                    <a:pt x="2379" y="1074"/>
                  </a:cubicBezTo>
                  <a:cubicBezTo>
                    <a:pt x="2377" y="1074"/>
                    <a:pt x="2374" y="1075"/>
                    <a:pt x="2371" y="1076"/>
                  </a:cubicBezTo>
                  <a:cubicBezTo>
                    <a:pt x="2371" y="1076"/>
                    <a:pt x="2370" y="1076"/>
                    <a:pt x="2369" y="1076"/>
                  </a:cubicBezTo>
                  <a:cubicBezTo>
                    <a:pt x="2368" y="1077"/>
                    <a:pt x="2368" y="1077"/>
                    <a:pt x="2367" y="1077"/>
                  </a:cubicBezTo>
                  <a:cubicBezTo>
                    <a:pt x="2365" y="1077"/>
                    <a:pt x="2363" y="1078"/>
                    <a:pt x="2362" y="1078"/>
                  </a:cubicBezTo>
                  <a:cubicBezTo>
                    <a:pt x="2361" y="1078"/>
                    <a:pt x="2360" y="1078"/>
                    <a:pt x="2359" y="1079"/>
                  </a:cubicBezTo>
                  <a:cubicBezTo>
                    <a:pt x="2358" y="1079"/>
                    <a:pt x="2357" y="1079"/>
                    <a:pt x="2356" y="1079"/>
                  </a:cubicBezTo>
                  <a:cubicBezTo>
                    <a:pt x="2354" y="1079"/>
                    <a:pt x="2352" y="1079"/>
                    <a:pt x="2350" y="1079"/>
                  </a:cubicBezTo>
                  <a:cubicBezTo>
                    <a:pt x="2349" y="1079"/>
                    <a:pt x="2349" y="1079"/>
                    <a:pt x="2348" y="1079"/>
                  </a:cubicBezTo>
                  <a:cubicBezTo>
                    <a:pt x="2347" y="1079"/>
                    <a:pt x="2345" y="1079"/>
                    <a:pt x="2344" y="1079"/>
                  </a:cubicBezTo>
                  <a:cubicBezTo>
                    <a:pt x="2343" y="1079"/>
                    <a:pt x="2342" y="1079"/>
                    <a:pt x="2341" y="1079"/>
                  </a:cubicBezTo>
                  <a:cubicBezTo>
                    <a:pt x="2340" y="1079"/>
                    <a:pt x="2339" y="1079"/>
                    <a:pt x="2338" y="1079"/>
                  </a:cubicBezTo>
                  <a:cubicBezTo>
                    <a:pt x="2337" y="1079"/>
                    <a:pt x="2336" y="1078"/>
                    <a:pt x="2335" y="1078"/>
                  </a:cubicBezTo>
                  <a:cubicBezTo>
                    <a:pt x="2334" y="1078"/>
                    <a:pt x="2333" y="1078"/>
                    <a:pt x="2332" y="1078"/>
                  </a:cubicBezTo>
                  <a:cubicBezTo>
                    <a:pt x="2331" y="1077"/>
                    <a:pt x="2330" y="1077"/>
                    <a:pt x="2329" y="1077"/>
                  </a:cubicBezTo>
                  <a:cubicBezTo>
                    <a:pt x="2329" y="1076"/>
                    <a:pt x="2328" y="1076"/>
                    <a:pt x="2327" y="1076"/>
                  </a:cubicBezTo>
                  <a:cubicBezTo>
                    <a:pt x="2326" y="1075"/>
                    <a:pt x="2325" y="1075"/>
                    <a:pt x="2324" y="1075"/>
                  </a:cubicBezTo>
                  <a:cubicBezTo>
                    <a:pt x="2323" y="1074"/>
                    <a:pt x="2323" y="1074"/>
                    <a:pt x="2323" y="1074"/>
                  </a:cubicBezTo>
                  <a:cubicBezTo>
                    <a:pt x="2322" y="1074"/>
                    <a:pt x="2322" y="1073"/>
                    <a:pt x="2321" y="1073"/>
                  </a:cubicBezTo>
                  <a:cubicBezTo>
                    <a:pt x="2320" y="1072"/>
                    <a:pt x="2320" y="1072"/>
                    <a:pt x="2320"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9" y="1072"/>
                    <a:pt x="2319" y="1072"/>
                    <a:pt x="2319" y="1072"/>
                  </a:cubicBezTo>
                  <a:cubicBezTo>
                    <a:pt x="2318" y="1071"/>
                    <a:pt x="2318" y="1071"/>
                    <a:pt x="2318" y="1071"/>
                  </a:cubicBezTo>
                  <a:cubicBezTo>
                    <a:pt x="2316" y="1070"/>
                    <a:pt x="2316" y="1070"/>
                    <a:pt x="2316" y="1070"/>
                  </a:cubicBezTo>
                  <a:cubicBezTo>
                    <a:pt x="2313" y="1068"/>
                    <a:pt x="2311" y="1065"/>
                    <a:pt x="2308" y="1062"/>
                  </a:cubicBezTo>
                  <a:cubicBezTo>
                    <a:pt x="2306" y="1060"/>
                    <a:pt x="2303" y="1057"/>
                    <a:pt x="2301" y="1054"/>
                  </a:cubicBezTo>
                  <a:cubicBezTo>
                    <a:pt x="2299" y="1051"/>
                    <a:pt x="2296" y="1049"/>
                    <a:pt x="2294" y="1046"/>
                  </a:cubicBezTo>
                  <a:cubicBezTo>
                    <a:pt x="2299" y="1041"/>
                    <a:pt x="2298" y="1032"/>
                    <a:pt x="2300" y="1024"/>
                  </a:cubicBezTo>
                  <a:cubicBezTo>
                    <a:pt x="2287" y="1024"/>
                    <a:pt x="2279" y="1028"/>
                    <a:pt x="2278" y="1036"/>
                  </a:cubicBezTo>
                  <a:cubicBezTo>
                    <a:pt x="2278" y="1036"/>
                    <a:pt x="2277" y="1035"/>
                    <a:pt x="2276" y="1035"/>
                  </a:cubicBezTo>
                  <a:cubicBezTo>
                    <a:pt x="2275" y="1035"/>
                    <a:pt x="2274" y="1034"/>
                    <a:pt x="2273" y="1034"/>
                  </a:cubicBezTo>
                  <a:cubicBezTo>
                    <a:pt x="2272" y="1034"/>
                    <a:pt x="2272" y="1034"/>
                    <a:pt x="2271" y="1034"/>
                  </a:cubicBezTo>
                  <a:cubicBezTo>
                    <a:pt x="2271" y="1034"/>
                    <a:pt x="2270" y="1034"/>
                    <a:pt x="2270" y="1034"/>
                  </a:cubicBezTo>
                  <a:cubicBezTo>
                    <a:pt x="2269" y="1034"/>
                    <a:pt x="2269" y="1034"/>
                    <a:pt x="2268" y="1034"/>
                  </a:cubicBezTo>
                  <a:cubicBezTo>
                    <a:pt x="2268" y="1034"/>
                    <a:pt x="2267" y="1034"/>
                    <a:pt x="2267" y="1034"/>
                  </a:cubicBezTo>
                  <a:cubicBezTo>
                    <a:pt x="2268" y="1033"/>
                    <a:pt x="2269" y="1033"/>
                    <a:pt x="2271" y="1032"/>
                  </a:cubicBezTo>
                  <a:cubicBezTo>
                    <a:pt x="2279" y="1028"/>
                    <a:pt x="2288" y="1024"/>
                    <a:pt x="2298" y="1021"/>
                  </a:cubicBezTo>
                  <a:cubicBezTo>
                    <a:pt x="2302" y="1019"/>
                    <a:pt x="2307" y="1017"/>
                    <a:pt x="2312" y="1016"/>
                  </a:cubicBezTo>
                  <a:cubicBezTo>
                    <a:pt x="2313" y="1016"/>
                    <a:pt x="2314" y="1015"/>
                    <a:pt x="2315" y="1015"/>
                  </a:cubicBezTo>
                  <a:cubicBezTo>
                    <a:pt x="2317" y="1015"/>
                    <a:pt x="2317" y="1015"/>
                    <a:pt x="2317" y="1015"/>
                  </a:cubicBezTo>
                  <a:cubicBezTo>
                    <a:pt x="2319" y="1014"/>
                    <a:pt x="2319" y="1014"/>
                    <a:pt x="2319" y="1014"/>
                  </a:cubicBezTo>
                  <a:cubicBezTo>
                    <a:pt x="2321" y="1014"/>
                    <a:pt x="2321" y="1014"/>
                    <a:pt x="2321"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2" y="1014"/>
                    <a:pt x="2322" y="1014"/>
                    <a:pt x="2322" y="1014"/>
                  </a:cubicBezTo>
                  <a:cubicBezTo>
                    <a:pt x="2324" y="1013"/>
                    <a:pt x="2325" y="1013"/>
                    <a:pt x="2326" y="1013"/>
                  </a:cubicBezTo>
                  <a:cubicBezTo>
                    <a:pt x="2333" y="1012"/>
                    <a:pt x="2339" y="1012"/>
                    <a:pt x="2346" y="1011"/>
                  </a:cubicBezTo>
                  <a:cubicBezTo>
                    <a:pt x="2346" y="1011"/>
                    <a:pt x="2346" y="1011"/>
                    <a:pt x="2346" y="1011"/>
                  </a:cubicBezTo>
                  <a:cubicBezTo>
                    <a:pt x="2349" y="1012"/>
                    <a:pt x="2352" y="1013"/>
                    <a:pt x="2355" y="1015"/>
                  </a:cubicBezTo>
                  <a:cubicBezTo>
                    <a:pt x="2355" y="1015"/>
                    <a:pt x="2356" y="1015"/>
                    <a:pt x="2357" y="1016"/>
                  </a:cubicBezTo>
                  <a:cubicBezTo>
                    <a:pt x="2358" y="1016"/>
                    <a:pt x="2358" y="1017"/>
                    <a:pt x="2359" y="1017"/>
                  </a:cubicBezTo>
                  <a:cubicBezTo>
                    <a:pt x="2360" y="1018"/>
                    <a:pt x="2362" y="1019"/>
                    <a:pt x="2363" y="1020"/>
                  </a:cubicBezTo>
                  <a:cubicBezTo>
                    <a:pt x="2364" y="1020"/>
                    <a:pt x="2364" y="1020"/>
                    <a:pt x="2364" y="1021"/>
                  </a:cubicBezTo>
                  <a:cubicBezTo>
                    <a:pt x="2359" y="1044"/>
                    <a:pt x="2380" y="1040"/>
                    <a:pt x="2393" y="1051"/>
                  </a:cubicBezTo>
                  <a:cubicBezTo>
                    <a:pt x="2404" y="1025"/>
                    <a:pt x="2390" y="1016"/>
                    <a:pt x="2365" y="1018"/>
                  </a:cubicBezTo>
                  <a:cubicBezTo>
                    <a:pt x="2365" y="1018"/>
                    <a:pt x="2365" y="1018"/>
                    <a:pt x="2365" y="1018"/>
                  </a:cubicBezTo>
                  <a:cubicBezTo>
                    <a:pt x="2364" y="1017"/>
                    <a:pt x="2362" y="1016"/>
                    <a:pt x="2361" y="1015"/>
                  </a:cubicBezTo>
                  <a:cubicBezTo>
                    <a:pt x="2360" y="1015"/>
                    <a:pt x="2359" y="1014"/>
                    <a:pt x="2359" y="1014"/>
                  </a:cubicBezTo>
                  <a:cubicBezTo>
                    <a:pt x="2358" y="1013"/>
                    <a:pt x="2357" y="1013"/>
                    <a:pt x="2356" y="1013"/>
                  </a:cubicBezTo>
                  <a:cubicBezTo>
                    <a:pt x="2355" y="1012"/>
                    <a:pt x="2354" y="1012"/>
                    <a:pt x="2353" y="1011"/>
                  </a:cubicBezTo>
                  <a:cubicBezTo>
                    <a:pt x="2353" y="1011"/>
                    <a:pt x="2354" y="1011"/>
                    <a:pt x="2355" y="1011"/>
                  </a:cubicBezTo>
                  <a:cubicBezTo>
                    <a:pt x="2360" y="1011"/>
                    <a:pt x="2364" y="1010"/>
                    <a:pt x="2369" y="1010"/>
                  </a:cubicBezTo>
                  <a:cubicBezTo>
                    <a:pt x="2371" y="1009"/>
                    <a:pt x="2374" y="1009"/>
                    <a:pt x="2376" y="1009"/>
                  </a:cubicBezTo>
                  <a:cubicBezTo>
                    <a:pt x="2378" y="1008"/>
                    <a:pt x="2379" y="1008"/>
                    <a:pt x="2380" y="1008"/>
                  </a:cubicBezTo>
                  <a:cubicBezTo>
                    <a:pt x="2381" y="1008"/>
                    <a:pt x="2381" y="1008"/>
                    <a:pt x="2381" y="1008"/>
                  </a:cubicBezTo>
                  <a:cubicBezTo>
                    <a:pt x="2381" y="1008"/>
                    <a:pt x="2381" y="1008"/>
                    <a:pt x="2381" y="1008"/>
                  </a:cubicBezTo>
                  <a:cubicBezTo>
                    <a:pt x="2381" y="1008"/>
                    <a:pt x="2381" y="1008"/>
                    <a:pt x="2381" y="1008"/>
                  </a:cubicBezTo>
                  <a:cubicBezTo>
                    <a:pt x="2381" y="1008"/>
                    <a:pt x="2381" y="1008"/>
                    <a:pt x="2381" y="1008"/>
                  </a:cubicBezTo>
                  <a:cubicBezTo>
                    <a:pt x="2382" y="1008"/>
                    <a:pt x="2382" y="1008"/>
                    <a:pt x="2382" y="1008"/>
                  </a:cubicBezTo>
                  <a:cubicBezTo>
                    <a:pt x="2383" y="1007"/>
                    <a:pt x="2383" y="1007"/>
                    <a:pt x="2383" y="1007"/>
                  </a:cubicBezTo>
                  <a:cubicBezTo>
                    <a:pt x="2388" y="1006"/>
                    <a:pt x="2393" y="1004"/>
                    <a:pt x="2398" y="1002"/>
                  </a:cubicBezTo>
                  <a:cubicBezTo>
                    <a:pt x="2398" y="1002"/>
                    <a:pt x="2398" y="1002"/>
                    <a:pt x="2398" y="1002"/>
                  </a:cubicBezTo>
                  <a:cubicBezTo>
                    <a:pt x="2398" y="1003"/>
                    <a:pt x="2399" y="1003"/>
                    <a:pt x="2400" y="1003"/>
                  </a:cubicBezTo>
                  <a:cubicBezTo>
                    <a:pt x="2400" y="1003"/>
                    <a:pt x="2401" y="1004"/>
                    <a:pt x="2402" y="1004"/>
                  </a:cubicBezTo>
                  <a:cubicBezTo>
                    <a:pt x="2403" y="1004"/>
                    <a:pt x="2403" y="1005"/>
                    <a:pt x="2404" y="1005"/>
                  </a:cubicBezTo>
                  <a:cubicBezTo>
                    <a:pt x="2405" y="1006"/>
                    <a:pt x="2406" y="1006"/>
                    <a:pt x="2407" y="1006"/>
                  </a:cubicBezTo>
                  <a:cubicBezTo>
                    <a:pt x="2409" y="1007"/>
                    <a:pt x="2410" y="1009"/>
                    <a:pt x="2412" y="1010"/>
                  </a:cubicBezTo>
                  <a:cubicBezTo>
                    <a:pt x="2414" y="1011"/>
                    <a:pt x="2416" y="1013"/>
                    <a:pt x="2418" y="1014"/>
                  </a:cubicBezTo>
                  <a:cubicBezTo>
                    <a:pt x="2420" y="1015"/>
                    <a:pt x="2422" y="1017"/>
                    <a:pt x="2425" y="1018"/>
                  </a:cubicBezTo>
                  <a:cubicBezTo>
                    <a:pt x="2426" y="1018"/>
                    <a:pt x="2426" y="1019"/>
                    <a:pt x="2427" y="1019"/>
                  </a:cubicBezTo>
                  <a:cubicBezTo>
                    <a:pt x="2427" y="1019"/>
                    <a:pt x="2427" y="1019"/>
                    <a:pt x="2428" y="1020"/>
                  </a:cubicBezTo>
                  <a:cubicBezTo>
                    <a:pt x="2429" y="1020"/>
                    <a:pt x="2429" y="1020"/>
                    <a:pt x="2429" y="1020"/>
                  </a:cubicBezTo>
                  <a:cubicBezTo>
                    <a:pt x="2431" y="1021"/>
                    <a:pt x="2431" y="1021"/>
                    <a:pt x="2431" y="1021"/>
                  </a:cubicBezTo>
                  <a:cubicBezTo>
                    <a:pt x="2432" y="1021"/>
                    <a:pt x="2432" y="1021"/>
                    <a:pt x="2433" y="1021"/>
                  </a:cubicBezTo>
                  <a:cubicBezTo>
                    <a:pt x="2434" y="1022"/>
                    <a:pt x="2436" y="1022"/>
                    <a:pt x="2437" y="1022"/>
                  </a:cubicBezTo>
                  <a:cubicBezTo>
                    <a:pt x="2438" y="1023"/>
                    <a:pt x="2439" y="1023"/>
                    <a:pt x="2440" y="1023"/>
                  </a:cubicBezTo>
                  <a:cubicBezTo>
                    <a:pt x="2440" y="1023"/>
                    <a:pt x="2441" y="1023"/>
                    <a:pt x="2442" y="1023"/>
                  </a:cubicBezTo>
                  <a:cubicBezTo>
                    <a:pt x="2443" y="1023"/>
                    <a:pt x="2443" y="1023"/>
                    <a:pt x="2444" y="1023"/>
                  </a:cubicBezTo>
                  <a:cubicBezTo>
                    <a:pt x="2445" y="1024"/>
                    <a:pt x="2445" y="1024"/>
                    <a:pt x="2445" y="1024"/>
                  </a:cubicBezTo>
                  <a:cubicBezTo>
                    <a:pt x="2446" y="1024"/>
                    <a:pt x="2446" y="1024"/>
                    <a:pt x="2446" y="1024"/>
                  </a:cubicBezTo>
                  <a:cubicBezTo>
                    <a:pt x="2447" y="1024"/>
                    <a:pt x="2448" y="1024"/>
                    <a:pt x="2449" y="1024"/>
                  </a:cubicBezTo>
                  <a:cubicBezTo>
                    <a:pt x="2450" y="1024"/>
                    <a:pt x="2450" y="1024"/>
                    <a:pt x="2451" y="1024"/>
                  </a:cubicBezTo>
                  <a:cubicBezTo>
                    <a:pt x="2452" y="1024"/>
                    <a:pt x="2453" y="1024"/>
                    <a:pt x="2453" y="1024"/>
                  </a:cubicBezTo>
                  <a:cubicBezTo>
                    <a:pt x="2454" y="1023"/>
                    <a:pt x="2455" y="1023"/>
                    <a:pt x="2456" y="1023"/>
                  </a:cubicBezTo>
                  <a:cubicBezTo>
                    <a:pt x="2457" y="1023"/>
                    <a:pt x="2459" y="1023"/>
                    <a:pt x="2460" y="1023"/>
                  </a:cubicBezTo>
                  <a:cubicBezTo>
                    <a:pt x="2461" y="1023"/>
                    <a:pt x="2461" y="1023"/>
                    <a:pt x="2462" y="1022"/>
                  </a:cubicBezTo>
                  <a:cubicBezTo>
                    <a:pt x="2463" y="1022"/>
                    <a:pt x="2463" y="1022"/>
                    <a:pt x="2464" y="1022"/>
                  </a:cubicBezTo>
                  <a:cubicBezTo>
                    <a:pt x="2465" y="1022"/>
                    <a:pt x="2467" y="1021"/>
                    <a:pt x="2468" y="1021"/>
                  </a:cubicBezTo>
                  <a:cubicBezTo>
                    <a:pt x="2469" y="1021"/>
                    <a:pt x="2469" y="1021"/>
                    <a:pt x="2470" y="1021"/>
                  </a:cubicBezTo>
                  <a:cubicBezTo>
                    <a:pt x="2470" y="1021"/>
                    <a:pt x="2471" y="1020"/>
                    <a:pt x="2472" y="1020"/>
                  </a:cubicBezTo>
                  <a:cubicBezTo>
                    <a:pt x="2473" y="1020"/>
                    <a:pt x="2474" y="1019"/>
                    <a:pt x="2475" y="1019"/>
                  </a:cubicBezTo>
                  <a:cubicBezTo>
                    <a:pt x="2477" y="1018"/>
                    <a:pt x="2478" y="1017"/>
                    <a:pt x="2480" y="1016"/>
                  </a:cubicBezTo>
                  <a:cubicBezTo>
                    <a:pt x="2480" y="1016"/>
                    <a:pt x="2481" y="1016"/>
                    <a:pt x="2481" y="1015"/>
                  </a:cubicBezTo>
                  <a:cubicBezTo>
                    <a:pt x="2482" y="1015"/>
                    <a:pt x="2482" y="1015"/>
                    <a:pt x="2483" y="1014"/>
                  </a:cubicBezTo>
                  <a:cubicBezTo>
                    <a:pt x="2483" y="1014"/>
                    <a:pt x="2484" y="1014"/>
                    <a:pt x="2484" y="1014"/>
                  </a:cubicBezTo>
                  <a:cubicBezTo>
                    <a:pt x="2484" y="1014"/>
                    <a:pt x="2483" y="1014"/>
                    <a:pt x="2482" y="1014"/>
                  </a:cubicBezTo>
                  <a:cubicBezTo>
                    <a:pt x="2482" y="1015"/>
                    <a:pt x="2481" y="1015"/>
                    <a:pt x="2479" y="1015"/>
                  </a:cubicBezTo>
                  <a:cubicBezTo>
                    <a:pt x="2478" y="1016"/>
                    <a:pt x="2476" y="1016"/>
                    <a:pt x="2474" y="1017"/>
                  </a:cubicBezTo>
                  <a:cubicBezTo>
                    <a:pt x="2473" y="1017"/>
                    <a:pt x="2472" y="1018"/>
                    <a:pt x="2471" y="1018"/>
                  </a:cubicBezTo>
                  <a:cubicBezTo>
                    <a:pt x="2470" y="1018"/>
                    <a:pt x="2469" y="1018"/>
                    <a:pt x="2468" y="1019"/>
                  </a:cubicBezTo>
                  <a:cubicBezTo>
                    <a:pt x="2467" y="1019"/>
                    <a:pt x="2465" y="1019"/>
                    <a:pt x="2464" y="1020"/>
                  </a:cubicBezTo>
                  <a:cubicBezTo>
                    <a:pt x="2463" y="1020"/>
                    <a:pt x="2463" y="1020"/>
                    <a:pt x="2462" y="1020"/>
                  </a:cubicBezTo>
                  <a:cubicBezTo>
                    <a:pt x="2461" y="1020"/>
                    <a:pt x="2461" y="1020"/>
                    <a:pt x="2460" y="1020"/>
                  </a:cubicBezTo>
                  <a:cubicBezTo>
                    <a:pt x="2459" y="1020"/>
                    <a:pt x="2457" y="1021"/>
                    <a:pt x="2456" y="1021"/>
                  </a:cubicBezTo>
                  <a:cubicBezTo>
                    <a:pt x="2455" y="1021"/>
                    <a:pt x="2455" y="1021"/>
                    <a:pt x="2454" y="1021"/>
                  </a:cubicBezTo>
                  <a:cubicBezTo>
                    <a:pt x="2453" y="1021"/>
                    <a:pt x="2452" y="1021"/>
                    <a:pt x="2452" y="1021"/>
                  </a:cubicBezTo>
                  <a:cubicBezTo>
                    <a:pt x="2451" y="1021"/>
                    <a:pt x="2450" y="1021"/>
                    <a:pt x="2449" y="1021"/>
                  </a:cubicBezTo>
                  <a:cubicBezTo>
                    <a:pt x="2449" y="1021"/>
                    <a:pt x="2448" y="1021"/>
                    <a:pt x="2447" y="1021"/>
                  </a:cubicBezTo>
                  <a:cubicBezTo>
                    <a:pt x="2446" y="1021"/>
                    <a:pt x="2446" y="1021"/>
                    <a:pt x="2446" y="1021"/>
                  </a:cubicBezTo>
                  <a:cubicBezTo>
                    <a:pt x="2445" y="1021"/>
                    <a:pt x="2445" y="1021"/>
                    <a:pt x="2445" y="1021"/>
                  </a:cubicBezTo>
                  <a:cubicBezTo>
                    <a:pt x="2445" y="1021"/>
                    <a:pt x="2445" y="1021"/>
                    <a:pt x="2445" y="1021"/>
                  </a:cubicBezTo>
                  <a:cubicBezTo>
                    <a:pt x="2445" y="1021"/>
                    <a:pt x="2445" y="1021"/>
                    <a:pt x="2445" y="1021"/>
                  </a:cubicBezTo>
                  <a:cubicBezTo>
                    <a:pt x="2445" y="1021"/>
                    <a:pt x="2445" y="1021"/>
                    <a:pt x="2446" y="1021"/>
                  </a:cubicBezTo>
                  <a:close/>
                  <a:moveTo>
                    <a:pt x="2003" y="715"/>
                  </a:moveTo>
                  <a:cubicBezTo>
                    <a:pt x="2013" y="702"/>
                    <a:pt x="2015" y="686"/>
                    <a:pt x="2025" y="674"/>
                  </a:cubicBezTo>
                  <a:cubicBezTo>
                    <a:pt x="2028" y="671"/>
                    <a:pt x="2030" y="668"/>
                    <a:pt x="2033" y="665"/>
                  </a:cubicBezTo>
                  <a:cubicBezTo>
                    <a:pt x="2033" y="666"/>
                    <a:pt x="2033" y="667"/>
                    <a:pt x="2033" y="667"/>
                  </a:cubicBezTo>
                  <a:cubicBezTo>
                    <a:pt x="2033" y="668"/>
                    <a:pt x="2033" y="669"/>
                    <a:pt x="2033" y="669"/>
                  </a:cubicBezTo>
                  <a:cubicBezTo>
                    <a:pt x="2033" y="670"/>
                    <a:pt x="2033" y="670"/>
                    <a:pt x="2033" y="670"/>
                  </a:cubicBezTo>
                  <a:cubicBezTo>
                    <a:pt x="2033" y="670"/>
                    <a:pt x="2033" y="670"/>
                    <a:pt x="2033" y="670"/>
                  </a:cubicBezTo>
                  <a:cubicBezTo>
                    <a:pt x="2032" y="670"/>
                    <a:pt x="2032" y="671"/>
                    <a:pt x="2032" y="672"/>
                  </a:cubicBezTo>
                  <a:cubicBezTo>
                    <a:pt x="2031" y="673"/>
                    <a:pt x="2030" y="675"/>
                    <a:pt x="2029" y="676"/>
                  </a:cubicBezTo>
                  <a:cubicBezTo>
                    <a:pt x="2027" y="679"/>
                    <a:pt x="2026" y="682"/>
                    <a:pt x="2024" y="686"/>
                  </a:cubicBezTo>
                  <a:cubicBezTo>
                    <a:pt x="2024" y="686"/>
                    <a:pt x="2024" y="687"/>
                    <a:pt x="2024" y="688"/>
                  </a:cubicBezTo>
                  <a:cubicBezTo>
                    <a:pt x="2023" y="689"/>
                    <a:pt x="2023" y="690"/>
                    <a:pt x="2023" y="691"/>
                  </a:cubicBezTo>
                  <a:cubicBezTo>
                    <a:pt x="2023" y="692"/>
                    <a:pt x="2022" y="692"/>
                    <a:pt x="2022" y="693"/>
                  </a:cubicBezTo>
                  <a:cubicBezTo>
                    <a:pt x="2022" y="695"/>
                    <a:pt x="2022" y="695"/>
                    <a:pt x="2022" y="695"/>
                  </a:cubicBezTo>
                  <a:cubicBezTo>
                    <a:pt x="2022" y="695"/>
                    <a:pt x="2022" y="695"/>
                    <a:pt x="2022" y="696"/>
                  </a:cubicBezTo>
                  <a:cubicBezTo>
                    <a:pt x="2021" y="699"/>
                    <a:pt x="2021" y="703"/>
                    <a:pt x="2021" y="707"/>
                  </a:cubicBezTo>
                  <a:cubicBezTo>
                    <a:pt x="2021" y="707"/>
                    <a:pt x="2021" y="708"/>
                    <a:pt x="2021" y="709"/>
                  </a:cubicBezTo>
                  <a:cubicBezTo>
                    <a:pt x="2021" y="710"/>
                    <a:pt x="2021" y="711"/>
                    <a:pt x="2021" y="712"/>
                  </a:cubicBezTo>
                  <a:cubicBezTo>
                    <a:pt x="2021" y="713"/>
                    <a:pt x="2021" y="714"/>
                    <a:pt x="2021" y="714"/>
                  </a:cubicBezTo>
                  <a:cubicBezTo>
                    <a:pt x="2021" y="715"/>
                    <a:pt x="2021" y="716"/>
                    <a:pt x="2021" y="717"/>
                  </a:cubicBezTo>
                  <a:cubicBezTo>
                    <a:pt x="2022" y="718"/>
                    <a:pt x="2022" y="720"/>
                    <a:pt x="2022" y="721"/>
                  </a:cubicBezTo>
                  <a:cubicBezTo>
                    <a:pt x="2022" y="722"/>
                    <a:pt x="2022" y="722"/>
                    <a:pt x="2022" y="722"/>
                  </a:cubicBezTo>
                  <a:cubicBezTo>
                    <a:pt x="2022" y="723"/>
                    <a:pt x="2022" y="723"/>
                    <a:pt x="2022" y="723"/>
                  </a:cubicBezTo>
                  <a:cubicBezTo>
                    <a:pt x="2022" y="724"/>
                    <a:pt x="2022" y="724"/>
                    <a:pt x="2022" y="724"/>
                  </a:cubicBezTo>
                  <a:cubicBezTo>
                    <a:pt x="2022" y="724"/>
                    <a:pt x="2022" y="724"/>
                    <a:pt x="2022" y="725"/>
                  </a:cubicBezTo>
                  <a:cubicBezTo>
                    <a:pt x="2021" y="725"/>
                    <a:pt x="2021" y="725"/>
                    <a:pt x="2021" y="726"/>
                  </a:cubicBezTo>
                  <a:cubicBezTo>
                    <a:pt x="2020" y="728"/>
                    <a:pt x="2019" y="730"/>
                    <a:pt x="2017" y="732"/>
                  </a:cubicBezTo>
                  <a:cubicBezTo>
                    <a:pt x="2016" y="733"/>
                    <a:pt x="2015" y="734"/>
                    <a:pt x="2015" y="735"/>
                  </a:cubicBezTo>
                  <a:cubicBezTo>
                    <a:pt x="2014" y="735"/>
                    <a:pt x="2014" y="735"/>
                    <a:pt x="2013" y="736"/>
                  </a:cubicBezTo>
                  <a:cubicBezTo>
                    <a:pt x="2013" y="736"/>
                    <a:pt x="2013" y="737"/>
                    <a:pt x="2012" y="737"/>
                  </a:cubicBezTo>
                  <a:cubicBezTo>
                    <a:pt x="2011" y="738"/>
                    <a:pt x="2009" y="739"/>
                    <a:pt x="2008" y="740"/>
                  </a:cubicBezTo>
                  <a:cubicBezTo>
                    <a:pt x="2007" y="741"/>
                    <a:pt x="2006" y="742"/>
                    <a:pt x="2006" y="742"/>
                  </a:cubicBezTo>
                  <a:cubicBezTo>
                    <a:pt x="1998" y="744"/>
                    <a:pt x="1991" y="746"/>
                    <a:pt x="1984" y="748"/>
                  </a:cubicBezTo>
                  <a:cubicBezTo>
                    <a:pt x="1973" y="752"/>
                    <a:pt x="1962" y="755"/>
                    <a:pt x="1952" y="757"/>
                  </a:cubicBezTo>
                  <a:cubicBezTo>
                    <a:pt x="1952" y="757"/>
                    <a:pt x="1953" y="757"/>
                    <a:pt x="1953" y="757"/>
                  </a:cubicBezTo>
                  <a:cubicBezTo>
                    <a:pt x="1968" y="743"/>
                    <a:pt x="1991" y="731"/>
                    <a:pt x="2003" y="715"/>
                  </a:cubicBezTo>
                  <a:close/>
                  <a:moveTo>
                    <a:pt x="272" y="1185"/>
                  </a:moveTo>
                  <a:cubicBezTo>
                    <a:pt x="271" y="1186"/>
                    <a:pt x="270" y="1186"/>
                    <a:pt x="269" y="1187"/>
                  </a:cubicBezTo>
                  <a:cubicBezTo>
                    <a:pt x="268" y="1187"/>
                    <a:pt x="268" y="1187"/>
                    <a:pt x="268" y="1187"/>
                  </a:cubicBezTo>
                  <a:cubicBezTo>
                    <a:pt x="268" y="1187"/>
                    <a:pt x="268" y="1187"/>
                    <a:pt x="268" y="1187"/>
                  </a:cubicBezTo>
                  <a:cubicBezTo>
                    <a:pt x="267" y="1187"/>
                    <a:pt x="267" y="1187"/>
                    <a:pt x="267" y="1187"/>
                  </a:cubicBezTo>
                  <a:cubicBezTo>
                    <a:pt x="267" y="1188"/>
                    <a:pt x="266" y="1188"/>
                    <a:pt x="266" y="1188"/>
                  </a:cubicBezTo>
                  <a:cubicBezTo>
                    <a:pt x="264" y="1189"/>
                    <a:pt x="262" y="1190"/>
                    <a:pt x="261" y="1192"/>
                  </a:cubicBezTo>
                  <a:cubicBezTo>
                    <a:pt x="260" y="1192"/>
                    <a:pt x="259" y="1193"/>
                    <a:pt x="258" y="1194"/>
                  </a:cubicBezTo>
                  <a:cubicBezTo>
                    <a:pt x="258" y="1194"/>
                    <a:pt x="257" y="1194"/>
                    <a:pt x="257" y="1193"/>
                  </a:cubicBezTo>
                  <a:cubicBezTo>
                    <a:pt x="257" y="1193"/>
                    <a:pt x="256" y="1193"/>
                    <a:pt x="256" y="1193"/>
                  </a:cubicBezTo>
                  <a:cubicBezTo>
                    <a:pt x="255" y="1193"/>
                    <a:pt x="255" y="1193"/>
                    <a:pt x="255" y="1193"/>
                  </a:cubicBezTo>
                  <a:cubicBezTo>
                    <a:pt x="255" y="1193"/>
                    <a:pt x="254" y="1193"/>
                    <a:pt x="254" y="1193"/>
                  </a:cubicBezTo>
                  <a:cubicBezTo>
                    <a:pt x="254" y="1193"/>
                    <a:pt x="253" y="1193"/>
                    <a:pt x="253" y="1193"/>
                  </a:cubicBezTo>
                  <a:cubicBezTo>
                    <a:pt x="252" y="1192"/>
                    <a:pt x="251" y="1192"/>
                    <a:pt x="251" y="1192"/>
                  </a:cubicBezTo>
                  <a:cubicBezTo>
                    <a:pt x="251" y="1192"/>
                    <a:pt x="250" y="1192"/>
                    <a:pt x="250" y="1192"/>
                  </a:cubicBezTo>
                  <a:cubicBezTo>
                    <a:pt x="250" y="1192"/>
                    <a:pt x="249" y="1192"/>
                    <a:pt x="249" y="1192"/>
                  </a:cubicBezTo>
                  <a:cubicBezTo>
                    <a:pt x="248" y="1192"/>
                    <a:pt x="248" y="1192"/>
                    <a:pt x="247" y="1191"/>
                  </a:cubicBezTo>
                  <a:cubicBezTo>
                    <a:pt x="246" y="1191"/>
                    <a:pt x="245" y="1191"/>
                    <a:pt x="244" y="1190"/>
                  </a:cubicBezTo>
                  <a:cubicBezTo>
                    <a:pt x="255" y="1188"/>
                    <a:pt x="267" y="1184"/>
                    <a:pt x="274" y="1183"/>
                  </a:cubicBezTo>
                  <a:cubicBezTo>
                    <a:pt x="274" y="1183"/>
                    <a:pt x="274" y="1183"/>
                    <a:pt x="274" y="1184"/>
                  </a:cubicBezTo>
                  <a:cubicBezTo>
                    <a:pt x="275" y="1184"/>
                    <a:pt x="275" y="1184"/>
                    <a:pt x="275" y="1184"/>
                  </a:cubicBezTo>
                  <a:cubicBezTo>
                    <a:pt x="276" y="1184"/>
                    <a:pt x="276" y="1184"/>
                    <a:pt x="277" y="1184"/>
                  </a:cubicBezTo>
                  <a:cubicBezTo>
                    <a:pt x="277" y="1184"/>
                    <a:pt x="277" y="1184"/>
                    <a:pt x="277" y="1184"/>
                  </a:cubicBezTo>
                  <a:cubicBezTo>
                    <a:pt x="275" y="1184"/>
                    <a:pt x="274" y="1185"/>
                    <a:pt x="272" y="1185"/>
                  </a:cubicBezTo>
                  <a:close/>
                  <a:moveTo>
                    <a:pt x="277" y="1183"/>
                  </a:moveTo>
                  <a:cubicBezTo>
                    <a:pt x="278" y="1184"/>
                    <a:pt x="278" y="1184"/>
                    <a:pt x="279" y="1184"/>
                  </a:cubicBezTo>
                  <a:cubicBezTo>
                    <a:pt x="279" y="1184"/>
                    <a:pt x="278" y="1184"/>
                    <a:pt x="278" y="1184"/>
                  </a:cubicBezTo>
                  <a:cubicBezTo>
                    <a:pt x="278" y="1184"/>
                    <a:pt x="277" y="1184"/>
                    <a:pt x="277" y="1183"/>
                  </a:cubicBezTo>
                  <a:close/>
                  <a:moveTo>
                    <a:pt x="825" y="992"/>
                  </a:moveTo>
                  <a:cubicBezTo>
                    <a:pt x="827" y="991"/>
                    <a:pt x="829" y="991"/>
                    <a:pt x="831" y="991"/>
                  </a:cubicBezTo>
                  <a:cubicBezTo>
                    <a:pt x="835" y="991"/>
                    <a:pt x="839" y="990"/>
                    <a:pt x="843" y="990"/>
                  </a:cubicBezTo>
                  <a:cubicBezTo>
                    <a:pt x="846" y="989"/>
                    <a:pt x="850" y="989"/>
                    <a:pt x="854" y="990"/>
                  </a:cubicBezTo>
                  <a:cubicBezTo>
                    <a:pt x="855" y="990"/>
                    <a:pt x="855" y="990"/>
                    <a:pt x="855" y="990"/>
                  </a:cubicBezTo>
                  <a:cubicBezTo>
                    <a:pt x="855" y="990"/>
                    <a:pt x="856" y="990"/>
                    <a:pt x="856" y="991"/>
                  </a:cubicBezTo>
                  <a:cubicBezTo>
                    <a:pt x="857" y="991"/>
                    <a:pt x="857" y="991"/>
                    <a:pt x="857" y="991"/>
                  </a:cubicBezTo>
                  <a:cubicBezTo>
                    <a:pt x="857" y="991"/>
                    <a:pt x="857" y="991"/>
                    <a:pt x="857" y="991"/>
                  </a:cubicBezTo>
                  <a:cubicBezTo>
                    <a:pt x="857" y="991"/>
                    <a:pt x="857" y="991"/>
                    <a:pt x="857" y="991"/>
                  </a:cubicBezTo>
                  <a:cubicBezTo>
                    <a:pt x="859" y="991"/>
                    <a:pt x="859" y="991"/>
                    <a:pt x="859" y="991"/>
                  </a:cubicBezTo>
                  <a:cubicBezTo>
                    <a:pt x="860" y="992"/>
                    <a:pt x="861" y="992"/>
                    <a:pt x="861" y="992"/>
                  </a:cubicBezTo>
                  <a:cubicBezTo>
                    <a:pt x="862" y="993"/>
                    <a:pt x="863" y="993"/>
                    <a:pt x="864" y="993"/>
                  </a:cubicBezTo>
                  <a:cubicBezTo>
                    <a:pt x="871" y="996"/>
                    <a:pt x="878" y="999"/>
                    <a:pt x="884" y="1002"/>
                  </a:cubicBezTo>
                  <a:cubicBezTo>
                    <a:pt x="886" y="1003"/>
                    <a:pt x="888" y="1003"/>
                    <a:pt x="889" y="1004"/>
                  </a:cubicBezTo>
                  <a:cubicBezTo>
                    <a:pt x="886" y="1005"/>
                    <a:pt x="883" y="1005"/>
                    <a:pt x="880" y="1005"/>
                  </a:cubicBezTo>
                  <a:cubicBezTo>
                    <a:pt x="861" y="1006"/>
                    <a:pt x="841" y="1008"/>
                    <a:pt x="822" y="1011"/>
                  </a:cubicBezTo>
                  <a:cubicBezTo>
                    <a:pt x="821" y="1009"/>
                    <a:pt x="820" y="1006"/>
                    <a:pt x="817" y="1003"/>
                  </a:cubicBezTo>
                  <a:cubicBezTo>
                    <a:pt x="817" y="1003"/>
                    <a:pt x="817" y="1003"/>
                    <a:pt x="818" y="1003"/>
                  </a:cubicBezTo>
                  <a:cubicBezTo>
                    <a:pt x="818" y="1002"/>
                    <a:pt x="818" y="1002"/>
                    <a:pt x="818" y="1001"/>
                  </a:cubicBezTo>
                  <a:cubicBezTo>
                    <a:pt x="819" y="1000"/>
                    <a:pt x="819" y="1000"/>
                    <a:pt x="820" y="999"/>
                  </a:cubicBezTo>
                  <a:cubicBezTo>
                    <a:pt x="820" y="999"/>
                    <a:pt x="820" y="998"/>
                    <a:pt x="821" y="997"/>
                  </a:cubicBezTo>
                  <a:cubicBezTo>
                    <a:pt x="821" y="997"/>
                    <a:pt x="822" y="996"/>
                    <a:pt x="822" y="996"/>
                  </a:cubicBezTo>
                  <a:cubicBezTo>
                    <a:pt x="822" y="995"/>
                    <a:pt x="823" y="995"/>
                    <a:pt x="823" y="995"/>
                  </a:cubicBezTo>
                  <a:cubicBezTo>
                    <a:pt x="823" y="994"/>
                    <a:pt x="823" y="994"/>
                    <a:pt x="823" y="994"/>
                  </a:cubicBezTo>
                  <a:cubicBezTo>
                    <a:pt x="823" y="994"/>
                    <a:pt x="824" y="994"/>
                    <a:pt x="824" y="994"/>
                  </a:cubicBezTo>
                  <a:cubicBezTo>
                    <a:pt x="824" y="994"/>
                    <a:pt x="824" y="994"/>
                    <a:pt x="824" y="993"/>
                  </a:cubicBezTo>
                  <a:cubicBezTo>
                    <a:pt x="824" y="993"/>
                    <a:pt x="824" y="993"/>
                    <a:pt x="824" y="992"/>
                  </a:cubicBezTo>
                  <a:cubicBezTo>
                    <a:pt x="825" y="992"/>
                    <a:pt x="825" y="992"/>
                    <a:pt x="825" y="992"/>
                  </a:cubicBezTo>
                  <a:close/>
                  <a:moveTo>
                    <a:pt x="804" y="986"/>
                  </a:moveTo>
                  <a:cubicBezTo>
                    <a:pt x="805" y="987"/>
                    <a:pt x="806" y="987"/>
                    <a:pt x="807" y="987"/>
                  </a:cubicBezTo>
                  <a:cubicBezTo>
                    <a:pt x="809" y="988"/>
                    <a:pt x="811" y="989"/>
                    <a:pt x="813" y="990"/>
                  </a:cubicBezTo>
                  <a:cubicBezTo>
                    <a:pt x="814" y="990"/>
                    <a:pt x="814" y="990"/>
                    <a:pt x="815" y="990"/>
                  </a:cubicBezTo>
                  <a:cubicBezTo>
                    <a:pt x="815" y="990"/>
                    <a:pt x="815" y="990"/>
                    <a:pt x="815" y="990"/>
                  </a:cubicBezTo>
                  <a:cubicBezTo>
                    <a:pt x="816" y="991"/>
                    <a:pt x="816" y="991"/>
                    <a:pt x="816" y="991"/>
                  </a:cubicBezTo>
                  <a:cubicBezTo>
                    <a:pt x="816" y="991"/>
                    <a:pt x="816" y="991"/>
                    <a:pt x="816" y="991"/>
                  </a:cubicBezTo>
                  <a:cubicBezTo>
                    <a:pt x="817" y="991"/>
                    <a:pt x="818" y="991"/>
                    <a:pt x="819" y="991"/>
                  </a:cubicBezTo>
                  <a:cubicBezTo>
                    <a:pt x="821" y="991"/>
                    <a:pt x="823" y="992"/>
                    <a:pt x="824" y="992"/>
                  </a:cubicBezTo>
                  <a:cubicBezTo>
                    <a:pt x="824" y="992"/>
                    <a:pt x="824" y="992"/>
                    <a:pt x="824" y="992"/>
                  </a:cubicBezTo>
                  <a:cubicBezTo>
                    <a:pt x="824" y="992"/>
                    <a:pt x="823" y="992"/>
                    <a:pt x="823" y="992"/>
                  </a:cubicBezTo>
                  <a:cubicBezTo>
                    <a:pt x="822" y="992"/>
                    <a:pt x="822" y="992"/>
                    <a:pt x="822" y="993"/>
                  </a:cubicBezTo>
                  <a:cubicBezTo>
                    <a:pt x="822" y="993"/>
                    <a:pt x="822" y="993"/>
                    <a:pt x="822" y="993"/>
                  </a:cubicBezTo>
                  <a:cubicBezTo>
                    <a:pt x="822" y="993"/>
                    <a:pt x="821" y="993"/>
                    <a:pt x="821" y="993"/>
                  </a:cubicBezTo>
                  <a:cubicBezTo>
                    <a:pt x="821" y="994"/>
                    <a:pt x="821" y="994"/>
                    <a:pt x="820" y="995"/>
                  </a:cubicBezTo>
                  <a:cubicBezTo>
                    <a:pt x="820" y="995"/>
                    <a:pt x="819" y="996"/>
                    <a:pt x="819" y="996"/>
                  </a:cubicBezTo>
                  <a:cubicBezTo>
                    <a:pt x="819" y="997"/>
                    <a:pt x="818" y="997"/>
                    <a:pt x="818" y="998"/>
                  </a:cubicBezTo>
                  <a:cubicBezTo>
                    <a:pt x="817" y="999"/>
                    <a:pt x="817" y="999"/>
                    <a:pt x="817" y="1000"/>
                  </a:cubicBezTo>
                  <a:cubicBezTo>
                    <a:pt x="816" y="1000"/>
                    <a:pt x="816" y="1001"/>
                    <a:pt x="816" y="1001"/>
                  </a:cubicBezTo>
                  <a:cubicBezTo>
                    <a:pt x="816" y="1001"/>
                    <a:pt x="816" y="1001"/>
                    <a:pt x="816" y="1001"/>
                  </a:cubicBezTo>
                  <a:cubicBezTo>
                    <a:pt x="815" y="1002"/>
                    <a:pt x="815" y="1002"/>
                    <a:pt x="815" y="1002"/>
                  </a:cubicBezTo>
                  <a:cubicBezTo>
                    <a:pt x="806" y="1002"/>
                    <a:pt x="805" y="1007"/>
                    <a:pt x="805" y="1013"/>
                  </a:cubicBezTo>
                  <a:cubicBezTo>
                    <a:pt x="798" y="1014"/>
                    <a:pt x="791" y="1015"/>
                    <a:pt x="785" y="1016"/>
                  </a:cubicBezTo>
                  <a:cubicBezTo>
                    <a:pt x="787" y="1012"/>
                    <a:pt x="786" y="1004"/>
                    <a:pt x="783" y="999"/>
                  </a:cubicBezTo>
                  <a:cubicBezTo>
                    <a:pt x="784" y="998"/>
                    <a:pt x="785" y="998"/>
                    <a:pt x="785" y="997"/>
                  </a:cubicBezTo>
                  <a:cubicBezTo>
                    <a:pt x="786" y="996"/>
                    <a:pt x="787" y="995"/>
                    <a:pt x="788" y="994"/>
                  </a:cubicBezTo>
                  <a:cubicBezTo>
                    <a:pt x="789" y="994"/>
                    <a:pt x="790" y="993"/>
                    <a:pt x="791" y="992"/>
                  </a:cubicBezTo>
                  <a:cubicBezTo>
                    <a:pt x="792" y="991"/>
                    <a:pt x="794" y="991"/>
                    <a:pt x="795" y="990"/>
                  </a:cubicBezTo>
                  <a:cubicBezTo>
                    <a:pt x="795" y="990"/>
                    <a:pt x="796" y="990"/>
                    <a:pt x="796" y="989"/>
                  </a:cubicBezTo>
                  <a:cubicBezTo>
                    <a:pt x="797" y="989"/>
                    <a:pt x="797" y="989"/>
                    <a:pt x="797" y="989"/>
                  </a:cubicBezTo>
                  <a:cubicBezTo>
                    <a:pt x="797" y="989"/>
                    <a:pt x="798" y="989"/>
                    <a:pt x="798" y="989"/>
                  </a:cubicBezTo>
                  <a:cubicBezTo>
                    <a:pt x="798" y="988"/>
                    <a:pt x="799" y="988"/>
                    <a:pt x="799" y="988"/>
                  </a:cubicBezTo>
                  <a:cubicBezTo>
                    <a:pt x="800" y="988"/>
                    <a:pt x="800" y="988"/>
                    <a:pt x="801" y="987"/>
                  </a:cubicBezTo>
                  <a:cubicBezTo>
                    <a:pt x="801" y="987"/>
                    <a:pt x="801" y="987"/>
                    <a:pt x="802" y="987"/>
                  </a:cubicBezTo>
                  <a:cubicBezTo>
                    <a:pt x="802" y="987"/>
                    <a:pt x="802" y="987"/>
                    <a:pt x="802" y="987"/>
                  </a:cubicBezTo>
                  <a:cubicBezTo>
                    <a:pt x="803" y="987"/>
                    <a:pt x="803" y="987"/>
                    <a:pt x="804" y="986"/>
                  </a:cubicBezTo>
                  <a:cubicBezTo>
                    <a:pt x="804" y="986"/>
                    <a:pt x="804" y="986"/>
                    <a:pt x="804" y="986"/>
                  </a:cubicBezTo>
                  <a:close/>
                  <a:moveTo>
                    <a:pt x="717" y="1005"/>
                  </a:moveTo>
                  <a:cubicBezTo>
                    <a:pt x="717" y="1004"/>
                    <a:pt x="717" y="1003"/>
                    <a:pt x="717" y="1003"/>
                  </a:cubicBezTo>
                  <a:cubicBezTo>
                    <a:pt x="717" y="1002"/>
                    <a:pt x="717" y="1002"/>
                    <a:pt x="717" y="1001"/>
                  </a:cubicBezTo>
                  <a:cubicBezTo>
                    <a:pt x="717" y="1000"/>
                    <a:pt x="718" y="1000"/>
                    <a:pt x="718" y="999"/>
                  </a:cubicBezTo>
                  <a:cubicBezTo>
                    <a:pt x="718" y="999"/>
                    <a:pt x="718" y="998"/>
                    <a:pt x="718" y="998"/>
                  </a:cubicBezTo>
                  <a:cubicBezTo>
                    <a:pt x="718" y="998"/>
                    <a:pt x="718" y="997"/>
                    <a:pt x="718" y="997"/>
                  </a:cubicBezTo>
                  <a:cubicBezTo>
                    <a:pt x="718" y="997"/>
                    <a:pt x="718" y="997"/>
                    <a:pt x="718" y="997"/>
                  </a:cubicBezTo>
                  <a:cubicBezTo>
                    <a:pt x="718" y="997"/>
                    <a:pt x="718" y="997"/>
                    <a:pt x="718" y="997"/>
                  </a:cubicBezTo>
                  <a:cubicBezTo>
                    <a:pt x="718" y="997"/>
                    <a:pt x="718" y="997"/>
                    <a:pt x="718" y="997"/>
                  </a:cubicBezTo>
                  <a:cubicBezTo>
                    <a:pt x="721" y="994"/>
                    <a:pt x="723" y="992"/>
                    <a:pt x="727" y="989"/>
                  </a:cubicBezTo>
                  <a:cubicBezTo>
                    <a:pt x="729" y="988"/>
                    <a:pt x="731" y="986"/>
                    <a:pt x="733" y="985"/>
                  </a:cubicBezTo>
                  <a:cubicBezTo>
                    <a:pt x="734" y="985"/>
                    <a:pt x="735" y="984"/>
                    <a:pt x="737" y="983"/>
                  </a:cubicBezTo>
                  <a:cubicBezTo>
                    <a:pt x="738" y="982"/>
                    <a:pt x="739" y="982"/>
                    <a:pt x="740" y="981"/>
                  </a:cubicBezTo>
                  <a:cubicBezTo>
                    <a:pt x="745" y="979"/>
                    <a:pt x="751" y="976"/>
                    <a:pt x="757" y="974"/>
                  </a:cubicBezTo>
                  <a:cubicBezTo>
                    <a:pt x="760" y="973"/>
                    <a:pt x="763" y="972"/>
                    <a:pt x="767" y="972"/>
                  </a:cubicBezTo>
                  <a:cubicBezTo>
                    <a:pt x="770" y="971"/>
                    <a:pt x="773" y="971"/>
                    <a:pt x="777" y="972"/>
                  </a:cubicBezTo>
                  <a:cubicBezTo>
                    <a:pt x="780" y="972"/>
                    <a:pt x="784" y="974"/>
                    <a:pt x="787" y="975"/>
                  </a:cubicBezTo>
                  <a:cubicBezTo>
                    <a:pt x="790" y="977"/>
                    <a:pt x="793" y="979"/>
                    <a:pt x="797" y="981"/>
                  </a:cubicBezTo>
                  <a:cubicBezTo>
                    <a:pt x="799" y="983"/>
                    <a:pt x="800" y="984"/>
                    <a:pt x="802" y="985"/>
                  </a:cubicBezTo>
                  <a:cubicBezTo>
                    <a:pt x="802" y="985"/>
                    <a:pt x="802" y="985"/>
                    <a:pt x="802" y="985"/>
                  </a:cubicBezTo>
                  <a:cubicBezTo>
                    <a:pt x="801" y="985"/>
                    <a:pt x="801" y="985"/>
                    <a:pt x="801" y="985"/>
                  </a:cubicBezTo>
                  <a:cubicBezTo>
                    <a:pt x="801" y="985"/>
                    <a:pt x="800" y="985"/>
                    <a:pt x="800" y="985"/>
                  </a:cubicBezTo>
                  <a:cubicBezTo>
                    <a:pt x="800" y="986"/>
                    <a:pt x="799" y="986"/>
                    <a:pt x="799" y="986"/>
                  </a:cubicBezTo>
                  <a:cubicBezTo>
                    <a:pt x="798" y="986"/>
                    <a:pt x="798" y="986"/>
                    <a:pt x="797" y="987"/>
                  </a:cubicBezTo>
                  <a:cubicBezTo>
                    <a:pt x="797" y="987"/>
                    <a:pt x="796" y="987"/>
                    <a:pt x="796" y="987"/>
                  </a:cubicBezTo>
                  <a:cubicBezTo>
                    <a:pt x="796" y="987"/>
                    <a:pt x="796" y="987"/>
                    <a:pt x="795" y="987"/>
                  </a:cubicBezTo>
                  <a:cubicBezTo>
                    <a:pt x="795" y="988"/>
                    <a:pt x="794" y="988"/>
                    <a:pt x="794" y="988"/>
                  </a:cubicBezTo>
                  <a:cubicBezTo>
                    <a:pt x="792" y="989"/>
                    <a:pt x="791" y="989"/>
                    <a:pt x="790" y="990"/>
                  </a:cubicBezTo>
                  <a:cubicBezTo>
                    <a:pt x="789" y="991"/>
                    <a:pt x="788" y="992"/>
                    <a:pt x="787" y="993"/>
                  </a:cubicBezTo>
                  <a:cubicBezTo>
                    <a:pt x="786" y="993"/>
                    <a:pt x="785" y="994"/>
                    <a:pt x="784" y="995"/>
                  </a:cubicBezTo>
                  <a:cubicBezTo>
                    <a:pt x="783" y="996"/>
                    <a:pt x="783" y="996"/>
                    <a:pt x="782" y="997"/>
                  </a:cubicBezTo>
                  <a:cubicBezTo>
                    <a:pt x="781" y="995"/>
                    <a:pt x="781" y="995"/>
                    <a:pt x="781" y="995"/>
                  </a:cubicBezTo>
                  <a:cubicBezTo>
                    <a:pt x="781" y="996"/>
                    <a:pt x="782" y="996"/>
                    <a:pt x="782" y="997"/>
                  </a:cubicBezTo>
                  <a:cubicBezTo>
                    <a:pt x="782" y="997"/>
                    <a:pt x="782" y="997"/>
                    <a:pt x="782" y="997"/>
                  </a:cubicBezTo>
                  <a:cubicBezTo>
                    <a:pt x="765" y="991"/>
                    <a:pt x="766" y="1008"/>
                    <a:pt x="764" y="1019"/>
                  </a:cubicBezTo>
                  <a:cubicBezTo>
                    <a:pt x="751" y="1021"/>
                    <a:pt x="740" y="1022"/>
                    <a:pt x="722" y="1018"/>
                  </a:cubicBezTo>
                  <a:cubicBezTo>
                    <a:pt x="722" y="1014"/>
                    <a:pt x="720" y="1010"/>
                    <a:pt x="717" y="1007"/>
                  </a:cubicBezTo>
                  <a:cubicBezTo>
                    <a:pt x="717" y="1006"/>
                    <a:pt x="717" y="1005"/>
                    <a:pt x="717" y="1005"/>
                  </a:cubicBezTo>
                  <a:close/>
                  <a:moveTo>
                    <a:pt x="842" y="1122"/>
                  </a:moveTo>
                  <a:cubicBezTo>
                    <a:pt x="809" y="1121"/>
                    <a:pt x="794" y="1110"/>
                    <a:pt x="766" y="1097"/>
                  </a:cubicBezTo>
                  <a:cubicBezTo>
                    <a:pt x="769" y="1108"/>
                    <a:pt x="779" y="1116"/>
                    <a:pt x="788" y="1123"/>
                  </a:cubicBezTo>
                  <a:cubicBezTo>
                    <a:pt x="766" y="1141"/>
                    <a:pt x="728" y="1123"/>
                    <a:pt x="707" y="1114"/>
                  </a:cubicBezTo>
                  <a:cubicBezTo>
                    <a:pt x="702" y="1112"/>
                    <a:pt x="691" y="1114"/>
                    <a:pt x="686" y="1111"/>
                  </a:cubicBezTo>
                  <a:cubicBezTo>
                    <a:pt x="682" y="1108"/>
                    <a:pt x="681" y="1097"/>
                    <a:pt x="677" y="1096"/>
                  </a:cubicBezTo>
                  <a:cubicBezTo>
                    <a:pt x="669" y="1091"/>
                    <a:pt x="651" y="1090"/>
                    <a:pt x="646" y="1080"/>
                  </a:cubicBezTo>
                  <a:cubicBezTo>
                    <a:pt x="657" y="1075"/>
                    <a:pt x="674" y="1056"/>
                    <a:pt x="684" y="1052"/>
                  </a:cubicBezTo>
                  <a:cubicBezTo>
                    <a:pt x="705" y="1045"/>
                    <a:pt x="712" y="1055"/>
                    <a:pt x="723" y="1056"/>
                  </a:cubicBezTo>
                  <a:cubicBezTo>
                    <a:pt x="752" y="1057"/>
                    <a:pt x="777" y="1054"/>
                    <a:pt x="810" y="1049"/>
                  </a:cubicBezTo>
                  <a:cubicBezTo>
                    <a:pt x="847" y="1045"/>
                    <a:pt x="875" y="1042"/>
                    <a:pt x="899" y="1049"/>
                  </a:cubicBezTo>
                  <a:cubicBezTo>
                    <a:pt x="911" y="1053"/>
                    <a:pt x="903" y="1095"/>
                    <a:pt x="923" y="1120"/>
                  </a:cubicBezTo>
                  <a:cubicBezTo>
                    <a:pt x="898" y="1124"/>
                    <a:pt x="867" y="1123"/>
                    <a:pt x="842" y="1122"/>
                  </a:cubicBezTo>
                  <a:close/>
                  <a:moveTo>
                    <a:pt x="1032" y="1170"/>
                  </a:moveTo>
                  <a:cubicBezTo>
                    <a:pt x="1021" y="1163"/>
                    <a:pt x="1003" y="1154"/>
                    <a:pt x="993" y="1146"/>
                  </a:cubicBezTo>
                  <a:cubicBezTo>
                    <a:pt x="985" y="1139"/>
                    <a:pt x="978" y="1132"/>
                    <a:pt x="972" y="1123"/>
                  </a:cubicBezTo>
                  <a:cubicBezTo>
                    <a:pt x="972" y="1123"/>
                    <a:pt x="972" y="1123"/>
                    <a:pt x="972" y="1123"/>
                  </a:cubicBezTo>
                  <a:cubicBezTo>
                    <a:pt x="973" y="1123"/>
                    <a:pt x="974" y="1123"/>
                    <a:pt x="975" y="1123"/>
                  </a:cubicBezTo>
                  <a:cubicBezTo>
                    <a:pt x="975" y="1122"/>
                    <a:pt x="976" y="1122"/>
                    <a:pt x="977" y="1122"/>
                  </a:cubicBezTo>
                  <a:cubicBezTo>
                    <a:pt x="978" y="1122"/>
                    <a:pt x="979" y="1122"/>
                    <a:pt x="980" y="1122"/>
                  </a:cubicBezTo>
                  <a:cubicBezTo>
                    <a:pt x="980" y="1122"/>
                    <a:pt x="981" y="1122"/>
                    <a:pt x="982" y="1122"/>
                  </a:cubicBezTo>
                  <a:cubicBezTo>
                    <a:pt x="983" y="1122"/>
                    <a:pt x="983" y="1122"/>
                    <a:pt x="984" y="1122"/>
                  </a:cubicBezTo>
                  <a:cubicBezTo>
                    <a:pt x="984" y="1122"/>
                    <a:pt x="984" y="1122"/>
                    <a:pt x="984" y="1122"/>
                  </a:cubicBezTo>
                  <a:cubicBezTo>
                    <a:pt x="984" y="1122"/>
                    <a:pt x="984" y="1122"/>
                    <a:pt x="984" y="1122"/>
                  </a:cubicBezTo>
                  <a:cubicBezTo>
                    <a:pt x="985" y="1123"/>
                    <a:pt x="986" y="1123"/>
                    <a:pt x="986" y="1124"/>
                  </a:cubicBezTo>
                  <a:cubicBezTo>
                    <a:pt x="987" y="1125"/>
                    <a:pt x="989" y="1126"/>
                    <a:pt x="990" y="1126"/>
                  </a:cubicBezTo>
                  <a:cubicBezTo>
                    <a:pt x="993" y="1128"/>
                    <a:pt x="996" y="1130"/>
                    <a:pt x="999" y="1131"/>
                  </a:cubicBezTo>
                  <a:cubicBezTo>
                    <a:pt x="999" y="1131"/>
                    <a:pt x="1000" y="1132"/>
                    <a:pt x="1001" y="1132"/>
                  </a:cubicBezTo>
                  <a:cubicBezTo>
                    <a:pt x="1002" y="1132"/>
                    <a:pt x="1003" y="1132"/>
                    <a:pt x="1003" y="1133"/>
                  </a:cubicBezTo>
                  <a:cubicBezTo>
                    <a:pt x="1004" y="1133"/>
                    <a:pt x="1005" y="1133"/>
                    <a:pt x="1006" y="1133"/>
                  </a:cubicBezTo>
                  <a:cubicBezTo>
                    <a:pt x="1007" y="1134"/>
                    <a:pt x="1007" y="1134"/>
                    <a:pt x="1007" y="1134"/>
                  </a:cubicBezTo>
                  <a:cubicBezTo>
                    <a:pt x="1007" y="1134"/>
                    <a:pt x="1008" y="1134"/>
                    <a:pt x="1008" y="1134"/>
                  </a:cubicBezTo>
                  <a:cubicBezTo>
                    <a:pt x="1011" y="1135"/>
                    <a:pt x="1014" y="1135"/>
                    <a:pt x="1017" y="1135"/>
                  </a:cubicBezTo>
                  <a:cubicBezTo>
                    <a:pt x="1018" y="1135"/>
                    <a:pt x="1019" y="1135"/>
                    <a:pt x="1020" y="1135"/>
                  </a:cubicBezTo>
                  <a:cubicBezTo>
                    <a:pt x="1020" y="1135"/>
                    <a:pt x="1021" y="1135"/>
                    <a:pt x="1022" y="1135"/>
                  </a:cubicBezTo>
                  <a:cubicBezTo>
                    <a:pt x="1023" y="1135"/>
                    <a:pt x="1023" y="1135"/>
                    <a:pt x="1024" y="1135"/>
                  </a:cubicBezTo>
                  <a:cubicBezTo>
                    <a:pt x="1025" y="1135"/>
                    <a:pt x="1026" y="1135"/>
                    <a:pt x="1026" y="1135"/>
                  </a:cubicBezTo>
                  <a:cubicBezTo>
                    <a:pt x="1028" y="1135"/>
                    <a:pt x="1029" y="1134"/>
                    <a:pt x="1030" y="1135"/>
                  </a:cubicBezTo>
                  <a:cubicBezTo>
                    <a:pt x="1030" y="1135"/>
                    <a:pt x="1031" y="1135"/>
                    <a:pt x="1031" y="1135"/>
                  </a:cubicBezTo>
                  <a:cubicBezTo>
                    <a:pt x="1032" y="1135"/>
                    <a:pt x="1032" y="1135"/>
                    <a:pt x="1032" y="1135"/>
                  </a:cubicBezTo>
                  <a:cubicBezTo>
                    <a:pt x="1032" y="1135"/>
                    <a:pt x="1032" y="1135"/>
                    <a:pt x="1032" y="1135"/>
                  </a:cubicBezTo>
                  <a:cubicBezTo>
                    <a:pt x="1032" y="1135"/>
                    <a:pt x="1033" y="1135"/>
                    <a:pt x="1033" y="1135"/>
                  </a:cubicBezTo>
                  <a:cubicBezTo>
                    <a:pt x="1033" y="1135"/>
                    <a:pt x="1034" y="1135"/>
                    <a:pt x="1034" y="1135"/>
                  </a:cubicBezTo>
                  <a:cubicBezTo>
                    <a:pt x="1036" y="1136"/>
                    <a:pt x="1038" y="1138"/>
                    <a:pt x="1040" y="1139"/>
                  </a:cubicBezTo>
                  <a:cubicBezTo>
                    <a:pt x="1041" y="1140"/>
                    <a:pt x="1042" y="1141"/>
                    <a:pt x="1042" y="1142"/>
                  </a:cubicBezTo>
                  <a:cubicBezTo>
                    <a:pt x="1043" y="1142"/>
                    <a:pt x="1043" y="1143"/>
                    <a:pt x="1043" y="1143"/>
                  </a:cubicBezTo>
                  <a:cubicBezTo>
                    <a:pt x="1044" y="1144"/>
                    <a:pt x="1044" y="1144"/>
                    <a:pt x="1045" y="1144"/>
                  </a:cubicBezTo>
                  <a:cubicBezTo>
                    <a:pt x="1046" y="1146"/>
                    <a:pt x="1047" y="1147"/>
                    <a:pt x="1048" y="1149"/>
                  </a:cubicBezTo>
                  <a:cubicBezTo>
                    <a:pt x="1049" y="1149"/>
                    <a:pt x="1049" y="1150"/>
                    <a:pt x="1050" y="1151"/>
                  </a:cubicBezTo>
                  <a:cubicBezTo>
                    <a:pt x="1052" y="1158"/>
                    <a:pt x="1055" y="1165"/>
                    <a:pt x="1057" y="1172"/>
                  </a:cubicBezTo>
                  <a:cubicBezTo>
                    <a:pt x="1059" y="1179"/>
                    <a:pt x="1062" y="1186"/>
                    <a:pt x="1064" y="1192"/>
                  </a:cubicBezTo>
                  <a:cubicBezTo>
                    <a:pt x="1055" y="1183"/>
                    <a:pt x="1045" y="1177"/>
                    <a:pt x="1032" y="1170"/>
                  </a:cubicBezTo>
                  <a:close/>
                  <a:moveTo>
                    <a:pt x="1865" y="2007"/>
                  </a:moveTo>
                  <a:cubicBezTo>
                    <a:pt x="1865" y="2007"/>
                    <a:pt x="1865" y="2008"/>
                    <a:pt x="1865" y="2008"/>
                  </a:cubicBezTo>
                  <a:cubicBezTo>
                    <a:pt x="1866" y="2009"/>
                    <a:pt x="1868" y="2010"/>
                    <a:pt x="1869" y="2012"/>
                  </a:cubicBezTo>
                  <a:cubicBezTo>
                    <a:pt x="1869" y="2012"/>
                    <a:pt x="1870" y="2012"/>
                    <a:pt x="1870" y="2012"/>
                  </a:cubicBezTo>
                  <a:cubicBezTo>
                    <a:pt x="1869" y="2012"/>
                    <a:pt x="1869" y="2012"/>
                    <a:pt x="1868" y="2012"/>
                  </a:cubicBezTo>
                  <a:cubicBezTo>
                    <a:pt x="1867" y="2011"/>
                    <a:pt x="1865" y="2010"/>
                    <a:pt x="1864" y="2010"/>
                  </a:cubicBezTo>
                  <a:cubicBezTo>
                    <a:pt x="1862" y="2009"/>
                    <a:pt x="1861" y="2009"/>
                    <a:pt x="1860" y="2008"/>
                  </a:cubicBezTo>
                  <a:cubicBezTo>
                    <a:pt x="1858" y="2007"/>
                    <a:pt x="1856" y="2007"/>
                    <a:pt x="1855" y="2006"/>
                  </a:cubicBezTo>
                  <a:cubicBezTo>
                    <a:pt x="1858" y="2006"/>
                    <a:pt x="1861" y="2007"/>
                    <a:pt x="1865" y="2007"/>
                  </a:cubicBezTo>
                  <a:close/>
                  <a:moveTo>
                    <a:pt x="1672" y="846"/>
                  </a:moveTo>
                  <a:cubicBezTo>
                    <a:pt x="1673" y="846"/>
                    <a:pt x="1673" y="846"/>
                    <a:pt x="1673" y="846"/>
                  </a:cubicBezTo>
                  <a:cubicBezTo>
                    <a:pt x="1674" y="847"/>
                    <a:pt x="1674" y="847"/>
                    <a:pt x="1674" y="847"/>
                  </a:cubicBezTo>
                  <a:cubicBezTo>
                    <a:pt x="1675" y="847"/>
                    <a:pt x="1675" y="847"/>
                    <a:pt x="1675" y="847"/>
                  </a:cubicBezTo>
                  <a:cubicBezTo>
                    <a:pt x="1675" y="848"/>
                    <a:pt x="1675" y="848"/>
                    <a:pt x="1675" y="848"/>
                  </a:cubicBezTo>
                  <a:cubicBezTo>
                    <a:pt x="1676" y="848"/>
                    <a:pt x="1676" y="848"/>
                    <a:pt x="1676" y="849"/>
                  </a:cubicBezTo>
                  <a:cubicBezTo>
                    <a:pt x="1677" y="850"/>
                    <a:pt x="1678" y="851"/>
                    <a:pt x="1680" y="853"/>
                  </a:cubicBezTo>
                  <a:cubicBezTo>
                    <a:pt x="1680" y="854"/>
                    <a:pt x="1681" y="854"/>
                    <a:pt x="1681" y="855"/>
                  </a:cubicBezTo>
                  <a:cubicBezTo>
                    <a:pt x="1682" y="856"/>
                    <a:pt x="1683" y="857"/>
                    <a:pt x="1683" y="857"/>
                  </a:cubicBezTo>
                  <a:cubicBezTo>
                    <a:pt x="1684" y="858"/>
                    <a:pt x="1684" y="859"/>
                    <a:pt x="1685" y="860"/>
                  </a:cubicBezTo>
                  <a:cubicBezTo>
                    <a:pt x="1685" y="860"/>
                    <a:pt x="1685" y="860"/>
                    <a:pt x="1685" y="860"/>
                  </a:cubicBezTo>
                  <a:cubicBezTo>
                    <a:pt x="1673" y="857"/>
                    <a:pt x="1666" y="857"/>
                    <a:pt x="1650" y="859"/>
                  </a:cubicBezTo>
                  <a:cubicBezTo>
                    <a:pt x="1655" y="854"/>
                    <a:pt x="1660" y="849"/>
                    <a:pt x="1666" y="844"/>
                  </a:cubicBezTo>
                  <a:cubicBezTo>
                    <a:pt x="1668" y="844"/>
                    <a:pt x="1670" y="845"/>
                    <a:pt x="1672" y="846"/>
                  </a:cubicBezTo>
                  <a:close/>
                  <a:moveTo>
                    <a:pt x="1657" y="839"/>
                  </a:moveTo>
                  <a:cubicBezTo>
                    <a:pt x="1656" y="840"/>
                    <a:pt x="1655" y="840"/>
                    <a:pt x="1654" y="841"/>
                  </a:cubicBezTo>
                  <a:cubicBezTo>
                    <a:pt x="1654" y="841"/>
                    <a:pt x="1654" y="841"/>
                    <a:pt x="1654" y="841"/>
                  </a:cubicBezTo>
                  <a:cubicBezTo>
                    <a:pt x="1653" y="842"/>
                    <a:pt x="1651" y="842"/>
                    <a:pt x="1650" y="842"/>
                  </a:cubicBezTo>
                  <a:cubicBezTo>
                    <a:pt x="1652" y="841"/>
                    <a:pt x="1655" y="840"/>
                    <a:pt x="1657" y="839"/>
                  </a:cubicBezTo>
                  <a:close/>
                  <a:moveTo>
                    <a:pt x="1620" y="858"/>
                  </a:moveTo>
                  <a:cubicBezTo>
                    <a:pt x="1628" y="854"/>
                    <a:pt x="1636" y="850"/>
                    <a:pt x="1645" y="845"/>
                  </a:cubicBezTo>
                  <a:cubicBezTo>
                    <a:pt x="1646" y="845"/>
                    <a:pt x="1647" y="845"/>
                    <a:pt x="1648" y="845"/>
                  </a:cubicBezTo>
                  <a:cubicBezTo>
                    <a:pt x="1649" y="845"/>
                    <a:pt x="1650" y="844"/>
                    <a:pt x="1651" y="844"/>
                  </a:cubicBezTo>
                  <a:cubicBezTo>
                    <a:pt x="1645" y="850"/>
                    <a:pt x="1637" y="855"/>
                    <a:pt x="1626" y="859"/>
                  </a:cubicBezTo>
                  <a:cubicBezTo>
                    <a:pt x="1620" y="862"/>
                    <a:pt x="1612" y="864"/>
                    <a:pt x="1604" y="866"/>
                  </a:cubicBezTo>
                  <a:cubicBezTo>
                    <a:pt x="1609" y="864"/>
                    <a:pt x="1615" y="861"/>
                    <a:pt x="1620" y="858"/>
                  </a:cubicBezTo>
                  <a:close/>
                  <a:moveTo>
                    <a:pt x="1564" y="914"/>
                  </a:moveTo>
                  <a:cubicBezTo>
                    <a:pt x="1568" y="914"/>
                    <a:pt x="1572" y="913"/>
                    <a:pt x="1576" y="912"/>
                  </a:cubicBezTo>
                  <a:cubicBezTo>
                    <a:pt x="1565" y="922"/>
                    <a:pt x="1558" y="940"/>
                    <a:pt x="1570" y="951"/>
                  </a:cubicBezTo>
                  <a:cubicBezTo>
                    <a:pt x="1572" y="952"/>
                    <a:pt x="1572" y="952"/>
                    <a:pt x="1572" y="952"/>
                  </a:cubicBezTo>
                  <a:cubicBezTo>
                    <a:pt x="1572" y="952"/>
                    <a:pt x="1572" y="952"/>
                    <a:pt x="1572" y="953"/>
                  </a:cubicBezTo>
                  <a:cubicBezTo>
                    <a:pt x="1572" y="955"/>
                    <a:pt x="1573" y="956"/>
                    <a:pt x="1573" y="958"/>
                  </a:cubicBezTo>
                  <a:cubicBezTo>
                    <a:pt x="1573" y="959"/>
                    <a:pt x="1574" y="960"/>
                    <a:pt x="1574" y="961"/>
                  </a:cubicBezTo>
                  <a:cubicBezTo>
                    <a:pt x="1574" y="961"/>
                    <a:pt x="1574" y="961"/>
                    <a:pt x="1574" y="962"/>
                  </a:cubicBezTo>
                  <a:cubicBezTo>
                    <a:pt x="1575" y="962"/>
                    <a:pt x="1575" y="963"/>
                    <a:pt x="1575" y="963"/>
                  </a:cubicBezTo>
                  <a:cubicBezTo>
                    <a:pt x="1575" y="964"/>
                    <a:pt x="1576" y="964"/>
                    <a:pt x="1576" y="965"/>
                  </a:cubicBezTo>
                  <a:cubicBezTo>
                    <a:pt x="1576" y="966"/>
                    <a:pt x="1577" y="966"/>
                    <a:pt x="1577" y="967"/>
                  </a:cubicBezTo>
                  <a:cubicBezTo>
                    <a:pt x="1577" y="967"/>
                    <a:pt x="1577" y="968"/>
                    <a:pt x="1577" y="968"/>
                  </a:cubicBezTo>
                  <a:cubicBezTo>
                    <a:pt x="1578" y="968"/>
                    <a:pt x="1578" y="969"/>
                    <a:pt x="1578" y="969"/>
                  </a:cubicBezTo>
                  <a:cubicBezTo>
                    <a:pt x="1578" y="969"/>
                    <a:pt x="1579" y="970"/>
                    <a:pt x="1579" y="970"/>
                  </a:cubicBezTo>
                  <a:cubicBezTo>
                    <a:pt x="1579" y="971"/>
                    <a:pt x="1580" y="971"/>
                    <a:pt x="1580" y="971"/>
                  </a:cubicBezTo>
                  <a:cubicBezTo>
                    <a:pt x="1581" y="972"/>
                    <a:pt x="1581" y="972"/>
                    <a:pt x="1581" y="972"/>
                  </a:cubicBezTo>
                  <a:cubicBezTo>
                    <a:pt x="1582" y="973"/>
                    <a:pt x="1582" y="973"/>
                    <a:pt x="1582" y="973"/>
                  </a:cubicBezTo>
                  <a:cubicBezTo>
                    <a:pt x="1582" y="973"/>
                    <a:pt x="1582" y="973"/>
                    <a:pt x="1582" y="973"/>
                  </a:cubicBezTo>
                  <a:cubicBezTo>
                    <a:pt x="1581" y="974"/>
                    <a:pt x="1581" y="974"/>
                    <a:pt x="1580" y="974"/>
                  </a:cubicBezTo>
                  <a:cubicBezTo>
                    <a:pt x="1580" y="974"/>
                    <a:pt x="1580" y="975"/>
                    <a:pt x="1580" y="975"/>
                  </a:cubicBezTo>
                  <a:cubicBezTo>
                    <a:pt x="1579" y="975"/>
                    <a:pt x="1579" y="975"/>
                    <a:pt x="1579" y="976"/>
                  </a:cubicBezTo>
                  <a:cubicBezTo>
                    <a:pt x="1577" y="977"/>
                    <a:pt x="1576" y="980"/>
                    <a:pt x="1574" y="982"/>
                  </a:cubicBezTo>
                  <a:cubicBezTo>
                    <a:pt x="1573" y="985"/>
                    <a:pt x="1572" y="987"/>
                    <a:pt x="1571" y="990"/>
                  </a:cubicBezTo>
                  <a:cubicBezTo>
                    <a:pt x="1570" y="993"/>
                    <a:pt x="1569" y="995"/>
                    <a:pt x="1567" y="998"/>
                  </a:cubicBezTo>
                  <a:cubicBezTo>
                    <a:pt x="1565" y="1003"/>
                    <a:pt x="1563" y="1008"/>
                    <a:pt x="1560" y="1013"/>
                  </a:cubicBezTo>
                  <a:cubicBezTo>
                    <a:pt x="1559" y="1016"/>
                    <a:pt x="1558" y="1018"/>
                    <a:pt x="1557" y="1020"/>
                  </a:cubicBezTo>
                  <a:cubicBezTo>
                    <a:pt x="1556" y="1022"/>
                    <a:pt x="1555" y="1025"/>
                    <a:pt x="1554" y="1026"/>
                  </a:cubicBezTo>
                  <a:cubicBezTo>
                    <a:pt x="1553" y="1027"/>
                    <a:pt x="1552" y="1028"/>
                    <a:pt x="1552" y="1029"/>
                  </a:cubicBezTo>
                  <a:cubicBezTo>
                    <a:pt x="1551" y="1030"/>
                    <a:pt x="1551" y="1030"/>
                    <a:pt x="1550" y="1031"/>
                  </a:cubicBezTo>
                  <a:cubicBezTo>
                    <a:pt x="1550" y="1032"/>
                    <a:pt x="1549" y="1032"/>
                    <a:pt x="1549" y="1033"/>
                  </a:cubicBezTo>
                  <a:cubicBezTo>
                    <a:pt x="1548" y="1033"/>
                    <a:pt x="1548" y="1033"/>
                    <a:pt x="1548" y="1034"/>
                  </a:cubicBezTo>
                  <a:cubicBezTo>
                    <a:pt x="1548" y="1034"/>
                    <a:pt x="1548" y="1034"/>
                    <a:pt x="1547" y="1034"/>
                  </a:cubicBezTo>
                  <a:cubicBezTo>
                    <a:pt x="1547" y="1035"/>
                    <a:pt x="1546" y="1035"/>
                    <a:pt x="1546" y="1035"/>
                  </a:cubicBezTo>
                  <a:cubicBezTo>
                    <a:pt x="1546" y="1036"/>
                    <a:pt x="1546" y="1036"/>
                    <a:pt x="1546" y="1036"/>
                  </a:cubicBezTo>
                  <a:cubicBezTo>
                    <a:pt x="1542" y="1036"/>
                    <a:pt x="1538" y="1037"/>
                    <a:pt x="1534" y="1037"/>
                  </a:cubicBezTo>
                  <a:cubicBezTo>
                    <a:pt x="1530" y="1038"/>
                    <a:pt x="1526" y="1039"/>
                    <a:pt x="1522" y="1040"/>
                  </a:cubicBezTo>
                  <a:cubicBezTo>
                    <a:pt x="1521" y="1041"/>
                    <a:pt x="1520" y="1041"/>
                    <a:pt x="1519" y="1042"/>
                  </a:cubicBezTo>
                  <a:cubicBezTo>
                    <a:pt x="1519" y="1042"/>
                    <a:pt x="1519" y="1042"/>
                    <a:pt x="1518" y="1042"/>
                  </a:cubicBezTo>
                  <a:cubicBezTo>
                    <a:pt x="1517" y="1043"/>
                    <a:pt x="1517" y="1043"/>
                    <a:pt x="1517" y="1043"/>
                  </a:cubicBezTo>
                  <a:cubicBezTo>
                    <a:pt x="1517" y="1043"/>
                    <a:pt x="1517" y="1043"/>
                    <a:pt x="1517" y="1043"/>
                  </a:cubicBezTo>
                  <a:cubicBezTo>
                    <a:pt x="1517" y="1042"/>
                    <a:pt x="1518" y="1042"/>
                    <a:pt x="1518" y="1041"/>
                  </a:cubicBezTo>
                  <a:cubicBezTo>
                    <a:pt x="1518" y="1041"/>
                    <a:pt x="1518" y="1041"/>
                    <a:pt x="1518" y="1041"/>
                  </a:cubicBezTo>
                  <a:cubicBezTo>
                    <a:pt x="1518" y="1040"/>
                    <a:pt x="1518" y="1040"/>
                    <a:pt x="1518" y="1040"/>
                  </a:cubicBezTo>
                  <a:cubicBezTo>
                    <a:pt x="1518" y="1039"/>
                    <a:pt x="1518" y="1039"/>
                    <a:pt x="1518" y="1038"/>
                  </a:cubicBezTo>
                  <a:cubicBezTo>
                    <a:pt x="1519" y="1038"/>
                    <a:pt x="1519" y="1037"/>
                    <a:pt x="1519" y="1036"/>
                  </a:cubicBezTo>
                  <a:cubicBezTo>
                    <a:pt x="1519" y="1036"/>
                    <a:pt x="1519" y="1035"/>
                    <a:pt x="1519" y="1035"/>
                  </a:cubicBezTo>
                  <a:cubicBezTo>
                    <a:pt x="1520" y="1034"/>
                    <a:pt x="1520" y="1033"/>
                    <a:pt x="1520" y="1033"/>
                  </a:cubicBezTo>
                  <a:cubicBezTo>
                    <a:pt x="1520" y="1031"/>
                    <a:pt x="1521" y="1030"/>
                    <a:pt x="1521" y="1029"/>
                  </a:cubicBezTo>
                  <a:cubicBezTo>
                    <a:pt x="1522" y="1027"/>
                    <a:pt x="1523" y="1026"/>
                    <a:pt x="1523" y="1025"/>
                  </a:cubicBezTo>
                  <a:cubicBezTo>
                    <a:pt x="1524" y="1023"/>
                    <a:pt x="1524" y="1022"/>
                    <a:pt x="1525" y="1021"/>
                  </a:cubicBezTo>
                  <a:cubicBezTo>
                    <a:pt x="1526" y="1021"/>
                    <a:pt x="1526" y="1021"/>
                    <a:pt x="1526" y="1021"/>
                  </a:cubicBezTo>
                  <a:cubicBezTo>
                    <a:pt x="1525" y="1022"/>
                    <a:pt x="1525" y="1023"/>
                    <a:pt x="1524" y="1024"/>
                  </a:cubicBezTo>
                  <a:cubicBezTo>
                    <a:pt x="1546" y="1031"/>
                    <a:pt x="1551" y="1001"/>
                    <a:pt x="1549" y="985"/>
                  </a:cubicBezTo>
                  <a:cubicBezTo>
                    <a:pt x="1543" y="993"/>
                    <a:pt x="1507" y="1008"/>
                    <a:pt x="1522" y="1022"/>
                  </a:cubicBezTo>
                  <a:cubicBezTo>
                    <a:pt x="1521" y="1023"/>
                    <a:pt x="1521" y="1023"/>
                    <a:pt x="1521" y="1024"/>
                  </a:cubicBezTo>
                  <a:cubicBezTo>
                    <a:pt x="1520" y="1025"/>
                    <a:pt x="1520" y="1026"/>
                    <a:pt x="1519" y="1028"/>
                  </a:cubicBezTo>
                  <a:cubicBezTo>
                    <a:pt x="1518" y="1029"/>
                    <a:pt x="1518" y="1030"/>
                    <a:pt x="1517" y="1032"/>
                  </a:cubicBezTo>
                  <a:cubicBezTo>
                    <a:pt x="1517" y="1032"/>
                    <a:pt x="1517" y="1033"/>
                    <a:pt x="1517" y="1034"/>
                  </a:cubicBezTo>
                  <a:cubicBezTo>
                    <a:pt x="1517" y="1034"/>
                    <a:pt x="1517" y="1035"/>
                    <a:pt x="1516" y="1036"/>
                  </a:cubicBezTo>
                  <a:cubicBezTo>
                    <a:pt x="1516" y="1036"/>
                    <a:pt x="1516" y="1037"/>
                    <a:pt x="1516" y="1038"/>
                  </a:cubicBezTo>
                  <a:cubicBezTo>
                    <a:pt x="1516" y="1038"/>
                    <a:pt x="1516" y="1039"/>
                    <a:pt x="1516" y="1039"/>
                  </a:cubicBezTo>
                  <a:cubicBezTo>
                    <a:pt x="1516" y="1040"/>
                    <a:pt x="1515" y="1040"/>
                    <a:pt x="1515" y="1040"/>
                  </a:cubicBezTo>
                  <a:cubicBezTo>
                    <a:pt x="1515" y="1040"/>
                    <a:pt x="1515" y="1041"/>
                    <a:pt x="1515" y="1041"/>
                  </a:cubicBezTo>
                  <a:cubicBezTo>
                    <a:pt x="1515" y="1041"/>
                    <a:pt x="1515" y="1042"/>
                    <a:pt x="1515" y="1042"/>
                  </a:cubicBezTo>
                  <a:cubicBezTo>
                    <a:pt x="1515" y="1043"/>
                    <a:pt x="1515" y="1043"/>
                    <a:pt x="1515" y="1044"/>
                  </a:cubicBezTo>
                  <a:cubicBezTo>
                    <a:pt x="1514" y="1044"/>
                    <a:pt x="1513" y="1045"/>
                    <a:pt x="1511" y="1046"/>
                  </a:cubicBezTo>
                  <a:cubicBezTo>
                    <a:pt x="1508" y="1049"/>
                    <a:pt x="1505" y="1053"/>
                    <a:pt x="1502" y="1056"/>
                  </a:cubicBezTo>
                  <a:cubicBezTo>
                    <a:pt x="1500" y="1060"/>
                    <a:pt x="1498" y="1064"/>
                    <a:pt x="1496" y="1068"/>
                  </a:cubicBezTo>
                  <a:cubicBezTo>
                    <a:pt x="1494" y="1068"/>
                    <a:pt x="1492" y="1069"/>
                    <a:pt x="1490" y="1069"/>
                  </a:cubicBezTo>
                  <a:cubicBezTo>
                    <a:pt x="1483" y="1062"/>
                    <a:pt x="1476" y="1062"/>
                    <a:pt x="1471" y="1074"/>
                  </a:cubicBezTo>
                  <a:cubicBezTo>
                    <a:pt x="1471" y="1074"/>
                    <a:pt x="1471" y="1074"/>
                    <a:pt x="1471" y="1074"/>
                  </a:cubicBezTo>
                  <a:cubicBezTo>
                    <a:pt x="1471" y="1074"/>
                    <a:pt x="1471" y="1074"/>
                    <a:pt x="1471" y="1074"/>
                  </a:cubicBezTo>
                  <a:cubicBezTo>
                    <a:pt x="1470" y="1074"/>
                    <a:pt x="1469" y="1074"/>
                    <a:pt x="1468" y="1074"/>
                  </a:cubicBezTo>
                  <a:cubicBezTo>
                    <a:pt x="1468" y="1074"/>
                    <a:pt x="1467" y="1074"/>
                    <a:pt x="1466" y="1074"/>
                  </a:cubicBezTo>
                  <a:cubicBezTo>
                    <a:pt x="1465" y="1074"/>
                    <a:pt x="1465" y="1074"/>
                    <a:pt x="1464" y="1074"/>
                  </a:cubicBezTo>
                  <a:cubicBezTo>
                    <a:pt x="1463" y="1074"/>
                    <a:pt x="1463" y="1074"/>
                    <a:pt x="1462" y="1074"/>
                  </a:cubicBezTo>
                  <a:cubicBezTo>
                    <a:pt x="1461" y="1074"/>
                    <a:pt x="1461" y="1074"/>
                    <a:pt x="1460" y="1074"/>
                  </a:cubicBezTo>
                  <a:cubicBezTo>
                    <a:pt x="1460" y="1074"/>
                    <a:pt x="1460" y="1074"/>
                    <a:pt x="1460" y="1074"/>
                  </a:cubicBezTo>
                  <a:cubicBezTo>
                    <a:pt x="1460" y="1074"/>
                    <a:pt x="1459" y="1074"/>
                    <a:pt x="1459" y="1074"/>
                  </a:cubicBezTo>
                  <a:cubicBezTo>
                    <a:pt x="1459" y="1074"/>
                    <a:pt x="1459" y="1074"/>
                    <a:pt x="1459" y="1074"/>
                  </a:cubicBezTo>
                  <a:cubicBezTo>
                    <a:pt x="1458" y="1074"/>
                    <a:pt x="1458" y="1073"/>
                    <a:pt x="1457" y="1073"/>
                  </a:cubicBezTo>
                  <a:cubicBezTo>
                    <a:pt x="1456" y="1073"/>
                    <a:pt x="1456" y="1073"/>
                    <a:pt x="1455" y="1073"/>
                  </a:cubicBezTo>
                  <a:cubicBezTo>
                    <a:pt x="1455" y="1073"/>
                    <a:pt x="1454" y="1072"/>
                    <a:pt x="1454" y="1072"/>
                  </a:cubicBezTo>
                  <a:cubicBezTo>
                    <a:pt x="1453" y="1072"/>
                    <a:pt x="1452" y="1072"/>
                    <a:pt x="1452" y="1072"/>
                  </a:cubicBezTo>
                  <a:cubicBezTo>
                    <a:pt x="1452" y="1072"/>
                    <a:pt x="1452" y="1071"/>
                    <a:pt x="1452" y="1070"/>
                  </a:cubicBezTo>
                  <a:cubicBezTo>
                    <a:pt x="1452" y="1068"/>
                    <a:pt x="1451" y="1065"/>
                    <a:pt x="1452" y="1063"/>
                  </a:cubicBezTo>
                  <a:cubicBezTo>
                    <a:pt x="1452" y="1062"/>
                    <a:pt x="1452" y="1061"/>
                    <a:pt x="1452" y="1060"/>
                  </a:cubicBezTo>
                  <a:cubicBezTo>
                    <a:pt x="1452" y="1060"/>
                    <a:pt x="1452" y="1060"/>
                    <a:pt x="1452" y="1060"/>
                  </a:cubicBezTo>
                  <a:cubicBezTo>
                    <a:pt x="1452" y="1060"/>
                    <a:pt x="1452" y="1060"/>
                    <a:pt x="1452" y="1060"/>
                  </a:cubicBezTo>
                  <a:cubicBezTo>
                    <a:pt x="1452" y="1058"/>
                    <a:pt x="1452" y="1057"/>
                    <a:pt x="1452" y="1056"/>
                  </a:cubicBezTo>
                  <a:cubicBezTo>
                    <a:pt x="1453" y="1054"/>
                    <a:pt x="1453" y="1053"/>
                    <a:pt x="1453" y="1052"/>
                  </a:cubicBezTo>
                  <a:cubicBezTo>
                    <a:pt x="1453" y="1052"/>
                    <a:pt x="1454" y="1053"/>
                    <a:pt x="1455" y="1053"/>
                  </a:cubicBezTo>
                  <a:cubicBezTo>
                    <a:pt x="1453" y="1052"/>
                    <a:pt x="1453" y="1052"/>
                    <a:pt x="1453" y="1052"/>
                  </a:cubicBezTo>
                  <a:cubicBezTo>
                    <a:pt x="1453" y="1051"/>
                    <a:pt x="1453" y="1051"/>
                    <a:pt x="1454" y="1050"/>
                  </a:cubicBezTo>
                  <a:cubicBezTo>
                    <a:pt x="1459" y="1048"/>
                    <a:pt x="1466" y="1046"/>
                    <a:pt x="1470" y="1042"/>
                  </a:cubicBezTo>
                  <a:cubicBezTo>
                    <a:pt x="1477" y="1036"/>
                    <a:pt x="1478" y="1025"/>
                    <a:pt x="1485" y="1020"/>
                  </a:cubicBezTo>
                  <a:cubicBezTo>
                    <a:pt x="1479" y="1018"/>
                    <a:pt x="1470" y="1019"/>
                    <a:pt x="1463" y="1023"/>
                  </a:cubicBezTo>
                  <a:cubicBezTo>
                    <a:pt x="1463" y="1023"/>
                    <a:pt x="1463" y="1022"/>
                    <a:pt x="1463" y="1022"/>
                  </a:cubicBezTo>
                  <a:cubicBezTo>
                    <a:pt x="1463" y="1021"/>
                    <a:pt x="1463" y="1019"/>
                    <a:pt x="1463" y="1018"/>
                  </a:cubicBezTo>
                  <a:cubicBezTo>
                    <a:pt x="1463" y="1017"/>
                    <a:pt x="1463" y="1016"/>
                    <a:pt x="1463" y="1016"/>
                  </a:cubicBezTo>
                  <a:cubicBezTo>
                    <a:pt x="1480" y="1003"/>
                    <a:pt x="1459" y="980"/>
                    <a:pt x="1446" y="974"/>
                  </a:cubicBezTo>
                  <a:cubicBezTo>
                    <a:pt x="1450" y="982"/>
                    <a:pt x="1452" y="985"/>
                    <a:pt x="1452" y="994"/>
                  </a:cubicBezTo>
                  <a:cubicBezTo>
                    <a:pt x="1452" y="1000"/>
                    <a:pt x="1449" y="1012"/>
                    <a:pt x="1459" y="1011"/>
                  </a:cubicBezTo>
                  <a:cubicBezTo>
                    <a:pt x="1459" y="1012"/>
                    <a:pt x="1459" y="1012"/>
                    <a:pt x="1459" y="1012"/>
                  </a:cubicBezTo>
                  <a:cubicBezTo>
                    <a:pt x="1459" y="1014"/>
                    <a:pt x="1461" y="1015"/>
                    <a:pt x="1461" y="1017"/>
                  </a:cubicBezTo>
                  <a:cubicBezTo>
                    <a:pt x="1461" y="1017"/>
                    <a:pt x="1461" y="1017"/>
                    <a:pt x="1461" y="1017"/>
                  </a:cubicBezTo>
                  <a:cubicBezTo>
                    <a:pt x="1461" y="1017"/>
                    <a:pt x="1461" y="1018"/>
                    <a:pt x="1461" y="1018"/>
                  </a:cubicBezTo>
                  <a:cubicBezTo>
                    <a:pt x="1461" y="1019"/>
                    <a:pt x="1461" y="1021"/>
                    <a:pt x="1461" y="1022"/>
                  </a:cubicBezTo>
                  <a:cubicBezTo>
                    <a:pt x="1461" y="1023"/>
                    <a:pt x="1461" y="1023"/>
                    <a:pt x="1461" y="1024"/>
                  </a:cubicBezTo>
                  <a:cubicBezTo>
                    <a:pt x="1452" y="1030"/>
                    <a:pt x="1446" y="1039"/>
                    <a:pt x="1450" y="1049"/>
                  </a:cubicBezTo>
                  <a:cubicBezTo>
                    <a:pt x="1451" y="1050"/>
                    <a:pt x="1451" y="1050"/>
                    <a:pt x="1451" y="1050"/>
                  </a:cubicBezTo>
                  <a:cubicBezTo>
                    <a:pt x="1451" y="1051"/>
                    <a:pt x="1451" y="1051"/>
                    <a:pt x="1451" y="1051"/>
                  </a:cubicBezTo>
                  <a:cubicBezTo>
                    <a:pt x="1450" y="1052"/>
                    <a:pt x="1450" y="1053"/>
                    <a:pt x="1450" y="1054"/>
                  </a:cubicBezTo>
                  <a:cubicBezTo>
                    <a:pt x="1450" y="1054"/>
                    <a:pt x="1450" y="1054"/>
                    <a:pt x="1450" y="1054"/>
                  </a:cubicBezTo>
                  <a:cubicBezTo>
                    <a:pt x="1450" y="1054"/>
                    <a:pt x="1449" y="1053"/>
                    <a:pt x="1449" y="1053"/>
                  </a:cubicBezTo>
                  <a:cubicBezTo>
                    <a:pt x="1449" y="1053"/>
                    <a:pt x="1449" y="1053"/>
                    <a:pt x="1449" y="1053"/>
                  </a:cubicBezTo>
                  <a:cubicBezTo>
                    <a:pt x="1447" y="1051"/>
                    <a:pt x="1444" y="1049"/>
                    <a:pt x="1442" y="1048"/>
                  </a:cubicBezTo>
                  <a:cubicBezTo>
                    <a:pt x="1440" y="1046"/>
                    <a:pt x="1437" y="1045"/>
                    <a:pt x="1435" y="1043"/>
                  </a:cubicBezTo>
                  <a:cubicBezTo>
                    <a:pt x="1435" y="1043"/>
                    <a:pt x="1436" y="1043"/>
                    <a:pt x="1436" y="1043"/>
                  </a:cubicBezTo>
                  <a:cubicBezTo>
                    <a:pt x="1436" y="1040"/>
                    <a:pt x="1436" y="1040"/>
                    <a:pt x="1436" y="1040"/>
                  </a:cubicBezTo>
                  <a:cubicBezTo>
                    <a:pt x="1439" y="1028"/>
                    <a:pt x="1429" y="1017"/>
                    <a:pt x="1416" y="1018"/>
                  </a:cubicBezTo>
                  <a:cubicBezTo>
                    <a:pt x="1419" y="1028"/>
                    <a:pt x="1418" y="1046"/>
                    <a:pt x="1432" y="1044"/>
                  </a:cubicBezTo>
                  <a:cubicBezTo>
                    <a:pt x="1433" y="1044"/>
                    <a:pt x="1433" y="1044"/>
                    <a:pt x="1433" y="1044"/>
                  </a:cubicBezTo>
                  <a:cubicBezTo>
                    <a:pt x="1435" y="1046"/>
                    <a:pt x="1438" y="1048"/>
                    <a:pt x="1441" y="1049"/>
                  </a:cubicBezTo>
                  <a:cubicBezTo>
                    <a:pt x="1443" y="1051"/>
                    <a:pt x="1445" y="1052"/>
                    <a:pt x="1447" y="1054"/>
                  </a:cubicBezTo>
                  <a:cubicBezTo>
                    <a:pt x="1447" y="1054"/>
                    <a:pt x="1448" y="1054"/>
                    <a:pt x="1448" y="1055"/>
                  </a:cubicBezTo>
                  <a:cubicBezTo>
                    <a:pt x="1448" y="1055"/>
                    <a:pt x="1448" y="1055"/>
                    <a:pt x="1448" y="1055"/>
                  </a:cubicBezTo>
                  <a:cubicBezTo>
                    <a:pt x="1448" y="1055"/>
                    <a:pt x="1449" y="1056"/>
                    <a:pt x="1449" y="1056"/>
                  </a:cubicBezTo>
                  <a:cubicBezTo>
                    <a:pt x="1449" y="1056"/>
                    <a:pt x="1449" y="1056"/>
                    <a:pt x="1449" y="1056"/>
                  </a:cubicBezTo>
                  <a:cubicBezTo>
                    <a:pt x="1449" y="1056"/>
                    <a:pt x="1449" y="1056"/>
                    <a:pt x="1450" y="1057"/>
                  </a:cubicBezTo>
                  <a:cubicBezTo>
                    <a:pt x="1449" y="1057"/>
                    <a:pt x="1449" y="1058"/>
                    <a:pt x="1449" y="1059"/>
                  </a:cubicBezTo>
                  <a:cubicBezTo>
                    <a:pt x="1449" y="1059"/>
                    <a:pt x="1449" y="1059"/>
                    <a:pt x="1449" y="1060"/>
                  </a:cubicBezTo>
                  <a:cubicBezTo>
                    <a:pt x="1449" y="1060"/>
                    <a:pt x="1449" y="1060"/>
                    <a:pt x="1449" y="1061"/>
                  </a:cubicBezTo>
                  <a:cubicBezTo>
                    <a:pt x="1449" y="1062"/>
                    <a:pt x="1449" y="1062"/>
                    <a:pt x="1449" y="1063"/>
                  </a:cubicBezTo>
                  <a:cubicBezTo>
                    <a:pt x="1449" y="1064"/>
                    <a:pt x="1449" y="1064"/>
                    <a:pt x="1449" y="1065"/>
                  </a:cubicBezTo>
                  <a:cubicBezTo>
                    <a:pt x="1449" y="1065"/>
                    <a:pt x="1449" y="1066"/>
                    <a:pt x="1449" y="1066"/>
                  </a:cubicBezTo>
                  <a:cubicBezTo>
                    <a:pt x="1449" y="1066"/>
                    <a:pt x="1449" y="1067"/>
                    <a:pt x="1449" y="1067"/>
                  </a:cubicBezTo>
                  <a:cubicBezTo>
                    <a:pt x="1449" y="1068"/>
                    <a:pt x="1449" y="1068"/>
                    <a:pt x="1449" y="1069"/>
                  </a:cubicBezTo>
                  <a:cubicBezTo>
                    <a:pt x="1449" y="1069"/>
                    <a:pt x="1449" y="1070"/>
                    <a:pt x="1449" y="1070"/>
                  </a:cubicBezTo>
                  <a:cubicBezTo>
                    <a:pt x="1449" y="1071"/>
                    <a:pt x="1449" y="1072"/>
                    <a:pt x="1449" y="1072"/>
                  </a:cubicBezTo>
                  <a:cubicBezTo>
                    <a:pt x="1449" y="1072"/>
                    <a:pt x="1449" y="1072"/>
                    <a:pt x="1449" y="1073"/>
                  </a:cubicBezTo>
                  <a:cubicBezTo>
                    <a:pt x="1448" y="1073"/>
                    <a:pt x="1448" y="1073"/>
                    <a:pt x="1448" y="1073"/>
                  </a:cubicBezTo>
                  <a:cubicBezTo>
                    <a:pt x="1447" y="1073"/>
                    <a:pt x="1447" y="1073"/>
                    <a:pt x="1447" y="1073"/>
                  </a:cubicBezTo>
                  <a:cubicBezTo>
                    <a:pt x="1444" y="1074"/>
                    <a:pt x="1442" y="1075"/>
                    <a:pt x="1440" y="1077"/>
                  </a:cubicBezTo>
                  <a:cubicBezTo>
                    <a:pt x="1438" y="1078"/>
                    <a:pt x="1436" y="1080"/>
                    <a:pt x="1434" y="1081"/>
                  </a:cubicBezTo>
                  <a:cubicBezTo>
                    <a:pt x="1432" y="1083"/>
                    <a:pt x="1430" y="1085"/>
                    <a:pt x="1428" y="1086"/>
                  </a:cubicBezTo>
                  <a:cubicBezTo>
                    <a:pt x="1424" y="1090"/>
                    <a:pt x="1419" y="1093"/>
                    <a:pt x="1415" y="1096"/>
                  </a:cubicBezTo>
                  <a:cubicBezTo>
                    <a:pt x="1413" y="1098"/>
                    <a:pt x="1411" y="1099"/>
                    <a:pt x="1410" y="1100"/>
                  </a:cubicBezTo>
                  <a:cubicBezTo>
                    <a:pt x="1408" y="1102"/>
                    <a:pt x="1406" y="1103"/>
                    <a:pt x="1404" y="1104"/>
                  </a:cubicBezTo>
                  <a:cubicBezTo>
                    <a:pt x="1403" y="1104"/>
                    <a:pt x="1403" y="1105"/>
                    <a:pt x="1402" y="1105"/>
                  </a:cubicBezTo>
                  <a:cubicBezTo>
                    <a:pt x="1401" y="1106"/>
                    <a:pt x="1400" y="1106"/>
                    <a:pt x="1400" y="1106"/>
                  </a:cubicBezTo>
                  <a:cubicBezTo>
                    <a:pt x="1399" y="1107"/>
                    <a:pt x="1398" y="1107"/>
                    <a:pt x="1397" y="1107"/>
                  </a:cubicBezTo>
                  <a:cubicBezTo>
                    <a:pt x="1397" y="1107"/>
                    <a:pt x="1397" y="1108"/>
                    <a:pt x="1397" y="1108"/>
                  </a:cubicBezTo>
                  <a:cubicBezTo>
                    <a:pt x="1396" y="1108"/>
                    <a:pt x="1396" y="1108"/>
                    <a:pt x="1396" y="1108"/>
                  </a:cubicBezTo>
                  <a:cubicBezTo>
                    <a:pt x="1395" y="1108"/>
                    <a:pt x="1395" y="1108"/>
                    <a:pt x="1394" y="1108"/>
                  </a:cubicBezTo>
                  <a:cubicBezTo>
                    <a:pt x="1394" y="1108"/>
                    <a:pt x="1394" y="1108"/>
                    <a:pt x="1394" y="1108"/>
                  </a:cubicBezTo>
                  <a:cubicBezTo>
                    <a:pt x="1391" y="1107"/>
                    <a:pt x="1387" y="1106"/>
                    <a:pt x="1383" y="1105"/>
                  </a:cubicBezTo>
                  <a:cubicBezTo>
                    <a:pt x="1380" y="1104"/>
                    <a:pt x="1376" y="1103"/>
                    <a:pt x="1372" y="1102"/>
                  </a:cubicBezTo>
                  <a:cubicBezTo>
                    <a:pt x="1372" y="1102"/>
                    <a:pt x="1371" y="1102"/>
                    <a:pt x="1370" y="1102"/>
                  </a:cubicBezTo>
                  <a:cubicBezTo>
                    <a:pt x="1369" y="1102"/>
                    <a:pt x="1369" y="1102"/>
                    <a:pt x="1368" y="1102"/>
                  </a:cubicBezTo>
                  <a:cubicBezTo>
                    <a:pt x="1367" y="1102"/>
                    <a:pt x="1367" y="1102"/>
                    <a:pt x="1367" y="1102"/>
                  </a:cubicBezTo>
                  <a:cubicBezTo>
                    <a:pt x="1367" y="1102"/>
                    <a:pt x="1367" y="1102"/>
                    <a:pt x="1367" y="1102"/>
                  </a:cubicBezTo>
                  <a:cubicBezTo>
                    <a:pt x="1368" y="1102"/>
                    <a:pt x="1368" y="1101"/>
                    <a:pt x="1368" y="1101"/>
                  </a:cubicBezTo>
                  <a:cubicBezTo>
                    <a:pt x="1368" y="1101"/>
                    <a:pt x="1369" y="1101"/>
                    <a:pt x="1369" y="1100"/>
                  </a:cubicBezTo>
                  <a:cubicBezTo>
                    <a:pt x="1369" y="1100"/>
                    <a:pt x="1369" y="1100"/>
                    <a:pt x="1369" y="1100"/>
                  </a:cubicBezTo>
                  <a:cubicBezTo>
                    <a:pt x="1370" y="1099"/>
                    <a:pt x="1370" y="1099"/>
                    <a:pt x="1370" y="1099"/>
                  </a:cubicBezTo>
                  <a:cubicBezTo>
                    <a:pt x="1371" y="1098"/>
                    <a:pt x="1371" y="1098"/>
                    <a:pt x="1371" y="1097"/>
                  </a:cubicBezTo>
                  <a:cubicBezTo>
                    <a:pt x="1372" y="1097"/>
                    <a:pt x="1372" y="1096"/>
                    <a:pt x="1373" y="1096"/>
                  </a:cubicBezTo>
                  <a:cubicBezTo>
                    <a:pt x="1373" y="1096"/>
                    <a:pt x="1373" y="1095"/>
                    <a:pt x="1374" y="1095"/>
                  </a:cubicBezTo>
                  <a:cubicBezTo>
                    <a:pt x="1375" y="1094"/>
                    <a:pt x="1376" y="1093"/>
                    <a:pt x="1377" y="1092"/>
                  </a:cubicBezTo>
                  <a:cubicBezTo>
                    <a:pt x="1378" y="1091"/>
                    <a:pt x="1379" y="1090"/>
                    <a:pt x="1380" y="1090"/>
                  </a:cubicBezTo>
                  <a:cubicBezTo>
                    <a:pt x="1381" y="1089"/>
                    <a:pt x="1382" y="1088"/>
                    <a:pt x="1383" y="1087"/>
                  </a:cubicBezTo>
                  <a:cubicBezTo>
                    <a:pt x="1384" y="1087"/>
                    <a:pt x="1384" y="1087"/>
                    <a:pt x="1384" y="1087"/>
                  </a:cubicBezTo>
                  <a:cubicBezTo>
                    <a:pt x="1383" y="1088"/>
                    <a:pt x="1382" y="1089"/>
                    <a:pt x="1381" y="1089"/>
                  </a:cubicBezTo>
                  <a:cubicBezTo>
                    <a:pt x="1396" y="1105"/>
                    <a:pt x="1413" y="1082"/>
                    <a:pt x="1418" y="1068"/>
                  </a:cubicBezTo>
                  <a:cubicBezTo>
                    <a:pt x="1410" y="1072"/>
                    <a:pt x="1373" y="1069"/>
                    <a:pt x="1379" y="1087"/>
                  </a:cubicBezTo>
                  <a:cubicBezTo>
                    <a:pt x="1379" y="1087"/>
                    <a:pt x="1379" y="1087"/>
                    <a:pt x="1378" y="1088"/>
                  </a:cubicBezTo>
                  <a:cubicBezTo>
                    <a:pt x="1377" y="1089"/>
                    <a:pt x="1376" y="1089"/>
                    <a:pt x="1375" y="1090"/>
                  </a:cubicBezTo>
                  <a:cubicBezTo>
                    <a:pt x="1374" y="1091"/>
                    <a:pt x="1373" y="1092"/>
                    <a:pt x="1372" y="1093"/>
                  </a:cubicBezTo>
                  <a:cubicBezTo>
                    <a:pt x="1372" y="1093"/>
                    <a:pt x="1371" y="1094"/>
                    <a:pt x="1371" y="1094"/>
                  </a:cubicBezTo>
                  <a:cubicBezTo>
                    <a:pt x="1370" y="1095"/>
                    <a:pt x="1370" y="1095"/>
                    <a:pt x="1370" y="1096"/>
                  </a:cubicBezTo>
                  <a:cubicBezTo>
                    <a:pt x="1369" y="1096"/>
                    <a:pt x="1369" y="1097"/>
                    <a:pt x="1368" y="1097"/>
                  </a:cubicBezTo>
                  <a:cubicBezTo>
                    <a:pt x="1368" y="1098"/>
                    <a:pt x="1368" y="1098"/>
                    <a:pt x="1367" y="1098"/>
                  </a:cubicBezTo>
                  <a:cubicBezTo>
                    <a:pt x="1367" y="1099"/>
                    <a:pt x="1367" y="1099"/>
                    <a:pt x="1367" y="1099"/>
                  </a:cubicBezTo>
                  <a:cubicBezTo>
                    <a:pt x="1367" y="1099"/>
                    <a:pt x="1367" y="1099"/>
                    <a:pt x="1366" y="1100"/>
                  </a:cubicBezTo>
                  <a:cubicBezTo>
                    <a:pt x="1366" y="1100"/>
                    <a:pt x="1366" y="1100"/>
                    <a:pt x="1366" y="1101"/>
                  </a:cubicBezTo>
                  <a:cubicBezTo>
                    <a:pt x="1366" y="1101"/>
                    <a:pt x="1366" y="1102"/>
                    <a:pt x="1365" y="1102"/>
                  </a:cubicBezTo>
                  <a:cubicBezTo>
                    <a:pt x="1364" y="1102"/>
                    <a:pt x="1362" y="1102"/>
                    <a:pt x="1361" y="1102"/>
                  </a:cubicBezTo>
                  <a:cubicBezTo>
                    <a:pt x="1357" y="1103"/>
                    <a:pt x="1353" y="1105"/>
                    <a:pt x="1349" y="1107"/>
                  </a:cubicBezTo>
                  <a:cubicBezTo>
                    <a:pt x="1346" y="1109"/>
                    <a:pt x="1342" y="1111"/>
                    <a:pt x="1339" y="1113"/>
                  </a:cubicBezTo>
                  <a:cubicBezTo>
                    <a:pt x="1336" y="1116"/>
                    <a:pt x="1333" y="1118"/>
                    <a:pt x="1329" y="1120"/>
                  </a:cubicBezTo>
                  <a:cubicBezTo>
                    <a:pt x="1327" y="1121"/>
                    <a:pt x="1326" y="1122"/>
                    <a:pt x="1324" y="1122"/>
                  </a:cubicBezTo>
                  <a:cubicBezTo>
                    <a:pt x="1323" y="1122"/>
                    <a:pt x="1323" y="1123"/>
                    <a:pt x="1322" y="1123"/>
                  </a:cubicBezTo>
                  <a:cubicBezTo>
                    <a:pt x="1322" y="1123"/>
                    <a:pt x="1322" y="1123"/>
                    <a:pt x="1322" y="1123"/>
                  </a:cubicBezTo>
                  <a:cubicBezTo>
                    <a:pt x="1321" y="1123"/>
                    <a:pt x="1321" y="1123"/>
                    <a:pt x="1321" y="1123"/>
                  </a:cubicBezTo>
                  <a:cubicBezTo>
                    <a:pt x="1321" y="1123"/>
                    <a:pt x="1321" y="1123"/>
                    <a:pt x="1321" y="1123"/>
                  </a:cubicBezTo>
                  <a:cubicBezTo>
                    <a:pt x="1320" y="1123"/>
                    <a:pt x="1319" y="1124"/>
                    <a:pt x="1318" y="1124"/>
                  </a:cubicBezTo>
                  <a:cubicBezTo>
                    <a:pt x="1314" y="1124"/>
                    <a:pt x="1310" y="1124"/>
                    <a:pt x="1306" y="1124"/>
                  </a:cubicBezTo>
                  <a:cubicBezTo>
                    <a:pt x="1302" y="1123"/>
                    <a:pt x="1298" y="1123"/>
                    <a:pt x="1294" y="1123"/>
                  </a:cubicBezTo>
                  <a:cubicBezTo>
                    <a:pt x="1290" y="1122"/>
                    <a:pt x="1286" y="1122"/>
                    <a:pt x="1282" y="1123"/>
                  </a:cubicBezTo>
                  <a:cubicBezTo>
                    <a:pt x="1283" y="1123"/>
                    <a:pt x="1283" y="1122"/>
                    <a:pt x="1284" y="1122"/>
                  </a:cubicBezTo>
                  <a:cubicBezTo>
                    <a:pt x="1285" y="1122"/>
                    <a:pt x="1285" y="1121"/>
                    <a:pt x="1286" y="1121"/>
                  </a:cubicBezTo>
                  <a:cubicBezTo>
                    <a:pt x="1286" y="1121"/>
                    <a:pt x="1287" y="1120"/>
                    <a:pt x="1287" y="1120"/>
                  </a:cubicBezTo>
                  <a:cubicBezTo>
                    <a:pt x="1287" y="1120"/>
                    <a:pt x="1288" y="1119"/>
                    <a:pt x="1288" y="1119"/>
                  </a:cubicBezTo>
                  <a:cubicBezTo>
                    <a:pt x="1291" y="1117"/>
                    <a:pt x="1293" y="1113"/>
                    <a:pt x="1295" y="1109"/>
                  </a:cubicBezTo>
                  <a:cubicBezTo>
                    <a:pt x="1296" y="1109"/>
                    <a:pt x="1296" y="1108"/>
                    <a:pt x="1296" y="1108"/>
                  </a:cubicBezTo>
                  <a:cubicBezTo>
                    <a:pt x="1296" y="1107"/>
                    <a:pt x="1297" y="1107"/>
                    <a:pt x="1297" y="1106"/>
                  </a:cubicBezTo>
                  <a:cubicBezTo>
                    <a:pt x="1297" y="1105"/>
                    <a:pt x="1298" y="1104"/>
                    <a:pt x="1298" y="1103"/>
                  </a:cubicBezTo>
                  <a:cubicBezTo>
                    <a:pt x="1299" y="1101"/>
                    <a:pt x="1300" y="1099"/>
                    <a:pt x="1301" y="1097"/>
                  </a:cubicBezTo>
                  <a:cubicBezTo>
                    <a:pt x="1302" y="1094"/>
                    <a:pt x="1303" y="1092"/>
                    <a:pt x="1305" y="1090"/>
                  </a:cubicBezTo>
                  <a:cubicBezTo>
                    <a:pt x="1305" y="1090"/>
                    <a:pt x="1305" y="1089"/>
                    <a:pt x="1306" y="1088"/>
                  </a:cubicBezTo>
                  <a:cubicBezTo>
                    <a:pt x="1306" y="1088"/>
                    <a:pt x="1306" y="1088"/>
                    <a:pt x="1306" y="1088"/>
                  </a:cubicBezTo>
                  <a:cubicBezTo>
                    <a:pt x="1306" y="1088"/>
                    <a:pt x="1306" y="1088"/>
                    <a:pt x="1306" y="1088"/>
                  </a:cubicBezTo>
                  <a:cubicBezTo>
                    <a:pt x="1307" y="1087"/>
                    <a:pt x="1307" y="1086"/>
                    <a:pt x="1308" y="1085"/>
                  </a:cubicBezTo>
                  <a:cubicBezTo>
                    <a:pt x="1311" y="1081"/>
                    <a:pt x="1314" y="1078"/>
                    <a:pt x="1317" y="1076"/>
                  </a:cubicBezTo>
                  <a:cubicBezTo>
                    <a:pt x="1317" y="1076"/>
                    <a:pt x="1317" y="1076"/>
                    <a:pt x="1318" y="1075"/>
                  </a:cubicBezTo>
                  <a:cubicBezTo>
                    <a:pt x="1318" y="1075"/>
                    <a:pt x="1318" y="1075"/>
                    <a:pt x="1319" y="1075"/>
                  </a:cubicBezTo>
                  <a:cubicBezTo>
                    <a:pt x="1319" y="1074"/>
                    <a:pt x="1320" y="1073"/>
                    <a:pt x="1320" y="1073"/>
                  </a:cubicBezTo>
                  <a:cubicBezTo>
                    <a:pt x="1321" y="1072"/>
                    <a:pt x="1321" y="1072"/>
                    <a:pt x="1322" y="1072"/>
                  </a:cubicBezTo>
                  <a:cubicBezTo>
                    <a:pt x="1321" y="1072"/>
                    <a:pt x="1321" y="1073"/>
                    <a:pt x="1321" y="1073"/>
                  </a:cubicBezTo>
                  <a:cubicBezTo>
                    <a:pt x="1321" y="1073"/>
                    <a:pt x="1322" y="1072"/>
                    <a:pt x="1322" y="1072"/>
                  </a:cubicBezTo>
                  <a:cubicBezTo>
                    <a:pt x="1323" y="1071"/>
                    <a:pt x="1323" y="1071"/>
                    <a:pt x="1324" y="1071"/>
                  </a:cubicBezTo>
                  <a:cubicBezTo>
                    <a:pt x="1324" y="1070"/>
                    <a:pt x="1325" y="1070"/>
                    <a:pt x="1325" y="1070"/>
                  </a:cubicBezTo>
                  <a:cubicBezTo>
                    <a:pt x="1325" y="1070"/>
                    <a:pt x="1325" y="1070"/>
                    <a:pt x="1325" y="1070"/>
                  </a:cubicBezTo>
                  <a:cubicBezTo>
                    <a:pt x="1325" y="1069"/>
                    <a:pt x="1326" y="1069"/>
                    <a:pt x="1326" y="1069"/>
                  </a:cubicBezTo>
                  <a:cubicBezTo>
                    <a:pt x="1326" y="1068"/>
                    <a:pt x="1327" y="1068"/>
                    <a:pt x="1328" y="1067"/>
                  </a:cubicBezTo>
                  <a:cubicBezTo>
                    <a:pt x="1328" y="1066"/>
                    <a:pt x="1329" y="1065"/>
                    <a:pt x="1329" y="1064"/>
                  </a:cubicBezTo>
                  <a:cubicBezTo>
                    <a:pt x="1330" y="1063"/>
                    <a:pt x="1331" y="1062"/>
                    <a:pt x="1331" y="1061"/>
                  </a:cubicBezTo>
                  <a:cubicBezTo>
                    <a:pt x="1332" y="1060"/>
                    <a:pt x="1333" y="1059"/>
                    <a:pt x="1333" y="1058"/>
                  </a:cubicBezTo>
                  <a:cubicBezTo>
                    <a:pt x="1334" y="1058"/>
                    <a:pt x="1334" y="1057"/>
                    <a:pt x="1334" y="1056"/>
                  </a:cubicBezTo>
                  <a:cubicBezTo>
                    <a:pt x="1353" y="1053"/>
                    <a:pt x="1347" y="1027"/>
                    <a:pt x="1339" y="1016"/>
                  </a:cubicBezTo>
                  <a:cubicBezTo>
                    <a:pt x="1365" y="1005"/>
                    <a:pt x="1384" y="986"/>
                    <a:pt x="1401" y="967"/>
                  </a:cubicBezTo>
                  <a:cubicBezTo>
                    <a:pt x="1418" y="948"/>
                    <a:pt x="1505" y="921"/>
                    <a:pt x="1564" y="914"/>
                  </a:cubicBezTo>
                  <a:close/>
                  <a:moveTo>
                    <a:pt x="1358" y="1132"/>
                  </a:moveTo>
                  <a:cubicBezTo>
                    <a:pt x="1357" y="1132"/>
                    <a:pt x="1357" y="1131"/>
                    <a:pt x="1356" y="1131"/>
                  </a:cubicBezTo>
                  <a:cubicBezTo>
                    <a:pt x="1355" y="1130"/>
                    <a:pt x="1354" y="1129"/>
                    <a:pt x="1353" y="1128"/>
                  </a:cubicBezTo>
                  <a:cubicBezTo>
                    <a:pt x="1351" y="1127"/>
                    <a:pt x="1350" y="1126"/>
                    <a:pt x="1349" y="1125"/>
                  </a:cubicBezTo>
                  <a:cubicBezTo>
                    <a:pt x="1348" y="1125"/>
                    <a:pt x="1346" y="1124"/>
                    <a:pt x="1345" y="1123"/>
                  </a:cubicBezTo>
                  <a:cubicBezTo>
                    <a:pt x="1345" y="1123"/>
                    <a:pt x="1344" y="1123"/>
                    <a:pt x="1343" y="1123"/>
                  </a:cubicBezTo>
                  <a:cubicBezTo>
                    <a:pt x="1343" y="1122"/>
                    <a:pt x="1343" y="1122"/>
                    <a:pt x="1342" y="1122"/>
                  </a:cubicBezTo>
                  <a:cubicBezTo>
                    <a:pt x="1342" y="1122"/>
                    <a:pt x="1342" y="1122"/>
                    <a:pt x="1341" y="1122"/>
                  </a:cubicBezTo>
                  <a:cubicBezTo>
                    <a:pt x="1341" y="1122"/>
                    <a:pt x="1340" y="1121"/>
                    <a:pt x="1340" y="1121"/>
                  </a:cubicBezTo>
                  <a:cubicBezTo>
                    <a:pt x="1339" y="1121"/>
                    <a:pt x="1339" y="1121"/>
                    <a:pt x="1338" y="1121"/>
                  </a:cubicBezTo>
                  <a:cubicBezTo>
                    <a:pt x="1338" y="1120"/>
                    <a:pt x="1338" y="1120"/>
                    <a:pt x="1337" y="1120"/>
                  </a:cubicBezTo>
                  <a:cubicBezTo>
                    <a:pt x="1337" y="1120"/>
                    <a:pt x="1337" y="1120"/>
                    <a:pt x="1337" y="1120"/>
                  </a:cubicBezTo>
                  <a:cubicBezTo>
                    <a:pt x="1336" y="1120"/>
                    <a:pt x="1336" y="1120"/>
                    <a:pt x="1336" y="1120"/>
                  </a:cubicBezTo>
                  <a:cubicBezTo>
                    <a:pt x="1338" y="1119"/>
                    <a:pt x="1339" y="1118"/>
                    <a:pt x="1341" y="1116"/>
                  </a:cubicBezTo>
                  <a:cubicBezTo>
                    <a:pt x="1344" y="1114"/>
                    <a:pt x="1348" y="1112"/>
                    <a:pt x="1351" y="1110"/>
                  </a:cubicBezTo>
                  <a:cubicBezTo>
                    <a:pt x="1354" y="1108"/>
                    <a:pt x="1358" y="1106"/>
                    <a:pt x="1361" y="1106"/>
                  </a:cubicBezTo>
                  <a:cubicBezTo>
                    <a:pt x="1365" y="1105"/>
                    <a:pt x="1368" y="1105"/>
                    <a:pt x="1372" y="1106"/>
                  </a:cubicBezTo>
                  <a:cubicBezTo>
                    <a:pt x="1376" y="1106"/>
                    <a:pt x="1379" y="1107"/>
                    <a:pt x="1382" y="1108"/>
                  </a:cubicBezTo>
                  <a:cubicBezTo>
                    <a:pt x="1389" y="1110"/>
                    <a:pt x="1395" y="1112"/>
                    <a:pt x="1400" y="1115"/>
                  </a:cubicBezTo>
                  <a:cubicBezTo>
                    <a:pt x="1402" y="1116"/>
                    <a:pt x="1403" y="1116"/>
                    <a:pt x="1404" y="1117"/>
                  </a:cubicBezTo>
                  <a:cubicBezTo>
                    <a:pt x="1405" y="1118"/>
                    <a:pt x="1406" y="1118"/>
                    <a:pt x="1407" y="1118"/>
                  </a:cubicBezTo>
                  <a:cubicBezTo>
                    <a:pt x="1401" y="1125"/>
                    <a:pt x="1396" y="1131"/>
                    <a:pt x="1392" y="1137"/>
                  </a:cubicBezTo>
                  <a:cubicBezTo>
                    <a:pt x="1389" y="1143"/>
                    <a:pt x="1383" y="1151"/>
                    <a:pt x="1380" y="1158"/>
                  </a:cubicBezTo>
                  <a:cubicBezTo>
                    <a:pt x="1379" y="1158"/>
                    <a:pt x="1379" y="1158"/>
                    <a:pt x="1379" y="1158"/>
                  </a:cubicBezTo>
                  <a:cubicBezTo>
                    <a:pt x="1375" y="1146"/>
                    <a:pt x="1377" y="1125"/>
                    <a:pt x="1358" y="1133"/>
                  </a:cubicBezTo>
                  <a:cubicBezTo>
                    <a:pt x="1358" y="1133"/>
                    <a:pt x="1358" y="1132"/>
                    <a:pt x="1358" y="1132"/>
                  </a:cubicBezTo>
                  <a:cubicBezTo>
                    <a:pt x="1358" y="1132"/>
                    <a:pt x="1358" y="1131"/>
                    <a:pt x="1359" y="1131"/>
                  </a:cubicBezTo>
                  <a:lnTo>
                    <a:pt x="1358" y="1132"/>
                  </a:lnTo>
                  <a:close/>
                  <a:moveTo>
                    <a:pt x="1464" y="1076"/>
                  </a:moveTo>
                  <a:cubicBezTo>
                    <a:pt x="1464" y="1076"/>
                    <a:pt x="1464" y="1076"/>
                    <a:pt x="1464" y="1076"/>
                  </a:cubicBezTo>
                  <a:cubicBezTo>
                    <a:pt x="1464" y="1076"/>
                    <a:pt x="1464" y="1076"/>
                    <a:pt x="1465" y="1076"/>
                  </a:cubicBezTo>
                  <a:cubicBezTo>
                    <a:pt x="1464" y="1076"/>
                    <a:pt x="1464" y="1076"/>
                    <a:pt x="1464" y="1076"/>
                  </a:cubicBezTo>
                  <a:cubicBezTo>
                    <a:pt x="1464" y="1076"/>
                    <a:pt x="1464" y="1076"/>
                    <a:pt x="1464" y="1076"/>
                  </a:cubicBezTo>
                  <a:close/>
                  <a:moveTo>
                    <a:pt x="1452" y="1082"/>
                  </a:moveTo>
                  <a:cubicBezTo>
                    <a:pt x="1452" y="1082"/>
                    <a:pt x="1452" y="1082"/>
                    <a:pt x="1452" y="1082"/>
                  </a:cubicBezTo>
                  <a:cubicBezTo>
                    <a:pt x="1452" y="1080"/>
                    <a:pt x="1452" y="1079"/>
                    <a:pt x="1452" y="1078"/>
                  </a:cubicBezTo>
                  <a:cubicBezTo>
                    <a:pt x="1452" y="1077"/>
                    <a:pt x="1452" y="1076"/>
                    <a:pt x="1452" y="1074"/>
                  </a:cubicBezTo>
                  <a:cubicBezTo>
                    <a:pt x="1452" y="1074"/>
                    <a:pt x="1453" y="1074"/>
                    <a:pt x="1454" y="1074"/>
                  </a:cubicBezTo>
                  <a:cubicBezTo>
                    <a:pt x="1454" y="1075"/>
                    <a:pt x="1455" y="1075"/>
                    <a:pt x="1456" y="1075"/>
                  </a:cubicBezTo>
                  <a:cubicBezTo>
                    <a:pt x="1457" y="1075"/>
                    <a:pt x="1457" y="1075"/>
                    <a:pt x="1458" y="1075"/>
                  </a:cubicBezTo>
                  <a:cubicBezTo>
                    <a:pt x="1458" y="1075"/>
                    <a:pt x="1458" y="1075"/>
                    <a:pt x="1458" y="1075"/>
                  </a:cubicBezTo>
                  <a:cubicBezTo>
                    <a:pt x="1458" y="1075"/>
                    <a:pt x="1459" y="1076"/>
                    <a:pt x="1459" y="1076"/>
                  </a:cubicBezTo>
                  <a:cubicBezTo>
                    <a:pt x="1459" y="1076"/>
                    <a:pt x="1459" y="1076"/>
                    <a:pt x="1459" y="1076"/>
                  </a:cubicBezTo>
                  <a:cubicBezTo>
                    <a:pt x="1460" y="1076"/>
                    <a:pt x="1460" y="1076"/>
                    <a:pt x="1460" y="1076"/>
                  </a:cubicBezTo>
                  <a:cubicBezTo>
                    <a:pt x="1460" y="1076"/>
                    <a:pt x="1460" y="1076"/>
                    <a:pt x="1461" y="1076"/>
                  </a:cubicBezTo>
                  <a:cubicBezTo>
                    <a:pt x="1462" y="1076"/>
                    <a:pt x="1462" y="1076"/>
                    <a:pt x="1463" y="1077"/>
                  </a:cubicBezTo>
                  <a:cubicBezTo>
                    <a:pt x="1463" y="1077"/>
                    <a:pt x="1463" y="1077"/>
                    <a:pt x="1463" y="1077"/>
                  </a:cubicBezTo>
                  <a:cubicBezTo>
                    <a:pt x="1460" y="1078"/>
                    <a:pt x="1456" y="1080"/>
                    <a:pt x="1452" y="1082"/>
                  </a:cubicBezTo>
                  <a:close/>
                  <a:moveTo>
                    <a:pt x="1450" y="1078"/>
                  </a:moveTo>
                  <a:cubicBezTo>
                    <a:pt x="1450" y="1079"/>
                    <a:pt x="1450" y="1080"/>
                    <a:pt x="1450" y="1082"/>
                  </a:cubicBezTo>
                  <a:cubicBezTo>
                    <a:pt x="1450" y="1082"/>
                    <a:pt x="1450" y="1083"/>
                    <a:pt x="1450" y="1084"/>
                  </a:cubicBezTo>
                  <a:cubicBezTo>
                    <a:pt x="1450" y="1084"/>
                    <a:pt x="1450" y="1084"/>
                    <a:pt x="1450" y="1084"/>
                  </a:cubicBezTo>
                  <a:cubicBezTo>
                    <a:pt x="1435" y="1092"/>
                    <a:pt x="1421" y="1104"/>
                    <a:pt x="1409" y="1116"/>
                  </a:cubicBezTo>
                  <a:cubicBezTo>
                    <a:pt x="1408" y="1115"/>
                    <a:pt x="1407" y="1115"/>
                    <a:pt x="1406" y="1114"/>
                  </a:cubicBezTo>
                  <a:cubicBezTo>
                    <a:pt x="1405" y="1113"/>
                    <a:pt x="1403" y="1113"/>
                    <a:pt x="1402" y="1112"/>
                  </a:cubicBezTo>
                  <a:cubicBezTo>
                    <a:pt x="1400" y="1111"/>
                    <a:pt x="1397" y="1110"/>
                    <a:pt x="1395" y="1109"/>
                  </a:cubicBezTo>
                  <a:cubicBezTo>
                    <a:pt x="1395" y="1109"/>
                    <a:pt x="1396" y="1109"/>
                    <a:pt x="1396" y="1109"/>
                  </a:cubicBezTo>
                  <a:cubicBezTo>
                    <a:pt x="1397" y="1109"/>
                    <a:pt x="1398" y="1108"/>
                    <a:pt x="1400" y="1108"/>
                  </a:cubicBezTo>
                  <a:cubicBezTo>
                    <a:pt x="1401" y="1108"/>
                    <a:pt x="1402" y="1107"/>
                    <a:pt x="1403" y="1107"/>
                  </a:cubicBezTo>
                  <a:cubicBezTo>
                    <a:pt x="1403" y="1107"/>
                    <a:pt x="1404" y="1107"/>
                    <a:pt x="1404" y="1106"/>
                  </a:cubicBezTo>
                  <a:cubicBezTo>
                    <a:pt x="1404" y="1106"/>
                    <a:pt x="1405" y="1106"/>
                    <a:pt x="1405" y="1106"/>
                  </a:cubicBezTo>
                  <a:cubicBezTo>
                    <a:pt x="1407" y="1105"/>
                    <a:pt x="1409" y="1103"/>
                    <a:pt x="1411" y="1102"/>
                  </a:cubicBezTo>
                  <a:cubicBezTo>
                    <a:pt x="1413" y="1101"/>
                    <a:pt x="1415" y="1099"/>
                    <a:pt x="1417" y="1098"/>
                  </a:cubicBezTo>
                  <a:cubicBezTo>
                    <a:pt x="1421" y="1095"/>
                    <a:pt x="1425" y="1091"/>
                    <a:pt x="1429" y="1088"/>
                  </a:cubicBezTo>
                  <a:cubicBezTo>
                    <a:pt x="1431" y="1086"/>
                    <a:pt x="1433" y="1085"/>
                    <a:pt x="1435" y="1083"/>
                  </a:cubicBezTo>
                  <a:cubicBezTo>
                    <a:pt x="1437" y="1081"/>
                    <a:pt x="1440" y="1080"/>
                    <a:pt x="1442" y="1078"/>
                  </a:cubicBezTo>
                  <a:cubicBezTo>
                    <a:pt x="1442" y="1078"/>
                    <a:pt x="1443" y="1077"/>
                    <a:pt x="1444" y="1076"/>
                  </a:cubicBezTo>
                  <a:cubicBezTo>
                    <a:pt x="1445" y="1076"/>
                    <a:pt x="1447" y="1075"/>
                    <a:pt x="1447" y="1075"/>
                  </a:cubicBezTo>
                  <a:cubicBezTo>
                    <a:pt x="1448" y="1075"/>
                    <a:pt x="1448" y="1075"/>
                    <a:pt x="1448" y="1075"/>
                  </a:cubicBezTo>
                  <a:cubicBezTo>
                    <a:pt x="1449" y="1075"/>
                    <a:pt x="1449" y="1075"/>
                    <a:pt x="1449" y="1075"/>
                  </a:cubicBezTo>
                  <a:cubicBezTo>
                    <a:pt x="1449" y="1075"/>
                    <a:pt x="1449" y="1075"/>
                    <a:pt x="1450" y="1074"/>
                  </a:cubicBezTo>
                  <a:cubicBezTo>
                    <a:pt x="1450" y="1076"/>
                    <a:pt x="1450" y="1077"/>
                    <a:pt x="1450" y="1078"/>
                  </a:cubicBezTo>
                  <a:close/>
                  <a:moveTo>
                    <a:pt x="1247" y="1138"/>
                  </a:moveTo>
                  <a:cubicBezTo>
                    <a:pt x="1226" y="1128"/>
                    <a:pt x="1198" y="1126"/>
                    <a:pt x="1210" y="1089"/>
                  </a:cubicBezTo>
                  <a:cubicBezTo>
                    <a:pt x="1222" y="1048"/>
                    <a:pt x="1249" y="1030"/>
                    <a:pt x="1283" y="1029"/>
                  </a:cubicBezTo>
                  <a:cubicBezTo>
                    <a:pt x="1305" y="1028"/>
                    <a:pt x="1323" y="1023"/>
                    <a:pt x="1338" y="1017"/>
                  </a:cubicBezTo>
                  <a:cubicBezTo>
                    <a:pt x="1338" y="1024"/>
                    <a:pt x="1338" y="1027"/>
                    <a:pt x="1335" y="1034"/>
                  </a:cubicBezTo>
                  <a:cubicBezTo>
                    <a:pt x="1332" y="1039"/>
                    <a:pt x="1324" y="1047"/>
                    <a:pt x="1333" y="1051"/>
                  </a:cubicBezTo>
                  <a:cubicBezTo>
                    <a:pt x="1332" y="1052"/>
                    <a:pt x="1332" y="1052"/>
                    <a:pt x="1332" y="1052"/>
                  </a:cubicBezTo>
                  <a:cubicBezTo>
                    <a:pt x="1332" y="1053"/>
                    <a:pt x="1332" y="1055"/>
                    <a:pt x="1332" y="1057"/>
                  </a:cubicBezTo>
                  <a:cubicBezTo>
                    <a:pt x="1332" y="1057"/>
                    <a:pt x="1332" y="1057"/>
                    <a:pt x="1332" y="1057"/>
                  </a:cubicBezTo>
                  <a:cubicBezTo>
                    <a:pt x="1332" y="1057"/>
                    <a:pt x="1332" y="1057"/>
                    <a:pt x="1331" y="1057"/>
                  </a:cubicBezTo>
                  <a:cubicBezTo>
                    <a:pt x="1331" y="1058"/>
                    <a:pt x="1330" y="1059"/>
                    <a:pt x="1330" y="1060"/>
                  </a:cubicBezTo>
                  <a:cubicBezTo>
                    <a:pt x="1329" y="1061"/>
                    <a:pt x="1328" y="1062"/>
                    <a:pt x="1328" y="1063"/>
                  </a:cubicBezTo>
                  <a:cubicBezTo>
                    <a:pt x="1327" y="1064"/>
                    <a:pt x="1327" y="1065"/>
                    <a:pt x="1326" y="1066"/>
                  </a:cubicBezTo>
                  <a:cubicBezTo>
                    <a:pt x="1325" y="1066"/>
                    <a:pt x="1325" y="1067"/>
                    <a:pt x="1324" y="1068"/>
                  </a:cubicBezTo>
                  <a:cubicBezTo>
                    <a:pt x="1324" y="1068"/>
                    <a:pt x="1324" y="1068"/>
                    <a:pt x="1324" y="1068"/>
                  </a:cubicBezTo>
                  <a:cubicBezTo>
                    <a:pt x="1324" y="1068"/>
                    <a:pt x="1324" y="1069"/>
                    <a:pt x="1323" y="1069"/>
                  </a:cubicBezTo>
                  <a:cubicBezTo>
                    <a:pt x="1323" y="1069"/>
                    <a:pt x="1323" y="1069"/>
                    <a:pt x="1323" y="1069"/>
                  </a:cubicBezTo>
                  <a:cubicBezTo>
                    <a:pt x="1323" y="1070"/>
                    <a:pt x="1323" y="1070"/>
                    <a:pt x="1322" y="1070"/>
                  </a:cubicBezTo>
                  <a:cubicBezTo>
                    <a:pt x="1322" y="1070"/>
                    <a:pt x="1320" y="1071"/>
                    <a:pt x="1319" y="1072"/>
                  </a:cubicBezTo>
                  <a:cubicBezTo>
                    <a:pt x="1319" y="1072"/>
                    <a:pt x="1318" y="1073"/>
                    <a:pt x="1317" y="1073"/>
                  </a:cubicBezTo>
                  <a:cubicBezTo>
                    <a:pt x="1317" y="1073"/>
                    <a:pt x="1317" y="1073"/>
                    <a:pt x="1316" y="1074"/>
                  </a:cubicBezTo>
                  <a:cubicBezTo>
                    <a:pt x="1316" y="1074"/>
                    <a:pt x="1316" y="1074"/>
                    <a:pt x="1315" y="1075"/>
                  </a:cubicBezTo>
                  <a:cubicBezTo>
                    <a:pt x="1313" y="1077"/>
                    <a:pt x="1310" y="1080"/>
                    <a:pt x="1307" y="1083"/>
                  </a:cubicBezTo>
                  <a:cubicBezTo>
                    <a:pt x="1307" y="1083"/>
                    <a:pt x="1307" y="1083"/>
                    <a:pt x="1307" y="1083"/>
                  </a:cubicBezTo>
                  <a:cubicBezTo>
                    <a:pt x="1307" y="1083"/>
                    <a:pt x="1307" y="1082"/>
                    <a:pt x="1307" y="1082"/>
                  </a:cubicBezTo>
                  <a:cubicBezTo>
                    <a:pt x="1307" y="1082"/>
                    <a:pt x="1307" y="1082"/>
                    <a:pt x="1307" y="1081"/>
                  </a:cubicBezTo>
                  <a:cubicBezTo>
                    <a:pt x="1307" y="1081"/>
                    <a:pt x="1307" y="1081"/>
                    <a:pt x="1306" y="1081"/>
                  </a:cubicBezTo>
                  <a:cubicBezTo>
                    <a:pt x="1306" y="1078"/>
                    <a:pt x="1304" y="1076"/>
                    <a:pt x="1303" y="1074"/>
                  </a:cubicBezTo>
                  <a:cubicBezTo>
                    <a:pt x="1302" y="1071"/>
                    <a:pt x="1300" y="1069"/>
                    <a:pt x="1299" y="1067"/>
                  </a:cubicBezTo>
                  <a:cubicBezTo>
                    <a:pt x="1300" y="1067"/>
                    <a:pt x="1300" y="1067"/>
                    <a:pt x="1300" y="1067"/>
                  </a:cubicBezTo>
                  <a:cubicBezTo>
                    <a:pt x="1301" y="1065"/>
                    <a:pt x="1301" y="1065"/>
                    <a:pt x="1301" y="1065"/>
                  </a:cubicBezTo>
                  <a:cubicBezTo>
                    <a:pt x="1309" y="1056"/>
                    <a:pt x="1306" y="1043"/>
                    <a:pt x="1295" y="1038"/>
                  </a:cubicBezTo>
                  <a:cubicBezTo>
                    <a:pt x="1293" y="1048"/>
                    <a:pt x="1284" y="1062"/>
                    <a:pt x="1297" y="1066"/>
                  </a:cubicBezTo>
                  <a:cubicBezTo>
                    <a:pt x="1297" y="1067"/>
                    <a:pt x="1297" y="1067"/>
                    <a:pt x="1297" y="1067"/>
                  </a:cubicBezTo>
                  <a:cubicBezTo>
                    <a:pt x="1298" y="1070"/>
                    <a:pt x="1300" y="1072"/>
                    <a:pt x="1301" y="1074"/>
                  </a:cubicBezTo>
                  <a:cubicBezTo>
                    <a:pt x="1303" y="1077"/>
                    <a:pt x="1304" y="1079"/>
                    <a:pt x="1305" y="1081"/>
                  </a:cubicBezTo>
                  <a:cubicBezTo>
                    <a:pt x="1305" y="1081"/>
                    <a:pt x="1305" y="1082"/>
                    <a:pt x="1305" y="1082"/>
                  </a:cubicBezTo>
                  <a:cubicBezTo>
                    <a:pt x="1305" y="1082"/>
                    <a:pt x="1305" y="1082"/>
                    <a:pt x="1305" y="1083"/>
                  </a:cubicBezTo>
                  <a:cubicBezTo>
                    <a:pt x="1305" y="1083"/>
                    <a:pt x="1305" y="1083"/>
                    <a:pt x="1305" y="1083"/>
                  </a:cubicBezTo>
                  <a:cubicBezTo>
                    <a:pt x="1305" y="1083"/>
                    <a:pt x="1305" y="1084"/>
                    <a:pt x="1305" y="1084"/>
                  </a:cubicBezTo>
                  <a:cubicBezTo>
                    <a:pt x="1306" y="1084"/>
                    <a:pt x="1306" y="1084"/>
                    <a:pt x="1306" y="1085"/>
                  </a:cubicBezTo>
                  <a:cubicBezTo>
                    <a:pt x="1305" y="1086"/>
                    <a:pt x="1304" y="1088"/>
                    <a:pt x="1303" y="1089"/>
                  </a:cubicBezTo>
                  <a:cubicBezTo>
                    <a:pt x="1302" y="1091"/>
                    <a:pt x="1300" y="1093"/>
                    <a:pt x="1299" y="1096"/>
                  </a:cubicBezTo>
                  <a:cubicBezTo>
                    <a:pt x="1298" y="1098"/>
                    <a:pt x="1297" y="1100"/>
                    <a:pt x="1296" y="1102"/>
                  </a:cubicBezTo>
                  <a:cubicBezTo>
                    <a:pt x="1296" y="1103"/>
                    <a:pt x="1296" y="1104"/>
                    <a:pt x="1295" y="1105"/>
                  </a:cubicBezTo>
                  <a:cubicBezTo>
                    <a:pt x="1295" y="1106"/>
                    <a:pt x="1294" y="1106"/>
                    <a:pt x="1294" y="1107"/>
                  </a:cubicBezTo>
                  <a:cubicBezTo>
                    <a:pt x="1294" y="1107"/>
                    <a:pt x="1294" y="1108"/>
                    <a:pt x="1293" y="1108"/>
                  </a:cubicBezTo>
                  <a:cubicBezTo>
                    <a:pt x="1291" y="1112"/>
                    <a:pt x="1289" y="1115"/>
                    <a:pt x="1286" y="1118"/>
                  </a:cubicBezTo>
                  <a:cubicBezTo>
                    <a:pt x="1286" y="1118"/>
                    <a:pt x="1286" y="1118"/>
                    <a:pt x="1286" y="1118"/>
                  </a:cubicBezTo>
                  <a:cubicBezTo>
                    <a:pt x="1285" y="1119"/>
                    <a:pt x="1285" y="1119"/>
                    <a:pt x="1285" y="1119"/>
                  </a:cubicBezTo>
                  <a:cubicBezTo>
                    <a:pt x="1284" y="1120"/>
                    <a:pt x="1284" y="1120"/>
                    <a:pt x="1283" y="1121"/>
                  </a:cubicBezTo>
                  <a:cubicBezTo>
                    <a:pt x="1282" y="1122"/>
                    <a:pt x="1281" y="1122"/>
                    <a:pt x="1280" y="1123"/>
                  </a:cubicBezTo>
                  <a:cubicBezTo>
                    <a:pt x="1279" y="1123"/>
                    <a:pt x="1279" y="1124"/>
                    <a:pt x="1278" y="1124"/>
                  </a:cubicBezTo>
                  <a:cubicBezTo>
                    <a:pt x="1278" y="1124"/>
                    <a:pt x="1278" y="1124"/>
                    <a:pt x="1278" y="1124"/>
                  </a:cubicBezTo>
                  <a:cubicBezTo>
                    <a:pt x="1278" y="1124"/>
                    <a:pt x="1278" y="1124"/>
                    <a:pt x="1278" y="1124"/>
                  </a:cubicBezTo>
                  <a:cubicBezTo>
                    <a:pt x="1278" y="1124"/>
                    <a:pt x="1278" y="1124"/>
                    <a:pt x="1278" y="1124"/>
                  </a:cubicBezTo>
                  <a:cubicBezTo>
                    <a:pt x="1277" y="1124"/>
                    <a:pt x="1277" y="1124"/>
                    <a:pt x="1277" y="1124"/>
                  </a:cubicBezTo>
                  <a:cubicBezTo>
                    <a:pt x="1276" y="1125"/>
                    <a:pt x="1276" y="1125"/>
                    <a:pt x="1276" y="1125"/>
                  </a:cubicBezTo>
                  <a:cubicBezTo>
                    <a:pt x="1275" y="1125"/>
                    <a:pt x="1274" y="1125"/>
                    <a:pt x="1273" y="1126"/>
                  </a:cubicBezTo>
                  <a:cubicBezTo>
                    <a:pt x="1272" y="1126"/>
                    <a:pt x="1271" y="1127"/>
                    <a:pt x="1270" y="1127"/>
                  </a:cubicBezTo>
                  <a:cubicBezTo>
                    <a:pt x="1263" y="1130"/>
                    <a:pt x="1257" y="1133"/>
                    <a:pt x="1250" y="1136"/>
                  </a:cubicBezTo>
                  <a:cubicBezTo>
                    <a:pt x="1249" y="1137"/>
                    <a:pt x="1248" y="1137"/>
                    <a:pt x="1247" y="1138"/>
                  </a:cubicBezTo>
                  <a:close/>
                  <a:moveTo>
                    <a:pt x="1077" y="746"/>
                  </a:moveTo>
                  <a:cubicBezTo>
                    <a:pt x="1076" y="741"/>
                    <a:pt x="1073" y="736"/>
                    <a:pt x="1071" y="731"/>
                  </a:cubicBezTo>
                  <a:cubicBezTo>
                    <a:pt x="1068" y="723"/>
                    <a:pt x="1064" y="715"/>
                    <a:pt x="1061" y="707"/>
                  </a:cubicBezTo>
                  <a:cubicBezTo>
                    <a:pt x="1061" y="707"/>
                    <a:pt x="1062" y="707"/>
                    <a:pt x="1062" y="706"/>
                  </a:cubicBezTo>
                  <a:cubicBezTo>
                    <a:pt x="1062" y="705"/>
                    <a:pt x="1062" y="705"/>
                    <a:pt x="1062" y="705"/>
                  </a:cubicBezTo>
                  <a:cubicBezTo>
                    <a:pt x="1062" y="704"/>
                    <a:pt x="1062" y="704"/>
                    <a:pt x="1062" y="703"/>
                  </a:cubicBezTo>
                  <a:cubicBezTo>
                    <a:pt x="1062" y="703"/>
                    <a:pt x="1062" y="702"/>
                    <a:pt x="1063" y="702"/>
                  </a:cubicBezTo>
                  <a:cubicBezTo>
                    <a:pt x="1063" y="702"/>
                    <a:pt x="1063" y="702"/>
                    <a:pt x="1063" y="702"/>
                  </a:cubicBezTo>
                  <a:cubicBezTo>
                    <a:pt x="1082" y="702"/>
                    <a:pt x="1100" y="705"/>
                    <a:pt x="1112" y="714"/>
                  </a:cubicBezTo>
                  <a:cubicBezTo>
                    <a:pt x="1117" y="717"/>
                    <a:pt x="1120" y="721"/>
                    <a:pt x="1122" y="726"/>
                  </a:cubicBezTo>
                  <a:cubicBezTo>
                    <a:pt x="1118" y="728"/>
                    <a:pt x="1113" y="732"/>
                    <a:pt x="1108" y="736"/>
                  </a:cubicBezTo>
                  <a:cubicBezTo>
                    <a:pt x="1113" y="737"/>
                    <a:pt x="1117" y="739"/>
                    <a:pt x="1121" y="741"/>
                  </a:cubicBezTo>
                  <a:cubicBezTo>
                    <a:pt x="1121" y="742"/>
                    <a:pt x="1120" y="742"/>
                    <a:pt x="1120" y="742"/>
                  </a:cubicBezTo>
                  <a:cubicBezTo>
                    <a:pt x="1120" y="743"/>
                    <a:pt x="1119" y="744"/>
                    <a:pt x="1119" y="744"/>
                  </a:cubicBezTo>
                  <a:cubicBezTo>
                    <a:pt x="1118" y="745"/>
                    <a:pt x="1118" y="745"/>
                    <a:pt x="1118" y="745"/>
                  </a:cubicBezTo>
                  <a:cubicBezTo>
                    <a:pt x="1118" y="745"/>
                    <a:pt x="1118" y="744"/>
                    <a:pt x="1119" y="744"/>
                  </a:cubicBezTo>
                  <a:cubicBezTo>
                    <a:pt x="1119" y="742"/>
                    <a:pt x="1120" y="741"/>
                    <a:pt x="1120" y="741"/>
                  </a:cubicBezTo>
                  <a:cubicBezTo>
                    <a:pt x="1120" y="741"/>
                    <a:pt x="1119" y="742"/>
                    <a:pt x="1118" y="743"/>
                  </a:cubicBezTo>
                  <a:cubicBezTo>
                    <a:pt x="1117" y="744"/>
                    <a:pt x="1117" y="745"/>
                    <a:pt x="1116" y="746"/>
                  </a:cubicBezTo>
                  <a:cubicBezTo>
                    <a:pt x="1115" y="746"/>
                    <a:pt x="1115" y="747"/>
                    <a:pt x="1115" y="747"/>
                  </a:cubicBezTo>
                  <a:cubicBezTo>
                    <a:pt x="1114" y="747"/>
                    <a:pt x="1114" y="748"/>
                    <a:pt x="1114" y="748"/>
                  </a:cubicBezTo>
                  <a:cubicBezTo>
                    <a:pt x="1114" y="748"/>
                    <a:pt x="1114" y="749"/>
                    <a:pt x="1113" y="749"/>
                  </a:cubicBezTo>
                  <a:cubicBezTo>
                    <a:pt x="1113" y="750"/>
                    <a:pt x="1112" y="752"/>
                    <a:pt x="1111" y="753"/>
                  </a:cubicBezTo>
                  <a:cubicBezTo>
                    <a:pt x="1110" y="755"/>
                    <a:pt x="1109" y="756"/>
                    <a:pt x="1108" y="758"/>
                  </a:cubicBezTo>
                  <a:cubicBezTo>
                    <a:pt x="1106" y="761"/>
                    <a:pt x="1104" y="764"/>
                    <a:pt x="1103" y="768"/>
                  </a:cubicBezTo>
                  <a:cubicBezTo>
                    <a:pt x="1101" y="771"/>
                    <a:pt x="1099" y="775"/>
                    <a:pt x="1097" y="778"/>
                  </a:cubicBezTo>
                  <a:cubicBezTo>
                    <a:pt x="1097" y="778"/>
                    <a:pt x="1097" y="779"/>
                    <a:pt x="1097" y="779"/>
                  </a:cubicBezTo>
                  <a:cubicBezTo>
                    <a:pt x="1097" y="779"/>
                    <a:pt x="1097" y="779"/>
                    <a:pt x="1097" y="778"/>
                  </a:cubicBezTo>
                  <a:cubicBezTo>
                    <a:pt x="1097" y="778"/>
                    <a:pt x="1096" y="777"/>
                    <a:pt x="1096" y="776"/>
                  </a:cubicBezTo>
                  <a:cubicBezTo>
                    <a:pt x="1095" y="774"/>
                    <a:pt x="1095" y="772"/>
                    <a:pt x="1094" y="771"/>
                  </a:cubicBezTo>
                  <a:cubicBezTo>
                    <a:pt x="1094" y="770"/>
                    <a:pt x="1093" y="769"/>
                    <a:pt x="1093" y="769"/>
                  </a:cubicBezTo>
                  <a:cubicBezTo>
                    <a:pt x="1093" y="768"/>
                    <a:pt x="1093" y="767"/>
                    <a:pt x="1092" y="766"/>
                  </a:cubicBezTo>
                  <a:cubicBezTo>
                    <a:pt x="1091" y="763"/>
                    <a:pt x="1091" y="761"/>
                    <a:pt x="1090" y="759"/>
                  </a:cubicBezTo>
                  <a:cubicBezTo>
                    <a:pt x="1090" y="757"/>
                    <a:pt x="1090" y="755"/>
                    <a:pt x="1090" y="754"/>
                  </a:cubicBezTo>
                  <a:cubicBezTo>
                    <a:pt x="1089" y="753"/>
                    <a:pt x="1089" y="752"/>
                    <a:pt x="1089" y="752"/>
                  </a:cubicBezTo>
                  <a:cubicBezTo>
                    <a:pt x="1089" y="752"/>
                    <a:pt x="1089" y="753"/>
                    <a:pt x="1089" y="754"/>
                  </a:cubicBezTo>
                  <a:cubicBezTo>
                    <a:pt x="1089" y="755"/>
                    <a:pt x="1089" y="757"/>
                    <a:pt x="1089" y="759"/>
                  </a:cubicBezTo>
                  <a:cubicBezTo>
                    <a:pt x="1089" y="761"/>
                    <a:pt x="1090" y="764"/>
                    <a:pt x="1090" y="767"/>
                  </a:cubicBezTo>
                  <a:cubicBezTo>
                    <a:pt x="1090" y="768"/>
                    <a:pt x="1090" y="768"/>
                    <a:pt x="1090" y="769"/>
                  </a:cubicBezTo>
                  <a:cubicBezTo>
                    <a:pt x="1091" y="770"/>
                    <a:pt x="1091" y="770"/>
                    <a:pt x="1091" y="770"/>
                  </a:cubicBezTo>
                  <a:cubicBezTo>
                    <a:pt x="1090" y="770"/>
                    <a:pt x="1089" y="769"/>
                    <a:pt x="1089" y="768"/>
                  </a:cubicBezTo>
                  <a:cubicBezTo>
                    <a:pt x="1088" y="767"/>
                    <a:pt x="1087" y="767"/>
                    <a:pt x="1086" y="766"/>
                  </a:cubicBezTo>
                  <a:cubicBezTo>
                    <a:pt x="1086" y="765"/>
                    <a:pt x="1085" y="764"/>
                    <a:pt x="1084" y="763"/>
                  </a:cubicBezTo>
                  <a:cubicBezTo>
                    <a:pt x="1084" y="763"/>
                    <a:pt x="1084" y="763"/>
                    <a:pt x="1084" y="763"/>
                  </a:cubicBezTo>
                  <a:cubicBezTo>
                    <a:pt x="1083" y="762"/>
                    <a:pt x="1083" y="761"/>
                    <a:pt x="1083" y="761"/>
                  </a:cubicBezTo>
                  <a:cubicBezTo>
                    <a:pt x="1083" y="760"/>
                    <a:pt x="1082" y="759"/>
                    <a:pt x="1082" y="759"/>
                  </a:cubicBezTo>
                  <a:cubicBezTo>
                    <a:pt x="1082" y="756"/>
                    <a:pt x="1081" y="754"/>
                    <a:pt x="1080" y="753"/>
                  </a:cubicBezTo>
                  <a:cubicBezTo>
                    <a:pt x="1079" y="750"/>
                    <a:pt x="1078" y="748"/>
                    <a:pt x="1077" y="746"/>
                  </a:cubicBezTo>
                  <a:close/>
                  <a:moveTo>
                    <a:pt x="1023" y="704"/>
                  </a:moveTo>
                  <a:cubicBezTo>
                    <a:pt x="1024" y="704"/>
                    <a:pt x="1024" y="705"/>
                    <a:pt x="1024" y="705"/>
                  </a:cubicBezTo>
                  <a:cubicBezTo>
                    <a:pt x="1024" y="705"/>
                    <a:pt x="1024" y="705"/>
                    <a:pt x="1024" y="706"/>
                  </a:cubicBezTo>
                  <a:cubicBezTo>
                    <a:pt x="1024" y="706"/>
                    <a:pt x="1024" y="707"/>
                    <a:pt x="1024" y="707"/>
                  </a:cubicBezTo>
                  <a:cubicBezTo>
                    <a:pt x="1024" y="708"/>
                    <a:pt x="1025" y="709"/>
                    <a:pt x="1025" y="709"/>
                  </a:cubicBezTo>
                  <a:cubicBezTo>
                    <a:pt x="1025" y="710"/>
                    <a:pt x="1025" y="710"/>
                    <a:pt x="1025" y="710"/>
                  </a:cubicBezTo>
                  <a:cubicBezTo>
                    <a:pt x="1025" y="710"/>
                    <a:pt x="1025" y="710"/>
                    <a:pt x="1025" y="710"/>
                  </a:cubicBezTo>
                  <a:cubicBezTo>
                    <a:pt x="1023" y="709"/>
                    <a:pt x="1021" y="707"/>
                    <a:pt x="1019" y="706"/>
                  </a:cubicBezTo>
                  <a:cubicBezTo>
                    <a:pt x="1017" y="705"/>
                    <a:pt x="1016" y="704"/>
                    <a:pt x="1015" y="704"/>
                  </a:cubicBezTo>
                  <a:cubicBezTo>
                    <a:pt x="1018" y="703"/>
                    <a:pt x="1021" y="703"/>
                    <a:pt x="1023" y="703"/>
                  </a:cubicBezTo>
                  <a:cubicBezTo>
                    <a:pt x="1023" y="703"/>
                    <a:pt x="1023" y="704"/>
                    <a:pt x="1023" y="704"/>
                  </a:cubicBezTo>
                  <a:close/>
                  <a:moveTo>
                    <a:pt x="1026" y="705"/>
                  </a:moveTo>
                  <a:cubicBezTo>
                    <a:pt x="1026" y="704"/>
                    <a:pt x="1026" y="704"/>
                    <a:pt x="1026" y="704"/>
                  </a:cubicBezTo>
                  <a:cubicBezTo>
                    <a:pt x="1026" y="704"/>
                    <a:pt x="1026" y="703"/>
                    <a:pt x="1025" y="703"/>
                  </a:cubicBezTo>
                  <a:cubicBezTo>
                    <a:pt x="1035" y="702"/>
                    <a:pt x="1045" y="702"/>
                    <a:pt x="1055" y="702"/>
                  </a:cubicBezTo>
                  <a:cubicBezTo>
                    <a:pt x="1055" y="702"/>
                    <a:pt x="1055" y="702"/>
                    <a:pt x="1055" y="702"/>
                  </a:cubicBezTo>
                  <a:cubicBezTo>
                    <a:pt x="1059" y="713"/>
                    <a:pt x="1063" y="723"/>
                    <a:pt x="1068" y="733"/>
                  </a:cubicBezTo>
                  <a:cubicBezTo>
                    <a:pt x="1069" y="736"/>
                    <a:pt x="1070" y="738"/>
                    <a:pt x="1071" y="741"/>
                  </a:cubicBezTo>
                  <a:cubicBezTo>
                    <a:pt x="1071" y="741"/>
                    <a:pt x="1071" y="741"/>
                    <a:pt x="1071" y="741"/>
                  </a:cubicBezTo>
                  <a:cubicBezTo>
                    <a:pt x="1070" y="740"/>
                    <a:pt x="1070" y="740"/>
                    <a:pt x="1069" y="739"/>
                  </a:cubicBezTo>
                  <a:cubicBezTo>
                    <a:pt x="1069" y="739"/>
                    <a:pt x="1068" y="738"/>
                    <a:pt x="1068" y="738"/>
                  </a:cubicBezTo>
                  <a:cubicBezTo>
                    <a:pt x="1067" y="737"/>
                    <a:pt x="1066" y="737"/>
                    <a:pt x="1066" y="736"/>
                  </a:cubicBezTo>
                  <a:cubicBezTo>
                    <a:pt x="1065" y="736"/>
                    <a:pt x="1065" y="735"/>
                    <a:pt x="1064" y="735"/>
                  </a:cubicBezTo>
                  <a:cubicBezTo>
                    <a:pt x="1064" y="735"/>
                    <a:pt x="1064" y="735"/>
                    <a:pt x="1063" y="734"/>
                  </a:cubicBezTo>
                  <a:cubicBezTo>
                    <a:pt x="1062" y="733"/>
                    <a:pt x="1060" y="732"/>
                    <a:pt x="1058" y="731"/>
                  </a:cubicBezTo>
                  <a:cubicBezTo>
                    <a:pt x="1056" y="729"/>
                    <a:pt x="1054" y="728"/>
                    <a:pt x="1052" y="727"/>
                  </a:cubicBezTo>
                  <a:cubicBezTo>
                    <a:pt x="1047" y="724"/>
                    <a:pt x="1043" y="721"/>
                    <a:pt x="1038" y="718"/>
                  </a:cubicBezTo>
                  <a:cubicBezTo>
                    <a:pt x="1034" y="716"/>
                    <a:pt x="1030" y="713"/>
                    <a:pt x="1025" y="710"/>
                  </a:cubicBezTo>
                  <a:cubicBezTo>
                    <a:pt x="1025" y="710"/>
                    <a:pt x="1026" y="710"/>
                    <a:pt x="1026" y="709"/>
                  </a:cubicBezTo>
                  <a:cubicBezTo>
                    <a:pt x="1026" y="709"/>
                    <a:pt x="1026" y="708"/>
                    <a:pt x="1026" y="707"/>
                  </a:cubicBezTo>
                  <a:cubicBezTo>
                    <a:pt x="1026" y="706"/>
                    <a:pt x="1026" y="706"/>
                    <a:pt x="1026" y="705"/>
                  </a:cubicBezTo>
                  <a:cubicBezTo>
                    <a:pt x="1026" y="705"/>
                    <a:pt x="1026" y="705"/>
                    <a:pt x="1026" y="705"/>
                  </a:cubicBezTo>
                  <a:close/>
                  <a:moveTo>
                    <a:pt x="1060" y="702"/>
                  </a:moveTo>
                  <a:cubicBezTo>
                    <a:pt x="1060" y="702"/>
                    <a:pt x="1060" y="703"/>
                    <a:pt x="1060" y="703"/>
                  </a:cubicBezTo>
                  <a:cubicBezTo>
                    <a:pt x="1060" y="704"/>
                    <a:pt x="1061" y="704"/>
                    <a:pt x="1061" y="705"/>
                  </a:cubicBezTo>
                  <a:cubicBezTo>
                    <a:pt x="1061" y="705"/>
                    <a:pt x="1061" y="705"/>
                    <a:pt x="1061" y="706"/>
                  </a:cubicBezTo>
                  <a:cubicBezTo>
                    <a:pt x="1061" y="706"/>
                    <a:pt x="1061" y="707"/>
                    <a:pt x="1061" y="707"/>
                  </a:cubicBezTo>
                  <a:cubicBezTo>
                    <a:pt x="1060" y="705"/>
                    <a:pt x="1060" y="703"/>
                    <a:pt x="1059" y="702"/>
                  </a:cubicBezTo>
                  <a:cubicBezTo>
                    <a:pt x="1060" y="702"/>
                    <a:pt x="1060" y="702"/>
                    <a:pt x="1060" y="702"/>
                  </a:cubicBezTo>
                  <a:close/>
                  <a:moveTo>
                    <a:pt x="1194" y="635"/>
                  </a:moveTo>
                  <a:cubicBezTo>
                    <a:pt x="1194" y="635"/>
                    <a:pt x="1194" y="635"/>
                    <a:pt x="1194" y="635"/>
                  </a:cubicBezTo>
                  <a:cubicBezTo>
                    <a:pt x="1198" y="634"/>
                    <a:pt x="1202" y="633"/>
                    <a:pt x="1206" y="632"/>
                  </a:cubicBezTo>
                  <a:cubicBezTo>
                    <a:pt x="1207" y="632"/>
                    <a:pt x="1207" y="632"/>
                    <a:pt x="1208" y="632"/>
                  </a:cubicBezTo>
                  <a:cubicBezTo>
                    <a:pt x="1221" y="642"/>
                    <a:pt x="1230" y="640"/>
                    <a:pt x="1241" y="655"/>
                  </a:cubicBezTo>
                  <a:cubicBezTo>
                    <a:pt x="1245" y="661"/>
                    <a:pt x="1249" y="677"/>
                    <a:pt x="1250" y="698"/>
                  </a:cubicBezTo>
                  <a:cubicBezTo>
                    <a:pt x="1241" y="702"/>
                    <a:pt x="1229" y="704"/>
                    <a:pt x="1236" y="717"/>
                  </a:cubicBezTo>
                  <a:cubicBezTo>
                    <a:pt x="1236" y="717"/>
                    <a:pt x="1236" y="717"/>
                    <a:pt x="1236" y="717"/>
                  </a:cubicBezTo>
                  <a:cubicBezTo>
                    <a:pt x="1235" y="718"/>
                    <a:pt x="1235" y="718"/>
                    <a:pt x="1235" y="719"/>
                  </a:cubicBezTo>
                  <a:cubicBezTo>
                    <a:pt x="1234" y="720"/>
                    <a:pt x="1233" y="721"/>
                    <a:pt x="1233" y="722"/>
                  </a:cubicBezTo>
                  <a:cubicBezTo>
                    <a:pt x="1232" y="723"/>
                    <a:pt x="1232" y="724"/>
                    <a:pt x="1231" y="725"/>
                  </a:cubicBezTo>
                  <a:cubicBezTo>
                    <a:pt x="1231" y="726"/>
                    <a:pt x="1230" y="727"/>
                    <a:pt x="1230" y="729"/>
                  </a:cubicBezTo>
                  <a:cubicBezTo>
                    <a:pt x="1230" y="729"/>
                    <a:pt x="1230" y="730"/>
                    <a:pt x="1230" y="730"/>
                  </a:cubicBezTo>
                  <a:cubicBezTo>
                    <a:pt x="1229" y="730"/>
                    <a:pt x="1229" y="731"/>
                    <a:pt x="1229" y="731"/>
                  </a:cubicBezTo>
                  <a:cubicBezTo>
                    <a:pt x="1229" y="731"/>
                    <a:pt x="1229" y="731"/>
                    <a:pt x="1229" y="732"/>
                  </a:cubicBezTo>
                  <a:cubicBezTo>
                    <a:pt x="1229" y="732"/>
                    <a:pt x="1229" y="733"/>
                    <a:pt x="1229" y="733"/>
                  </a:cubicBezTo>
                  <a:cubicBezTo>
                    <a:pt x="1229" y="734"/>
                    <a:pt x="1229" y="734"/>
                    <a:pt x="1229" y="735"/>
                  </a:cubicBezTo>
                  <a:cubicBezTo>
                    <a:pt x="1229" y="735"/>
                    <a:pt x="1229" y="735"/>
                    <a:pt x="1228" y="735"/>
                  </a:cubicBezTo>
                  <a:cubicBezTo>
                    <a:pt x="1228" y="736"/>
                    <a:pt x="1228" y="736"/>
                    <a:pt x="1228" y="736"/>
                  </a:cubicBezTo>
                  <a:cubicBezTo>
                    <a:pt x="1228" y="736"/>
                    <a:pt x="1228" y="736"/>
                    <a:pt x="1228" y="736"/>
                  </a:cubicBezTo>
                  <a:cubicBezTo>
                    <a:pt x="1225" y="740"/>
                    <a:pt x="1222" y="744"/>
                    <a:pt x="1219" y="748"/>
                  </a:cubicBezTo>
                  <a:cubicBezTo>
                    <a:pt x="1217" y="750"/>
                    <a:pt x="1216" y="752"/>
                    <a:pt x="1214" y="754"/>
                  </a:cubicBezTo>
                  <a:cubicBezTo>
                    <a:pt x="1213" y="755"/>
                    <a:pt x="1211" y="757"/>
                    <a:pt x="1210" y="759"/>
                  </a:cubicBezTo>
                  <a:cubicBezTo>
                    <a:pt x="1207" y="763"/>
                    <a:pt x="1205" y="766"/>
                    <a:pt x="1203" y="770"/>
                  </a:cubicBezTo>
                  <a:cubicBezTo>
                    <a:pt x="1203" y="770"/>
                    <a:pt x="1203" y="770"/>
                    <a:pt x="1203" y="771"/>
                  </a:cubicBezTo>
                  <a:cubicBezTo>
                    <a:pt x="1202" y="771"/>
                    <a:pt x="1202" y="772"/>
                    <a:pt x="1202" y="772"/>
                  </a:cubicBezTo>
                  <a:cubicBezTo>
                    <a:pt x="1202" y="773"/>
                    <a:pt x="1202" y="774"/>
                    <a:pt x="1202" y="774"/>
                  </a:cubicBezTo>
                  <a:cubicBezTo>
                    <a:pt x="1201" y="775"/>
                    <a:pt x="1201" y="776"/>
                    <a:pt x="1201" y="777"/>
                  </a:cubicBezTo>
                  <a:cubicBezTo>
                    <a:pt x="1201" y="777"/>
                    <a:pt x="1201" y="778"/>
                    <a:pt x="1201" y="778"/>
                  </a:cubicBezTo>
                  <a:cubicBezTo>
                    <a:pt x="1201" y="779"/>
                    <a:pt x="1201" y="779"/>
                    <a:pt x="1202" y="780"/>
                  </a:cubicBezTo>
                  <a:cubicBezTo>
                    <a:pt x="1201" y="780"/>
                    <a:pt x="1201" y="780"/>
                    <a:pt x="1201" y="780"/>
                  </a:cubicBezTo>
                  <a:cubicBezTo>
                    <a:pt x="1201" y="779"/>
                    <a:pt x="1201" y="779"/>
                    <a:pt x="1201" y="779"/>
                  </a:cubicBezTo>
                  <a:cubicBezTo>
                    <a:pt x="1201" y="779"/>
                    <a:pt x="1201" y="779"/>
                    <a:pt x="1201" y="779"/>
                  </a:cubicBezTo>
                  <a:cubicBezTo>
                    <a:pt x="1201" y="779"/>
                    <a:pt x="1201" y="779"/>
                    <a:pt x="1201" y="779"/>
                  </a:cubicBezTo>
                  <a:cubicBezTo>
                    <a:pt x="1200" y="777"/>
                    <a:pt x="1200" y="776"/>
                    <a:pt x="1199" y="775"/>
                  </a:cubicBezTo>
                  <a:cubicBezTo>
                    <a:pt x="1195" y="766"/>
                    <a:pt x="1189" y="757"/>
                    <a:pt x="1184" y="748"/>
                  </a:cubicBezTo>
                  <a:cubicBezTo>
                    <a:pt x="1181" y="744"/>
                    <a:pt x="1179" y="740"/>
                    <a:pt x="1176" y="735"/>
                  </a:cubicBezTo>
                  <a:cubicBezTo>
                    <a:pt x="1176" y="734"/>
                    <a:pt x="1175" y="733"/>
                    <a:pt x="1175" y="732"/>
                  </a:cubicBezTo>
                  <a:cubicBezTo>
                    <a:pt x="1175" y="732"/>
                    <a:pt x="1175" y="732"/>
                    <a:pt x="1175" y="732"/>
                  </a:cubicBezTo>
                  <a:cubicBezTo>
                    <a:pt x="1175" y="731"/>
                    <a:pt x="1175" y="731"/>
                    <a:pt x="1175" y="730"/>
                  </a:cubicBezTo>
                  <a:cubicBezTo>
                    <a:pt x="1175" y="730"/>
                    <a:pt x="1175" y="729"/>
                    <a:pt x="1175" y="728"/>
                  </a:cubicBezTo>
                  <a:cubicBezTo>
                    <a:pt x="1176" y="727"/>
                    <a:pt x="1176" y="726"/>
                    <a:pt x="1176" y="726"/>
                  </a:cubicBezTo>
                  <a:cubicBezTo>
                    <a:pt x="1176" y="726"/>
                    <a:pt x="1176" y="725"/>
                    <a:pt x="1176" y="725"/>
                  </a:cubicBezTo>
                  <a:cubicBezTo>
                    <a:pt x="1176" y="725"/>
                    <a:pt x="1176" y="724"/>
                    <a:pt x="1177" y="724"/>
                  </a:cubicBezTo>
                  <a:cubicBezTo>
                    <a:pt x="1177" y="721"/>
                    <a:pt x="1179" y="718"/>
                    <a:pt x="1181" y="715"/>
                  </a:cubicBezTo>
                  <a:cubicBezTo>
                    <a:pt x="1181" y="714"/>
                    <a:pt x="1182" y="714"/>
                    <a:pt x="1182" y="713"/>
                  </a:cubicBezTo>
                  <a:cubicBezTo>
                    <a:pt x="1183" y="712"/>
                    <a:pt x="1183" y="711"/>
                    <a:pt x="1184" y="711"/>
                  </a:cubicBezTo>
                  <a:cubicBezTo>
                    <a:pt x="1185" y="709"/>
                    <a:pt x="1186" y="708"/>
                    <a:pt x="1187" y="706"/>
                  </a:cubicBezTo>
                  <a:cubicBezTo>
                    <a:pt x="1187" y="706"/>
                    <a:pt x="1188" y="705"/>
                    <a:pt x="1188" y="705"/>
                  </a:cubicBezTo>
                  <a:cubicBezTo>
                    <a:pt x="1212" y="704"/>
                    <a:pt x="1209" y="686"/>
                    <a:pt x="1223" y="672"/>
                  </a:cubicBezTo>
                  <a:cubicBezTo>
                    <a:pt x="1197" y="668"/>
                    <a:pt x="1186" y="682"/>
                    <a:pt x="1185" y="705"/>
                  </a:cubicBezTo>
                  <a:cubicBezTo>
                    <a:pt x="1185" y="705"/>
                    <a:pt x="1185" y="705"/>
                    <a:pt x="1185" y="705"/>
                  </a:cubicBezTo>
                  <a:cubicBezTo>
                    <a:pt x="1184" y="706"/>
                    <a:pt x="1183" y="708"/>
                    <a:pt x="1182" y="709"/>
                  </a:cubicBezTo>
                  <a:cubicBezTo>
                    <a:pt x="1181" y="710"/>
                    <a:pt x="1181" y="711"/>
                    <a:pt x="1180" y="712"/>
                  </a:cubicBezTo>
                  <a:cubicBezTo>
                    <a:pt x="1180" y="713"/>
                    <a:pt x="1179" y="713"/>
                    <a:pt x="1179" y="714"/>
                  </a:cubicBezTo>
                  <a:cubicBezTo>
                    <a:pt x="1177" y="717"/>
                    <a:pt x="1175" y="720"/>
                    <a:pt x="1175" y="723"/>
                  </a:cubicBezTo>
                  <a:cubicBezTo>
                    <a:pt x="1174" y="724"/>
                    <a:pt x="1174" y="724"/>
                    <a:pt x="1174" y="724"/>
                  </a:cubicBezTo>
                  <a:cubicBezTo>
                    <a:pt x="1174" y="725"/>
                    <a:pt x="1174" y="725"/>
                    <a:pt x="1174" y="725"/>
                  </a:cubicBezTo>
                  <a:cubicBezTo>
                    <a:pt x="1174" y="726"/>
                    <a:pt x="1174" y="727"/>
                    <a:pt x="1174" y="727"/>
                  </a:cubicBezTo>
                  <a:cubicBezTo>
                    <a:pt x="1174" y="728"/>
                    <a:pt x="1174" y="729"/>
                    <a:pt x="1174" y="730"/>
                  </a:cubicBezTo>
                  <a:cubicBezTo>
                    <a:pt x="1174" y="730"/>
                    <a:pt x="1174" y="729"/>
                    <a:pt x="1173" y="729"/>
                  </a:cubicBezTo>
                  <a:cubicBezTo>
                    <a:pt x="1173" y="728"/>
                    <a:pt x="1173" y="727"/>
                    <a:pt x="1172" y="725"/>
                  </a:cubicBezTo>
                  <a:cubicBezTo>
                    <a:pt x="1172" y="725"/>
                    <a:pt x="1172" y="725"/>
                    <a:pt x="1172" y="725"/>
                  </a:cubicBezTo>
                  <a:cubicBezTo>
                    <a:pt x="1172" y="724"/>
                    <a:pt x="1172" y="724"/>
                    <a:pt x="1172" y="724"/>
                  </a:cubicBezTo>
                  <a:cubicBezTo>
                    <a:pt x="1172" y="724"/>
                    <a:pt x="1172" y="724"/>
                    <a:pt x="1172" y="724"/>
                  </a:cubicBezTo>
                  <a:cubicBezTo>
                    <a:pt x="1172" y="724"/>
                    <a:pt x="1172" y="724"/>
                    <a:pt x="1172" y="724"/>
                  </a:cubicBezTo>
                  <a:cubicBezTo>
                    <a:pt x="1171" y="724"/>
                    <a:pt x="1171" y="724"/>
                    <a:pt x="1171" y="724"/>
                  </a:cubicBezTo>
                  <a:cubicBezTo>
                    <a:pt x="1171" y="722"/>
                    <a:pt x="1171" y="722"/>
                    <a:pt x="1171" y="722"/>
                  </a:cubicBezTo>
                  <a:cubicBezTo>
                    <a:pt x="1168" y="713"/>
                    <a:pt x="1167" y="704"/>
                    <a:pt x="1167" y="695"/>
                  </a:cubicBezTo>
                  <a:cubicBezTo>
                    <a:pt x="1167" y="687"/>
                    <a:pt x="1168" y="679"/>
                    <a:pt x="1169" y="671"/>
                  </a:cubicBezTo>
                  <a:cubicBezTo>
                    <a:pt x="1169" y="669"/>
                    <a:pt x="1170" y="667"/>
                    <a:pt x="1170" y="666"/>
                  </a:cubicBezTo>
                  <a:cubicBezTo>
                    <a:pt x="1171" y="664"/>
                    <a:pt x="1171" y="662"/>
                    <a:pt x="1171" y="660"/>
                  </a:cubicBezTo>
                  <a:cubicBezTo>
                    <a:pt x="1172" y="657"/>
                    <a:pt x="1173" y="654"/>
                    <a:pt x="1173" y="651"/>
                  </a:cubicBezTo>
                  <a:cubicBezTo>
                    <a:pt x="1174" y="646"/>
                    <a:pt x="1175" y="642"/>
                    <a:pt x="1176" y="638"/>
                  </a:cubicBezTo>
                  <a:cubicBezTo>
                    <a:pt x="1183" y="641"/>
                    <a:pt x="1189" y="642"/>
                    <a:pt x="1194" y="635"/>
                  </a:cubicBezTo>
                  <a:close/>
                  <a:moveTo>
                    <a:pt x="1253" y="537"/>
                  </a:moveTo>
                  <a:cubicBezTo>
                    <a:pt x="1253" y="537"/>
                    <a:pt x="1253" y="538"/>
                    <a:pt x="1253" y="538"/>
                  </a:cubicBezTo>
                  <a:cubicBezTo>
                    <a:pt x="1254" y="540"/>
                    <a:pt x="1255" y="542"/>
                    <a:pt x="1255" y="544"/>
                  </a:cubicBezTo>
                  <a:cubicBezTo>
                    <a:pt x="1256" y="545"/>
                    <a:pt x="1257" y="547"/>
                    <a:pt x="1258" y="549"/>
                  </a:cubicBezTo>
                  <a:cubicBezTo>
                    <a:pt x="1258" y="549"/>
                    <a:pt x="1258" y="550"/>
                    <a:pt x="1259" y="551"/>
                  </a:cubicBezTo>
                  <a:cubicBezTo>
                    <a:pt x="1259" y="552"/>
                    <a:pt x="1260" y="552"/>
                    <a:pt x="1260" y="553"/>
                  </a:cubicBezTo>
                  <a:cubicBezTo>
                    <a:pt x="1261" y="554"/>
                    <a:pt x="1261" y="554"/>
                    <a:pt x="1261" y="555"/>
                  </a:cubicBezTo>
                  <a:cubicBezTo>
                    <a:pt x="1262" y="556"/>
                    <a:pt x="1262" y="556"/>
                    <a:pt x="1263" y="557"/>
                  </a:cubicBezTo>
                  <a:cubicBezTo>
                    <a:pt x="1263" y="557"/>
                    <a:pt x="1263" y="558"/>
                    <a:pt x="1263" y="558"/>
                  </a:cubicBezTo>
                  <a:cubicBezTo>
                    <a:pt x="1263" y="558"/>
                    <a:pt x="1263" y="558"/>
                    <a:pt x="1264" y="559"/>
                  </a:cubicBezTo>
                  <a:cubicBezTo>
                    <a:pt x="1264" y="559"/>
                    <a:pt x="1265" y="559"/>
                    <a:pt x="1265" y="560"/>
                  </a:cubicBezTo>
                  <a:cubicBezTo>
                    <a:pt x="1266" y="560"/>
                    <a:pt x="1266" y="560"/>
                    <a:pt x="1266" y="561"/>
                  </a:cubicBezTo>
                  <a:cubicBezTo>
                    <a:pt x="1266" y="563"/>
                    <a:pt x="1265" y="565"/>
                    <a:pt x="1265" y="567"/>
                  </a:cubicBezTo>
                  <a:cubicBezTo>
                    <a:pt x="1264" y="572"/>
                    <a:pt x="1265" y="578"/>
                    <a:pt x="1266" y="583"/>
                  </a:cubicBezTo>
                  <a:cubicBezTo>
                    <a:pt x="1267" y="589"/>
                    <a:pt x="1269" y="594"/>
                    <a:pt x="1271" y="599"/>
                  </a:cubicBezTo>
                  <a:cubicBezTo>
                    <a:pt x="1272" y="604"/>
                    <a:pt x="1274" y="609"/>
                    <a:pt x="1275" y="614"/>
                  </a:cubicBezTo>
                  <a:cubicBezTo>
                    <a:pt x="1276" y="617"/>
                    <a:pt x="1276" y="620"/>
                    <a:pt x="1276" y="622"/>
                  </a:cubicBezTo>
                  <a:cubicBezTo>
                    <a:pt x="1276" y="623"/>
                    <a:pt x="1276" y="623"/>
                    <a:pt x="1276" y="623"/>
                  </a:cubicBezTo>
                  <a:cubicBezTo>
                    <a:pt x="1267" y="604"/>
                    <a:pt x="1255" y="578"/>
                    <a:pt x="1249" y="560"/>
                  </a:cubicBezTo>
                  <a:cubicBezTo>
                    <a:pt x="1246" y="551"/>
                    <a:pt x="1245" y="543"/>
                    <a:pt x="1246" y="536"/>
                  </a:cubicBezTo>
                  <a:cubicBezTo>
                    <a:pt x="1248" y="537"/>
                    <a:pt x="1250" y="537"/>
                    <a:pt x="1253" y="537"/>
                  </a:cubicBezTo>
                  <a:close/>
                  <a:moveTo>
                    <a:pt x="1316" y="483"/>
                  </a:moveTo>
                  <a:cubicBezTo>
                    <a:pt x="1317" y="483"/>
                    <a:pt x="1317" y="482"/>
                    <a:pt x="1317" y="481"/>
                  </a:cubicBezTo>
                  <a:cubicBezTo>
                    <a:pt x="1317" y="482"/>
                    <a:pt x="1317" y="482"/>
                    <a:pt x="1318" y="483"/>
                  </a:cubicBezTo>
                  <a:cubicBezTo>
                    <a:pt x="1319" y="487"/>
                    <a:pt x="1320" y="492"/>
                    <a:pt x="1320" y="498"/>
                  </a:cubicBezTo>
                  <a:cubicBezTo>
                    <a:pt x="1318" y="499"/>
                    <a:pt x="1316" y="500"/>
                    <a:pt x="1313" y="502"/>
                  </a:cubicBezTo>
                  <a:cubicBezTo>
                    <a:pt x="1313" y="501"/>
                    <a:pt x="1313" y="500"/>
                    <a:pt x="1314" y="499"/>
                  </a:cubicBezTo>
                  <a:cubicBezTo>
                    <a:pt x="1314" y="499"/>
                    <a:pt x="1314" y="498"/>
                    <a:pt x="1314" y="497"/>
                  </a:cubicBezTo>
                  <a:cubicBezTo>
                    <a:pt x="1314" y="496"/>
                    <a:pt x="1315" y="495"/>
                    <a:pt x="1315" y="495"/>
                  </a:cubicBezTo>
                  <a:cubicBezTo>
                    <a:pt x="1315" y="494"/>
                    <a:pt x="1315" y="494"/>
                    <a:pt x="1315" y="494"/>
                  </a:cubicBezTo>
                  <a:cubicBezTo>
                    <a:pt x="1315" y="493"/>
                    <a:pt x="1315" y="493"/>
                    <a:pt x="1315" y="493"/>
                  </a:cubicBezTo>
                  <a:cubicBezTo>
                    <a:pt x="1315" y="492"/>
                    <a:pt x="1315" y="491"/>
                    <a:pt x="1315" y="491"/>
                  </a:cubicBezTo>
                  <a:cubicBezTo>
                    <a:pt x="1315" y="490"/>
                    <a:pt x="1315" y="489"/>
                    <a:pt x="1315" y="488"/>
                  </a:cubicBezTo>
                  <a:cubicBezTo>
                    <a:pt x="1316" y="488"/>
                    <a:pt x="1316" y="487"/>
                    <a:pt x="1316" y="486"/>
                  </a:cubicBezTo>
                  <a:cubicBezTo>
                    <a:pt x="1316" y="485"/>
                    <a:pt x="1316" y="484"/>
                    <a:pt x="1316" y="483"/>
                  </a:cubicBezTo>
                  <a:close/>
                  <a:moveTo>
                    <a:pt x="1310" y="792"/>
                  </a:moveTo>
                  <a:cubicBezTo>
                    <a:pt x="1310" y="792"/>
                    <a:pt x="1310" y="792"/>
                    <a:pt x="1310" y="792"/>
                  </a:cubicBezTo>
                  <a:cubicBezTo>
                    <a:pt x="1310" y="793"/>
                    <a:pt x="1310" y="793"/>
                    <a:pt x="1310" y="793"/>
                  </a:cubicBezTo>
                  <a:cubicBezTo>
                    <a:pt x="1309" y="793"/>
                    <a:pt x="1309" y="793"/>
                    <a:pt x="1309" y="793"/>
                  </a:cubicBezTo>
                  <a:cubicBezTo>
                    <a:pt x="1309" y="794"/>
                    <a:pt x="1308" y="795"/>
                    <a:pt x="1307" y="796"/>
                  </a:cubicBezTo>
                  <a:cubicBezTo>
                    <a:pt x="1307" y="797"/>
                    <a:pt x="1307" y="797"/>
                    <a:pt x="1306" y="797"/>
                  </a:cubicBezTo>
                  <a:cubicBezTo>
                    <a:pt x="1307" y="797"/>
                    <a:pt x="1307" y="796"/>
                    <a:pt x="1307" y="795"/>
                  </a:cubicBezTo>
                  <a:cubicBezTo>
                    <a:pt x="1307" y="794"/>
                    <a:pt x="1307" y="793"/>
                    <a:pt x="1307" y="793"/>
                  </a:cubicBezTo>
                  <a:cubicBezTo>
                    <a:pt x="1307" y="792"/>
                    <a:pt x="1307" y="792"/>
                    <a:pt x="1307" y="792"/>
                  </a:cubicBezTo>
                  <a:cubicBezTo>
                    <a:pt x="1307" y="791"/>
                    <a:pt x="1307" y="791"/>
                    <a:pt x="1307" y="791"/>
                  </a:cubicBezTo>
                  <a:cubicBezTo>
                    <a:pt x="1307" y="788"/>
                    <a:pt x="1306" y="784"/>
                    <a:pt x="1305" y="781"/>
                  </a:cubicBezTo>
                  <a:cubicBezTo>
                    <a:pt x="1305" y="780"/>
                    <a:pt x="1304" y="780"/>
                    <a:pt x="1304" y="779"/>
                  </a:cubicBezTo>
                  <a:cubicBezTo>
                    <a:pt x="1311" y="766"/>
                    <a:pt x="1318" y="752"/>
                    <a:pt x="1325" y="739"/>
                  </a:cubicBezTo>
                  <a:cubicBezTo>
                    <a:pt x="1325" y="739"/>
                    <a:pt x="1325" y="740"/>
                    <a:pt x="1325" y="741"/>
                  </a:cubicBezTo>
                  <a:cubicBezTo>
                    <a:pt x="1325" y="749"/>
                    <a:pt x="1324" y="757"/>
                    <a:pt x="1322" y="765"/>
                  </a:cubicBezTo>
                  <a:cubicBezTo>
                    <a:pt x="1320" y="774"/>
                    <a:pt x="1316" y="782"/>
                    <a:pt x="1311" y="790"/>
                  </a:cubicBezTo>
                  <a:cubicBezTo>
                    <a:pt x="1310" y="792"/>
                    <a:pt x="1310" y="792"/>
                    <a:pt x="1310" y="792"/>
                  </a:cubicBezTo>
                  <a:cubicBezTo>
                    <a:pt x="1310" y="792"/>
                    <a:pt x="1310" y="792"/>
                    <a:pt x="1310" y="792"/>
                  </a:cubicBezTo>
                  <a:cubicBezTo>
                    <a:pt x="1310" y="792"/>
                    <a:pt x="1310" y="792"/>
                    <a:pt x="1310" y="792"/>
                  </a:cubicBezTo>
                  <a:close/>
                  <a:moveTo>
                    <a:pt x="1184" y="801"/>
                  </a:moveTo>
                  <a:cubicBezTo>
                    <a:pt x="1164" y="799"/>
                    <a:pt x="1163" y="775"/>
                    <a:pt x="1166" y="748"/>
                  </a:cubicBezTo>
                  <a:cubicBezTo>
                    <a:pt x="1167" y="749"/>
                    <a:pt x="1168" y="749"/>
                    <a:pt x="1170" y="750"/>
                  </a:cubicBezTo>
                  <a:cubicBezTo>
                    <a:pt x="1171" y="750"/>
                    <a:pt x="1172" y="751"/>
                    <a:pt x="1173" y="751"/>
                  </a:cubicBezTo>
                  <a:cubicBezTo>
                    <a:pt x="1174" y="752"/>
                    <a:pt x="1175" y="752"/>
                    <a:pt x="1175" y="752"/>
                  </a:cubicBezTo>
                  <a:cubicBezTo>
                    <a:pt x="1179" y="754"/>
                    <a:pt x="1182" y="756"/>
                    <a:pt x="1184" y="759"/>
                  </a:cubicBezTo>
                  <a:cubicBezTo>
                    <a:pt x="1185" y="759"/>
                    <a:pt x="1185" y="759"/>
                    <a:pt x="1185" y="759"/>
                  </a:cubicBezTo>
                  <a:cubicBezTo>
                    <a:pt x="1189" y="765"/>
                    <a:pt x="1192" y="771"/>
                    <a:pt x="1195" y="777"/>
                  </a:cubicBezTo>
                  <a:cubicBezTo>
                    <a:pt x="1196" y="778"/>
                    <a:pt x="1196" y="779"/>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1"/>
                    <a:pt x="1197" y="781"/>
                    <a:pt x="1197" y="781"/>
                  </a:cubicBezTo>
                  <a:cubicBezTo>
                    <a:pt x="1197" y="782"/>
                    <a:pt x="1197" y="782"/>
                    <a:pt x="1197" y="782"/>
                  </a:cubicBezTo>
                  <a:cubicBezTo>
                    <a:pt x="1198" y="784"/>
                    <a:pt x="1198" y="784"/>
                    <a:pt x="1198" y="784"/>
                  </a:cubicBezTo>
                  <a:cubicBezTo>
                    <a:pt x="1199" y="786"/>
                    <a:pt x="1199" y="786"/>
                    <a:pt x="1199" y="786"/>
                  </a:cubicBezTo>
                  <a:cubicBezTo>
                    <a:pt x="1199" y="788"/>
                    <a:pt x="1199" y="788"/>
                    <a:pt x="1199" y="788"/>
                  </a:cubicBezTo>
                  <a:cubicBezTo>
                    <a:pt x="1200" y="789"/>
                    <a:pt x="1200" y="790"/>
                    <a:pt x="1201" y="791"/>
                  </a:cubicBezTo>
                  <a:cubicBezTo>
                    <a:pt x="1201" y="792"/>
                    <a:pt x="1201" y="793"/>
                    <a:pt x="1201" y="794"/>
                  </a:cubicBezTo>
                  <a:cubicBezTo>
                    <a:pt x="1200" y="794"/>
                    <a:pt x="1199" y="795"/>
                    <a:pt x="1198" y="795"/>
                  </a:cubicBezTo>
                  <a:cubicBezTo>
                    <a:pt x="1200" y="799"/>
                    <a:pt x="1202" y="801"/>
                    <a:pt x="1204" y="804"/>
                  </a:cubicBezTo>
                  <a:cubicBezTo>
                    <a:pt x="1204" y="804"/>
                    <a:pt x="1204" y="804"/>
                    <a:pt x="1204" y="805"/>
                  </a:cubicBezTo>
                  <a:cubicBezTo>
                    <a:pt x="1197" y="803"/>
                    <a:pt x="1189" y="801"/>
                    <a:pt x="1184" y="801"/>
                  </a:cubicBezTo>
                  <a:close/>
                  <a:moveTo>
                    <a:pt x="1205" y="790"/>
                  </a:moveTo>
                  <a:cubicBezTo>
                    <a:pt x="1205" y="789"/>
                    <a:pt x="1204" y="787"/>
                    <a:pt x="1204" y="786"/>
                  </a:cubicBezTo>
                  <a:cubicBezTo>
                    <a:pt x="1203" y="784"/>
                    <a:pt x="1203" y="784"/>
                    <a:pt x="1203" y="784"/>
                  </a:cubicBezTo>
                  <a:cubicBezTo>
                    <a:pt x="1203" y="782"/>
                    <a:pt x="1203" y="782"/>
                    <a:pt x="1203" y="782"/>
                  </a:cubicBezTo>
                  <a:cubicBezTo>
                    <a:pt x="1202" y="781"/>
                    <a:pt x="1202" y="781"/>
                    <a:pt x="1202" y="781"/>
                  </a:cubicBezTo>
                  <a:cubicBezTo>
                    <a:pt x="1202" y="781"/>
                    <a:pt x="1202" y="781"/>
                    <a:pt x="1202" y="781"/>
                  </a:cubicBezTo>
                  <a:cubicBezTo>
                    <a:pt x="1202" y="781"/>
                    <a:pt x="1202" y="780"/>
                    <a:pt x="1202" y="780"/>
                  </a:cubicBezTo>
                  <a:cubicBezTo>
                    <a:pt x="1202" y="780"/>
                    <a:pt x="1202" y="779"/>
                    <a:pt x="1203" y="779"/>
                  </a:cubicBezTo>
                  <a:cubicBezTo>
                    <a:pt x="1203" y="778"/>
                    <a:pt x="1203" y="778"/>
                    <a:pt x="1203" y="777"/>
                  </a:cubicBezTo>
                  <a:cubicBezTo>
                    <a:pt x="1203" y="776"/>
                    <a:pt x="1204" y="776"/>
                    <a:pt x="1204" y="775"/>
                  </a:cubicBezTo>
                  <a:cubicBezTo>
                    <a:pt x="1204" y="775"/>
                    <a:pt x="1205" y="774"/>
                    <a:pt x="1205" y="773"/>
                  </a:cubicBezTo>
                  <a:cubicBezTo>
                    <a:pt x="1205" y="773"/>
                    <a:pt x="1205" y="772"/>
                    <a:pt x="1205" y="772"/>
                  </a:cubicBezTo>
                  <a:cubicBezTo>
                    <a:pt x="1206" y="772"/>
                    <a:pt x="1206" y="771"/>
                    <a:pt x="1206" y="771"/>
                  </a:cubicBezTo>
                  <a:cubicBezTo>
                    <a:pt x="1207" y="768"/>
                    <a:pt x="1210" y="764"/>
                    <a:pt x="1213" y="761"/>
                  </a:cubicBezTo>
                  <a:cubicBezTo>
                    <a:pt x="1214" y="759"/>
                    <a:pt x="1215" y="757"/>
                    <a:pt x="1217" y="756"/>
                  </a:cubicBezTo>
                  <a:cubicBezTo>
                    <a:pt x="1218" y="754"/>
                    <a:pt x="1220" y="752"/>
                    <a:pt x="1221" y="750"/>
                  </a:cubicBezTo>
                  <a:cubicBezTo>
                    <a:pt x="1222" y="750"/>
                    <a:pt x="1222" y="750"/>
                    <a:pt x="1222" y="749"/>
                  </a:cubicBezTo>
                  <a:cubicBezTo>
                    <a:pt x="1222" y="749"/>
                    <a:pt x="1222" y="749"/>
                    <a:pt x="1222" y="749"/>
                  </a:cubicBezTo>
                  <a:cubicBezTo>
                    <a:pt x="1222" y="749"/>
                    <a:pt x="1223" y="749"/>
                    <a:pt x="1224" y="750"/>
                  </a:cubicBezTo>
                  <a:cubicBezTo>
                    <a:pt x="1224" y="750"/>
                    <a:pt x="1224" y="750"/>
                    <a:pt x="1225" y="750"/>
                  </a:cubicBezTo>
                  <a:cubicBezTo>
                    <a:pt x="1225" y="750"/>
                    <a:pt x="1225" y="750"/>
                    <a:pt x="1225" y="750"/>
                  </a:cubicBezTo>
                  <a:cubicBezTo>
                    <a:pt x="1225" y="750"/>
                    <a:pt x="1226" y="750"/>
                    <a:pt x="1226" y="750"/>
                  </a:cubicBezTo>
                  <a:cubicBezTo>
                    <a:pt x="1226" y="750"/>
                    <a:pt x="1227" y="750"/>
                    <a:pt x="1227" y="750"/>
                  </a:cubicBezTo>
                  <a:cubicBezTo>
                    <a:pt x="1225" y="754"/>
                    <a:pt x="1223" y="758"/>
                    <a:pt x="1226" y="762"/>
                  </a:cubicBezTo>
                  <a:cubicBezTo>
                    <a:pt x="1229" y="767"/>
                    <a:pt x="1236" y="769"/>
                    <a:pt x="1242" y="769"/>
                  </a:cubicBezTo>
                  <a:cubicBezTo>
                    <a:pt x="1242" y="769"/>
                    <a:pt x="1242" y="769"/>
                    <a:pt x="1242" y="770"/>
                  </a:cubicBezTo>
                  <a:cubicBezTo>
                    <a:pt x="1242" y="772"/>
                    <a:pt x="1241" y="774"/>
                    <a:pt x="1240" y="776"/>
                  </a:cubicBezTo>
                  <a:cubicBezTo>
                    <a:pt x="1240" y="776"/>
                    <a:pt x="1240" y="776"/>
                    <a:pt x="1239" y="775"/>
                  </a:cubicBezTo>
                  <a:cubicBezTo>
                    <a:pt x="1238" y="774"/>
                    <a:pt x="1238" y="773"/>
                    <a:pt x="1237" y="772"/>
                  </a:cubicBezTo>
                  <a:cubicBezTo>
                    <a:pt x="1236" y="770"/>
                    <a:pt x="1235" y="769"/>
                    <a:pt x="1235" y="769"/>
                  </a:cubicBezTo>
                  <a:cubicBezTo>
                    <a:pt x="1235" y="769"/>
                    <a:pt x="1235" y="770"/>
                    <a:pt x="1236" y="773"/>
                  </a:cubicBezTo>
                  <a:cubicBezTo>
                    <a:pt x="1236" y="774"/>
                    <a:pt x="1236" y="775"/>
                    <a:pt x="1237" y="776"/>
                  </a:cubicBezTo>
                  <a:cubicBezTo>
                    <a:pt x="1237" y="777"/>
                    <a:pt x="1237" y="778"/>
                    <a:pt x="1238" y="779"/>
                  </a:cubicBezTo>
                  <a:cubicBezTo>
                    <a:pt x="1238" y="779"/>
                    <a:pt x="1238" y="779"/>
                    <a:pt x="1238" y="780"/>
                  </a:cubicBezTo>
                  <a:cubicBezTo>
                    <a:pt x="1238" y="780"/>
                    <a:pt x="1239" y="780"/>
                    <a:pt x="1239" y="780"/>
                  </a:cubicBezTo>
                  <a:cubicBezTo>
                    <a:pt x="1236" y="787"/>
                    <a:pt x="1234" y="793"/>
                    <a:pt x="1231" y="798"/>
                  </a:cubicBezTo>
                  <a:cubicBezTo>
                    <a:pt x="1231" y="798"/>
                    <a:pt x="1231" y="798"/>
                    <a:pt x="1231" y="798"/>
                  </a:cubicBezTo>
                  <a:cubicBezTo>
                    <a:pt x="1225" y="787"/>
                    <a:pt x="1215" y="789"/>
                    <a:pt x="1206" y="792"/>
                  </a:cubicBezTo>
                  <a:cubicBezTo>
                    <a:pt x="1206" y="792"/>
                    <a:pt x="1205" y="791"/>
                    <a:pt x="1205" y="790"/>
                  </a:cubicBezTo>
                  <a:close/>
                  <a:moveTo>
                    <a:pt x="1242" y="721"/>
                  </a:moveTo>
                  <a:cubicBezTo>
                    <a:pt x="1241" y="722"/>
                    <a:pt x="1240" y="723"/>
                    <a:pt x="1239" y="724"/>
                  </a:cubicBezTo>
                  <a:cubicBezTo>
                    <a:pt x="1238" y="725"/>
                    <a:pt x="1238" y="725"/>
                    <a:pt x="1237" y="726"/>
                  </a:cubicBezTo>
                  <a:cubicBezTo>
                    <a:pt x="1237" y="726"/>
                    <a:pt x="1236" y="726"/>
                    <a:pt x="1236" y="727"/>
                  </a:cubicBezTo>
                  <a:cubicBezTo>
                    <a:pt x="1236" y="727"/>
                    <a:pt x="1236" y="727"/>
                    <a:pt x="1235" y="728"/>
                  </a:cubicBezTo>
                  <a:cubicBezTo>
                    <a:pt x="1234" y="729"/>
                    <a:pt x="1232" y="731"/>
                    <a:pt x="1231" y="733"/>
                  </a:cubicBezTo>
                  <a:cubicBezTo>
                    <a:pt x="1231" y="733"/>
                    <a:pt x="1231" y="733"/>
                    <a:pt x="1231" y="732"/>
                  </a:cubicBezTo>
                  <a:cubicBezTo>
                    <a:pt x="1231" y="732"/>
                    <a:pt x="1231" y="732"/>
                    <a:pt x="1231" y="731"/>
                  </a:cubicBezTo>
                  <a:cubicBezTo>
                    <a:pt x="1231" y="731"/>
                    <a:pt x="1231" y="731"/>
                    <a:pt x="1231" y="731"/>
                  </a:cubicBezTo>
                  <a:cubicBezTo>
                    <a:pt x="1232" y="730"/>
                    <a:pt x="1232" y="730"/>
                    <a:pt x="1232" y="729"/>
                  </a:cubicBezTo>
                  <a:cubicBezTo>
                    <a:pt x="1232" y="728"/>
                    <a:pt x="1233" y="727"/>
                    <a:pt x="1233" y="726"/>
                  </a:cubicBezTo>
                  <a:cubicBezTo>
                    <a:pt x="1233" y="725"/>
                    <a:pt x="1234" y="724"/>
                    <a:pt x="1234" y="723"/>
                  </a:cubicBezTo>
                  <a:cubicBezTo>
                    <a:pt x="1235" y="722"/>
                    <a:pt x="1236" y="721"/>
                    <a:pt x="1236" y="720"/>
                  </a:cubicBezTo>
                  <a:cubicBezTo>
                    <a:pt x="1237" y="719"/>
                    <a:pt x="1237" y="718"/>
                    <a:pt x="1238" y="717"/>
                  </a:cubicBezTo>
                  <a:cubicBezTo>
                    <a:pt x="1242" y="718"/>
                    <a:pt x="1247" y="718"/>
                    <a:pt x="1250" y="717"/>
                  </a:cubicBezTo>
                  <a:cubicBezTo>
                    <a:pt x="1250" y="725"/>
                    <a:pt x="1249" y="734"/>
                    <a:pt x="1248" y="743"/>
                  </a:cubicBezTo>
                  <a:cubicBezTo>
                    <a:pt x="1246" y="744"/>
                    <a:pt x="1243" y="746"/>
                    <a:pt x="1241" y="748"/>
                  </a:cubicBezTo>
                  <a:cubicBezTo>
                    <a:pt x="1240" y="748"/>
                    <a:pt x="1240" y="748"/>
                    <a:pt x="1240" y="748"/>
                  </a:cubicBezTo>
                  <a:cubicBezTo>
                    <a:pt x="1240" y="748"/>
                    <a:pt x="1240" y="748"/>
                    <a:pt x="1240" y="748"/>
                  </a:cubicBezTo>
                  <a:cubicBezTo>
                    <a:pt x="1239" y="748"/>
                    <a:pt x="1238" y="748"/>
                    <a:pt x="1238" y="748"/>
                  </a:cubicBezTo>
                  <a:cubicBezTo>
                    <a:pt x="1237" y="747"/>
                    <a:pt x="1236" y="747"/>
                    <a:pt x="1234" y="747"/>
                  </a:cubicBezTo>
                  <a:cubicBezTo>
                    <a:pt x="1234" y="747"/>
                    <a:pt x="1233" y="747"/>
                    <a:pt x="1233" y="747"/>
                  </a:cubicBezTo>
                  <a:cubicBezTo>
                    <a:pt x="1232" y="746"/>
                    <a:pt x="1230" y="745"/>
                    <a:pt x="1229" y="744"/>
                  </a:cubicBezTo>
                  <a:cubicBezTo>
                    <a:pt x="1229" y="745"/>
                    <a:pt x="1229" y="746"/>
                    <a:pt x="1228" y="747"/>
                  </a:cubicBezTo>
                  <a:cubicBezTo>
                    <a:pt x="1227" y="747"/>
                    <a:pt x="1226" y="747"/>
                    <a:pt x="1226" y="747"/>
                  </a:cubicBezTo>
                  <a:cubicBezTo>
                    <a:pt x="1225" y="747"/>
                    <a:pt x="1225" y="747"/>
                    <a:pt x="1225" y="747"/>
                  </a:cubicBezTo>
                  <a:cubicBezTo>
                    <a:pt x="1225" y="747"/>
                    <a:pt x="1225" y="747"/>
                    <a:pt x="1225" y="747"/>
                  </a:cubicBezTo>
                  <a:cubicBezTo>
                    <a:pt x="1224" y="747"/>
                    <a:pt x="1224" y="747"/>
                    <a:pt x="1223" y="748"/>
                  </a:cubicBezTo>
                  <a:cubicBezTo>
                    <a:pt x="1223" y="748"/>
                    <a:pt x="1223" y="748"/>
                    <a:pt x="1223" y="748"/>
                  </a:cubicBezTo>
                  <a:cubicBezTo>
                    <a:pt x="1229" y="741"/>
                    <a:pt x="1234" y="735"/>
                    <a:pt x="1238" y="730"/>
                  </a:cubicBezTo>
                  <a:cubicBezTo>
                    <a:pt x="1238" y="729"/>
                    <a:pt x="1238" y="729"/>
                    <a:pt x="1239" y="729"/>
                  </a:cubicBezTo>
                  <a:cubicBezTo>
                    <a:pt x="1239" y="728"/>
                    <a:pt x="1239" y="728"/>
                    <a:pt x="1239" y="728"/>
                  </a:cubicBezTo>
                  <a:cubicBezTo>
                    <a:pt x="1240" y="727"/>
                    <a:pt x="1240" y="726"/>
                    <a:pt x="1241" y="726"/>
                  </a:cubicBezTo>
                  <a:cubicBezTo>
                    <a:pt x="1241" y="724"/>
                    <a:pt x="1242" y="723"/>
                    <a:pt x="1243" y="722"/>
                  </a:cubicBezTo>
                  <a:cubicBezTo>
                    <a:pt x="1244" y="720"/>
                    <a:pt x="1244" y="719"/>
                    <a:pt x="1244" y="719"/>
                  </a:cubicBezTo>
                  <a:cubicBezTo>
                    <a:pt x="1244" y="719"/>
                    <a:pt x="1243" y="720"/>
                    <a:pt x="1242" y="721"/>
                  </a:cubicBezTo>
                  <a:close/>
                  <a:moveTo>
                    <a:pt x="1281" y="622"/>
                  </a:moveTo>
                  <a:cubicBezTo>
                    <a:pt x="1281" y="619"/>
                    <a:pt x="1280" y="616"/>
                    <a:pt x="1280" y="614"/>
                  </a:cubicBezTo>
                  <a:cubicBezTo>
                    <a:pt x="1279" y="612"/>
                    <a:pt x="1279" y="611"/>
                    <a:pt x="1279" y="609"/>
                  </a:cubicBezTo>
                  <a:cubicBezTo>
                    <a:pt x="1279" y="609"/>
                    <a:pt x="1279" y="609"/>
                    <a:pt x="1280" y="608"/>
                  </a:cubicBezTo>
                  <a:cubicBezTo>
                    <a:pt x="1280" y="608"/>
                    <a:pt x="1280" y="607"/>
                    <a:pt x="1281" y="607"/>
                  </a:cubicBezTo>
                  <a:cubicBezTo>
                    <a:pt x="1281" y="606"/>
                    <a:pt x="1281" y="606"/>
                    <a:pt x="1281" y="606"/>
                  </a:cubicBezTo>
                  <a:cubicBezTo>
                    <a:pt x="1282" y="606"/>
                    <a:pt x="1282" y="605"/>
                    <a:pt x="1282" y="605"/>
                  </a:cubicBezTo>
                  <a:cubicBezTo>
                    <a:pt x="1282" y="604"/>
                    <a:pt x="1283" y="604"/>
                    <a:pt x="1283" y="603"/>
                  </a:cubicBezTo>
                  <a:cubicBezTo>
                    <a:pt x="1284" y="603"/>
                    <a:pt x="1284" y="602"/>
                    <a:pt x="1285" y="601"/>
                  </a:cubicBezTo>
                  <a:cubicBezTo>
                    <a:pt x="1285" y="601"/>
                    <a:pt x="1285" y="601"/>
                    <a:pt x="1286" y="600"/>
                  </a:cubicBezTo>
                  <a:cubicBezTo>
                    <a:pt x="1286" y="600"/>
                    <a:pt x="1286" y="600"/>
                    <a:pt x="1286" y="599"/>
                  </a:cubicBezTo>
                  <a:cubicBezTo>
                    <a:pt x="1287" y="599"/>
                    <a:pt x="1288" y="598"/>
                    <a:pt x="1288" y="597"/>
                  </a:cubicBezTo>
                  <a:cubicBezTo>
                    <a:pt x="1289" y="596"/>
                    <a:pt x="1291" y="595"/>
                    <a:pt x="1292" y="594"/>
                  </a:cubicBezTo>
                  <a:cubicBezTo>
                    <a:pt x="1294" y="592"/>
                    <a:pt x="1295" y="591"/>
                    <a:pt x="1297" y="590"/>
                  </a:cubicBezTo>
                  <a:cubicBezTo>
                    <a:pt x="1298" y="589"/>
                    <a:pt x="1300" y="588"/>
                    <a:pt x="1301" y="587"/>
                  </a:cubicBezTo>
                  <a:cubicBezTo>
                    <a:pt x="1303" y="586"/>
                    <a:pt x="1304" y="585"/>
                    <a:pt x="1305" y="585"/>
                  </a:cubicBezTo>
                  <a:cubicBezTo>
                    <a:pt x="1310" y="588"/>
                    <a:pt x="1316" y="591"/>
                    <a:pt x="1322" y="592"/>
                  </a:cubicBezTo>
                  <a:cubicBezTo>
                    <a:pt x="1321" y="602"/>
                    <a:pt x="1319" y="611"/>
                    <a:pt x="1316" y="619"/>
                  </a:cubicBezTo>
                  <a:cubicBezTo>
                    <a:pt x="1308" y="617"/>
                    <a:pt x="1300" y="617"/>
                    <a:pt x="1297" y="629"/>
                  </a:cubicBezTo>
                  <a:cubicBezTo>
                    <a:pt x="1296" y="629"/>
                    <a:pt x="1296" y="629"/>
                    <a:pt x="1296" y="629"/>
                  </a:cubicBezTo>
                  <a:cubicBezTo>
                    <a:pt x="1296" y="629"/>
                    <a:pt x="1296" y="629"/>
                    <a:pt x="1296" y="629"/>
                  </a:cubicBezTo>
                  <a:cubicBezTo>
                    <a:pt x="1295" y="630"/>
                    <a:pt x="1294" y="630"/>
                    <a:pt x="1293" y="630"/>
                  </a:cubicBezTo>
                  <a:cubicBezTo>
                    <a:pt x="1292" y="630"/>
                    <a:pt x="1291" y="630"/>
                    <a:pt x="1290" y="631"/>
                  </a:cubicBezTo>
                  <a:cubicBezTo>
                    <a:pt x="1289" y="631"/>
                    <a:pt x="1288" y="632"/>
                    <a:pt x="1287" y="632"/>
                  </a:cubicBezTo>
                  <a:cubicBezTo>
                    <a:pt x="1286" y="632"/>
                    <a:pt x="1285" y="633"/>
                    <a:pt x="1284" y="633"/>
                  </a:cubicBezTo>
                  <a:cubicBezTo>
                    <a:pt x="1284" y="634"/>
                    <a:pt x="1283" y="634"/>
                    <a:pt x="1282" y="634"/>
                  </a:cubicBezTo>
                  <a:cubicBezTo>
                    <a:pt x="1282" y="634"/>
                    <a:pt x="1282" y="635"/>
                    <a:pt x="1282" y="635"/>
                  </a:cubicBezTo>
                  <a:cubicBezTo>
                    <a:pt x="1281" y="635"/>
                    <a:pt x="1281" y="635"/>
                    <a:pt x="1281" y="635"/>
                  </a:cubicBezTo>
                  <a:cubicBezTo>
                    <a:pt x="1281" y="634"/>
                    <a:pt x="1280" y="633"/>
                    <a:pt x="1280" y="632"/>
                  </a:cubicBezTo>
                  <a:cubicBezTo>
                    <a:pt x="1280" y="631"/>
                    <a:pt x="1280" y="631"/>
                    <a:pt x="1280" y="631"/>
                  </a:cubicBezTo>
                  <a:cubicBezTo>
                    <a:pt x="1280" y="629"/>
                    <a:pt x="1281" y="628"/>
                    <a:pt x="1281" y="626"/>
                  </a:cubicBezTo>
                  <a:cubicBezTo>
                    <a:pt x="1281" y="626"/>
                    <a:pt x="1281" y="626"/>
                    <a:pt x="1281" y="626"/>
                  </a:cubicBezTo>
                  <a:cubicBezTo>
                    <a:pt x="1281" y="625"/>
                    <a:pt x="1281" y="625"/>
                    <a:pt x="1281" y="625"/>
                  </a:cubicBezTo>
                  <a:cubicBezTo>
                    <a:pt x="1281" y="624"/>
                    <a:pt x="1281" y="624"/>
                    <a:pt x="1281" y="624"/>
                  </a:cubicBezTo>
                  <a:cubicBezTo>
                    <a:pt x="1281" y="624"/>
                    <a:pt x="1281" y="623"/>
                    <a:pt x="1281" y="622"/>
                  </a:cubicBezTo>
                  <a:close/>
                  <a:moveTo>
                    <a:pt x="1287" y="647"/>
                  </a:moveTo>
                  <a:cubicBezTo>
                    <a:pt x="1287" y="646"/>
                    <a:pt x="1285" y="642"/>
                    <a:pt x="1283" y="637"/>
                  </a:cubicBezTo>
                  <a:cubicBezTo>
                    <a:pt x="1283" y="637"/>
                    <a:pt x="1283" y="637"/>
                    <a:pt x="1283" y="637"/>
                  </a:cubicBezTo>
                  <a:cubicBezTo>
                    <a:pt x="1283" y="637"/>
                    <a:pt x="1283" y="637"/>
                    <a:pt x="1283" y="637"/>
                  </a:cubicBezTo>
                  <a:cubicBezTo>
                    <a:pt x="1284" y="637"/>
                    <a:pt x="1285" y="636"/>
                    <a:pt x="1286" y="636"/>
                  </a:cubicBezTo>
                  <a:cubicBezTo>
                    <a:pt x="1286" y="636"/>
                    <a:pt x="1287" y="635"/>
                    <a:pt x="1288" y="635"/>
                  </a:cubicBezTo>
                  <a:cubicBezTo>
                    <a:pt x="1289" y="634"/>
                    <a:pt x="1290" y="634"/>
                    <a:pt x="1291" y="634"/>
                  </a:cubicBezTo>
                  <a:cubicBezTo>
                    <a:pt x="1292" y="633"/>
                    <a:pt x="1293" y="633"/>
                    <a:pt x="1294" y="633"/>
                  </a:cubicBezTo>
                  <a:cubicBezTo>
                    <a:pt x="1295" y="633"/>
                    <a:pt x="1296" y="632"/>
                    <a:pt x="1297" y="632"/>
                  </a:cubicBezTo>
                  <a:cubicBezTo>
                    <a:pt x="1297" y="632"/>
                    <a:pt x="1298" y="632"/>
                    <a:pt x="1298" y="632"/>
                  </a:cubicBezTo>
                  <a:cubicBezTo>
                    <a:pt x="1300" y="635"/>
                    <a:pt x="1303" y="637"/>
                    <a:pt x="1305" y="639"/>
                  </a:cubicBezTo>
                  <a:cubicBezTo>
                    <a:pt x="1300" y="644"/>
                    <a:pt x="1294" y="647"/>
                    <a:pt x="1287" y="647"/>
                  </a:cubicBezTo>
                  <a:close/>
                  <a:moveTo>
                    <a:pt x="1242" y="753"/>
                  </a:moveTo>
                  <a:cubicBezTo>
                    <a:pt x="1241" y="752"/>
                    <a:pt x="1239" y="751"/>
                    <a:pt x="1238" y="750"/>
                  </a:cubicBezTo>
                  <a:cubicBezTo>
                    <a:pt x="1239" y="751"/>
                    <a:pt x="1240" y="751"/>
                    <a:pt x="1240" y="751"/>
                  </a:cubicBezTo>
                  <a:cubicBezTo>
                    <a:pt x="1241" y="751"/>
                    <a:pt x="1241" y="751"/>
                    <a:pt x="1241" y="751"/>
                  </a:cubicBezTo>
                  <a:cubicBezTo>
                    <a:pt x="1241" y="752"/>
                    <a:pt x="1241" y="752"/>
                    <a:pt x="1242" y="753"/>
                  </a:cubicBezTo>
                  <a:close/>
                  <a:moveTo>
                    <a:pt x="1229" y="804"/>
                  </a:moveTo>
                  <a:cubicBezTo>
                    <a:pt x="1226" y="808"/>
                    <a:pt x="1225" y="811"/>
                    <a:pt x="1225" y="811"/>
                  </a:cubicBezTo>
                  <a:cubicBezTo>
                    <a:pt x="1225" y="811"/>
                    <a:pt x="1223" y="811"/>
                    <a:pt x="1221" y="810"/>
                  </a:cubicBezTo>
                  <a:cubicBezTo>
                    <a:pt x="1224" y="809"/>
                    <a:pt x="1226" y="807"/>
                    <a:pt x="1229" y="804"/>
                  </a:cubicBezTo>
                  <a:close/>
                  <a:moveTo>
                    <a:pt x="1303" y="782"/>
                  </a:moveTo>
                  <a:cubicBezTo>
                    <a:pt x="1304" y="785"/>
                    <a:pt x="1305" y="788"/>
                    <a:pt x="1305" y="791"/>
                  </a:cubicBezTo>
                  <a:cubicBezTo>
                    <a:pt x="1305" y="791"/>
                    <a:pt x="1305" y="791"/>
                    <a:pt x="1305" y="792"/>
                  </a:cubicBezTo>
                  <a:cubicBezTo>
                    <a:pt x="1305" y="792"/>
                    <a:pt x="1305" y="792"/>
                    <a:pt x="1305" y="793"/>
                  </a:cubicBezTo>
                  <a:cubicBezTo>
                    <a:pt x="1305" y="793"/>
                    <a:pt x="1305" y="794"/>
                    <a:pt x="1305" y="795"/>
                  </a:cubicBezTo>
                  <a:cubicBezTo>
                    <a:pt x="1305" y="796"/>
                    <a:pt x="1305" y="797"/>
                    <a:pt x="1305" y="798"/>
                  </a:cubicBezTo>
                  <a:cubicBezTo>
                    <a:pt x="1305" y="798"/>
                    <a:pt x="1305" y="798"/>
                    <a:pt x="1305" y="799"/>
                  </a:cubicBezTo>
                  <a:cubicBezTo>
                    <a:pt x="1305" y="799"/>
                    <a:pt x="1305" y="799"/>
                    <a:pt x="1305" y="799"/>
                  </a:cubicBezTo>
                  <a:cubicBezTo>
                    <a:pt x="1304" y="800"/>
                    <a:pt x="1303" y="801"/>
                    <a:pt x="1302" y="802"/>
                  </a:cubicBezTo>
                  <a:cubicBezTo>
                    <a:pt x="1299" y="806"/>
                    <a:pt x="1295" y="809"/>
                    <a:pt x="1292" y="813"/>
                  </a:cubicBezTo>
                  <a:cubicBezTo>
                    <a:pt x="1289" y="815"/>
                    <a:pt x="1286" y="818"/>
                    <a:pt x="1283" y="821"/>
                  </a:cubicBezTo>
                  <a:cubicBezTo>
                    <a:pt x="1289" y="808"/>
                    <a:pt x="1296" y="795"/>
                    <a:pt x="1303" y="782"/>
                  </a:cubicBezTo>
                  <a:close/>
                  <a:moveTo>
                    <a:pt x="1321" y="500"/>
                  </a:moveTo>
                  <a:cubicBezTo>
                    <a:pt x="1323" y="517"/>
                    <a:pt x="1325" y="541"/>
                    <a:pt x="1324" y="564"/>
                  </a:cubicBezTo>
                  <a:cubicBezTo>
                    <a:pt x="1312" y="563"/>
                    <a:pt x="1302" y="565"/>
                    <a:pt x="1303" y="582"/>
                  </a:cubicBezTo>
                  <a:cubicBezTo>
                    <a:pt x="1303" y="582"/>
                    <a:pt x="1303" y="582"/>
                    <a:pt x="1303" y="582"/>
                  </a:cubicBezTo>
                  <a:cubicBezTo>
                    <a:pt x="1302" y="582"/>
                    <a:pt x="1301" y="581"/>
                    <a:pt x="1301" y="581"/>
                  </a:cubicBezTo>
                  <a:cubicBezTo>
                    <a:pt x="1302" y="583"/>
                    <a:pt x="1302" y="583"/>
                    <a:pt x="1302" y="583"/>
                  </a:cubicBezTo>
                  <a:cubicBezTo>
                    <a:pt x="1301" y="583"/>
                    <a:pt x="1300" y="584"/>
                    <a:pt x="1300" y="584"/>
                  </a:cubicBezTo>
                  <a:cubicBezTo>
                    <a:pt x="1298" y="585"/>
                    <a:pt x="1296" y="586"/>
                    <a:pt x="1295" y="587"/>
                  </a:cubicBezTo>
                  <a:cubicBezTo>
                    <a:pt x="1293" y="589"/>
                    <a:pt x="1291" y="590"/>
                    <a:pt x="1290" y="591"/>
                  </a:cubicBezTo>
                  <a:cubicBezTo>
                    <a:pt x="1289" y="592"/>
                    <a:pt x="1287" y="594"/>
                    <a:pt x="1286" y="595"/>
                  </a:cubicBezTo>
                  <a:cubicBezTo>
                    <a:pt x="1285" y="596"/>
                    <a:pt x="1285" y="597"/>
                    <a:pt x="1284" y="597"/>
                  </a:cubicBezTo>
                  <a:cubicBezTo>
                    <a:pt x="1284" y="598"/>
                    <a:pt x="1283" y="598"/>
                    <a:pt x="1283" y="598"/>
                  </a:cubicBezTo>
                  <a:cubicBezTo>
                    <a:pt x="1283" y="599"/>
                    <a:pt x="1283" y="599"/>
                    <a:pt x="1282" y="599"/>
                  </a:cubicBezTo>
                  <a:cubicBezTo>
                    <a:pt x="1282" y="600"/>
                    <a:pt x="1281" y="601"/>
                    <a:pt x="1281" y="601"/>
                  </a:cubicBezTo>
                  <a:cubicBezTo>
                    <a:pt x="1280" y="602"/>
                    <a:pt x="1280" y="603"/>
                    <a:pt x="1279" y="603"/>
                  </a:cubicBezTo>
                  <a:cubicBezTo>
                    <a:pt x="1279" y="604"/>
                    <a:pt x="1279" y="604"/>
                    <a:pt x="1279" y="604"/>
                  </a:cubicBezTo>
                  <a:cubicBezTo>
                    <a:pt x="1279" y="604"/>
                    <a:pt x="1278" y="605"/>
                    <a:pt x="1278" y="605"/>
                  </a:cubicBezTo>
                  <a:cubicBezTo>
                    <a:pt x="1278" y="605"/>
                    <a:pt x="1278" y="606"/>
                    <a:pt x="1278" y="606"/>
                  </a:cubicBezTo>
                  <a:cubicBezTo>
                    <a:pt x="1277" y="603"/>
                    <a:pt x="1276" y="600"/>
                    <a:pt x="1275" y="598"/>
                  </a:cubicBezTo>
                  <a:cubicBezTo>
                    <a:pt x="1273" y="592"/>
                    <a:pt x="1272" y="587"/>
                    <a:pt x="1271" y="582"/>
                  </a:cubicBezTo>
                  <a:cubicBezTo>
                    <a:pt x="1270" y="577"/>
                    <a:pt x="1269" y="572"/>
                    <a:pt x="1270" y="568"/>
                  </a:cubicBezTo>
                  <a:cubicBezTo>
                    <a:pt x="1270" y="563"/>
                    <a:pt x="1272" y="558"/>
                    <a:pt x="1274" y="554"/>
                  </a:cubicBezTo>
                  <a:cubicBezTo>
                    <a:pt x="1276" y="549"/>
                    <a:pt x="1278" y="545"/>
                    <a:pt x="1281" y="542"/>
                  </a:cubicBezTo>
                  <a:cubicBezTo>
                    <a:pt x="1286" y="534"/>
                    <a:pt x="1291" y="527"/>
                    <a:pt x="1297" y="521"/>
                  </a:cubicBezTo>
                  <a:cubicBezTo>
                    <a:pt x="1298" y="520"/>
                    <a:pt x="1300" y="518"/>
                    <a:pt x="1301" y="517"/>
                  </a:cubicBezTo>
                  <a:cubicBezTo>
                    <a:pt x="1303" y="516"/>
                    <a:pt x="1304" y="514"/>
                    <a:pt x="1305" y="513"/>
                  </a:cubicBezTo>
                  <a:cubicBezTo>
                    <a:pt x="1308" y="510"/>
                    <a:pt x="1310" y="508"/>
                    <a:pt x="1313" y="506"/>
                  </a:cubicBezTo>
                  <a:cubicBezTo>
                    <a:pt x="1316" y="504"/>
                    <a:pt x="1318" y="502"/>
                    <a:pt x="1321" y="500"/>
                  </a:cubicBezTo>
                  <a:close/>
                  <a:moveTo>
                    <a:pt x="1184" y="586"/>
                  </a:moveTo>
                  <a:cubicBezTo>
                    <a:pt x="1184" y="586"/>
                    <a:pt x="1184" y="586"/>
                    <a:pt x="1184" y="586"/>
                  </a:cubicBezTo>
                  <a:cubicBezTo>
                    <a:pt x="1185" y="585"/>
                    <a:pt x="1187" y="584"/>
                    <a:pt x="1188" y="582"/>
                  </a:cubicBezTo>
                  <a:cubicBezTo>
                    <a:pt x="1189" y="584"/>
                    <a:pt x="1189" y="584"/>
                    <a:pt x="1189" y="584"/>
                  </a:cubicBezTo>
                  <a:cubicBezTo>
                    <a:pt x="1190" y="585"/>
                    <a:pt x="1193" y="585"/>
                    <a:pt x="1195" y="586"/>
                  </a:cubicBezTo>
                  <a:cubicBezTo>
                    <a:pt x="1195" y="586"/>
                    <a:pt x="1195" y="586"/>
                    <a:pt x="1195" y="586"/>
                  </a:cubicBezTo>
                  <a:cubicBezTo>
                    <a:pt x="1195" y="586"/>
                    <a:pt x="1196" y="586"/>
                    <a:pt x="1196" y="587"/>
                  </a:cubicBezTo>
                  <a:cubicBezTo>
                    <a:pt x="1197" y="588"/>
                    <a:pt x="1198" y="589"/>
                    <a:pt x="1199" y="590"/>
                  </a:cubicBezTo>
                  <a:cubicBezTo>
                    <a:pt x="1200" y="591"/>
                    <a:pt x="1201" y="593"/>
                    <a:pt x="1202" y="594"/>
                  </a:cubicBezTo>
                  <a:cubicBezTo>
                    <a:pt x="1203" y="595"/>
                    <a:pt x="1204" y="596"/>
                    <a:pt x="1204" y="597"/>
                  </a:cubicBezTo>
                  <a:cubicBezTo>
                    <a:pt x="1205" y="598"/>
                    <a:pt x="1206" y="599"/>
                    <a:pt x="1206" y="600"/>
                  </a:cubicBezTo>
                  <a:cubicBezTo>
                    <a:pt x="1207" y="600"/>
                    <a:pt x="1207" y="601"/>
                    <a:pt x="1207" y="601"/>
                  </a:cubicBezTo>
                  <a:cubicBezTo>
                    <a:pt x="1207" y="601"/>
                    <a:pt x="1207" y="601"/>
                    <a:pt x="1207" y="601"/>
                  </a:cubicBezTo>
                  <a:cubicBezTo>
                    <a:pt x="1208" y="602"/>
                    <a:pt x="1208" y="602"/>
                    <a:pt x="1208" y="602"/>
                  </a:cubicBezTo>
                  <a:cubicBezTo>
                    <a:pt x="1208" y="603"/>
                    <a:pt x="1208" y="603"/>
                    <a:pt x="1208" y="603"/>
                  </a:cubicBezTo>
                  <a:cubicBezTo>
                    <a:pt x="1209" y="605"/>
                    <a:pt x="1209" y="606"/>
                    <a:pt x="1209" y="608"/>
                  </a:cubicBezTo>
                  <a:cubicBezTo>
                    <a:pt x="1210" y="609"/>
                    <a:pt x="1210" y="610"/>
                    <a:pt x="1210" y="611"/>
                  </a:cubicBezTo>
                  <a:cubicBezTo>
                    <a:pt x="1210" y="612"/>
                    <a:pt x="1211" y="612"/>
                    <a:pt x="1211" y="613"/>
                  </a:cubicBezTo>
                  <a:cubicBezTo>
                    <a:pt x="1211" y="613"/>
                    <a:pt x="1211" y="614"/>
                    <a:pt x="1212" y="614"/>
                  </a:cubicBezTo>
                  <a:cubicBezTo>
                    <a:pt x="1213" y="617"/>
                    <a:pt x="1214" y="620"/>
                    <a:pt x="1216" y="623"/>
                  </a:cubicBezTo>
                  <a:cubicBezTo>
                    <a:pt x="1203" y="615"/>
                    <a:pt x="1199" y="600"/>
                    <a:pt x="1184" y="586"/>
                  </a:cubicBezTo>
                  <a:close/>
                  <a:moveTo>
                    <a:pt x="1167" y="725"/>
                  </a:moveTo>
                  <a:cubicBezTo>
                    <a:pt x="1167" y="726"/>
                    <a:pt x="1167" y="726"/>
                    <a:pt x="1167" y="726"/>
                  </a:cubicBezTo>
                  <a:cubicBezTo>
                    <a:pt x="1167" y="726"/>
                    <a:pt x="1167" y="726"/>
                    <a:pt x="1167" y="726"/>
                  </a:cubicBezTo>
                  <a:cubicBezTo>
                    <a:pt x="1167" y="726"/>
                    <a:pt x="1167" y="726"/>
                    <a:pt x="1167" y="726"/>
                  </a:cubicBezTo>
                  <a:cubicBezTo>
                    <a:pt x="1167" y="726"/>
                    <a:pt x="1167" y="726"/>
                    <a:pt x="1167" y="726"/>
                  </a:cubicBezTo>
                  <a:cubicBezTo>
                    <a:pt x="1168" y="727"/>
                    <a:pt x="1168" y="727"/>
                    <a:pt x="1168" y="727"/>
                  </a:cubicBezTo>
                  <a:cubicBezTo>
                    <a:pt x="1168" y="728"/>
                    <a:pt x="1168" y="729"/>
                    <a:pt x="1169" y="731"/>
                  </a:cubicBezTo>
                  <a:cubicBezTo>
                    <a:pt x="1170" y="733"/>
                    <a:pt x="1171" y="735"/>
                    <a:pt x="1172" y="737"/>
                  </a:cubicBezTo>
                  <a:cubicBezTo>
                    <a:pt x="1175" y="742"/>
                    <a:pt x="1177" y="746"/>
                    <a:pt x="1180" y="751"/>
                  </a:cubicBezTo>
                  <a:cubicBezTo>
                    <a:pt x="1180" y="751"/>
                    <a:pt x="1181" y="752"/>
                    <a:pt x="1181" y="753"/>
                  </a:cubicBezTo>
                  <a:cubicBezTo>
                    <a:pt x="1180" y="752"/>
                    <a:pt x="1178" y="751"/>
                    <a:pt x="1177" y="750"/>
                  </a:cubicBezTo>
                  <a:cubicBezTo>
                    <a:pt x="1176" y="750"/>
                    <a:pt x="1175" y="749"/>
                    <a:pt x="1174" y="749"/>
                  </a:cubicBezTo>
                  <a:cubicBezTo>
                    <a:pt x="1173" y="748"/>
                    <a:pt x="1172" y="748"/>
                    <a:pt x="1171" y="747"/>
                  </a:cubicBezTo>
                  <a:cubicBezTo>
                    <a:pt x="1169" y="747"/>
                    <a:pt x="1168" y="746"/>
                    <a:pt x="1166" y="745"/>
                  </a:cubicBezTo>
                  <a:cubicBezTo>
                    <a:pt x="1166" y="745"/>
                    <a:pt x="1166" y="744"/>
                    <a:pt x="1166" y="743"/>
                  </a:cubicBezTo>
                  <a:cubicBezTo>
                    <a:pt x="1167" y="735"/>
                    <a:pt x="1167" y="728"/>
                    <a:pt x="1166" y="722"/>
                  </a:cubicBezTo>
                  <a:cubicBezTo>
                    <a:pt x="1166" y="722"/>
                    <a:pt x="1166" y="723"/>
                    <a:pt x="1166" y="724"/>
                  </a:cubicBezTo>
                  <a:lnTo>
                    <a:pt x="1167" y="725"/>
                  </a:lnTo>
                  <a:close/>
                  <a:moveTo>
                    <a:pt x="1161" y="707"/>
                  </a:moveTo>
                  <a:cubicBezTo>
                    <a:pt x="1161" y="707"/>
                    <a:pt x="1161" y="707"/>
                    <a:pt x="1161" y="707"/>
                  </a:cubicBezTo>
                  <a:cubicBezTo>
                    <a:pt x="1162" y="708"/>
                    <a:pt x="1162" y="708"/>
                    <a:pt x="1163" y="709"/>
                  </a:cubicBezTo>
                  <a:cubicBezTo>
                    <a:pt x="1163" y="709"/>
                    <a:pt x="1163" y="709"/>
                    <a:pt x="1163" y="709"/>
                  </a:cubicBezTo>
                  <a:cubicBezTo>
                    <a:pt x="1163" y="711"/>
                    <a:pt x="1164" y="713"/>
                    <a:pt x="1164" y="715"/>
                  </a:cubicBezTo>
                  <a:cubicBezTo>
                    <a:pt x="1163" y="712"/>
                    <a:pt x="1162" y="710"/>
                    <a:pt x="1161" y="707"/>
                  </a:cubicBezTo>
                  <a:close/>
                  <a:moveTo>
                    <a:pt x="1085" y="767"/>
                  </a:moveTo>
                  <a:cubicBezTo>
                    <a:pt x="1086" y="768"/>
                    <a:pt x="1087" y="769"/>
                    <a:pt x="1087" y="769"/>
                  </a:cubicBezTo>
                  <a:cubicBezTo>
                    <a:pt x="1088" y="770"/>
                    <a:pt x="1089" y="771"/>
                    <a:pt x="1089" y="772"/>
                  </a:cubicBezTo>
                  <a:cubicBezTo>
                    <a:pt x="1090" y="773"/>
                    <a:pt x="1091" y="773"/>
                    <a:pt x="1091" y="774"/>
                  </a:cubicBezTo>
                  <a:cubicBezTo>
                    <a:pt x="1091" y="774"/>
                    <a:pt x="1091" y="774"/>
                    <a:pt x="1091" y="774"/>
                  </a:cubicBezTo>
                  <a:cubicBezTo>
                    <a:pt x="1091" y="775"/>
                    <a:pt x="1092" y="775"/>
                    <a:pt x="1092" y="775"/>
                  </a:cubicBezTo>
                  <a:cubicBezTo>
                    <a:pt x="1092" y="775"/>
                    <a:pt x="1092" y="775"/>
                    <a:pt x="1092" y="775"/>
                  </a:cubicBezTo>
                  <a:cubicBezTo>
                    <a:pt x="1092" y="776"/>
                    <a:pt x="1092" y="776"/>
                    <a:pt x="1092" y="776"/>
                  </a:cubicBezTo>
                  <a:cubicBezTo>
                    <a:pt x="1093" y="776"/>
                    <a:pt x="1093" y="777"/>
                    <a:pt x="1093" y="777"/>
                  </a:cubicBezTo>
                  <a:cubicBezTo>
                    <a:pt x="1093" y="778"/>
                    <a:pt x="1094" y="779"/>
                    <a:pt x="1094" y="780"/>
                  </a:cubicBezTo>
                  <a:cubicBezTo>
                    <a:pt x="1094" y="781"/>
                    <a:pt x="1095" y="781"/>
                    <a:pt x="1095" y="782"/>
                  </a:cubicBezTo>
                  <a:cubicBezTo>
                    <a:pt x="1095" y="783"/>
                    <a:pt x="1095" y="783"/>
                    <a:pt x="1095" y="783"/>
                  </a:cubicBezTo>
                  <a:cubicBezTo>
                    <a:pt x="1094" y="785"/>
                    <a:pt x="1094" y="786"/>
                    <a:pt x="1093" y="787"/>
                  </a:cubicBezTo>
                  <a:cubicBezTo>
                    <a:pt x="1093" y="788"/>
                    <a:pt x="1092" y="789"/>
                    <a:pt x="1092" y="789"/>
                  </a:cubicBezTo>
                  <a:cubicBezTo>
                    <a:pt x="1092" y="790"/>
                    <a:pt x="1092" y="791"/>
                    <a:pt x="1092" y="791"/>
                  </a:cubicBezTo>
                  <a:cubicBezTo>
                    <a:pt x="1092" y="792"/>
                    <a:pt x="1091" y="792"/>
                    <a:pt x="1091" y="793"/>
                  </a:cubicBezTo>
                  <a:cubicBezTo>
                    <a:pt x="1090" y="784"/>
                    <a:pt x="1087" y="776"/>
                    <a:pt x="1085" y="767"/>
                  </a:cubicBezTo>
                  <a:cubicBezTo>
                    <a:pt x="1085" y="767"/>
                    <a:pt x="1085" y="767"/>
                    <a:pt x="1085" y="767"/>
                  </a:cubicBezTo>
                  <a:close/>
                  <a:moveTo>
                    <a:pt x="1090" y="805"/>
                  </a:moveTo>
                  <a:cubicBezTo>
                    <a:pt x="1090" y="806"/>
                    <a:pt x="1090" y="808"/>
                    <a:pt x="1090" y="809"/>
                  </a:cubicBezTo>
                  <a:cubicBezTo>
                    <a:pt x="1088" y="807"/>
                    <a:pt x="1086" y="805"/>
                    <a:pt x="1084" y="802"/>
                  </a:cubicBezTo>
                  <a:cubicBezTo>
                    <a:pt x="1084" y="802"/>
                    <a:pt x="1085" y="802"/>
                    <a:pt x="1085" y="802"/>
                  </a:cubicBezTo>
                  <a:cubicBezTo>
                    <a:pt x="1085" y="803"/>
                    <a:pt x="1086" y="803"/>
                    <a:pt x="1087" y="803"/>
                  </a:cubicBezTo>
                  <a:cubicBezTo>
                    <a:pt x="1088" y="804"/>
                    <a:pt x="1088" y="804"/>
                    <a:pt x="1089" y="804"/>
                  </a:cubicBezTo>
                  <a:cubicBezTo>
                    <a:pt x="1089" y="804"/>
                    <a:pt x="1089" y="805"/>
                    <a:pt x="1089" y="805"/>
                  </a:cubicBezTo>
                  <a:cubicBezTo>
                    <a:pt x="1089" y="805"/>
                    <a:pt x="1089" y="805"/>
                    <a:pt x="1090" y="805"/>
                  </a:cubicBezTo>
                  <a:close/>
                  <a:moveTo>
                    <a:pt x="1095" y="815"/>
                  </a:moveTo>
                  <a:cubicBezTo>
                    <a:pt x="1094" y="809"/>
                    <a:pt x="1093" y="802"/>
                    <a:pt x="1092" y="795"/>
                  </a:cubicBezTo>
                  <a:cubicBezTo>
                    <a:pt x="1092" y="795"/>
                    <a:pt x="1092" y="795"/>
                    <a:pt x="1092" y="795"/>
                  </a:cubicBezTo>
                  <a:cubicBezTo>
                    <a:pt x="1092" y="794"/>
                    <a:pt x="1093" y="793"/>
                    <a:pt x="1093" y="792"/>
                  </a:cubicBezTo>
                  <a:cubicBezTo>
                    <a:pt x="1094" y="791"/>
                    <a:pt x="1094" y="791"/>
                    <a:pt x="1094" y="790"/>
                  </a:cubicBezTo>
                  <a:cubicBezTo>
                    <a:pt x="1095" y="790"/>
                    <a:pt x="1095" y="789"/>
                    <a:pt x="1095" y="788"/>
                  </a:cubicBezTo>
                  <a:cubicBezTo>
                    <a:pt x="1096" y="787"/>
                    <a:pt x="1096" y="786"/>
                    <a:pt x="1097" y="785"/>
                  </a:cubicBezTo>
                  <a:cubicBezTo>
                    <a:pt x="1097" y="786"/>
                    <a:pt x="1098" y="787"/>
                    <a:pt x="1099" y="788"/>
                  </a:cubicBezTo>
                  <a:cubicBezTo>
                    <a:pt x="1099" y="789"/>
                    <a:pt x="1100" y="790"/>
                    <a:pt x="1101" y="791"/>
                  </a:cubicBezTo>
                  <a:cubicBezTo>
                    <a:pt x="1101" y="792"/>
                    <a:pt x="1102" y="793"/>
                    <a:pt x="1103" y="794"/>
                  </a:cubicBezTo>
                  <a:cubicBezTo>
                    <a:pt x="1103" y="795"/>
                    <a:pt x="1104" y="795"/>
                    <a:pt x="1105" y="796"/>
                  </a:cubicBezTo>
                  <a:cubicBezTo>
                    <a:pt x="1106" y="797"/>
                    <a:pt x="1106" y="798"/>
                    <a:pt x="1107" y="799"/>
                  </a:cubicBezTo>
                  <a:cubicBezTo>
                    <a:pt x="1108" y="800"/>
                    <a:pt x="1109" y="801"/>
                    <a:pt x="1110" y="801"/>
                  </a:cubicBezTo>
                  <a:cubicBezTo>
                    <a:pt x="1111" y="802"/>
                    <a:pt x="1112" y="803"/>
                    <a:pt x="1113" y="804"/>
                  </a:cubicBezTo>
                  <a:cubicBezTo>
                    <a:pt x="1114" y="805"/>
                    <a:pt x="1115" y="805"/>
                    <a:pt x="1116" y="806"/>
                  </a:cubicBezTo>
                  <a:cubicBezTo>
                    <a:pt x="1117" y="807"/>
                    <a:pt x="1118" y="808"/>
                    <a:pt x="1119" y="808"/>
                  </a:cubicBezTo>
                  <a:cubicBezTo>
                    <a:pt x="1120" y="809"/>
                    <a:pt x="1121" y="810"/>
                    <a:pt x="1122" y="810"/>
                  </a:cubicBezTo>
                  <a:cubicBezTo>
                    <a:pt x="1121" y="810"/>
                    <a:pt x="1121" y="810"/>
                    <a:pt x="1121" y="810"/>
                  </a:cubicBezTo>
                  <a:cubicBezTo>
                    <a:pt x="1120" y="810"/>
                    <a:pt x="1119" y="810"/>
                    <a:pt x="1118" y="810"/>
                  </a:cubicBezTo>
                  <a:cubicBezTo>
                    <a:pt x="1118" y="811"/>
                    <a:pt x="1117" y="811"/>
                    <a:pt x="1116" y="811"/>
                  </a:cubicBezTo>
                  <a:cubicBezTo>
                    <a:pt x="1116" y="811"/>
                    <a:pt x="1115" y="811"/>
                    <a:pt x="1115" y="811"/>
                  </a:cubicBezTo>
                  <a:cubicBezTo>
                    <a:pt x="1114" y="811"/>
                    <a:pt x="1114" y="811"/>
                    <a:pt x="1113" y="811"/>
                  </a:cubicBezTo>
                  <a:cubicBezTo>
                    <a:pt x="1113" y="811"/>
                    <a:pt x="1112" y="812"/>
                    <a:pt x="1111" y="812"/>
                  </a:cubicBezTo>
                  <a:cubicBezTo>
                    <a:pt x="1109" y="812"/>
                    <a:pt x="1107" y="813"/>
                    <a:pt x="1105" y="813"/>
                  </a:cubicBezTo>
                  <a:cubicBezTo>
                    <a:pt x="1103" y="814"/>
                    <a:pt x="1102" y="815"/>
                    <a:pt x="1100" y="816"/>
                  </a:cubicBezTo>
                  <a:cubicBezTo>
                    <a:pt x="1099" y="816"/>
                    <a:pt x="1099" y="816"/>
                    <a:pt x="1098" y="817"/>
                  </a:cubicBezTo>
                  <a:cubicBezTo>
                    <a:pt x="1097" y="816"/>
                    <a:pt x="1096" y="816"/>
                    <a:pt x="1095" y="815"/>
                  </a:cubicBezTo>
                  <a:close/>
                  <a:moveTo>
                    <a:pt x="1120" y="806"/>
                  </a:moveTo>
                  <a:cubicBezTo>
                    <a:pt x="1119" y="805"/>
                    <a:pt x="1118" y="804"/>
                    <a:pt x="1118" y="804"/>
                  </a:cubicBezTo>
                  <a:cubicBezTo>
                    <a:pt x="1117" y="803"/>
                    <a:pt x="1116" y="802"/>
                    <a:pt x="1115" y="802"/>
                  </a:cubicBezTo>
                  <a:cubicBezTo>
                    <a:pt x="1114" y="801"/>
                    <a:pt x="1113" y="800"/>
                    <a:pt x="1112" y="799"/>
                  </a:cubicBezTo>
                  <a:cubicBezTo>
                    <a:pt x="1111" y="798"/>
                    <a:pt x="1110" y="798"/>
                    <a:pt x="1110" y="797"/>
                  </a:cubicBezTo>
                  <a:cubicBezTo>
                    <a:pt x="1109" y="796"/>
                    <a:pt x="1108" y="795"/>
                    <a:pt x="1107" y="794"/>
                  </a:cubicBezTo>
                  <a:cubicBezTo>
                    <a:pt x="1107" y="793"/>
                    <a:pt x="1106" y="793"/>
                    <a:pt x="1105" y="792"/>
                  </a:cubicBezTo>
                  <a:cubicBezTo>
                    <a:pt x="1104" y="791"/>
                    <a:pt x="1104" y="790"/>
                    <a:pt x="1103" y="789"/>
                  </a:cubicBezTo>
                  <a:cubicBezTo>
                    <a:pt x="1103" y="788"/>
                    <a:pt x="1102" y="787"/>
                    <a:pt x="1101" y="786"/>
                  </a:cubicBezTo>
                  <a:cubicBezTo>
                    <a:pt x="1100" y="785"/>
                    <a:pt x="1099" y="783"/>
                    <a:pt x="1098" y="781"/>
                  </a:cubicBezTo>
                  <a:cubicBezTo>
                    <a:pt x="1099" y="781"/>
                    <a:pt x="1099" y="780"/>
                    <a:pt x="1099" y="779"/>
                  </a:cubicBezTo>
                  <a:cubicBezTo>
                    <a:pt x="1101" y="776"/>
                    <a:pt x="1103" y="772"/>
                    <a:pt x="1105" y="769"/>
                  </a:cubicBezTo>
                  <a:cubicBezTo>
                    <a:pt x="1106" y="765"/>
                    <a:pt x="1108" y="762"/>
                    <a:pt x="1110" y="759"/>
                  </a:cubicBezTo>
                  <a:cubicBezTo>
                    <a:pt x="1111" y="757"/>
                    <a:pt x="1112" y="756"/>
                    <a:pt x="1113" y="754"/>
                  </a:cubicBezTo>
                  <a:cubicBezTo>
                    <a:pt x="1114" y="753"/>
                    <a:pt x="1115" y="751"/>
                    <a:pt x="1115" y="750"/>
                  </a:cubicBezTo>
                  <a:cubicBezTo>
                    <a:pt x="1116" y="750"/>
                    <a:pt x="1116" y="750"/>
                    <a:pt x="1116" y="749"/>
                  </a:cubicBezTo>
                  <a:cubicBezTo>
                    <a:pt x="1116" y="749"/>
                    <a:pt x="1116" y="749"/>
                    <a:pt x="1116" y="749"/>
                  </a:cubicBezTo>
                  <a:cubicBezTo>
                    <a:pt x="1117" y="749"/>
                    <a:pt x="1117" y="749"/>
                    <a:pt x="1118" y="749"/>
                  </a:cubicBezTo>
                  <a:cubicBezTo>
                    <a:pt x="1118" y="748"/>
                    <a:pt x="1118" y="748"/>
                    <a:pt x="1118" y="748"/>
                  </a:cubicBezTo>
                  <a:cubicBezTo>
                    <a:pt x="1118" y="748"/>
                    <a:pt x="1119" y="748"/>
                    <a:pt x="1119" y="748"/>
                  </a:cubicBezTo>
                  <a:cubicBezTo>
                    <a:pt x="1119" y="748"/>
                    <a:pt x="1119" y="747"/>
                    <a:pt x="1119" y="747"/>
                  </a:cubicBezTo>
                  <a:cubicBezTo>
                    <a:pt x="1119" y="747"/>
                    <a:pt x="1120" y="746"/>
                    <a:pt x="1120" y="746"/>
                  </a:cubicBezTo>
                  <a:cubicBezTo>
                    <a:pt x="1121" y="745"/>
                    <a:pt x="1121" y="744"/>
                    <a:pt x="1122" y="744"/>
                  </a:cubicBezTo>
                  <a:cubicBezTo>
                    <a:pt x="1122" y="743"/>
                    <a:pt x="1122" y="743"/>
                    <a:pt x="1123" y="743"/>
                  </a:cubicBezTo>
                  <a:cubicBezTo>
                    <a:pt x="1123" y="743"/>
                    <a:pt x="1124" y="743"/>
                    <a:pt x="1124" y="744"/>
                  </a:cubicBezTo>
                  <a:cubicBezTo>
                    <a:pt x="1123" y="763"/>
                    <a:pt x="1116" y="788"/>
                    <a:pt x="1127" y="808"/>
                  </a:cubicBezTo>
                  <a:cubicBezTo>
                    <a:pt x="1128" y="809"/>
                    <a:pt x="1128" y="810"/>
                    <a:pt x="1129" y="810"/>
                  </a:cubicBezTo>
                  <a:cubicBezTo>
                    <a:pt x="1129" y="810"/>
                    <a:pt x="1129" y="810"/>
                    <a:pt x="1129" y="810"/>
                  </a:cubicBezTo>
                  <a:cubicBezTo>
                    <a:pt x="1127" y="809"/>
                    <a:pt x="1127" y="809"/>
                    <a:pt x="1127" y="809"/>
                  </a:cubicBezTo>
                  <a:cubicBezTo>
                    <a:pt x="1126" y="809"/>
                    <a:pt x="1126" y="809"/>
                    <a:pt x="1125" y="809"/>
                  </a:cubicBezTo>
                  <a:cubicBezTo>
                    <a:pt x="1124" y="808"/>
                    <a:pt x="1124" y="808"/>
                    <a:pt x="1124" y="808"/>
                  </a:cubicBezTo>
                  <a:cubicBezTo>
                    <a:pt x="1123" y="807"/>
                    <a:pt x="1121" y="806"/>
                    <a:pt x="1120" y="806"/>
                  </a:cubicBezTo>
                  <a:close/>
                  <a:moveTo>
                    <a:pt x="1298" y="889"/>
                  </a:moveTo>
                  <a:cubicBezTo>
                    <a:pt x="1303" y="890"/>
                    <a:pt x="1308" y="890"/>
                    <a:pt x="1314" y="891"/>
                  </a:cubicBezTo>
                  <a:cubicBezTo>
                    <a:pt x="1319" y="891"/>
                    <a:pt x="1325" y="891"/>
                    <a:pt x="1330" y="891"/>
                  </a:cubicBezTo>
                  <a:cubicBezTo>
                    <a:pt x="1332" y="890"/>
                    <a:pt x="1332" y="890"/>
                    <a:pt x="1332" y="890"/>
                  </a:cubicBezTo>
                  <a:cubicBezTo>
                    <a:pt x="1334" y="890"/>
                    <a:pt x="1334" y="890"/>
                    <a:pt x="1334" y="890"/>
                  </a:cubicBezTo>
                  <a:cubicBezTo>
                    <a:pt x="1335" y="890"/>
                    <a:pt x="1335" y="890"/>
                    <a:pt x="1335" y="890"/>
                  </a:cubicBezTo>
                  <a:cubicBezTo>
                    <a:pt x="1335" y="890"/>
                    <a:pt x="1335" y="890"/>
                    <a:pt x="1335" y="890"/>
                  </a:cubicBezTo>
                  <a:cubicBezTo>
                    <a:pt x="1335" y="890"/>
                    <a:pt x="1335" y="890"/>
                    <a:pt x="1335" y="890"/>
                  </a:cubicBezTo>
                  <a:cubicBezTo>
                    <a:pt x="1336" y="890"/>
                    <a:pt x="1336" y="890"/>
                    <a:pt x="1336" y="890"/>
                  </a:cubicBezTo>
                  <a:cubicBezTo>
                    <a:pt x="1337" y="890"/>
                    <a:pt x="1337" y="890"/>
                    <a:pt x="1337" y="890"/>
                  </a:cubicBezTo>
                  <a:cubicBezTo>
                    <a:pt x="1338" y="890"/>
                    <a:pt x="1338" y="890"/>
                    <a:pt x="1338" y="890"/>
                  </a:cubicBezTo>
                  <a:cubicBezTo>
                    <a:pt x="1338" y="890"/>
                    <a:pt x="1339" y="890"/>
                    <a:pt x="1339" y="890"/>
                  </a:cubicBezTo>
                  <a:cubicBezTo>
                    <a:pt x="1340" y="890"/>
                    <a:pt x="1340" y="890"/>
                    <a:pt x="1341" y="891"/>
                  </a:cubicBezTo>
                  <a:cubicBezTo>
                    <a:pt x="1341" y="891"/>
                    <a:pt x="1342" y="891"/>
                    <a:pt x="1342" y="891"/>
                  </a:cubicBezTo>
                  <a:cubicBezTo>
                    <a:pt x="1342" y="891"/>
                    <a:pt x="1343" y="891"/>
                    <a:pt x="1343" y="891"/>
                  </a:cubicBezTo>
                  <a:cubicBezTo>
                    <a:pt x="1344" y="892"/>
                    <a:pt x="1345" y="892"/>
                    <a:pt x="1345" y="892"/>
                  </a:cubicBezTo>
                  <a:cubicBezTo>
                    <a:pt x="1346" y="892"/>
                    <a:pt x="1347" y="893"/>
                    <a:pt x="1348" y="893"/>
                  </a:cubicBezTo>
                  <a:cubicBezTo>
                    <a:pt x="1348" y="893"/>
                    <a:pt x="1349" y="893"/>
                    <a:pt x="1349" y="893"/>
                  </a:cubicBezTo>
                  <a:cubicBezTo>
                    <a:pt x="1349" y="894"/>
                    <a:pt x="1350" y="894"/>
                    <a:pt x="1350" y="894"/>
                  </a:cubicBezTo>
                  <a:cubicBezTo>
                    <a:pt x="1351" y="894"/>
                    <a:pt x="1352" y="895"/>
                    <a:pt x="1353" y="895"/>
                  </a:cubicBezTo>
                  <a:cubicBezTo>
                    <a:pt x="1355" y="896"/>
                    <a:pt x="1356" y="897"/>
                    <a:pt x="1358" y="898"/>
                  </a:cubicBezTo>
                  <a:cubicBezTo>
                    <a:pt x="1360" y="899"/>
                    <a:pt x="1361" y="900"/>
                    <a:pt x="1363" y="901"/>
                  </a:cubicBezTo>
                  <a:cubicBezTo>
                    <a:pt x="1363" y="902"/>
                    <a:pt x="1363" y="902"/>
                    <a:pt x="1363" y="902"/>
                  </a:cubicBezTo>
                  <a:cubicBezTo>
                    <a:pt x="1363" y="902"/>
                    <a:pt x="1362" y="902"/>
                    <a:pt x="1362" y="902"/>
                  </a:cubicBezTo>
                  <a:cubicBezTo>
                    <a:pt x="1363" y="904"/>
                    <a:pt x="1364" y="904"/>
                    <a:pt x="1365" y="905"/>
                  </a:cubicBezTo>
                  <a:cubicBezTo>
                    <a:pt x="1362" y="905"/>
                    <a:pt x="1362" y="905"/>
                    <a:pt x="1362" y="905"/>
                  </a:cubicBezTo>
                  <a:cubicBezTo>
                    <a:pt x="1353" y="921"/>
                    <a:pt x="1363" y="928"/>
                    <a:pt x="1376" y="933"/>
                  </a:cubicBezTo>
                  <a:cubicBezTo>
                    <a:pt x="1365" y="942"/>
                    <a:pt x="1355" y="951"/>
                    <a:pt x="1341" y="959"/>
                  </a:cubicBezTo>
                  <a:cubicBezTo>
                    <a:pt x="1325" y="969"/>
                    <a:pt x="1306" y="971"/>
                    <a:pt x="1289" y="976"/>
                  </a:cubicBezTo>
                  <a:cubicBezTo>
                    <a:pt x="1272" y="980"/>
                    <a:pt x="1259" y="986"/>
                    <a:pt x="1241" y="988"/>
                  </a:cubicBezTo>
                  <a:cubicBezTo>
                    <a:pt x="1251" y="956"/>
                    <a:pt x="1251" y="931"/>
                    <a:pt x="1270" y="905"/>
                  </a:cubicBezTo>
                  <a:cubicBezTo>
                    <a:pt x="1275" y="899"/>
                    <a:pt x="1280" y="894"/>
                    <a:pt x="1286" y="889"/>
                  </a:cubicBezTo>
                  <a:cubicBezTo>
                    <a:pt x="1290" y="889"/>
                    <a:pt x="1294" y="889"/>
                    <a:pt x="1298" y="889"/>
                  </a:cubicBezTo>
                  <a:close/>
                  <a:moveTo>
                    <a:pt x="1448" y="743"/>
                  </a:moveTo>
                  <a:cubicBezTo>
                    <a:pt x="1449" y="742"/>
                    <a:pt x="1449" y="742"/>
                    <a:pt x="1449" y="742"/>
                  </a:cubicBezTo>
                  <a:cubicBezTo>
                    <a:pt x="1449" y="742"/>
                    <a:pt x="1449" y="742"/>
                    <a:pt x="1449" y="742"/>
                  </a:cubicBezTo>
                  <a:cubicBezTo>
                    <a:pt x="1449" y="742"/>
                    <a:pt x="1449" y="742"/>
                    <a:pt x="1449" y="742"/>
                  </a:cubicBezTo>
                  <a:cubicBezTo>
                    <a:pt x="1450" y="741"/>
                    <a:pt x="1450" y="741"/>
                    <a:pt x="1450" y="741"/>
                  </a:cubicBezTo>
                  <a:cubicBezTo>
                    <a:pt x="1450" y="741"/>
                    <a:pt x="1451" y="740"/>
                    <a:pt x="1451" y="740"/>
                  </a:cubicBezTo>
                  <a:cubicBezTo>
                    <a:pt x="1452" y="739"/>
                    <a:pt x="1452" y="739"/>
                    <a:pt x="1452" y="739"/>
                  </a:cubicBezTo>
                  <a:cubicBezTo>
                    <a:pt x="1454" y="738"/>
                    <a:pt x="1455" y="736"/>
                    <a:pt x="1457" y="735"/>
                  </a:cubicBezTo>
                  <a:cubicBezTo>
                    <a:pt x="1454" y="738"/>
                    <a:pt x="1451" y="740"/>
                    <a:pt x="1448" y="743"/>
                  </a:cubicBezTo>
                  <a:close/>
                  <a:moveTo>
                    <a:pt x="1519" y="662"/>
                  </a:moveTo>
                  <a:cubicBezTo>
                    <a:pt x="1518" y="662"/>
                    <a:pt x="1518" y="663"/>
                    <a:pt x="1518" y="664"/>
                  </a:cubicBezTo>
                  <a:cubicBezTo>
                    <a:pt x="1518" y="664"/>
                    <a:pt x="1518" y="665"/>
                    <a:pt x="1518" y="665"/>
                  </a:cubicBezTo>
                  <a:cubicBezTo>
                    <a:pt x="1518" y="666"/>
                    <a:pt x="1518" y="667"/>
                    <a:pt x="1517" y="667"/>
                  </a:cubicBezTo>
                  <a:cubicBezTo>
                    <a:pt x="1517" y="667"/>
                    <a:pt x="1517" y="668"/>
                    <a:pt x="1517" y="668"/>
                  </a:cubicBezTo>
                  <a:cubicBezTo>
                    <a:pt x="1517" y="668"/>
                    <a:pt x="1517" y="669"/>
                    <a:pt x="1517" y="669"/>
                  </a:cubicBezTo>
                  <a:cubicBezTo>
                    <a:pt x="1517" y="669"/>
                    <a:pt x="1517" y="670"/>
                    <a:pt x="1517" y="670"/>
                  </a:cubicBezTo>
                  <a:cubicBezTo>
                    <a:pt x="1517" y="671"/>
                    <a:pt x="1517" y="671"/>
                    <a:pt x="1517" y="671"/>
                  </a:cubicBezTo>
                  <a:cubicBezTo>
                    <a:pt x="1516" y="672"/>
                    <a:pt x="1515" y="673"/>
                    <a:pt x="1513" y="674"/>
                  </a:cubicBezTo>
                  <a:cubicBezTo>
                    <a:pt x="1510" y="677"/>
                    <a:pt x="1507" y="681"/>
                    <a:pt x="1505" y="685"/>
                  </a:cubicBezTo>
                  <a:cubicBezTo>
                    <a:pt x="1503" y="688"/>
                    <a:pt x="1501" y="692"/>
                    <a:pt x="1499" y="696"/>
                  </a:cubicBezTo>
                  <a:cubicBezTo>
                    <a:pt x="1497" y="700"/>
                    <a:pt x="1495" y="704"/>
                    <a:pt x="1493" y="708"/>
                  </a:cubicBezTo>
                  <a:cubicBezTo>
                    <a:pt x="1492" y="710"/>
                    <a:pt x="1490" y="711"/>
                    <a:pt x="1489" y="713"/>
                  </a:cubicBezTo>
                  <a:cubicBezTo>
                    <a:pt x="1489" y="713"/>
                    <a:pt x="1488" y="714"/>
                    <a:pt x="1488" y="714"/>
                  </a:cubicBezTo>
                  <a:cubicBezTo>
                    <a:pt x="1487" y="715"/>
                    <a:pt x="1487" y="715"/>
                    <a:pt x="1487" y="715"/>
                  </a:cubicBezTo>
                  <a:cubicBezTo>
                    <a:pt x="1487" y="715"/>
                    <a:pt x="1487" y="715"/>
                    <a:pt x="1487" y="715"/>
                  </a:cubicBezTo>
                  <a:cubicBezTo>
                    <a:pt x="1487" y="715"/>
                    <a:pt x="1487" y="715"/>
                    <a:pt x="1487" y="715"/>
                  </a:cubicBezTo>
                  <a:cubicBezTo>
                    <a:pt x="1486" y="716"/>
                    <a:pt x="1485" y="717"/>
                    <a:pt x="1484" y="717"/>
                  </a:cubicBezTo>
                  <a:cubicBezTo>
                    <a:pt x="1481" y="720"/>
                    <a:pt x="1477" y="722"/>
                    <a:pt x="1473" y="724"/>
                  </a:cubicBezTo>
                  <a:cubicBezTo>
                    <a:pt x="1469" y="726"/>
                    <a:pt x="1465" y="727"/>
                    <a:pt x="1461" y="729"/>
                  </a:cubicBezTo>
                  <a:cubicBezTo>
                    <a:pt x="1457" y="731"/>
                    <a:pt x="1453" y="733"/>
                    <a:pt x="1450" y="736"/>
                  </a:cubicBezTo>
                  <a:cubicBezTo>
                    <a:pt x="1450" y="735"/>
                    <a:pt x="1451" y="735"/>
                    <a:pt x="1451" y="734"/>
                  </a:cubicBezTo>
                  <a:cubicBezTo>
                    <a:pt x="1452" y="733"/>
                    <a:pt x="1452" y="733"/>
                    <a:pt x="1452" y="732"/>
                  </a:cubicBezTo>
                  <a:cubicBezTo>
                    <a:pt x="1453" y="731"/>
                    <a:pt x="1453" y="731"/>
                    <a:pt x="1453" y="731"/>
                  </a:cubicBezTo>
                  <a:cubicBezTo>
                    <a:pt x="1453" y="730"/>
                    <a:pt x="1453" y="730"/>
                    <a:pt x="1453" y="729"/>
                  </a:cubicBezTo>
                  <a:cubicBezTo>
                    <a:pt x="1454" y="725"/>
                    <a:pt x="1455" y="721"/>
                    <a:pt x="1455" y="716"/>
                  </a:cubicBezTo>
                  <a:cubicBezTo>
                    <a:pt x="1455" y="715"/>
                    <a:pt x="1455" y="715"/>
                    <a:pt x="1455" y="714"/>
                  </a:cubicBezTo>
                  <a:cubicBezTo>
                    <a:pt x="1455" y="713"/>
                    <a:pt x="1455" y="713"/>
                    <a:pt x="1455" y="712"/>
                  </a:cubicBezTo>
                  <a:cubicBezTo>
                    <a:pt x="1455" y="711"/>
                    <a:pt x="1455" y="709"/>
                    <a:pt x="1455" y="708"/>
                  </a:cubicBezTo>
                  <a:cubicBezTo>
                    <a:pt x="1454" y="706"/>
                    <a:pt x="1454" y="703"/>
                    <a:pt x="1454" y="701"/>
                  </a:cubicBezTo>
                  <a:cubicBezTo>
                    <a:pt x="1454" y="698"/>
                    <a:pt x="1454" y="695"/>
                    <a:pt x="1454" y="693"/>
                  </a:cubicBezTo>
                  <a:cubicBezTo>
                    <a:pt x="1454" y="692"/>
                    <a:pt x="1454" y="691"/>
                    <a:pt x="1454" y="690"/>
                  </a:cubicBezTo>
                  <a:cubicBezTo>
                    <a:pt x="1454" y="690"/>
                    <a:pt x="1454" y="690"/>
                    <a:pt x="1454" y="690"/>
                  </a:cubicBezTo>
                  <a:cubicBezTo>
                    <a:pt x="1454" y="690"/>
                    <a:pt x="1454" y="690"/>
                    <a:pt x="1454" y="690"/>
                  </a:cubicBezTo>
                  <a:cubicBezTo>
                    <a:pt x="1454" y="688"/>
                    <a:pt x="1454" y="687"/>
                    <a:pt x="1454" y="686"/>
                  </a:cubicBezTo>
                  <a:cubicBezTo>
                    <a:pt x="1455" y="681"/>
                    <a:pt x="1456" y="677"/>
                    <a:pt x="1458" y="673"/>
                  </a:cubicBezTo>
                  <a:cubicBezTo>
                    <a:pt x="1458" y="673"/>
                    <a:pt x="1458" y="672"/>
                    <a:pt x="1458" y="672"/>
                  </a:cubicBezTo>
                  <a:cubicBezTo>
                    <a:pt x="1458" y="672"/>
                    <a:pt x="1458" y="671"/>
                    <a:pt x="1459" y="671"/>
                  </a:cubicBezTo>
                  <a:cubicBezTo>
                    <a:pt x="1459" y="670"/>
                    <a:pt x="1459" y="669"/>
                    <a:pt x="1459" y="668"/>
                  </a:cubicBezTo>
                  <a:cubicBezTo>
                    <a:pt x="1460" y="668"/>
                    <a:pt x="1460" y="667"/>
                    <a:pt x="1460" y="666"/>
                  </a:cubicBezTo>
                  <a:cubicBezTo>
                    <a:pt x="1460" y="667"/>
                    <a:pt x="1460" y="667"/>
                    <a:pt x="1460" y="667"/>
                  </a:cubicBezTo>
                  <a:cubicBezTo>
                    <a:pt x="1460" y="667"/>
                    <a:pt x="1460" y="667"/>
                    <a:pt x="1461" y="666"/>
                  </a:cubicBezTo>
                  <a:cubicBezTo>
                    <a:pt x="1461" y="665"/>
                    <a:pt x="1461" y="665"/>
                    <a:pt x="1462" y="664"/>
                  </a:cubicBezTo>
                  <a:cubicBezTo>
                    <a:pt x="1462" y="664"/>
                    <a:pt x="1462" y="663"/>
                    <a:pt x="1462" y="663"/>
                  </a:cubicBezTo>
                  <a:cubicBezTo>
                    <a:pt x="1462" y="663"/>
                    <a:pt x="1462" y="662"/>
                    <a:pt x="1462" y="662"/>
                  </a:cubicBezTo>
                  <a:cubicBezTo>
                    <a:pt x="1462" y="662"/>
                    <a:pt x="1462" y="662"/>
                    <a:pt x="1462" y="662"/>
                  </a:cubicBezTo>
                  <a:cubicBezTo>
                    <a:pt x="1463" y="661"/>
                    <a:pt x="1463" y="660"/>
                    <a:pt x="1463" y="659"/>
                  </a:cubicBezTo>
                  <a:cubicBezTo>
                    <a:pt x="1463" y="657"/>
                    <a:pt x="1463" y="656"/>
                    <a:pt x="1463" y="655"/>
                  </a:cubicBezTo>
                  <a:cubicBezTo>
                    <a:pt x="1463" y="654"/>
                    <a:pt x="1464" y="653"/>
                    <a:pt x="1464" y="651"/>
                  </a:cubicBezTo>
                  <a:cubicBezTo>
                    <a:pt x="1464" y="650"/>
                    <a:pt x="1464" y="649"/>
                    <a:pt x="1464" y="648"/>
                  </a:cubicBezTo>
                  <a:cubicBezTo>
                    <a:pt x="1464" y="647"/>
                    <a:pt x="1464" y="646"/>
                    <a:pt x="1464" y="645"/>
                  </a:cubicBezTo>
                  <a:cubicBezTo>
                    <a:pt x="1472" y="638"/>
                    <a:pt x="1470" y="629"/>
                    <a:pt x="1465" y="621"/>
                  </a:cubicBezTo>
                  <a:cubicBezTo>
                    <a:pt x="1485" y="623"/>
                    <a:pt x="1504" y="628"/>
                    <a:pt x="1522" y="635"/>
                  </a:cubicBezTo>
                  <a:cubicBezTo>
                    <a:pt x="1518" y="640"/>
                    <a:pt x="1518" y="645"/>
                    <a:pt x="1523" y="650"/>
                  </a:cubicBezTo>
                  <a:cubicBezTo>
                    <a:pt x="1523" y="650"/>
                    <a:pt x="1522" y="651"/>
                    <a:pt x="1522" y="651"/>
                  </a:cubicBezTo>
                  <a:cubicBezTo>
                    <a:pt x="1522" y="653"/>
                    <a:pt x="1521" y="654"/>
                    <a:pt x="1521" y="655"/>
                  </a:cubicBezTo>
                  <a:cubicBezTo>
                    <a:pt x="1520" y="657"/>
                    <a:pt x="1520" y="658"/>
                    <a:pt x="1519" y="659"/>
                  </a:cubicBezTo>
                  <a:cubicBezTo>
                    <a:pt x="1519" y="660"/>
                    <a:pt x="1519" y="661"/>
                    <a:pt x="1519" y="662"/>
                  </a:cubicBezTo>
                  <a:close/>
                  <a:moveTo>
                    <a:pt x="1548" y="662"/>
                  </a:moveTo>
                  <a:cubicBezTo>
                    <a:pt x="1548" y="662"/>
                    <a:pt x="1548" y="662"/>
                    <a:pt x="1548" y="662"/>
                  </a:cubicBezTo>
                  <a:cubicBezTo>
                    <a:pt x="1544" y="663"/>
                    <a:pt x="1540" y="664"/>
                    <a:pt x="1536" y="665"/>
                  </a:cubicBezTo>
                  <a:cubicBezTo>
                    <a:pt x="1532" y="665"/>
                    <a:pt x="1528" y="667"/>
                    <a:pt x="1524" y="668"/>
                  </a:cubicBezTo>
                  <a:cubicBezTo>
                    <a:pt x="1523" y="668"/>
                    <a:pt x="1522" y="669"/>
                    <a:pt x="1521" y="669"/>
                  </a:cubicBezTo>
                  <a:cubicBezTo>
                    <a:pt x="1521" y="670"/>
                    <a:pt x="1520" y="670"/>
                    <a:pt x="1520" y="670"/>
                  </a:cubicBezTo>
                  <a:cubicBezTo>
                    <a:pt x="1519" y="670"/>
                    <a:pt x="1519" y="670"/>
                    <a:pt x="1519" y="670"/>
                  </a:cubicBezTo>
                  <a:cubicBezTo>
                    <a:pt x="1519" y="670"/>
                    <a:pt x="1519" y="670"/>
                    <a:pt x="1519" y="670"/>
                  </a:cubicBezTo>
                  <a:cubicBezTo>
                    <a:pt x="1519" y="670"/>
                    <a:pt x="1520" y="670"/>
                    <a:pt x="1520" y="669"/>
                  </a:cubicBezTo>
                  <a:cubicBezTo>
                    <a:pt x="1520" y="669"/>
                    <a:pt x="1520" y="669"/>
                    <a:pt x="1520" y="668"/>
                  </a:cubicBezTo>
                  <a:cubicBezTo>
                    <a:pt x="1520" y="668"/>
                    <a:pt x="1520" y="668"/>
                    <a:pt x="1520" y="668"/>
                  </a:cubicBezTo>
                  <a:cubicBezTo>
                    <a:pt x="1520" y="667"/>
                    <a:pt x="1520" y="666"/>
                    <a:pt x="1520" y="666"/>
                  </a:cubicBezTo>
                  <a:cubicBezTo>
                    <a:pt x="1520" y="665"/>
                    <a:pt x="1520" y="665"/>
                    <a:pt x="1521" y="664"/>
                  </a:cubicBezTo>
                  <a:cubicBezTo>
                    <a:pt x="1521" y="663"/>
                    <a:pt x="1521" y="663"/>
                    <a:pt x="1521" y="662"/>
                  </a:cubicBezTo>
                  <a:cubicBezTo>
                    <a:pt x="1521" y="662"/>
                    <a:pt x="1521" y="661"/>
                    <a:pt x="1522" y="660"/>
                  </a:cubicBezTo>
                  <a:cubicBezTo>
                    <a:pt x="1522" y="659"/>
                    <a:pt x="1522" y="658"/>
                    <a:pt x="1523" y="656"/>
                  </a:cubicBezTo>
                  <a:cubicBezTo>
                    <a:pt x="1523" y="655"/>
                    <a:pt x="1524" y="654"/>
                    <a:pt x="1525" y="652"/>
                  </a:cubicBezTo>
                  <a:cubicBezTo>
                    <a:pt x="1525" y="651"/>
                    <a:pt x="1526" y="650"/>
                    <a:pt x="1527" y="648"/>
                  </a:cubicBezTo>
                  <a:cubicBezTo>
                    <a:pt x="1527" y="648"/>
                    <a:pt x="1527" y="648"/>
                    <a:pt x="1527" y="648"/>
                  </a:cubicBezTo>
                  <a:cubicBezTo>
                    <a:pt x="1526" y="649"/>
                    <a:pt x="1526" y="650"/>
                    <a:pt x="1526" y="651"/>
                  </a:cubicBezTo>
                  <a:cubicBezTo>
                    <a:pt x="1534" y="654"/>
                    <a:pt x="1540" y="651"/>
                    <a:pt x="1544" y="646"/>
                  </a:cubicBezTo>
                  <a:cubicBezTo>
                    <a:pt x="1548" y="648"/>
                    <a:pt x="1552" y="650"/>
                    <a:pt x="1555" y="652"/>
                  </a:cubicBezTo>
                  <a:cubicBezTo>
                    <a:pt x="1555" y="653"/>
                    <a:pt x="1555" y="653"/>
                    <a:pt x="1555" y="653"/>
                  </a:cubicBezTo>
                  <a:cubicBezTo>
                    <a:pt x="1555" y="654"/>
                    <a:pt x="1554" y="654"/>
                    <a:pt x="1554" y="655"/>
                  </a:cubicBezTo>
                  <a:cubicBezTo>
                    <a:pt x="1553" y="656"/>
                    <a:pt x="1553" y="657"/>
                    <a:pt x="1552" y="658"/>
                  </a:cubicBezTo>
                  <a:cubicBezTo>
                    <a:pt x="1552" y="658"/>
                    <a:pt x="1551" y="659"/>
                    <a:pt x="1551" y="660"/>
                  </a:cubicBezTo>
                  <a:cubicBezTo>
                    <a:pt x="1550" y="660"/>
                    <a:pt x="1550" y="660"/>
                    <a:pt x="1550" y="660"/>
                  </a:cubicBezTo>
                  <a:cubicBezTo>
                    <a:pt x="1550" y="661"/>
                    <a:pt x="1549" y="661"/>
                    <a:pt x="1549" y="661"/>
                  </a:cubicBezTo>
                  <a:cubicBezTo>
                    <a:pt x="1549" y="662"/>
                    <a:pt x="1548" y="662"/>
                    <a:pt x="1548" y="662"/>
                  </a:cubicBezTo>
                  <a:close/>
                  <a:moveTo>
                    <a:pt x="1567" y="661"/>
                  </a:moveTo>
                  <a:cubicBezTo>
                    <a:pt x="1566" y="661"/>
                    <a:pt x="1564" y="661"/>
                    <a:pt x="1562" y="661"/>
                  </a:cubicBezTo>
                  <a:cubicBezTo>
                    <a:pt x="1561" y="661"/>
                    <a:pt x="1559" y="661"/>
                    <a:pt x="1557" y="661"/>
                  </a:cubicBezTo>
                  <a:cubicBezTo>
                    <a:pt x="1555" y="662"/>
                    <a:pt x="1552" y="662"/>
                    <a:pt x="1549" y="662"/>
                  </a:cubicBezTo>
                  <a:cubicBezTo>
                    <a:pt x="1549" y="662"/>
                    <a:pt x="1550" y="662"/>
                    <a:pt x="1550" y="662"/>
                  </a:cubicBezTo>
                  <a:cubicBezTo>
                    <a:pt x="1551" y="661"/>
                    <a:pt x="1552" y="660"/>
                    <a:pt x="1553" y="659"/>
                  </a:cubicBezTo>
                  <a:cubicBezTo>
                    <a:pt x="1554" y="658"/>
                    <a:pt x="1555" y="657"/>
                    <a:pt x="1555" y="657"/>
                  </a:cubicBezTo>
                  <a:cubicBezTo>
                    <a:pt x="1556" y="656"/>
                    <a:pt x="1556" y="656"/>
                    <a:pt x="1556" y="655"/>
                  </a:cubicBezTo>
                  <a:cubicBezTo>
                    <a:pt x="1557" y="655"/>
                    <a:pt x="1557" y="654"/>
                    <a:pt x="1557" y="654"/>
                  </a:cubicBezTo>
                  <a:cubicBezTo>
                    <a:pt x="1557" y="654"/>
                    <a:pt x="1557" y="654"/>
                    <a:pt x="1557" y="654"/>
                  </a:cubicBezTo>
                  <a:cubicBezTo>
                    <a:pt x="1561" y="656"/>
                    <a:pt x="1565" y="659"/>
                    <a:pt x="1569" y="662"/>
                  </a:cubicBezTo>
                  <a:cubicBezTo>
                    <a:pt x="1568" y="661"/>
                    <a:pt x="1568" y="661"/>
                    <a:pt x="1567" y="661"/>
                  </a:cubicBezTo>
                  <a:close/>
                  <a:moveTo>
                    <a:pt x="1520" y="553"/>
                  </a:moveTo>
                  <a:cubicBezTo>
                    <a:pt x="1523" y="552"/>
                    <a:pt x="1543" y="552"/>
                    <a:pt x="1563" y="555"/>
                  </a:cubicBezTo>
                  <a:cubicBezTo>
                    <a:pt x="1561" y="562"/>
                    <a:pt x="1563" y="571"/>
                    <a:pt x="1570" y="577"/>
                  </a:cubicBezTo>
                  <a:cubicBezTo>
                    <a:pt x="1571" y="577"/>
                    <a:pt x="1571" y="577"/>
                    <a:pt x="1571" y="577"/>
                  </a:cubicBezTo>
                  <a:cubicBezTo>
                    <a:pt x="1571" y="577"/>
                    <a:pt x="1571" y="578"/>
                    <a:pt x="1571" y="578"/>
                  </a:cubicBezTo>
                  <a:cubicBezTo>
                    <a:pt x="1572" y="580"/>
                    <a:pt x="1572" y="582"/>
                    <a:pt x="1573" y="583"/>
                  </a:cubicBezTo>
                  <a:cubicBezTo>
                    <a:pt x="1573" y="584"/>
                    <a:pt x="1573" y="585"/>
                    <a:pt x="1574" y="586"/>
                  </a:cubicBezTo>
                  <a:cubicBezTo>
                    <a:pt x="1574" y="586"/>
                    <a:pt x="1574" y="587"/>
                    <a:pt x="1574" y="587"/>
                  </a:cubicBezTo>
                  <a:cubicBezTo>
                    <a:pt x="1574" y="587"/>
                    <a:pt x="1575" y="588"/>
                    <a:pt x="1575" y="588"/>
                  </a:cubicBezTo>
                  <a:cubicBezTo>
                    <a:pt x="1575" y="589"/>
                    <a:pt x="1575" y="590"/>
                    <a:pt x="1576" y="590"/>
                  </a:cubicBezTo>
                  <a:cubicBezTo>
                    <a:pt x="1576" y="591"/>
                    <a:pt x="1576" y="592"/>
                    <a:pt x="1577" y="592"/>
                  </a:cubicBezTo>
                  <a:cubicBezTo>
                    <a:pt x="1577" y="593"/>
                    <a:pt x="1577" y="593"/>
                    <a:pt x="1577" y="593"/>
                  </a:cubicBezTo>
                  <a:cubicBezTo>
                    <a:pt x="1577" y="593"/>
                    <a:pt x="1578" y="594"/>
                    <a:pt x="1578" y="594"/>
                  </a:cubicBezTo>
                  <a:cubicBezTo>
                    <a:pt x="1578" y="594"/>
                    <a:pt x="1579" y="595"/>
                    <a:pt x="1579" y="595"/>
                  </a:cubicBezTo>
                  <a:cubicBezTo>
                    <a:pt x="1580" y="596"/>
                    <a:pt x="1580" y="596"/>
                    <a:pt x="1580" y="596"/>
                  </a:cubicBezTo>
                  <a:cubicBezTo>
                    <a:pt x="1581" y="597"/>
                    <a:pt x="1581" y="597"/>
                    <a:pt x="1581" y="597"/>
                  </a:cubicBezTo>
                  <a:cubicBezTo>
                    <a:pt x="1582" y="598"/>
                    <a:pt x="1582" y="598"/>
                    <a:pt x="1582" y="598"/>
                  </a:cubicBezTo>
                  <a:cubicBezTo>
                    <a:pt x="1582" y="598"/>
                    <a:pt x="1582" y="598"/>
                    <a:pt x="1582" y="598"/>
                  </a:cubicBezTo>
                  <a:cubicBezTo>
                    <a:pt x="1582" y="599"/>
                    <a:pt x="1581" y="599"/>
                    <a:pt x="1581" y="599"/>
                  </a:cubicBezTo>
                  <a:cubicBezTo>
                    <a:pt x="1580" y="600"/>
                    <a:pt x="1580" y="600"/>
                    <a:pt x="1580" y="600"/>
                  </a:cubicBezTo>
                  <a:cubicBezTo>
                    <a:pt x="1580" y="600"/>
                    <a:pt x="1579" y="600"/>
                    <a:pt x="1579" y="601"/>
                  </a:cubicBezTo>
                  <a:cubicBezTo>
                    <a:pt x="1577" y="603"/>
                    <a:pt x="1576" y="605"/>
                    <a:pt x="1575" y="608"/>
                  </a:cubicBezTo>
                  <a:cubicBezTo>
                    <a:pt x="1574" y="610"/>
                    <a:pt x="1573" y="613"/>
                    <a:pt x="1572" y="615"/>
                  </a:cubicBezTo>
                  <a:cubicBezTo>
                    <a:pt x="1570" y="618"/>
                    <a:pt x="1569" y="621"/>
                    <a:pt x="1568" y="624"/>
                  </a:cubicBezTo>
                  <a:cubicBezTo>
                    <a:pt x="1566" y="629"/>
                    <a:pt x="1564" y="634"/>
                    <a:pt x="1562" y="639"/>
                  </a:cubicBezTo>
                  <a:cubicBezTo>
                    <a:pt x="1561" y="641"/>
                    <a:pt x="1560" y="643"/>
                    <a:pt x="1559" y="645"/>
                  </a:cubicBezTo>
                  <a:cubicBezTo>
                    <a:pt x="1556" y="642"/>
                    <a:pt x="1552" y="638"/>
                    <a:pt x="1548" y="635"/>
                  </a:cubicBezTo>
                  <a:cubicBezTo>
                    <a:pt x="1550" y="627"/>
                    <a:pt x="1550" y="618"/>
                    <a:pt x="1549" y="612"/>
                  </a:cubicBezTo>
                  <a:cubicBezTo>
                    <a:pt x="1547" y="615"/>
                    <a:pt x="1539" y="620"/>
                    <a:pt x="1532" y="625"/>
                  </a:cubicBezTo>
                  <a:cubicBezTo>
                    <a:pt x="1530" y="624"/>
                    <a:pt x="1527" y="623"/>
                    <a:pt x="1525" y="622"/>
                  </a:cubicBezTo>
                  <a:cubicBezTo>
                    <a:pt x="1491" y="609"/>
                    <a:pt x="1477" y="607"/>
                    <a:pt x="1444" y="599"/>
                  </a:cubicBezTo>
                  <a:cubicBezTo>
                    <a:pt x="1476" y="580"/>
                    <a:pt x="1486" y="568"/>
                    <a:pt x="1520" y="553"/>
                  </a:cubicBezTo>
                  <a:close/>
                  <a:moveTo>
                    <a:pt x="1452" y="619"/>
                  </a:moveTo>
                  <a:cubicBezTo>
                    <a:pt x="1452" y="619"/>
                    <a:pt x="1452" y="619"/>
                    <a:pt x="1452" y="619"/>
                  </a:cubicBezTo>
                  <a:cubicBezTo>
                    <a:pt x="1452" y="620"/>
                    <a:pt x="1452" y="622"/>
                    <a:pt x="1452" y="623"/>
                  </a:cubicBezTo>
                  <a:cubicBezTo>
                    <a:pt x="1452" y="630"/>
                    <a:pt x="1449" y="642"/>
                    <a:pt x="1460" y="641"/>
                  </a:cubicBezTo>
                  <a:cubicBezTo>
                    <a:pt x="1459" y="642"/>
                    <a:pt x="1459" y="642"/>
                    <a:pt x="1459" y="642"/>
                  </a:cubicBezTo>
                  <a:cubicBezTo>
                    <a:pt x="1460" y="643"/>
                    <a:pt x="1461" y="645"/>
                    <a:pt x="1461" y="647"/>
                  </a:cubicBezTo>
                  <a:cubicBezTo>
                    <a:pt x="1462" y="647"/>
                    <a:pt x="1462" y="646"/>
                    <a:pt x="1462" y="646"/>
                  </a:cubicBezTo>
                  <a:cubicBezTo>
                    <a:pt x="1462" y="647"/>
                    <a:pt x="1462" y="647"/>
                    <a:pt x="1462" y="648"/>
                  </a:cubicBezTo>
                  <a:cubicBezTo>
                    <a:pt x="1462" y="649"/>
                    <a:pt x="1462" y="650"/>
                    <a:pt x="1462" y="651"/>
                  </a:cubicBezTo>
                  <a:cubicBezTo>
                    <a:pt x="1462" y="653"/>
                    <a:pt x="1461" y="654"/>
                    <a:pt x="1461" y="655"/>
                  </a:cubicBezTo>
                  <a:cubicBezTo>
                    <a:pt x="1461" y="656"/>
                    <a:pt x="1461" y="657"/>
                    <a:pt x="1461" y="658"/>
                  </a:cubicBezTo>
                  <a:cubicBezTo>
                    <a:pt x="1461" y="659"/>
                    <a:pt x="1461" y="660"/>
                    <a:pt x="1460" y="661"/>
                  </a:cubicBezTo>
                  <a:cubicBezTo>
                    <a:pt x="1460" y="661"/>
                    <a:pt x="1460" y="662"/>
                    <a:pt x="1460" y="662"/>
                  </a:cubicBezTo>
                  <a:cubicBezTo>
                    <a:pt x="1460" y="662"/>
                    <a:pt x="1460" y="662"/>
                    <a:pt x="1460" y="662"/>
                  </a:cubicBezTo>
                  <a:cubicBezTo>
                    <a:pt x="1460" y="663"/>
                    <a:pt x="1460" y="663"/>
                    <a:pt x="1460" y="663"/>
                  </a:cubicBezTo>
                  <a:cubicBezTo>
                    <a:pt x="1460" y="664"/>
                    <a:pt x="1460" y="664"/>
                    <a:pt x="1460" y="664"/>
                  </a:cubicBezTo>
                  <a:cubicBezTo>
                    <a:pt x="1459" y="665"/>
                    <a:pt x="1458" y="666"/>
                    <a:pt x="1458" y="668"/>
                  </a:cubicBezTo>
                  <a:cubicBezTo>
                    <a:pt x="1457" y="668"/>
                    <a:pt x="1457" y="669"/>
                    <a:pt x="1457" y="670"/>
                  </a:cubicBezTo>
                  <a:cubicBezTo>
                    <a:pt x="1456" y="670"/>
                    <a:pt x="1456" y="671"/>
                    <a:pt x="1456" y="671"/>
                  </a:cubicBezTo>
                  <a:cubicBezTo>
                    <a:pt x="1456" y="672"/>
                    <a:pt x="1456" y="672"/>
                    <a:pt x="1455" y="672"/>
                  </a:cubicBezTo>
                  <a:cubicBezTo>
                    <a:pt x="1454" y="676"/>
                    <a:pt x="1453" y="680"/>
                    <a:pt x="1452" y="685"/>
                  </a:cubicBezTo>
                  <a:cubicBezTo>
                    <a:pt x="1452" y="685"/>
                    <a:pt x="1452" y="685"/>
                    <a:pt x="1452" y="685"/>
                  </a:cubicBezTo>
                  <a:cubicBezTo>
                    <a:pt x="1452" y="685"/>
                    <a:pt x="1452" y="684"/>
                    <a:pt x="1452" y="684"/>
                  </a:cubicBezTo>
                  <a:cubicBezTo>
                    <a:pt x="1451" y="684"/>
                    <a:pt x="1451" y="684"/>
                    <a:pt x="1451" y="683"/>
                  </a:cubicBezTo>
                  <a:cubicBezTo>
                    <a:pt x="1451" y="683"/>
                    <a:pt x="1451" y="683"/>
                    <a:pt x="1450" y="683"/>
                  </a:cubicBezTo>
                  <a:cubicBezTo>
                    <a:pt x="1448" y="681"/>
                    <a:pt x="1446" y="679"/>
                    <a:pt x="1443" y="678"/>
                  </a:cubicBezTo>
                  <a:cubicBezTo>
                    <a:pt x="1441" y="677"/>
                    <a:pt x="1439" y="675"/>
                    <a:pt x="1436" y="674"/>
                  </a:cubicBezTo>
                  <a:cubicBezTo>
                    <a:pt x="1437" y="674"/>
                    <a:pt x="1437" y="674"/>
                    <a:pt x="1437" y="673"/>
                  </a:cubicBezTo>
                  <a:cubicBezTo>
                    <a:pt x="1437" y="671"/>
                    <a:pt x="1437" y="671"/>
                    <a:pt x="1437" y="671"/>
                  </a:cubicBezTo>
                  <a:cubicBezTo>
                    <a:pt x="1440" y="659"/>
                    <a:pt x="1430" y="647"/>
                    <a:pt x="1417" y="649"/>
                  </a:cubicBezTo>
                  <a:cubicBezTo>
                    <a:pt x="1420" y="659"/>
                    <a:pt x="1420" y="677"/>
                    <a:pt x="1434" y="674"/>
                  </a:cubicBezTo>
                  <a:cubicBezTo>
                    <a:pt x="1434" y="675"/>
                    <a:pt x="1434" y="675"/>
                    <a:pt x="1434" y="675"/>
                  </a:cubicBezTo>
                  <a:cubicBezTo>
                    <a:pt x="1437" y="677"/>
                    <a:pt x="1440" y="678"/>
                    <a:pt x="1442" y="680"/>
                  </a:cubicBezTo>
                  <a:cubicBezTo>
                    <a:pt x="1445" y="681"/>
                    <a:pt x="1447" y="683"/>
                    <a:pt x="1449" y="684"/>
                  </a:cubicBezTo>
                  <a:cubicBezTo>
                    <a:pt x="1449" y="684"/>
                    <a:pt x="1449" y="685"/>
                    <a:pt x="1449" y="685"/>
                  </a:cubicBezTo>
                  <a:cubicBezTo>
                    <a:pt x="1450" y="685"/>
                    <a:pt x="1450" y="685"/>
                    <a:pt x="1450" y="685"/>
                  </a:cubicBezTo>
                  <a:cubicBezTo>
                    <a:pt x="1450" y="686"/>
                    <a:pt x="1450" y="686"/>
                    <a:pt x="1451" y="686"/>
                  </a:cubicBezTo>
                  <a:cubicBezTo>
                    <a:pt x="1451" y="686"/>
                    <a:pt x="1451" y="686"/>
                    <a:pt x="1451" y="686"/>
                  </a:cubicBezTo>
                  <a:cubicBezTo>
                    <a:pt x="1451" y="687"/>
                    <a:pt x="1452" y="687"/>
                    <a:pt x="1452" y="687"/>
                  </a:cubicBezTo>
                  <a:cubicBezTo>
                    <a:pt x="1452" y="689"/>
                    <a:pt x="1451" y="691"/>
                    <a:pt x="1451" y="693"/>
                  </a:cubicBezTo>
                  <a:cubicBezTo>
                    <a:pt x="1451" y="696"/>
                    <a:pt x="1452" y="698"/>
                    <a:pt x="1452" y="701"/>
                  </a:cubicBezTo>
                  <a:cubicBezTo>
                    <a:pt x="1452" y="703"/>
                    <a:pt x="1452" y="706"/>
                    <a:pt x="1452" y="708"/>
                  </a:cubicBezTo>
                  <a:cubicBezTo>
                    <a:pt x="1452" y="710"/>
                    <a:pt x="1453" y="711"/>
                    <a:pt x="1453" y="712"/>
                  </a:cubicBezTo>
                  <a:cubicBezTo>
                    <a:pt x="1453" y="713"/>
                    <a:pt x="1453" y="713"/>
                    <a:pt x="1453" y="714"/>
                  </a:cubicBezTo>
                  <a:cubicBezTo>
                    <a:pt x="1453" y="715"/>
                    <a:pt x="1453" y="715"/>
                    <a:pt x="1453" y="716"/>
                  </a:cubicBezTo>
                  <a:cubicBezTo>
                    <a:pt x="1453" y="720"/>
                    <a:pt x="1452" y="725"/>
                    <a:pt x="1451" y="728"/>
                  </a:cubicBezTo>
                  <a:cubicBezTo>
                    <a:pt x="1451" y="729"/>
                    <a:pt x="1451" y="729"/>
                    <a:pt x="1451" y="730"/>
                  </a:cubicBezTo>
                  <a:cubicBezTo>
                    <a:pt x="1451" y="730"/>
                    <a:pt x="1450" y="731"/>
                    <a:pt x="1450" y="731"/>
                  </a:cubicBezTo>
                  <a:cubicBezTo>
                    <a:pt x="1450" y="732"/>
                    <a:pt x="1450" y="733"/>
                    <a:pt x="1450" y="733"/>
                  </a:cubicBezTo>
                  <a:cubicBezTo>
                    <a:pt x="1449" y="735"/>
                    <a:pt x="1448" y="736"/>
                    <a:pt x="1448" y="737"/>
                  </a:cubicBezTo>
                  <a:cubicBezTo>
                    <a:pt x="1448" y="738"/>
                    <a:pt x="1447" y="738"/>
                    <a:pt x="1447" y="739"/>
                  </a:cubicBezTo>
                  <a:cubicBezTo>
                    <a:pt x="1447" y="739"/>
                    <a:pt x="1447" y="739"/>
                    <a:pt x="1447" y="739"/>
                  </a:cubicBezTo>
                  <a:cubicBezTo>
                    <a:pt x="1446" y="739"/>
                    <a:pt x="1446" y="739"/>
                    <a:pt x="1446" y="739"/>
                  </a:cubicBezTo>
                  <a:cubicBezTo>
                    <a:pt x="1446" y="739"/>
                    <a:pt x="1446" y="739"/>
                    <a:pt x="1446" y="739"/>
                  </a:cubicBezTo>
                  <a:cubicBezTo>
                    <a:pt x="1446" y="740"/>
                    <a:pt x="1446" y="740"/>
                    <a:pt x="1446" y="740"/>
                  </a:cubicBezTo>
                  <a:cubicBezTo>
                    <a:pt x="1445" y="741"/>
                    <a:pt x="1445" y="741"/>
                    <a:pt x="1445" y="741"/>
                  </a:cubicBezTo>
                  <a:cubicBezTo>
                    <a:pt x="1444" y="742"/>
                    <a:pt x="1444" y="742"/>
                    <a:pt x="1443" y="743"/>
                  </a:cubicBezTo>
                  <a:cubicBezTo>
                    <a:pt x="1442" y="744"/>
                    <a:pt x="1442" y="745"/>
                    <a:pt x="1441" y="746"/>
                  </a:cubicBezTo>
                  <a:cubicBezTo>
                    <a:pt x="1436" y="752"/>
                    <a:pt x="1431" y="759"/>
                    <a:pt x="1427" y="765"/>
                  </a:cubicBezTo>
                  <a:cubicBezTo>
                    <a:pt x="1408" y="787"/>
                    <a:pt x="1391" y="811"/>
                    <a:pt x="1366" y="826"/>
                  </a:cubicBezTo>
                  <a:cubicBezTo>
                    <a:pt x="1333" y="845"/>
                    <a:pt x="1292" y="865"/>
                    <a:pt x="1259" y="880"/>
                  </a:cubicBezTo>
                  <a:cubicBezTo>
                    <a:pt x="1264" y="864"/>
                    <a:pt x="1270" y="849"/>
                    <a:pt x="1277" y="834"/>
                  </a:cubicBezTo>
                  <a:cubicBezTo>
                    <a:pt x="1280" y="830"/>
                    <a:pt x="1284" y="826"/>
                    <a:pt x="1288" y="823"/>
                  </a:cubicBezTo>
                  <a:cubicBezTo>
                    <a:pt x="1288" y="823"/>
                    <a:pt x="1288" y="823"/>
                    <a:pt x="1289" y="823"/>
                  </a:cubicBezTo>
                  <a:cubicBezTo>
                    <a:pt x="1292" y="821"/>
                    <a:pt x="1295" y="820"/>
                    <a:pt x="1300" y="819"/>
                  </a:cubicBezTo>
                  <a:cubicBezTo>
                    <a:pt x="1301" y="819"/>
                    <a:pt x="1302" y="818"/>
                    <a:pt x="1303" y="818"/>
                  </a:cubicBezTo>
                  <a:cubicBezTo>
                    <a:pt x="1304" y="818"/>
                    <a:pt x="1305" y="818"/>
                    <a:pt x="1306" y="818"/>
                  </a:cubicBezTo>
                  <a:cubicBezTo>
                    <a:pt x="1308" y="817"/>
                    <a:pt x="1311" y="817"/>
                    <a:pt x="1313" y="817"/>
                  </a:cubicBezTo>
                  <a:cubicBezTo>
                    <a:pt x="1314" y="817"/>
                    <a:pt x="1314" y="817"/>
                    <a:pt x="1315" y="816"/>
                  </a:cubicBezTo>
                  <a:cubicBezTo>
                    <a:pt x="1338" y="838"/>
                    <a:pt x="1350" y="820"/>
                    <a:pt x="1374" y="820"/>
                  </a:cubicBezTo>
                  <a:cubicBezTo>
                    <a:pt x="1354" y="792"/>
                    <a:pt x="1332" y="795"/>
                    <a:pt x="1312" y="814"/>
                  </a:cubicBezTo>
                  <a:cubicBezTo>
                    <a:pt x="1312" y="814"/>
                    <a:pt x="1312" y="814"/>
                    <a:pt x="1312" y="814"/>
                  </a:cubicBezTo>
                  <a:cubicBezTo>
                    <a:pt x="1310" y="814"/>
                    <a:pt x="1308" y="815"/>
                    <a:pt x="1306" y="815"/>
                  </a:cubicBezTo>
                  <a:cubicBezTo>
                    <a:pt x="1304" y="815"/>
                    <a:pt x="1303" y="815"/>
                    <a:pt x="1302" y="816"/>
                  </a:cubicBezTo>
                  <a:cubicBezTo>
                    <a:pt x="1301" y="816"/>
                    <a:pt x="1300" y="816"/>
                    <a:pt x="1299" y="816"/>
                  </a:cubicBezTo>
                  <a:cubicBezTo>
                    <a:pt x="1297" y="817"/>
                    <a:pt x="1295" y="817"/>
                    <a:pt x="1294" y="818"/>
                  </a:cubicBezTo>
                  <a:cubicBezTo>
                    <a:pt x="1294" y="817"/>
                    <a:pt x="1295" y="817"/>
                    <a:pt x="1295" y="816"/>
                  </a:cubicBezTo>
                  <a:cubicBezTo>
                    <a:pt x="1299" y="812"/>
                    <a:pt x="1303" y="809"/>
                    <a:pt x="1306" y="805"/>
                  </a:cubicBezTo>
                  <a:cubicBezTo>
                    <a:pt x="1308" y="803"/>
                    <a:pt x="1310" y="801"/>
                    <a:pt x="1311" y="799"/>
                  </a:cubicBezTo>
                  <a:cubicBezTo>
                    <a:pt x="1312" y="798"/>
                    <a:pt x="1313" y="797"/>
                    <a:pt x="1314" y="796"/>
                  </a:cubicBezTo>
                  <a:cubicBezTo>
                    <a:pt x="1314" y="795"/>
                    <a:pt x="1314" y="795"/>
                    <a:pt x="1314" y="795"/>
                  </a:cubicBezTo>
                  <a:cubicBezTo>
                    <a:pt x="1314" y="795"/>
                    <a:pt x="1314" y="795"/>
                    <a:pt x="1314" y="795"/>
                  </a:cubicBezTo>
                  <a:cubicBezTo>
                    <a:pt x="1315" y="795"/>
                    <a:pt x="1315" y="795"/>
                    <a:pt x="1315" y="795"/>
                  </a:cubicBezTo>
                  <a:cubicBezTo>
                    <a:pt x="1315" y="795"/>
                    <a:pt x="1315" y="795"/>
                    <a:pt x="1315" y="795"/>
                  </a:cubicBezTo>
                  <a:cubicBezTo>
                    <a:pt x="1315" y="795"/>
                    <a:pt x="1315" y="795"/>
                    <a:pt x="1315" y="795"/>
                  </a:cubicBezTo>
                  <a:cubicBezTo>
                    <a:pt x="1316" y="793"/>
                    <a:pt x="1316" y="793"/>
                    <a:pt x="1316" y="793"/>
                  </a:cubicBezTo>
                  <a:cubicBezTo>
                    <a:pt x="1319" y="789"/>
                    <a:pt x="1321" y="784"/>
                    <a:pt x="1323" y="779"/>
                  </a:cubicBezTo>
                  <a:cubicBezTo>
                    <a:pt x="1323" y="779"/>
                    <a:pt x="1323" y="779"/>
                    <a:pt x="1323" y="779"/>
                  </a:cubicBezTo>
                  <a:cubicBezTo>
                    <a:pt x="1324" y="779"/>
                    <a:pt x="1324" y="779"/>
                    <a:pt x="1325" y="778"/>
                  </a:cubicBezTo>
                  <a:cubicBezTo>
                    <a:pt x="1326" y="778"/>
                    <a:pt x="1327" y="778"/>
                    <a:pt x="1328" y="778"/>
                  </a:cubicBezTo>
                  <a:cubicBezTo>
                    <a:pt x="1329" y="777"/>
                    <a:pt x="1330" y="777"/>
                    <a:pt x="1332" y="777"/>
                  </a:cubicBezTo>
                  <a:cubicBezTo>
                    <a:pt x="1333" y="777"/>
                    <a:pt x="1334" y="776"/>
                    <a:pt x="1335" y="776"/>
                  </a:cubicBezTo>
                  <a:cubicBezTo>
                    <a:pt x="1338" y="775"/>
                    <a:pt x="1341" y="775"/>
                    <a:pt x="1344" y="775"/>
                  </a:cubicBezTo>
                  <a:cubicBezTo>
                    <a:pt x="1347" y="774"/>
                    <a:pt x="1350" y="774"/>
                    <a:pt x="1354" y="774"/>
                  </a:cubicBezTo>
                  <a:cubicBezTo>
                    <a:pt x="1357" y="773"/>
                    <a:pt x="1361" y="773"/>
                    <a:pt x="1364" y="772"/>
                  </a:cubicBezTo>
                  <a:cubicBezTo>
                    <a:pt x="1365" y="772"/>
                    <a:pt x="1366" y="772"/>
                    <a:pt x="1367" y="771"/>
                  </a:cubicBezTo>
                  <a:cubicBezTo>
                    <a:pt x="1367" y="771"/>
                    <a:pt x="1368" y="771"/>
                    <a:pt x="1368" y="771"/>
                  </a:cubicBezTo>
                  <a:cubicBezTo>
                    <a:pt x="1370" y="771"/>
                    <a:pt x="1370" y="771"/>
                    <a:pt x="1370" y="771"/>
                  </a:cubicBezTo>
                  <a:cubicBezTo>
                    <a:pt x="1372" y="770"/>
                    <a:pt x="1372" y="770"/>
                    <a:pt x="1372" y="770"/>
                  </a:cubicBezTo>
                  <a:cubicBezTo>
                    <a:pt x="1373" y="769"/>
                    <a:pt x="1374" y="769"/>
                    <a:pt x="1375" y="769"/>
                  </a:cubicBezTo>
                  <a:cubicBezTo>
                    <a:pt x="1377" y="768"/>
                    <a:pt x="1378" y="767"/>
                    <a:pt x="1380" y="767"/>
                  </a:cubicBezTo>
                  <a:cubicBezTo>
                    <a:pt x="1381" y="766"/>
                    <a:pt x="1381" y="766"/>
                    <a:pt x="1382" y="765"/>
                  </a:cubicBezTo>
                  <a:cubicBezTo>
                    <a:pt x="1383" y="765"/>
                    <a:pt x="1384" y="764"/>
                    <a:pt x="1385" y="764"/>
                  </a:cubicBezTo>
                  <a:cubicBezTo>
                    <a:pt x="1385" y="763"/>
                    <a:pt x="1386" y="763"/>
                    <a:pt x="1387" y="762"/>
                  </a:cubicBezTo>
                  <a:cubicBezTo>
                    <a:pt x="1388" y="762"/>
                    <a:pt x="1388" y="762"/>
                    <a:pt x="1388" y="762"/>
                  </a:cubicBezTo>
                  <a:cubicBezTo>
                    <a:pt x="1389" y="761"/>
                    <a:pt x="1389" y="761"/>
                    <a:pt x="1389" y="761"/>
                  </a:cubicBezTo>
                  <a:cubicBezTo>
                    <a:pt x="1390" y="760"/>
                    <a:pt x="1390" y="760"/>
                    <a:pt x="1391" y="759"/>
                  </a:cubicBezTo>
                  <a:cubicBezTo>
                    <a:pt x="1392" y="759"/>
                    <a:pt x="1392" y="758"/>
                    <a:pt x="1393" y="758"/>
                  </a:cubicBezTo>
                  <a:cubicBezTo>
                    <a:pt x="1394" y="757"/>
                    <a:pt x="1394" y="757"/>
                    <a:pt x="1395" y="756"/>
                  </a:cubicBezTo>
                  <a:cubicBezTo>
                    <a:pt x="1395" y="755"/>
                    <a:pt x="1396" y="755"/>
                    <a:pt x="1397" y="754"/>
                  </a:cubicBezTo>
                  <a:cubicBezTo>
                    <a:pt x="1398" y="753"/>
                    <a:pt x="1399" y="752"/>
                    <a:pt x="1400" y="751"/>
                  </a:cubicBezTo>
                  <a:cubicBezTo>
                    <a:pt x="1400" y="750"/>
                    <a:pt x="1401" y="750"/>
                    <a:pt x="1401" y="749"/>
                  </a:cubicBezTo>
                  <a:cubicBezTo>
                    <a:pt x="1402" y="748"/>
                    <a:pt x="1402" y="748"/>
                    <a:pt x="1403" y="747"/>
                  </a:cubicBezTo>
                  <a:cubicBezTo>
                    <a:pt x="1403" y="746"/>
                    <a:pt x="1404" y="745"/>
                    <a:pt x="1405" y="744"/>
                  </a:cubicBezTo>
                  <a:cubicBezTo>
                    <a:pt x="1405" y="743"/>
                    <a:pt x="1405" y="743"/>
                    <a:pt x="1406" y="742"/>
                  </a:cubicBezTo>
                  <a:cubicBezTo>
                    <a:pt x="1406" y="742"/>
                    <a:pt x="1406" y="741"/>
                    <a:pt x="1407" y="741"/>
                  </a:cubicBezTo>
                  <a:cubicBezTo>
                    <a:pt x="1407" y="740"/>
                    <a:pt x="1407" y="738"/>
                    <a:pt x="1408" y="737"/>
                  </a:cubicBezTo>
                  <a:cubicBezTo>
                    <a:pt x="1409" y="735"/>
                    <a:pt x="1409" y="734"/>
                    <a:pt x="1409" y="732"/>
                  </a:cubicBezTo>
                  <a:cubicBezTo>
                    <a:pt x="1409" y="731"/>
                    <a:pt x="1409" y="731"/>
                    <a:pt x="1410" y="730"/>
                  </a:cubicBezTo>
                  <a:cubicBezTo>
                    <a:pt x="1410" y="730"/>
                    <a:pt x="1410" y="729"/>
                    <a:pt x="1410" y="729"/>
                  </a:cubicBezTo>
                  <a:cubicBezTo>
                    <a:pt x="1410" y="728"/>
                    <a:pt x="1410" y="727"/>
                    <a:pt x="1410" y="727"/>
                  </a:cubicBezTo>
                  <a:cubicBezTo>
                    <a:pt x="1410" y="727"/>
                    <a:pt x="1410" y="728"/>
                    <a:pt x="1409" y="729"/>
                  </a:cubicBezTo>
                  <a:cubicBezTo>
                    <a:pt x="1409" y="729"/>
                    <a:pt x="1409" y="730"/>
                    <a:pt x="1408" y="732"/>
                  </a:cubicBezTo>
                  <a:cubicBezTo>
                    <a:pt x="1407" y="733"/>
                    <a:pt x="1407" y="735"/>
                    <a:pt x="1405" y="736"/>
                  </a:cubicBezTo>
                  <a:cubicBezTo>
                    <a:pt x="1405" y="737"/>
                    <a:pt x="1404" y="738"/>
                    <a:pt x="1404" y="739"/>
                  </a:cubicBezTo>
                  <a:cubicBezTo>
                    <a:pt x="1403" y="740"/>
                    <a:pt x="1403" y="741"/>
                    <a:pt x="1402" y="742"/>
                  </a:cubicBezTo>
                  <a:cubicBezTo>
                    <a:pt x="1401" y="743"/>
                    <a:pt x="1400" y="744"/>
                    <a:pt x="1400" y="745"/>
                  </a:cubicBezTo>
                  <a:cubicBezTo>
                    <a:pt x="1399" y="746"/>
                    <a:pt x="1399" y="747"/>
                    <a:pt x="1398" y="747"/>
                  </a:cubicBezTo>
                  <a:cubicBezTo>
                    <a:pt x="1398" y="748"/>
                    <a:pt x="1398" y="748"/>
                    <a:pt x="1397" y="749"/>
                  </a:cubicBezTo>
                  <a:cubicBezTo>
                    <a:pt x="1396" y="750"/>
                    <a:pt x="1395" y="751"/>
                    <a:pt x="1394" y="752"/>
                  </a:cubicBezTo>
                  <a:cubicBezTo>
                    <a:pt x="1394" y="753"/>
                    <a:pt x="1393" y="753"/>
                    <a:pt x="1392" y="754"/>
                  </a:cubicBezTo>
                  <a:cubicBezTo>
                    <a:pt x="1392" y="754"/>
                    <a:pt x="1391" y="755"/>
                    <a:pt x="1391" y="755"/>
                  </a:cubicBezTo>
                  <a:cubicBezTo>
                    <a:pt x="1390" y="756"/>
                    <a:pt x="1389" y="756"/>
                    <a:pt x="1389" y="757"/>
                  </a:cubicBezTo>
                  <a:cubicBezTo>
                    <a:pt x="1388" y="757"/>
                    <a:pt x="1387" y="758"/>
                    <a:pt x="1387" y="758"/>
                  </a:cubicBezTo>
                  <a:cubicBezTo>
                    <a:pt x="1386" y="759"/>
                    <a:pt x="1386" y="759"/>
                    <a:pt x="1386" y="759"/>
                  </a:cubicBezTo>
                  <a:cubicBezTo>
                    <a:pt x="1385" y="760"/>
                    <a:pt x="1385" y="760"/>
                    <a:pt x="1385" y="760"/>
                  </a:cubicBezTo>
                  <a:cubicBezTo>
                    <a:pt x="1385" y="760"/>
                    <a:pt x="1384" y="760"/>
                    <a:pt x="1384" y="760"/>
                  </a:cubicBezTo>
                  <a:cubicBezTo>
                    <a:pt x="1384" y="760"/>
                    <a:pt x="1384" y="760"/>
                    <a:pt x="1384" y="760"/>
                  </a:cubicBezTo>
                  <a:cubicBezTo>
                    <a:pt x="1384" y="760"/>
                    <a:pt x="1385" y="760"/>
                    <a:pt x="1385" y="759"/>
                  </a:cubicBezTo>
                  <a:cubicBezTo>
                    <a:pt x="1385" y="759"/>
                    <a:pt x="1385" y="759"/>
                    <a:pt x="1386" y="758"/>
                  </a:cubicBezTo>
                  <a:cubicBezTo>
                    <a:pt x="1386" y="758"/>
                    <a:pt x="1386" y="757"/>
                    <a:pt x="1387" y="757"/>
                  </a:cubicBezTo>
                  <a:cubicBezTo>
                    <a:pt x="1387" y="757"/>
                    <a:pt x="1387" y="756"/>
                    <a:pt x="1387" y="756"/>
                  </a:cubicBezTo>
                  <a:cubicBezTo>
                    <a:pt x="1387" y="756"/>
                    <a:pt x="1387" y="756"/>
                    <a:pt x="1387" y="755"/>
                  </a:cubicBezTo>
                  <a:cubicBezTo>
                    <a:pt x="1387" y="755"/>
                    <a:pt x="1388" y="754"/>
                    <a:pt x="1388" y="754"/>
                  </a:cubicBezTo>
                  <a:cubicBezTo>
                    <a:pt x="1388" y="753"/>
                    <a:pt x="1388" y="752"/>
                    <a:pt x="1388" y="752"/>
                  </a:cubicBezTo>
                  <a:cubicBezTo>
                    <a:pt x="1388" y="751"/>
                    <a:pt x="1389" y="750"/>
                    <a:pt x="1389" y="750"/>
                  </a:cubicBezTo>
                  <a:cubicBezTo>
                    <a:pt x="1389" y="749"/>
                    <a:pt x="1389" y="748"/>
                    <a:pt x="1389" y="748"/>
                  </a:cubicBezTo>
                  <a:cubicBezTo>
                    <a:pt x="1389" y="746"/>
                    <a:pt x="1390" y="745"/>
                    <a:pt x="1390" y="743"/>
                  </a:cubicBezTo>
                  <a:cubicBezTo>
                    <a:pt x="1390" y="742"/>
                    <a:pt x="1390" y="740"/>
                    <a:pt x="1390" y="738"/>
                  </a:cubicBezTo>
                  <a:cubicBezTo>
                    <a:pt x="1390" y="737"/>
                    <a:pt x="1390" y="735"/>
                    <a:pt x="1390" y="734"/>
                  </a:cubicBezTo>
                  <a:cubicBezTo>
                    <a:pt x="1390" y="733"/>
                    <a:pt x="1389" y="732"/>
                    <a:pt x="1389" y="730"/>
                  </a:cubicBezTo>
                  <a:cubicBezTo>
                    <a:pt x="1401" y="715"/>
                    <a:pt x="1386" y="710"/>
                    <a:pt x="1386" y="694"/>
                  </a:cubicBezTo>
                  <a:cubicBezTo>
                    <a:pt x="1373" y="707"/>
                    <a:pt x="1365" y="721"/>
                    <a:pt x="1386" y="730"/>
                  </a:cubicBezTo>
                  <a:cubicBezTo>
                    <a:pt x="1386" y="730"/>
                    <a:pt x="1386" y="730"/>
                    <a:pt x="1386" y="730"/>
                  </a:cubicBezTo>
                  <a:cubicBezTo>
                    <a:pt x="1387" y="731"/>
                    <a:pt x="1387" y="732"/>
                    <a:pt x="1387" y="734"/>
                  </a:cubicBezTo>
                  <a:cubicBezTo>
                    <a:pt x="1387" y="735"/>
                    <a:pt x="1387" y="737"/>
                    <a:pt x="1387" y="738"/>
                  </a:cubicBezTo>
                  <a:cubicBezTo>
                    <a:pt x="1387" y="740"/>
                    <a:pt x="1387" y="741"/>
                    <a:pt x="1387" y="743"/>
                  </a:cubicBezTo>
                  <a:cubicBezTo>
                    <a:pt x="1387" y="744"/>
                    <a:pt x="1387" y="746"/>
                    <a:pt x="1386" y="747"/>
                  </a:cubicBezTo>
                  <a:cubicBezTo>
                    <a:pt x="1386" y="748"/>
                    <a:pt x="1386" y="748"/>
                    <a:pt x="1386" y="749"/>
                  </a:cubicBezTo>
                  <a:cubicBezTo>
                    <a:pt x="1386" y="750"/>
                    <a:pt x="1386" y="750"/>
                    <a:pt x="1386" y="751"/>
                  </a:cubicBezTo>
                  <a:cubicBezTo>
                    <a:pt x="1385" y="752"/>
                    <a:pt x="1385" y="752"/>
                    <a:pt x="1385" y="753"/>
                  </a:cubicBezTo>
                  <a:cubicBezTo>
                    <a:pt x="1385" y="753"/>
                    <a:pt x="1385" y="754"/>
                    <a:pt x="1385" y="754"/>
                  </a:cubicBezTo>
                  <a:cubicBezTo>
                    <a:pt x="1384" y="755"/>
                    <a:pt x="1384" y="755"/>
                    <a:pt x="1384" y="755"/>
                  </a:cubicBezTo>
                  <a:cubicBezTo>
                    <a:pt x="1384" y="755"/>
                    <a:pt x="1384" y="756"/>
                    <a:pt x="1384" y="756"/>
                  </a:cubicBezTo>
                  <a:cubicBezTo>
                    <a:pt x="1384" y="756"/>
                    <a:pt x="1384" y="757"/>
                    <a:pt x="1384" y="757"/>
                  </a:cubicBezTo>
                  <a:cubicBezTo>
                    <a:pt x="1384" y="758"/>
                    <a:pt x="1383" y="759"/>
                    <a:pt x="1383" y="760"/>
                  </a:cubicBezTo>
                  <a:cubicBezTo>
                    <a:pt x="1383" y="760"/>
                    <a:pt x="1383" y="761"/>
                    <a:pt x="1383" y="761"/>
                  </a:cubicBezTo>
                  <a:cubicBezTo>
                    <a:pt x="1383" y="761"/>
                    <a:pt x="1383" y="761"/>
                    <a:pt x="1383" y="761"/>
                  </a:cubicBezTo>
                  <a:cubicBezTo>
                    <a:pt x="1382" y="762"/>
                    <a:pt x="1381" y="762"/>
                    <a:pt x="1380" y="762"/>
                  </a:cubicBezTo>
                  <a:cubicBezTo>
                    <a:pt x="1380" y="763"/>
                    <a:pt x="1379" y="763"/>
                    <a:pt x="1378" y="764"/>
                  </a:cubicBezTo>
                  <a:cubicBezTo>
                    <a:pt x="1377" y="764"/>
                    <a:pt x="1375" y="765"/>
                    <a:pt x="1373" y="766"/>
                  </a:cubicBezTo>
                  <a:cubicBezTo>
                    <a:pt x="1373" y="766"/>
                    <a:pt x="1372" y="766"/>
                    <a:pt x="1371" y="767"/>
                  </a:cubicBezTo>
                  <a:cubicBezTo>
                    <a:pt x="1368" y="768"/>
                    <a:pt x="1368" y="768"/>
                    <a:pt x="1368" y="768"/>
                  </a:cubicBezTo>
                  <a:cubicBezTo>
                    <a:pt x="1367" y="768"/>
                    <a:pt x="1367" y="768"/>
                    <a:pt x="1367" y="768"/>
                  </a:cubicBezTo>
                  <a:cubicBezTo>
                    <a:pt x="1367" y="768"/>
                    <a:pt x="1366" y="768"/>
                    <a:pt x="1366" y="768"/>
                  </a:cubicBezTo>
                  <a:cubicBezTo>
                    <a:pt x="1365" y="768"/>
                    <a:pt x="1364" y="769"/>
                    <a:pt x="1363" y="769"/>
                  </a:cubicBezTo>
                  <a:cubicBezTo>
                    <a:pt x="1362" y="769"/>
                    <a:pt x="1360" y="770"/>
                    <a:pt x="1358" y="770"/>
                  </a:cubicBezTo>
                  <a:cubicBezTo>
                    <a:pt x="1357" y="770"/>
                    <a:pt x="1355" y="770"/>
                    <a:pt x="1353" y="770"/>
                  </a:cubicBezTo>
                  <a:cubicBezTo>
                    <a:pt x="1346" y="771"/>
                    <a:pt x="1340" y="772"/>
                    <a:pt x="1334" y="773"/>
                  </a:cubicBezTo>
                  <a:cubicBezTo>
                    <a:pt x="1334" y="773"/>
                    <a:pt x="1333" y="773"/>
                    <a:pt x="1332" y="773"/>
                  </a:cubicBezTo>
                  <a:cubicBezTo>
                    <a:pt x="1332" y="773"/>
                    <a:pt x="1331" y="774"/>
                    <a:pt x="1330" y="774"/>
                  </a:cubicBezTo>
                  <a:cubicBezTo>
                    <a:pt x="1329" y="774"/>
                    <a:pt x="1328" y="775"/>
                    <a:pt x="1327" y="775"/>
                  </a:cubicBezTo>
                  <a:cubicBezTo>
                    <a:pt x="1326" y="776"/>
                    <a:pt x="1325" y="777"/>
                    <a:pt x="1324" y="777"/>
                  </a:cubicBezTo>
                  <a:cubicBezTo>
                    <a:pt x="1325" y="774"/>
                    <a:pt x="1326" y="770"/>
                    <a:pt x="1327" y="767"/>
                  </a:cubicBezTo>
                  <a:cubicBezTo>
                    <a:pt x="1329" y="758"/>
                    <a:pt x="1330" y="749"/>
                    <a:pt x="1330" y="742"/>
                  </a:cubicBezTo>
                  <a:cubicBezTo>
                    <a:pt x="1330" y="741"/>
                    <a:pt x="1330" y="740"/>
                    <a:pt x="1330" y="739"/>
                  </a:cubicBezTo>
                  <a:cubicBezTo>
                    <a:pt x="1330" y="738"/>
                    <a:pt x="1330" y="738"/>
                    <a:pt x="1330" y="737"/>
                  </a:cubicBezTo>
                  <a:cubicBezTo>
                    <a:pt x="1330" y="737"/>
                    <a:pt x="1330" y="736"/>
                    <a:pt x="1330" y="736"/>
                  </a:cubicBezTo>
                  <a:cubicBezTo>
                    <a:pt x="1330" y="734"/>
                    <a:pt x="1331" y="732"/>
                    <a:pt x="1330" y="730"/>
                  </a:cubicBezTo>
                  <a:cubicBezTo>
                    <a:pt x="1330" y="730"/>
                    <a:pt x="1330" y="729"/>
                    <a:pt x="1330" y="728"/>
                  </a:cubicBezTo>
                  <a:cubicBezTo>
                    <a:pt x="1333" y="723"/>
                    <a:pt x="1335" y="718"/>
                    <a:pt x="1338" y="712"/>
                  </a:cubicBezTo>
                  <a:cubicBezTo>
                    <a:pt x="1361" y="658"/>
                    <a:pt x="1388" y="613"/>
                    <a:pt x="1452" y="619"/>
                  </a:cubicBezTo>
                  <a:close/>
                  <a:moveTo>
                    <a:pt x="1270" y="464"/>
                  </a:moveTo>
                  <a:cubicBezTo>
                    <a:pt x="1269" y="460"/>
                    <a:pt x="1267" y="457"/>
                    <a:pt x="1266" y="454"/>
                  </a:cubicBezTo>
                  <a:cubicBezTo>
                    <a:pt x="1266" y="452"/>
                    <a:pt x="1265" y="451"/>
                    <a:pt x="1265" y="449"/>
                  </a:cubicBezTo>
                  <a:cubicBezTo>
                    <a:pt x="1264" y="448"/>
                    <a:pt x="1264" y="446"/>
                    <a:pt x="1264" y="445"/>
                  </a:cubicBezTo>
                  <a:cubicBezTo>
                    <a:pt x="1264" y="445"/>
                    <a:pt x="1264" y="444"/>
                    <a:pt x="1264" y="444"/>
                  </a:cubicBezTo>
                  <a:cubicBezTo>
                    <a:pt x="1264" y="443"/>
                    <a:pt x="1264" y="443"/>
                    <a:pt x="1264" y="443"/>
                  </a:cubicBezTo>
                  <a:cubicBezTo>
                    <a:pt x="1264" y="442"/>
                    <a:pt x="1265" y="441"/>
                    <a:pt x="1265" y="441"/>
                  </a:cubicBezTo>
                  <a:cubicBezTo>
                    <a:pt x="1265" y="439"/>
                    <a:pt x="1265" y="438"/>
                    <a:pt x="1266" y="437"/>
                  </a:cubicBezTo>
                  <a:cubicBezTo>
                    <a:pt x="1266" y="436"/>
                    <a:pt x="1267" y="435"/>
                    <a:pt x="1268" y="434"/>
                  </a:cubicBezTo>
                  <a:cubicBezTo>
                    <a:pt x="1268" y="433"/>
                    <a:pt x="1268" y="432"/>
                    <a:pt x="1269" y="431"/>
                  </a:cubicBezTo>
                  <a:cubicBezTo>
                    <a:pt x="1269" y="431"/>
                    <a:pt x="1269" y="431"/>
                    <a:pt x="1269" y="431"/>
                  </a:cubicBezTo>
                  <a:cubicBezTo>
                    <a:pt x="1269" y="431"/>
                    <a:pt x="1269" y="431"/>
                    <a:pt x="1270" y="431"/>
                  </a:cubicBezTo>
                  <a:cubicBezTo>
                    <a:pt x="1270" y="430"/>
                    <a:pt x="1270" y="430"/>
                    <a:pt x="1270" y="430"/>
                  </a:cubicBezTo>
                  <a:cubicBezTo>
                    <a:pt x="1270" y="430"/>
                    <a:pt x="1270" y="430"/>
                    <a:pt x="1270" y="429"/>
                  </a:cubicBezTo>
                  <a:cubicBezTo>
                    <a:pt x="1270" y="429"/>
                    <a:pt x="1271" y="429"/>
                    <a:pt x="1271" y="428"/>
                  </a:cubicBezTo>
                  <a:cubicBezTo>
                    <a:pt x="1271" y="427"/>
                    <a:pt x="1272" y="427"/>
                    <a:pt x="1272" y="426"/>
                  </a:cubicBezTo>
                  <a:cubicBezTo>
                    <a:pt x="1274" y="423"/>
                    <a:pt x="1275" y="422"/>
                    <a:pt x="1275" y="422"/>
                  </a:cubicBezTo>
                  <a:cubicBezTo>
                    <a:pt x="1275" y="422"/>
                    <a:pt x="1275" y="422"/>
                    <a:pt x="1274" y="423"/>
                  </a:cubicBezTo>
                  <a:cubicBezTo>
                    <a:pt x="1274" y="423"/>
                    <a:pt x="1273" y="424"/>
                    <a:pt x="1272" y="425"/>
                  </a:cubicBezTo>
                  <a:cubicBezTo>
                    <a:pt x="1272" y="425"/>
                    <a:pt x="1272" y="424"/>
                    <a:pt x="1272" y="424"/>
                  </a:cubicBezTo>
                  <a:cubicBezTo>
                    <a:pt x="1273" y="423"/>
                    <a:pt x="1273" y="422"/>
                    <a:pt x="1273" y="421"/>
                  </a:cubicBezTo>
                  <a:cubicBezTo>
                    <a:pt x="1273" y="420"/>
                    <a:pt x="1274" y="419"/>
                    <a:pt x="1274" y="418"/>
                  </a:cubicBezTo>
                  <a:cubicBezTo>
                    <a:pt x="1274" y="417"/>
                    <a:pt x="1274" y="417"/>
                    <a:pt x="1274" y="416"/>
                  </a:cubicBezTo>
                  <a:cubicBezTo>
                    <a:pt x="1274" y="416"/>
                    <a:pt x="1274" y="416"/>
                    <a:pt x="1274" y="416"/>
                  </a:cubicBezTo>
                  <a:cubicBezTo>
                    <a:pt x="1275" y="415"/>
                    <a:pt x="1275" y="415"/>
                    <a:pt x="1275" y="415"/>
                  </a:cubicBezTo>
                  <a:cubicBezTo>
                    <a:pt x="1281" y="412"/>
                    <a:pt x="1284" y="409"/>
                    <a:pt x="1284" y="404"/>
                  </a:cubicBezTo>
                  <a:cubicBezTo>
                    <a:pt x="1304" y="424"/>
                    <a:pt x="1309" y="446"/>
                    <a:pt x="1316" y="475"/>
                  </a:cubicBezTo>
                  <a:cubicBezTo>
                    <a:pt x="1315" y="476"/>
                    <a:pt x="1315" y="477"/>
                    <a:pt x="1315" y="477"/>
                  </a:cubicBezTo>
                  <a:cubicBezTo>
                    <a:pt x="1314" y="479"/>
                    <a:pt x="1314" y="481"/>
                    <a:pt x="1313" y="483"/>
                  </a:cubicBezTo>
                  <a:cubicBezTo>
                    <a:pt x="1313" y="484"/>
                    <a:pt x="1313" y="484"/>
                    <a:pt x="1313" y="485"/>
                  </a:cubicBezTo>
                  <a:cubicBezTo>
                    <a:pt x="1313" y="486"/>
                    <a:pt x="1312" y="487"/>
                    <a:pt x="1312" y="488"/>
                  </a:cubicBezTo>
                  <a:cubicBezTo>
                    <a:pt x="1312" y="489"/>
                    <a:pt x="1312" y="489"/>
                    <a:pt x="1312" y="490"/>
                  </a:cubicBezTo>
                  <a:cubicBezTo>
                    <a:pt x="1312" y="491"/>
                    <a:pt x="1312" y="492"/>
                    <a:pt x="1312" y="492"/>
                  </a:cubicBezTo>
                  <a:cubicBezTo>
                    <a:pt x="1312" y="493"/>
                    <a:pt x="1312" y="493"/>
                    <a:pt x="1312" y="494"/>
                  </a:cubicBezTo>
                  <a:cubicBezTo>
                    <a:pt x="1312" y="494"/>
                    <a:pt x="1312" y="494"/>
                    <a:pt x="1312" y="495"/>
                  </a:cubicBezTo>
                  <a:cubicBezTo>
                    <a:pt x="1312" y="495"/>
                    <a:pt x="1312" y="496"/>
                    <a:pt x="1312" y="496"/>
                  </a:cubicBezTo>
                  <a:cubicBezTo>
                    <a:pt x="1312" y="497"/>
                    <a:pt x="1312" y="498"/>
                    <a:pt x="1312" y="498"/>
                  </a:cubicBezTo>
                  <a:cubicBezTo>
                    <a:pt x="1312" y="499"/>
                    <a:pt x="1312" y="499"/>
                    <a:pt x="1312" y="499"/>
                  </a:cubicBezTo>
                  <a:cubicBezTo>
                    <a:pt x="1313" y="501"/>
                    <a:pt x="1313" y="501"/>
                    <a:pt x="1313" y="502"/>
                  </a:cubicBezTo>
                  <a:cubicBezTo>
                    <a:pt x="1312" y="502"/>
                    <a:pt x="1312" y="503"/>
                    <a:pt x="1311" y="503"/>
                  </a:cubicBezTo>
                  <a:cubicBezTo>
                    <a:pt x="1308" y="505"/>
                    <a:pt x="1305" y="507"/>
                    <a:pt x="1302" y="510"/>
                  </a:cubicBezTo>
                  <a:cubicBezTo>
                    <a:pt x="1301" y="511"/>
                    <a:pt x="1299" y="512"/>
                    <a:pt x="1298" y="513"/>
                  </a:cubicBezTo>
                  <a:cubicBezTo>
                    <a:pt x="1296" y="515"/>
                    <a:pt x="1295" y="516"/>
                    <a:pt x="1294" y="518"/>
                  </a:cubicBezTo>
                  <a:cubicBezTo>
                    <a:pt x="1291" y="520"/>
                    <a:pt x="1289" y="523"/>
                    <a:pt x="1287" y="526"/>
                  </a:cubicBezTo>
                  <a:cubicBezTo>
                    <a:pt x="1287" y="525"/>
                    <a:pt x="1287" y="525"/>
                    <a:pt x="1287" y="525"/>
                  </a:cubicBezTo>
                  <a:cubicBezTo>
                    <a:pt x="1287" y="523"/>
                    <a:pt x="1288" y="521"/>
                    <a:pt x="1288" y="519"/>
                  </a:cubicBezTo>
                  <a:cubicBezTo>
                    <a:pt x="1288" y="518"/>
                    <a:pt x="1288" y="516"/>
                    <a:pt x="1288" y="515"/>
                  </a:cubicBezTo>
                  <a:cubicBezTo>
                    <a:pt x="1288" y="515"/>
                    <a:pt x="1288" y="514"/>
                    <a:pt x="1287" y="513"/>
                  </a:cubicBezTo>
                  <a:cubicBezTo>
                    <a:pt x="1287" y="513"/>
                    <a:pt x="1287" y="512"/>
                    <a:pt x="1287" y="511"/>
                  </a:cubicBezTo>
                  <a:cubicBezTo>
                    <a:pt x="1286" y="509"/>
                    <a:pt x="1286" y="506"/>
                    <a:pt x="1285" y="503"/>
                  </a:cubicBezTo>
                  <a:cubicBezTo>
                    <a:pt x="1284" y="500"/>
                    <a:pt x="1283" y="497"/>
                    <a:pt x="1282" y="495"/>
                  </a:cubicBezTo>
                  <a:cubicBezTo>
                    <a:pt x="1282" y="494"/>
                    <a:pt x="1283" y="494"/>
                    <a:pt x="1283" y="494"/>
                  </a:cubicBezTo>
                  <a:cubicBezTo>
                    <a:pt x="1282" y="494"/>
                    <a:pt x="1282" y="494"/>
                    <a:pt x="1281" y="494"/>
                  </a:cubicBezTo>
                  <a:cubicBezTo>
                    <a:pt x="1281" y="494"/>
                    <a:pt x="1281" y="494"/>
                    <a:pt x="1281" y="493"/>
                  </a:cubicBezTo>
                  <a:cubicBezTo>
                    <a:pt x="1279" y="487"/>
                    <a:pt x="1276" y="480"/>
                    <a:pt x="1274" y="474"/>
                  </a:cubicBezTo>
                  <a:cubicBezTo>
                    <a:pt x="1272" y="470"/>
                    <a:pt x="1271" y="467"/>
                    <a:pt x="1270" y="464"/>
                  </a:cubicBezTo>
                  <a:close/>
                  <a:moveTo>
                    <a:pt x="1279" y="496"/>
                  </a:moveTo>
                  <a:cubicBezTo>
                    <a:pt x="1280" y="499"/>
                    <a:pt x="1281" y="501"/>
                    <a:pt x="1282" y="504"/>
                  </a:cubicBezTo>
                  <a:cubicBezTo>
                    <a:pt x="1283" y="506"/>
                    <a:pt x="1284" y="509"/>
                    <a:pt x="1284" y="512"/>
                  </a:cubicBezTo>
                  <a:cubicBezTo>
                    <a:pt x="1285" y="513"/>
                    <a:pt x="1285" y="514"/>
                    <a:pt x="1285" y="516"/>
                  </a:cubicBezTo>
                  <a:cubicBezTo>
                    <a:pt x="1285" y="517"/>
                    <a:pt x="1285" y="518"/>
                    <a:pt x="1286" y="519"/>
                  </a:cubicBezTo>
                  <a:cubicBezTo>
                    <a:pt x="1286" y="520"/>
                    <a:pt x="1286" y="521"/>
                    <a:pt x="1286" y="522"/>
                  </a:cubicBezTo>
                  <a:cubicBezTo>
                    <a:pt x="1286" y="522"/>
                    <a:pt x="1286" y="523"/>
                    <a:pt x="1286" y="523"/>
                  </a:cubicBezTo>
                  <a:cubicBezTo>
                    <a:pt x="1286" y="524"/>
                    <a:pt x="1286" y="524"/>
                    <a:pt x="1286" y="524"/>
                  </a:cubicBezTo>
                  <a:cubicBezTo>
                    <a:pt x="1286" y="525"/>
                    <a:pt x="1286" y="526"/>
                    <a:pt x="1286" y="527"/>
                  </a:cubicBezTo>
                  <a:cubicBezTo>
                    <a:pt x="1286" y="527"/>
                    <a:pt x="1286" y="527"/>
                    <a:pt x="1286" y="527"/>
                  </a:cubicBezTo>
                  <a:cubicBezTo>
                    <a:pt x="1283" y="530"/>
                    <a:pt x="1280" y="535"/>
                    <a:pt x="1277" y="539"/>
                  </a:cubicBezTo>
                  <a:cubicBezTo>
                    <a:pt x="1274" y="543"/>
                    <a:pt x="1272" y="547"/>
                    <a:pt x="1270" y="552"/>
                  </a:cubicBezTo>
                  <a:cubicBezTo>
                    <a:pt x="1269" y="553"/>
                    <a:pt x="1269" y="554"/>
                    <a:pt x="1268" y="555"/>
                  </a:cubicBezTo>
                  <a:cubicBezTo>
                    <a:pt x="1268" y="556"/>
                    <a:pt x="1268" y="557"/>
                    <a:pt x="1267" y="557"/>
                  </a:cubicBezTo>
                  <a:cubicBezTo>
                    <a:pt x="1267" y="558"/>
                    <a:pt x="1267" y="558"/>
                    <a:pt x="1267" y="558"/>
                  </a:cubicBezTo>
                  <a:cubicBezTo>
                    <a:pt x="1267" y="558"/>
                    <a:pt x="1267" y="558"/>
                    <a:pt x="1267" y="558"/>
                  </a:cubicBezTo>
                  <a:cubicBezTo>
                    <a:pt x="1267" y="558"/>
                    <a:pt x="1267" y="557"/>
                    <a:pt x="1266" y="557"/>
                  </a:cubicBezTo>
                  <a:cubicBezTo>
                    <a:pt x="1266" y="556"/>
                    <a:pt x="1266" y="556"/>
                    <a:pt x="1266" y="556"/>
                  </a:cubicBezTo>
                  <a:cubicBezTo>
                    <a:pt x="1266" y="556"/>
                    <a:pt x="1265" y="555"/>
                    <a:pt x="1265" y="555"/>
                  </a:cubicBezTo>
                  <a:cubicBezTo>
                    <a:pt x="1265" y="555"/>
                    <a:pt x="1264" y="554"/>
                    <a:pt x="1264" y="553"/>
                  </a:cubicBezTo>
                  <a:cubicBezTo>
                    <a:pt x="1264" y="553"/>
                    <a:pt x="1263" y="552"/>
                    <a:pt x="1263" y="551"/>
                  </a:cubicBezTo>
                  <a:cubicBezTo>
                    <a:pt x="1262" y="551"/>
                    <a:pt x="1262" y="550"/>
                    <a:pt x="1262" y="549"/>
                  </a:cubicBezTo>
                  <a:cubicBezTo>
                    <a:pt x="1261" y="549"/>
                    <a:pt x="1261" y="548"/>
                    <a:pt x="1260" y="547"/>
                  </a:cubicBezTo>
                  <a:cubicBezTo>
                    <a:pt x="1260" y="546"/>
                    <a:pt x="1259" y="544"/>
                    <a:pt x="1258" y="542"/>
                  </a:cubicBezTo>
                  <a:cubicBezTo>
                    <a:pt x="1257" y="541"/>
                    <a:pt x="1257" y="539"/>
                    <a:pt x="1256" y="537"/>
                  </a:cubicBezTo>
                  <a:cubicBezTo>
                    <a:pt x="1256" y="536"/>
                    <a:pt x="1255" y="534"/>
                    <a:pt x="1255" y="532"/>
                  </a:cubicBezTo>
                  <a:cubicBezTo>
                    <a:pt x="1255" y="532"/>
                    <a:pt x="1255" y="532"/>
                    <a:pt x="1255" y="532"/>
                  </a:cubicBezTo>
                  <a:cubicBezTo>
                    <a:pt x="1255" y="533"/>
                    <a:pt x="1256" y="534"/>
                    <a:pt x="1257" y="536"/>
                  </a:cubicBezTo>
                  <a:cubicBezTo>
                    <a:pt x="1270" y="529"/>
                    <a:pt x="1270" y="517"/>
                    <a:pt x="1265" y="506"/>
                  </a:cubicBezTo>
                  <a:cubicBezTo>
                    <a:pt x="1269" y="502"/>
                    <a:pt x="1274" y="499"/>
                    <a:pt x="1279" y="496"/>
                  </a:cubicBezTo>
                  <a:close/>
                  <a:moveTo>
                    <a:pt x="1131" y="307"/>
                  </a:moveTo>
                  <a:cubicBezTo>
                    <a:pt x="1123" y="302"/>
                    <a:pt x="1117" y="295"/>
                    <a:pt x="1109" y="291"/>
                  </a:cubicBezTo>
                  <a:cubicBezTo>
                    <a:pt x="1110" y="291"/>
                    <a:pt x="1110" y="291"/>
                    <a:pt x="1111" y="291"/>
                  </a:cubicBezTo>
                  <a:cubicBezTo>
                    <a:pt x="1112" y="291"/>
                    <a:pt x="1113" y="291"/>
                    <a:pt x="1114" y="291"/>
                  </a:cubicBezTo>
                  <a:cubicBezTo>
                    <a:pt x="1115" y="291"/>
                    <a:pt x="1116" y="291"/>
                    <a:pt x="1117" y="291"/>
                  </a:cubicBezTo>
                  <a:cubicBezTo>
                    <a:pt x="1118" y="291"/>
                    <a:pt x="1120" y="291"/>
                    <a:pt x="1121" y="291"/>
                  </a:cubicBezTo>
                  <a:cubicBezTo>
                    <a:pt x="1122" y="290"/>
                    <a:pt x="1123" y="290"/>
                    <a:pt x="1124" y="290"/>
                  </a:cubicBezTo>
                  <a:cubicBezTo>
                    <a:pt x="1126" y="290"/>
                    <a:pt x="1128" y="290"/>
                    <a:pt x="1129" y="289"/>
                  </a:cubicBezTo>
                  <a:cubicBezTo>
                    <a:pt x="1130" y="289"/>
                    <a:pt x="1130" y="289"/>
                    <a:pt x="1131" y="289"/>
                  </a:cubicBezTo>
                  <a:cubicBezTo>
                    <a:pt x="1131" y="290"/>
                    <a:pt x="1131" y="290"/>
                    <a:pt x="1131" y="290"/>
                  </a:cubicBezTo>
                  <a:cubicBezTo>
                    <a:pt x="1132" y="290"/>
                    <a:pt x="1132" y="290"/>
                    <a:pt x="1132" y="290"/>
                  </a:cubicBezTo>
                  <a:cubicBezTo>
                    <a:pt x="1132" y="290"/>
                    <a:pt x="1133" y="290"/>
                    <a:pt x="1133" y="290"/>
                  </a:cubicBezTo>
                  <a:cubicBezTo>
                    <a:pt x="1134" y="290"/>
                    <a:pt x="1134" y="290"/>
                    <a:pt x="1135" y="290"/>
                  </a:cubicBezTo>
                  <a:cubicBezTo>
                    <a:pt x="1138" y="291"/>
                    <a:pt x="1141" y="293"/>
                    <a:pt x="1143" y="295"/>
                  </a:cubicBezTo>
                  <a:cubicBezTo>
                    <a:pt x="1143" y="295"/>
                    <a:pt x="1143" y="295"/>
                    <a:pt x="1143" y="295"/>
                  </a:cubicBezTo>
                  <a:cubicBezTo>
                    <a:pt x="1139" y="299"/>
                    <a:pt x="1134" y="303"/>
                    <a:pt x="1131" y="307"/>
                  </a:cubicBezTo>
                  <a:close/>
                  <a:moveTo>
                    <a:pt x="1145" y="297"/>
                  </a:moveTo>
                  <a:cubicBezTo>
                    <a:pt x="1145" y="297"/>
                    <a:pt x="1146" y="298"/>
                    <a:pt x="1146" y="298"/>
                  </a:cubicBezTo>
                  <a:cubicBezTo>
                    <a:pt x="1146" y="299"/>
                    <a:pt x="1147" y="299"/>
                    <a:pt x="1147" y="300"/>
                  </a:cubicBezTo>
                  <a:cubicBezTo>
                    <a:pt x="1148" y="300"/>
                    <a:pt x="1148" y="301"/>
                    <a:pt x="1149" y="301"/>
                  </a:cubicBezTo>
                  <a:cubicBezTo>
                    <a:pt x="1150" y="303"/>
                    <a:pt x="1152" y="305"/>
                    <a:pt x="1153" y="306"/>
                  </a:cubicBezTo>
                  <a:cubicBezTo>
                    <a:pt x="1154" y="307"/>
                    <a:pt x="1155" y="308"/>
                    <a:pt x="1155" y="309"/>
                  </a:cubicBezTo>
                  <a:cubicBezTo>
                    <a:pt x="1158" y="318"/>
                    <a:pt x="1160" y="327"/>
                    <a:pt x="1163" y="336"/>
                  </a:cubicBezTo>
                  <a:cubicBezTo>
                    <a:pt x="1167" y="350"/>
                    <a:pt x="1171" y="363"/>
                    <a:pt x="1175" y="375"/>
                  </a:cubicBezTo>
                  <a:cubicBezTo>
                    <a:pt x="1152" y="357"/>
                    <a:pt x="1124" y="346"/>
                    <a:pt x="1145" y="297"/>
                  </a:cubicBezTo>
                  <a:close/>
                  <a:moveTo>
                    <a:pt x="1030" y="585"/>
                  </a:moveTo>
                  <a:cubicBezTo>
                    <a:pt x="1029" y="584"/>
                    <a:pt x="1028" y="583"/>
                    <a:pt x="1027" y="583"/>
                  </a:cubicBezTo>
                  <a:cubicBezTo>
                    <a:pt x="1026" y="582"/>
                    <a:pt x="1025" y="581"/>
                    <a:pt x="1024" y="580"/>
                  </a:cubicBezTo>
                  <a:cubicBezTo>
                    <a:pt x="1024" y="579"/>
                    <a:pt x="1023" y="578"/>
                    <a:pt x="1022" y="577"/>
                  </a:cubicBezTo>
                  <a:cubicBezTo>
                    <a:pt x="1021" y="577"/>
                    <a:pt x="1021" y="577"/>
                    <a:pt x="1021" y="577"/>
                  </a:cubicBezTo>
                  <a:cubicBezTo>
                    <a:pt x="1022" y="577"/>
                    <a:pt x="1022" y="577"/>
                    <a:pt x="1022" y="577"/>
                  </a:cubicBezTo>
                  <a:cubicBezTo>
                    <a:pt x="1014" y="562"/>
                    <a:pt x="1001" y="558"/>
                    <a:pt x="986" y="555"/>
                  </a:cubicBezTo>
                  <a:cubicBezTo>
                    <a:pt x="994" y="550"/>
                    <a:pt x="1002" y="545"/>
                    <a:pt x="1011" y="540"/>
                  </a:cubicBezTo>
                  <a:cubicBezTo>
                    <a:pt x="1011" y="541"/>
                    <a:pt x="1012" y="542"/>
                    <a:pt x="1013" y="543"/>
                  </a:cubicBezTo>
                  <a:cubicBezTo>
                    <a:pt x="1014" y="545"/>
                    <a:pt x="1015" y="547"/>
                    <a:pt x="1016" y="549"/>
                  </a:cubicBezTo>
                  <a:cubicBezTo>
                    <a:pt x="1018" y="553"/>
                    <a:pt x="1020" y="558"/>
                    <a:pt x="1023" y="564"/>
                  </a:cubicBezTo>
                  <a:cubicBezTo>
                    <a:pt x="1023" y="566"/>
                    <a:pt x="1024" y="567"/>
                    <a:pt x="1025" y="569"/>
                  </a:cubicBezTo>
                  <a:cubicBezTo>
                    <a:pt x="1025" y="571"/>
                    <a:pt x="1026" y="572"/>
                    <a:pt x="1026" y="574"/>
                  </a:cubicBezTo>
                  <a:cubicBezTo>
                    <a:pt x="1027" y="575"/>
                    <a:pt x="1027" y="576"/>
                    <a:pt x="1027" y="577"/>
                  </a:cubicBezTo>
                  <a:cubicBezTo>
                    <a:pt x="1027" y="578"/>
                    <a:pt x="1028" y="579"/>
                    <a:pt x="1028" y="579"/>
                  </a:cubicBezTo>
                  <a:cubicBezTo>
                    <a:pt x="1029" y="581"/>
                    <a:pt x="1029" y="583"/>
                    <a:pt x="1030" y="585"/>
                  </a:cubicBezTo>
                  <a:cubicBezTo>
                    <a:pt x="1030" y="585"/>
                    <a:pt x="1030" y="585"/>
                    <a:pt x="1030" y="585"/>
                  </a:cubicBezTo>
                  <a:cubicBezTo>
                    <a:pt x="1030" y="585"/>
                    <a:pt x="1030" y="585"/>
                    <a:pt x="1030" y="585"/>
                  </a:cubicBezTo>
                  <a:close/>
                  <a:moveTo>
                    <a:pt x="1045" y="639"/>
                  </a:moveTo>
                  <a:cubicBezTo>
                    <a:pt x="1043" y="629"/>
                    <a:pt x="1042" y="619"/>
                    <a:pt x="1040" y="610"/>
                  </a:cubicBezTo>
                  <a:cubicBezTo>
                    <a:pt x="1038" y="601"/>
                    <a:pt x="1036" y="592"/>
                    <a:pt x="1034" y="584"/>
                  </a:cubicBezTo>
                  <a:cubicBezTo>
                    <a:pt x="1032" y="580"/>
                    <a:pt x="1031" y="576"/>
                    <a:pt x="1030" y="573"/>
                  </a:cubicBezTo>
                  <a:cubicBezTo>
                    <a:pt x="1029" y="571"/>
                    <a:pt x="1028" y="569"/>
                    <a:pt x="1028" y="568"/>
                  </a:cubicBezTo>
                  <a:cubicBezTo>
                    <a:pt x="1027" y="566"/>
                    <a:pt x="1026" y="564"/>
                    <a:pt x="1026" y="563"/>
                  </a:cubicBezTo>
                  <a:cubicBezTo>
                    <a:pt x="1023" y="557"/>
                    <a:pt x="1020" y="552"/>
                    <a:pt x="1017" y="548"/>
                  </a:cubicBezTo>
                  <a:cubicBezTo>
                    <a:pt x="1016" y="546"/>
                    <a:pt x="1015" y="544"/>
                    <a:pt x="1013" y="543"/>
                  </a:cubicBezTo>
                  <a:cubicBezTo>
                    <a:pt x="1013" y="542"/>
                    <a:pt x="1012" y="541"/>
                    <a:pt x="1011" y="540"/>
                  </a:cubicBezTo>
                  <a:cubicBezTo>
                    <a:pt x="1031" y="529"/>
                    <a:pt x="1052" y="521"/>
                    <a:pt x="1075" y="520"/>
                  </a:cubicBezTo>
                  <a:cubicBezTo>
                    <a:pt x="1102" y="519"/>
                    <a:pt x="1120" y="519"/>
                    <a:pt x="1146" y="523"/>
                  </a:cubicBezTo>
                  <a:cubicBezTo>
                    <a:pt x="1166" y="525"/>
                    <a:pt x="1201" y="529"/>
                    <a:pt x="1208" y="557"/>
                  </a:cubicBezTo>
                  <a:cubicBezTo>
                    <a:pt x="1214" y="578"/>
                    <a:pt x="1214" y="586"/>
                    <a:pt x="1218" y="593"/>
                  </a:cubicBezTo>
                  <a:cubicBezTo>
                    <a:pt x="1226" y="610"/>
                    <a:pt x="1227" y="611"/>
                    <a:pt x="1234" y="629"/>
                  </a:cubicBezTo>
                  <a:cubicBezTo>
                    <a:pt x="1229" y="628"/>
                    <a:pt x="1224" y="627"/>
                    <a:pt x="1221" y="626"/>
                  </a:cubicBezTo>
                  <a:cubicBezTo>
                    <a:pt x="1218" y="621"/>
                    <a:pt x="1216" y="617"/>
                    <a:pt x="1214" y="613"/>
                  </a:cubicBezTo>
                  <a:cubicBezTo>
                    <a:pt x="1214" y="613"/>
                    <a:pt x="1214" y="612"/>
                    <a:pt x="1213" y="612"/>
                  </a:cubicBezTo>
                  <a:cubicBezTo>
                    <a:pt x="1213" y="611"/>
                    <a:pt x="1213" y="611"/>
                    <a:pt x="1213" y="610"/>
                  </a:cubicBezTo>
                  <a:cubicBezTo>
                    <a:pt x="1212" y="609"/>
                    <a:pt x="1212" y="608"/>
                    <a:pt x="1211" y="607"/>
                  </a:cubicBezTo>
                  <a:cubicBezTo>
                    <a:pt x="1211" y="606"/>
                    <a:pt x="1211" y="606"/>
                    <a:pt x="1210" y="605"/>
                  </a:cubicBezTo>
                  <a:cubicBezTo>
                    <a:pt x="1211" y="606"/>
                    <a:pt x="1211" y="606"/>
                    <a:pt x="1211" y="606"/>
                  </a:cubicBezTo>
                  <a:cubicBezTo>
                    <a:pt x="1211" y="606"/>
                    <a:pt x="1211" y="605"/>
                    <a:pt x="1211" y="604"/>
                  </a:cubicBezTo>
                  <a:cubicBezTo>
                    <a:pt x="1211" y="603"/>
                    <a:pt x="1210" y="603"/>
                    <a:pt x="1210" y="602"/>
                  </a:cubicBezTo>
                  <a:cubicBezTo>
                    <a:pt x="1210" y="601"/>
                    <a:pt x="1210" y="601"/>
                    <a:pt x="1209" y="600"/>
                  </a:cubicBezTo>
                  <a:cubicBezTo>
                    <a:pt x="1209" y="600"/>
                    <a:pt x="1209" y="600"/>
                    <a:pt x="1209" y="599"/>
                  </a:cubicBezTo>
                  <a:cubicBezTo>
                    <a:pt x="1209" y="599"/>
                    <a:pt x="1209" y="599"/>
                    <a:pt x="1209" y="599"/>
                  </a:cubicBezTo>
                  <a:cubicBezTo>
                    <a:pt x="1208" y="598"/>
                    <a:pt x="1207" y="597"/>
                    <a:pt x="1206" y="596"/>
                  </a:cubicBezTo>
                  <a:cubicBezTo>
                    <a:pt x="1206" y="594"/>
                    <a:pt x="1205" y="593"/>
                    <a:pt x="1204" y="592"/>
                  </a:cubicBezTo>
                  <a:cubicBezTo>
                    <a:pt x="1203" y="591"/>
                    <a:pt x="1202" y="590"/>
                    <a:pt x="1201" y="589"/>
                  </a:cubicBezTo>
                  <a:cubicBezTo>
                    <a:pt x="1200" y="587"/>
                    <a:pt x="1199" y="586"/>
                    <a:pt x="1198" y="585"/>
                  </a:cubicBezTo>
                  <a:cubicBezTo>
                    <a:pt x="1197" y="584"/>
                    <a:pt x="1196" y="583"/>
                    <a:pt x="1196" y="583"/>
                  </a:cubicBezTo>
                  <a:cubicBezTo>
                    <a:pt x="1199" y="557"/>
                    <a:pt x="1162" y="555"/>
                    <a:pt x="1145" y="561"/>
                  </a:cubicBezTo>
                  <a:cubicBezTo>
                    <a:pt x="1138" y="556"/>
                    <a:pt x="1131" y="550"/>
                    <a:pt x="1124" y="538"/>
                  </a:cubicBezTo>
                  <a:cubicBezTo>
                    <a:pt x="1126" y="543"/>
                    <a:pt x="1125" y="547"/>
                    <a:pt x="1126" y="551"/>
                  </a:cubicBezTo>
                  <a:cubicBezTo>
                    <a:pt x="1115" y="561"/>
                    <a:pt x="1097" y="556"/>
                    <a:pt x="1085" y="564"/>
                  </a:cubicBezTo>
                  <a:cubicBezTo>
                    <a:pt x="1084" y="558"/>
                    <a:pt x="1081" y="552"/>
                    <a:pt x="1078" y="546"/>
                  </a:cubicBezTo>
                  <a:cubicBezTo>
                    <a:pt x="1062" y="555"/>
                    <a:pt x="1058" y="566"/>
                    <a:pt x="1075" y="575"/>
                  </a:cubicBezTo>
                  <a:cubicBezTo>
                    <a:pt x="1075" y="576"/>
                    <a:pt x="1075" y="576"/>
                    <a:pt x="1075" y="576"/>
                  </a:cubicBezTo>
                  <a:cubicBezTo>
                    <a:pt x="1075" y="577"/>
                    <a:pt x="1075" y="578"/>
                    <a:pt x="1075" y="579"/>
                  </a:cubicBezTo>
                  <a:cubicBezTo>
                    <a:pt x="1075" y="580"/>
                    <a:pt x="1075" y="581"/>
                    <a:pt x="1075" y="582"/>
                  </a:cubicBezTo>
                  <a:cubicBezTo>
                    <a:pt x="1075" y="583"/>
                    <a:pt x="1074" y="584"/>
                    <a:pt x="1074" y="585"/>
                  </a:cubicBezTo>
                  <a:cubicBezTo>
                    <a:pt x="1074" y="586"/>
                    <a:pt x="1074" y="587"/>
                    <a:pt x="1074" y="588"/>
                  </a:cubicBezTo>
                  <a:cubicBezTo>
                    <a:pt x="1074" y="588"/>
                    <a:pt x="1074" y="589"/>
                    <a:pt x="1073" y="590"/>
                  </a:cubicBezTo>
                  <a:cubicBezTo>
                    <a:pt x="1073" y="590"/>
                    <a:pt x="1073" y="590"/>
                    <a:pt x="1073" y="591"/>
                  </a:cubicBezTo>
                  <a:cubicBezTo>
                    <a:pt x="1073" y="591"/>
                    <a:pt x="1073" y="591"/>
                    <a:pt x="1073" y="591"/>
                  </a:cubicBezTo>
                  <a:cubicBezTo>
                    <a:pt x="1073" y="591"/>
                    <a:pt x="1073" y="592"/>
                    <a:pt x="1073" y="592"/>
                  </a:cubicBezTo>
                  <a:cubicBezTo>
                    <a:pt x="1073" y="592"/>
                    <a:pt x="1073" y="592"/>
                    <a:pt x="1073" y="592"/>
                  </a:cubicBezTo>
                  <a:cubicBezTo>
                    <a:pt x="1072" y="593"/>
                    <a:pt x="1072" y="594"/>
                    <a:pt x="1071" y="595"/>
                  </a:cubicBezTo>
                  <a:cubicBezTo>
                    <a:pt x="1070" y="596"/>
                    <a:pt x="1068" y="597"/>
                    <a:pt x="1067" y="598"/>
                  </a:cubicBezTo>
                  <a:cubicBezTo>
                    <a:pt x="1066" y="600"/>
                    <a:pt x="1064" y="601"/>
                    <a:pt x="1063" y="602"/>
                  </a:cubicBezTo>
                  <a:cubicBezTo>
                    <a:pt x="1062" y="603"/>
                    <a:pt x="1060" y="605"/>
                    <a:pt x="1059" y="606"/>
                  </a:cubicBezTo>
                  <a:cubicBezTo>
                    <a:pt x="1057" y="607"/>
                    <a:pt x="1056" y="609"/>
                    <a:pt x="1055" y="610"/>
                  </a:cubicBezTo>
                  <a:cubicBezTo>
                    <a:pt x="1053" y="612"/>
                    <a:pt x="1052" y="613"/>
                    <a:pt x="1051" y="615"/>
                  </a:cubicBezTo>
                  <a:cubicBezTo>
                    <a:pt x="1050" y="616"/>
                    <a:pt x="1049" y="618"/>
                    <a:pt x="1048" y="619"/>
                  </a:cubicBezTo>
                  <a:cubicBezTo>
                    <a:pt x="1047" y="620"/>
                    <a:pt x="1046" y="622"/>
                    <a:pt x="1046" y="623"/>
                  </a:cubicBezTo>
                  <a:cubicBezTo>
                    <a:pt x="1046" y="624"/>
                    <a:pt x="1046" y="624"/>
                    <a:pt x="1045" y="624"/>
                  </a:cubicBezTo>
                  <a:cubicBezTo>
                    <a:pt x="1045" y="625"/>
                    <a:pt x="1045" y="625"/>
                    <a:pt x="1045" y="625"/>
                  </a:cubicBezTo>
                  <a:cubicBezTo>
                    <a:pt x="1045" y="626"/>
                    <a:pt x="1045" y="627"/>
                    <a:pt x="1045" y="627"/>
                  </a:cubicBezTo>
                  <a:cubicBezTo>
                    <a:pt x="1045" y="628"/>
                    <a:pt x="1045" y="628"/>
                    <a:pt x="1045" y="629"/>
                  </a:cubicBezTo>
                  <a:cubicBezTo>
                    <a:pt x="1045" y="629"/>
                    <a:pt x="1045" y="630"/>
                    <a:pt x="1045" y="630"/>
                  </a:cubicBezTo>
                  <a:cubicBezTo>
                    <a:pt x="1044" y="631"/>
                    <a:pt x="1045" y="632"/>
                    <a:pt x="1045" y="632"/>
                  </a:cubicBezTo>
                  <a:cubicBezTo>
                    <a:pt x="1045" y="633"/>
                    <a:pt x="1045" y="633"/>
                    <a:pt x="1045" y="633"/>
                  </a:cubicBezTo>
                  <a:cubicBezTo>
                    <a:pt x="1045" y="633"/>
                    <a:pt x="1045" y="633"/>
                    <a:pt x="1045" y="632"/>
                  </a:cubicBezTo>
                  <a:cubicBezTo>
                    <a:pt x="1045" y="632"/>
                    <a:pt x="1045" y="631"/>
                    <a:pt x="1045" y="630"/>
                  </a:cubicBezTo>
                  <a:cubicBezTo>
                    <a:pt x="1046" y="630"/>
                    <a:pt x="1046" y="629"/>
                    <a:pt x="1047" y="628"/>
                  </a:cubicBezTo>
                  <a:cubicBezTo>
                    <a:pt x="1047" y="627"/>
                    <a:pt x="1047" y="627"/>
                    <a:pt x="1047" y="626"/>
                  </a:cubicBezTo>
                  <a:cubicBezTo>
                    <a:pt x="1048" y="625"/>
                    <a:pt x="1048" y="625"/>
                    <a:pt x="1048" y="624"/>
                  </a:cubicBezTo>
                  <a:cubicBezTo>
                    <a:pt x="1049" y="623"/>
                    <a:pt x="1049" y="622"/>
                    <a:pt x="1050" y="620"/>
                  </a:cubicBezTo>
                  <a:cubicBezTo>
                    <a:pt x="1051" y="619"/>
                    <a:pt x="1052" y="617"/>
                    <a:pt x="1053" y="616"/>
                  </a:cubicBezTo>
                  <a:cubicBezTo>
                    <a:pt x="1055" y="613"/>
                    <a:pt x="1058" y="610"/>
                    <a:pt x="1060" y="608"/>
                  </a:cubicBezTo>
                  <a:cubicBezTo>
                    <a:pt x="1062" y="606"/>
                    <a:pt x="1063" y="605"/>
                    <a:pt x="1065" y="604"/>
                  </a:cubicBezTo>
                  <a:cubicBezTo>
                    <a:pt x="1066" y="603"/>
                    <a:pt x="1067" y="601"/>
                    <a:pt x="1069" y="600"/>
                  </a:cubicBezTo>
                  <a:cubicBezTo>
                    <a:pt x="1070" y="599"/>
                    <a:pt x="1071" y="598"/>
                    <a:pt x="1072" y="597"/>
                  </a:cubicBezTo>
                  <a:cubicBezTo>
                    <a:pt x="1074" y="595"/>
                    <a:pt x="1075" y="594"/>
                    <a:pt x="1076" y="593"/>
                  </a:cubicBezTo>
                  <a:cubicBezTo>
                    <a:pt x="1076" y="593"/>
                    <a:pt x="1076" y="593"/>
                    <a:pt x="1076" y="592"/>
                  </a:cubicBezTo>
                  <a:cubicBezTo>
                    <a:pt x="1077" y="592"/>
                    <a:pt x="1077" y="592"/>
                    <a:pt x="1077" y="592"/>
                  </a:cubicBezTo>
                  <a:cubicBezTo>
                    <a:pt x="1077" y="591"/>
                    <a:pt x="1078" y="590"/>
                    <a:pt x="1078" y="590"/>
                  </a:cubicBezTo>
                  <a:cubicBezTo>
                    <a:pt x="1079" y="589"/>
                    <a:pt x="1079" y="588"/>
                    <a:pt x="1079" y="587"/>
                  </a:cubicBezTo>
                  <a:cubicBezTo>
                    <a:pt x="1080" y="586"/>
                    <a:pt x="1080" y="586"/>
                    <a:pt x="1080" y="585"/>
                  </a:cubicBezTo>
                  <a:cubicBezTo>
                    <a:pt x="1080" y="585"/>
                    <a:pt x="1081" y="585"/>
                    <a:pt x="1081" y="585"/>
                  </a:cubicBezTo>
                  <a:cubicBezTo>
                    <a:pt x="1081" y="585"/>
                    <a:pt x="1080" y="585"/>
                    <a:pt x="1080" y="585"/>
                  </a:cubicBezTo>
                  <a:cubicBezTo>
                    <a:pt x="1080" y="586"/>
                    <a:pt x="1079" y="586"/>
                    <a:pt x="1079" y="587"/>
                  </a:cubicBezTo>
                  <a:cubicBezTo>
                    <a:pt x="1078" y="587"/>
                    <a:pt x="1077" y="588"/>
                    <a:pt x="1077" y="589"/>
                  </a:cubicBezTo>
                  <a:cubicBezTo>
                    <a:pt x="1076" y="589"/>
                    <a:pt x="1076" y="589"/>
                    <a:pt x="1076" y="589"/>
                  </a:cubicBezTo>
                  <a:cubicBezTo>
                    <a:pt x="1076" y="589"/>
                    <a:pt x="1076" y="589"/>
                    <a:pt x="1076" y="588"/>
                  </a:cubicBezTo>
                  <a:cubicBezTo>
                    <a:pt x="1077" y="587"/>
                    <a:pt x="1077" y="586"/>
                    <a:pt x="1077" y="585"/>
                  </a:cubicBezTo>
                  <a:cubicBezTo>
                    <a:pt x="1077" y="584"/>
                    <a:pt x="1077" y="583"/>
                    <a:pt x="1077" y="582"/>
                  </a:cubicBezTo>
                  <a:cubicBezTo>
                    <a:pt x="1077" y="581"/>
                    <a:pt x="1077" y="580"/>
                    <a:pt x="1077" y="579"/>
                  </a:cubicBezTo>
                  <a:cubicBezTo>
                    <a:pt x="1077" y="578"/>
                    <a:pt x="1077" y="578"/>
                    <a:pt x="1077" y="577"/>
                  </a:cubicBezTo>
                  <a:cubicBezTo>
                    <a:pt x="1077" y="577"/>
                    <a:pt x="1077" y="577"/>
                    <a:pt x="1077" y="577"/>
                  </a:cubicBezTo>
                  <a:cubicBezTo>
                    <a:pt x="1077" y="576"/>
                    <a:pt x="1077" y="576"/>
                    <a:pt x="1077" y="576"/>
                  </a:cubicBezTo>
                  <a:cubicBezTo>
                    <a:pt x="1083" y="573"/>
                    <a:pt x="1085" y="569"/>
                    <a:pt x="1085" y="565"/>
                  </a:cubicBezTo>
                  <a:cubicBezTo>
                    <a:pt x="1122" y="555"/>
                    <a:pt x="1146" y="575"/>
                    <a:pt x="1175" y="599"/>
                  </a:cubicBezTo>
                  <a:cubicBezTo>
                    <a:pt x="1185" y="608"/>
                    <a:pt x="1194" y="620"/>
                    <a:pt x="1204" y="628"/>
                  </a:cubicBezTo>
                  <a:cubicBezTo>
                    <a:pt x="1204" y="629"/>
                    <a:pt x="1205" y="629"/>
                    <a:pt x="1205" y="630"/>
                  </a:cubicBezTo>
                  <a:cubicBezTo>
                    <a:pt x="1205" y="630"/>
                    <a:pt x="1205" y="630"/>
                    <a:pt x="1205" y="630"/>
                  </a:cubicBezTo>
                  <a:cubicBezTo>
                    <a:pt x="1202" y="630"/>
                    <a:pt x="1199" y="631"/>
                    <a:pt x="1195" y="632"/>
                  </a:cubicBezTo>
                  <a:cubicBezTo>
                    <a:pt x="1196" y="631"/>
                    <a:pt x="1196" y="631"/>
                    <a:pt x="1196" y="631"/>
                  </a:cubicBezTo>
                  <a:cubicBezTo>
                    <a:pt x="1194" y="628"/>
                    <a:pt x="1194" y="628"/>
                    <a:pt x="1194" y="628"/>
                  </a:cubicBezTo>
                  <a:cubicBezTo>
                    <a:pt x="1186" y="615"/>
                    <a:pt x="1167" y="614"/>
                    <a:pt x="1157" y="627"/>
                  </a:cubicBezTo>
                  <a:cubicBezTo>
                    <a:pt x="1162" y="629"/>
                    <a:pt x="1168" y="634"/>
                    <a:pt x="1174" y="637"/>
                  </a:cubicBezTo>
                  <a:cubicBezTo>
                    <a:pt x="1173" y="641"/>
                    <a:pt x="1171" y="645"/>
                    <a:pt x="1170" y="650"/>
                  </a:cubicBezTo>
                  <a:cubicBezTo>
                    <a:pt x="1169" y="653"/>
                    <a:pt x="1168" y="656"/>
                    <a:pt x="1167" y="659"/>
                  </a:cubicBezTo>
                  <a:cubicBezTo>
                    <a:pt x="1166" y="661"/>
                    <a:pt x="1166" y="663"/>
                    <a:pt x="1165" y="665"/>
                  </a:cubicBezTo>
                  <a:cubicBezTo>
                    <a:pt x="1165" y="665"/>
                    <a:pt x="1165" y="665"/>
                    <a:pt x="1165" y="666"/>
                  </a:cubicBezTo>
                  <a:cubicBezTo>
                    <a:pt x="1165" y="666"/>
                    <a:pt x="1165" y="667"/>
                    <a:pt x="1165" y="667"/>
                  </a:cubicBezTo>
                  <a:cubicBezTo>
                    <a:pt x="1165" y="668"/>
                    <a:pt x="1165" y="669"/>
                    <a:pt x="1164" y="670"/>
                  </a:cubicBezTo>
                  <a:cubicBezTo>
                    <a:pt x="1163" y="678"/>
                    <a:pt x="1162" y="686"/>
                    <a:pt x="1162" y="695"/>
                  </a:cubicBezTo>
                  <a:cubicBezTo>
                    <a:pt x="1162" y="699"/>
                    <a:pt x="1162" y="703"/>
                    <a:pt x="1163" y="706"/>
                  </a:cubicBezTo>
                  <a:cubicBezTo>
                    <a:pt x="1162" y="706"/>
                    <a:pt x="1161" y="705"/>
                    <a:pt x="1160" y="704"/>
                  </a:cubicBezTo>
                  <a:cubicBezTo>
                    <a:pt x="1159" y="703"/>
                    <a:pt x="1159" y="703"/>
                    <a:pt x="1158" y="702"/>
                  </a:cubicBezTo>
                  <a:cubicBezTo>
                    <a:pt x="1146" y="684"/>
                    <a:pt x="1125" y="675"/>
                    <a:pt x="1113" y="672"/>
                  </a:cubicBezTo>
                  <a:cubicBezTo>
                    <a:pt x="1113" y="671"/>
                    <a:pt x="1113" y="671"/>
                    <a:pt x="1113" y="671"/>
                  </a:cubicBezTo>
                  <a:cubicBezTo>
                    <a:pt x="1113" y="671"/>
                    <a:pt x="1113" y="670"/>
                    <a:pt x="1113" y="670"/>
                  </a:cubicBezTo>
                  <a:cubicBezTo>
                    <a:pt x="1113" y="670"/>
                    <a:pt x="1113" y="669"/>
                    <a:pt x="1113" y="668"/>
                  </a:cubicBezTo>
                  <a:cubicBezTo>
                    <a:pt x="1113" y="668"/>
                    <a:pt x="1113" y="667"/>
                    <a:pt x="1113" y="667"/>
                  </a:cubicBezTo>
                  <a:cubicBezTo>
                    <a:pt x="1113" y="666"/>
                    <a:pt x="1113" y="665"/>
                    <a:pt x="1113" y="665"/>
                  </a:cubicBezTo>
                  <a:cubicBezTo>
                    <a:pt x="1113" y="664"/>
                    <a:pt x="1113" y="663"/>
                    <a:pt x="1113" y="663"/>
                  </a:cubicBezTo>
                  <a:cubicBezTo>
                    <a:pt x="1113" y="661"/>
                    <a:pt x="1113" y="660"/>
                    <a:pt x="1113" y="658"/>
                  </a:cubicBezTo>
                  <a:cubicBezTo>
                    <a:pt x="1113" y="657"/>
                    <a:pt x="1114" y="655"/>
                    <a:pt x="1114" y="654"/>
                  </a:cubicBezTo>
                  <a:cubicBezTo>
                    <a:pt x="1114" y="653"/>
                    <a:pt x="1115" y="651"/>
                    <a:pt x="1115" y="650"/>
                  </a:cubicBezTo>
                  <a:cubicBezTo>
                    <a:pt x="1115" y="648"/>
                    <a:pt x="1116" y="647"/>
                    <a:pt x="1116" y="646"/>
                  </a:cubicBezTo>
                  <a:cubicBezTo>
                    <a:pt x="1116" y="646"/>
                    <a:pt x="1117" y="646"/>
                    <a:pt x="1117" y="646"/>
                  </a:cubicBezTo>
                  <a:cubicBezTo>
                    <a:pt x="1138" y="642"/>
                    <a:pt x="1134" y="627"/>
                    <a:pt x="1124" y="611"/>
                  </a:cubicBezTo>
                  <a:cubicBezTo>
                    <a:pt x="1121" y="627"/>
                    <a:pt x="1107" y="628"/>
                    <a:pt x="1114" y="646"/>
                  </a:cubicBezTo>
                  <a:cubicBezTo>
                    <a:pt x="1113" y="647"/>
                    <a:pt x="1113" y="648"/>
                    <a:pt x="1113" y="649"/>
                  </a:cubicBezTo>
                  <a:cubicBezTo>
                    <a:pt x="1112" y="650"/>
                    <a:pt x="1112" y="652"/>
                    <a:pt x="1111" y="653"/>
                  </a:cubicBezTo>
                  <a:cubicBezTo>
                    <a:pt x="1111" y="655"/>
                    <a:pt x="1111" y="656"/>
                    <a:pt x="1111" y="658"/>
                  </a:cubicBezTo>
                  <a:cubicBezTo>
                    <a:pt x="1110" y="659"/>
                    <a:pt x="1110" y="661"/>
                    <a:pt x="1110" y="662"/>
                  </a:cubicBezTo>
                  <a:cubicBezTo>
                    <a:pt x="1110" y="663"/>
                    <a:pt x="1110" y="664"/>
                    <a:pt x="1110" y="665"/>
                  </a:cubicBezTo>
                  <a:cubicBezTo>
                    <a:pt x="1110" y="665"/>
                    <a:pt x="1110" y="666"/>
                    <a:pt x="1110" y="667"/>
                  </a:cubicBezTo>
                  <a:cubicBezTo>
                    <a:pt x="1110" y="667"/>
                    <a:pt x="1110" y="668"/>
                    <a:pt x="1110" y="669"/>
                  </a:cubicBezTo>
                  <a:cubicBezTo>
                    <a:pt x="1110" y="669"/>
                    <a:pt x="1110" y="670"/>
                    <a:pt x="1110" y="670"/>
                  </a:cubicBezTo>
                  <a:cubicBezTo>
                    <a:pt x="1110" y="671"/>
                    <a:pt x="1110" y="671"/>
                    <a:pt x="1110" y="671"/>
                  </a:cubicBezTo>
                  <a:cubicBezTo>
                    <a:pt x="1109" y="670"/>
                    <a:pt x="1108" y="670"/>
                    <a:pt x="1108" y="670"/>
                  </a:cubicBezTo>
                  <a:cubicBezTo>
                    <a:pt x="1107" y="670"/>
                    <a:pt x="1107" y="670"/>
                    <a:pt x="1107" y="670"/>
                  </a:cubicBezTo>
                  <a:cubicBezTo>
                    <a:pt x="1107" y="669"/>
                    <a:pt x="1106" y="668"/>
                    <a:pt x="1106" y="668"/>
                  </a:cubicBezTo>
                  <a:cubicBezTo>
                    <a:pt x="1106" y="667"/>
                    <a:pt x="1105" y="666"/>
                    <a:pt x="1105" y="666"/>
                  </a:cubicBezTo>
                  <a:cubicBezTo>
                    <a:pt x="1104" y="664"/>
                    <a:pt x="1104" y="663"/>
                    <a:pt x="1103" y="662"/>
                  </a:cubicBezTo>
                  <a:cubicBezTo>
                    <a:pt x="1103" y="661"/>
                    <a:pt x="1102" y="661"/>
                    <a:pt x="1102" y="660"/>
                  </a:cubicBezTo>
                  <a:cubicBezTo>
                    <a:pt x="1102" y="659"/>
                    <a:pt x="1101" y="659"/>
                    <a:pt x="1101" y="658"/>
                  </a:cubicBezTo>
                  <a:cubicBezTo>
                    <a:pt x="1101" y="657"/>
                    <a:pt x="1100" y="656"/>
                    <a:pt x="1100" y="654"/>
                  </a:cubicBezTo>
                  <a:cubicBezTo>
                    <a:pt x="1100" y="653"/>
                    <a:pt x="1099" y="652"/>
                    <a:pt x="1099" y="651"/>
                  </a:cubicBezTo>
                  <a:cubicBezTo>
                    <a:pt x="1099" y="650"/>
                    <a:pt x="1098" y="649"/>
                    <a:pt x="1098" y="648"/>
                  </a:cubicBezTo>
                  <a:cubicBezTo>
                    <a:pt x="1097" y="646"/>
                    <a:pt x="1097" y="644"/>
                    <a:pt x="1097" y="643"/>
                  </a:cubicBezTo>
                  <a:cubicBezTo>
                    <a:pt x="1096" y="641"/>
                    <a:pt x="1096" y="640"/>
                    <a:pt x="1096" y="639"/>
                  </a:cubicBezTo>
                  <a:cubicBezTo>
                    <a:pt x="1096" y="638"/>
                    <a:pt x="1096" y="638"/>
                    <a:pt x="1096" y="638"/>
                  </a:cubicBezTo>
                  <a:cubicBezTo>
                    <a:pt x="1096" y="638"/>
                    <a:pt x="1096" y="638"/>
                    <a:pt x="1096" y="639"/>
                  </a:cubicBezTo>
                  <a:cubicBezTo>
                    <a:pt x="1096" y="640"/>
                    <a:pt x="1096" y="640"/>
                    <a:pt x="1096" y="641"/>
                  </a:cubicBezTo>
                  <a:cubicBezTo>
                    <a:pt x="1096" y="641"/>
                    <a:pt x="1095" y="642"/>
                    <a:pt x="1096" y="643"/>
                  </a:cubicBezTo>
                  <a:cubicBezTo>
                    <a:pt x="1096" y="644"/>
                    <a:pt x="1095" y="646"/>
                    <a:pt x="1096" y="648"/>
                  </a:cubicBezTo>
                  <a:cubicBezTo>
                    <a:pt x="1096" y="649"/>
                    <a:pt x="1096" y="650"/>
                    <a:pt x="1096" y="652"/>
                  </a:cubicBezTo>
                  <a:cubicBezTo>
                    <a:pt x="1096" y="652"/>
                    <a:pt x="1096" y="653"/>
                    <a:pt x="1096" y="653"/>
                  </a:cubicBezTo>
                  <a:cubicBezTo>
                    <a:pt x="1097" y="654"/>
                    <a:pt x="1097" y="655"/>
                    <a:pt x="1097" y="655"/>
                  </a:cubicBezTo>
                  <a:cubicBezTo>
                    <a:pt x="1097" y="657"/>
                    <a:pt x="1098" y="658"/>
                    <a:pt x="1098" y="659"/>
                  </a:cubicBezTo>
                  <a:cubicBezTo>
                    <a:pt x="1099" y="660"/>
                    <a:pt x="1099" y="660"/>
                    <a:pt x="1099" y="661"/>
                  </a:cubicBezTo>
                  <a:cubicBezTo>
                    <a:pt x="1099" y="661"/>
                    <a:pt x="1099" y="661"/>
                    <a:pt x="1099" y="662"/>
                  </a:cubicBezTo>
                  <a:cubicBezTo>
                    <a:pt x="1097" y="659"/>
                    <a:pt x="1095" y="655"/>
                    <a:pt x="1091" y="652"/>
                  </a:cubicBezTo>
                  <a:cubicBezTo>
                    <a:pt x="1091" y="652"/>
                    <a:pt x="1091" y="652"/>
                    <a:pt x="1091" y="652"/>
                  </a:cubicBezTo>
                  <a:cubicBezTo>
                    <a:pt x="1091" y="652"/>
                    <a:pt x="1091" y="652"/>
                    <a:pt x="1091" y="652"/>
                  </a:cubicBezTo>
                  <a:cubicBezTo>
                    <a:pt x="1082" y="642"/>
                    <a:pt x="1069" y="630"/>
                    <a:pt x="1051" y="622"/>
                  </a:cubicBezTo>
                  <a:cubicBezTo>
                    <a:pt x="1067" y="633"/>
                    <a:pt x="1076" y="647"/>
                    <a:pt x="1080" y="656"/>
                  </a:cubicBezTo>
                  <a:cubicBezTo>
                    <a:pt x="1073" y="659"/>
                    <a:pt x="1066" y="662"/>
                    <a:pt x="1066" y="668"/>
                  </a:cubicBezTo>
                  <a:cubicBezTo>
                    <a:pt x="1061" y="669"/>
                    <a:pt x="1056" y="669"/>
                    <a:pt x="1050" y="669"/>
                  </a:cubicBezTo>
                  <a:cubicBezTo>
                    <a:pt x="1048" y="659"/>
                    <a:pt x="1047" y="649"/>
                    <a:pt x="1045" y="639"/>
                  </a:cubicBezTo>
                  <a:close/>
                  <a:moveTo>
                    <a:pt x="1166" y="573"/>
                  </a:moveTo>
                  <a:cubicBezTo>
                    <a:pt x="1160" y="569"/>
                    <a:pt x="1154" y="566"/>
                    <a:pt x="1148" y="563"/>
                  </a:cubicBezTo>
                  <a:cubicBezTo>
                    <a:pt x="1156" y="565"/>
                    <a:pt x="1160" y="567"/>
                    <a:pt x="1166" y="573"/>
                  </a:cubicBezTo>
                  <a:close/>
                  <a:moveTo>
                    <a:pt x="986" y="706"/>
                  </a:moveTo>
                  <a:cubicBezTo>
                    <a:pt x="993" y="706"/>
                    <a:pt x="1002" y="705"/>
                    <a:pt x="1011" y="704"/>
                  </a:cubicBezTo>
                  <a:cubicBezTo>
                    <a:pt x="1012" y="704"/>
                    <a:pt x="1012" y="704"/>
                    <a:pt x="1012" y="704"/>
                  </a:cubicBezTo>
                  <a:cubicBezTo>
                    <a:pt x="1014" y="705"/>
                    <a:pt x="1015" y="707"/>
                    <a:pt x="1017" y="708"/>
                  </a:cubicBezTo>
                  <a:cubicBezTo>
                    <a:pt x="1019" y="709"/>
                    <a:pt x="1021" y="711"/>
                    <a:pt x="1023" y="712"/>
                  </a:cubicBezTo>
                  <a:cubicBezTo>
                    <a:pt x="1028" y="715"/>
                    <a:pt x="1032" y="718"/>
                    <a:pt x="1037" y="720"/>
                  </a:cubicBezTo>
                  <a:cubicBezTo>
                    <a:pt x="1038" y="721"/>
                    <a:pt x="1040" y="722"/>
                    <a:pt x="1041" y="723"/>
                  </a:cubicBezTo>
                  <a:cubicBezTo>
                    <a:pt x="1041" y="723"/>
                    <a:pt x="1041" y="723"/>
                    <a:pt x="1040" y="723"/>
                  </a:cubicBezTo>
                  <a:cubicBezTo>
                    <a:pt x="1040" y="723"/>
                    <a:pt x="1040" y="723"/>
                    <a:pt x="1039" y="723"/>
                  </a:cubicBezTo>
                  <a:cubicBezTo>
                    <a:pt x="1039" y="723"/>
                    <a:pt x="1039" y="723"/>
                    <a:pt x="1038" y="723"/>
                  </a:cubicBezTo>
                  <a:cubicBezTo>
                    <a:pt x="1038" y="723"/>
                    <a:pt x="1038" y="724"/>
                    <a:pt x="1037" y="724"/>
                  </a:cubicBezTo>
                  <a:cubicBezTo>
                    <a:pt x="1035" y="725"/>
                    <a:pt x="1032" y="727"/>
                    <a:pt x="1029" y="729"/>
                  </a:cubicBezTo>
                  <a:cubicBezTo>
                    <a:pt x="1026" y="730"/>
                    <a:pt x="1023" y="732"/>
                    <a:pt x="1020" y="734"/>
                  </a:cubicBezTo>
                  <a:cubicBezTo>
                    <a:pt x="1021" y="733"/>
                    <a:pt x="1021" y="733"/>
                    <a:pt x="1021" y="733"/>
                  </a:cubicBezTo>
                  <a:cubicBezTo>
                    <a:pt x="1018" y="731"/>
                    <a:pt x="1018" y="731"/>
                    <a:pt x="1018" y="731"/>
                  </a:cubicBezTo>
                  <a:cubicBezTo>
                    <a:pt x="1006" y="722"/>
                    <a:pt x="989" y="727"/>
                    <a:pt x="984" y="742"/>
                  </a:cubicBezTo>
                  <a:cubicBezTo>
                    <a:pt x="996" y="743"/>
                    <a:pt x="1015" y="753"/>
                    <a:pt x="1020" y="737"/>
                  </a:cubicBezTo>
                  <a:cubicBezTo>
                    <a:pt x="1020" y="737"/>
                    <a:pt x="1020" y="737"/>
                    <a:pt x="1020" y="737"/>
                  </a:cubicBezTo>
                  <a:cubicBezTo>
                    <a:pt x="1024" y="735"/>
                    <a:pt x="1027" y="733"/>
                    <a:pt x="1030" y="731"/>
                  </a:cubicBezTo>
                  <a:cubicBezTo>
                    <a:pt x="1033" y="729"/>
                    <a:pt x="1036" y="727"/>
                    <a:pt x="1038" y="726"/>
                  </a:cubicBezTo>
                  <a:cubicBezTo>
                    <a:pt x="1039" y="726"/>
                    <a:pt x="1039" y="726"/>
                    <a:pt x="1039" y="726"/>
                  </a:cubicBezTo>
                  <a:cubicBezTo>
                    <a:pt x="1040" y="726"/>
                    <a:pt x="1040" y="725"/>
                    <a:pt x="1040" y="725"/>
                  </a:cubicBezTo>
                  <a:cubicBezTo>
                    <a:pt x="1040" y="725"/>
                    <a:pt x="1041" y="725"/>
                    <a:pt x="1041" y="725"/>
                  </a:cubicBezTo>
                  <a:cubicBezTo>
                    <a:pt x="1041" y="725"/>
                    <a:pt x="1041" y="725"/>
                    <a:pt x="1042" y="725"/>
                  </a:cubicBezTo>
                  <a:cubicBezTo>
                    <a:pt x="1042" y="725"/>
                    <a:pt x="1043" y="724"/>
                    <a:pt x="1043" y="724"/>
                  </a:cubicBezTo>
                  <a:cubicBezTo>
                    <a:pt x="1046" y="726"/>
                    <a:pt x="1048" y="727"/>
                    <a:pt x="1050" y="729"/>
                  </a:cubicBezTo>
                  <a:cubicBezTo>
                    <a:pt x="1053" y="730"/>
                    <a:pt x="1055" y="731"/>
                    <a:pt x="1057" y="733"/>
                  </a:cubicBezTo>
                  <a:cubicBezTo>
                    <a:pt x="1058" y="734"/>
                    <a:pt x="1060" y="735"/>
                    <a:pt x="1062" y="736"/>
                  </a:cubicBezTo>
                  <a:cubicBezTo>
                    <a:pt x="1063" y="737"/>
                    <a:pt x="1063" y="737"/>
                    <a:pt x="1064" y="738"/>
                  </a:cubicBezTo>
                  <a:cubicBezTo>
                    <a:pt x="1065" y="738"/>
                    <a:pt x="1066" y="739"/>
                    <a:pt x="1066" y="739"/>
                  </a:cubicBezTo>
                  <a:cubicBezTo>
                    <a:pt x="1068" y="740"/>
                    <a:pt x="1069" y="741"/>
                    <a:pt x="1070" y="741"/>
                  </a:cubicBezTo>
                  <a:cubicBezTo>
                    <a:pt x="1071" y="742"/>
                    <a:pt x="1071" y="742"/>
                    <a:pt x="1072" y="742"/>
                  </a:cubicBezTo>
                  <a:cubicBezTo>
                    <a:pt x="1072" y="744"/>
                    <a:pt x="1073" y="746"/>
                    <a:pt x="1074" y="747"/>
                  </a:cubicBezTo>
                  <a:cubicBezTo>
                    <a:pt x="1074" y="748"/>
                    <a:pt x="1074" y="748"/>
                    <a:pt x="1074" y="748"/>
                  </a:cubicBezTo>
                  <a:cubicBezTo>
                    <a:pt x="1065" y="744"/>
                    <a:pt x="1051" y="745"/>
                    <a:pt x="1043" y="749"/>
                  </a:cubicBezTo>
                  <a:cubicBezTo>
                    <a:pt x="1051" y="751"/>
                    <a:pt x="1055" y="751"/>
                    <a:pt x="1060" y="756"/>
                  </a:cubicBezTo>
                  <a:cubicBezTo>
                    <a:pt x="1064" y="760"/>
                    <a:pt x="1071" y="770"/>
                    <a:pt x="1077" y="762"/>
                  </a:cubicBezTo>
                  <a:cubicBezTo>
                    <a:pt x="1077" y="763"/>
                    <a:pt x="1077" y="763"/>
                    <a:pt x="1077" y="763"/>
                  </a:cubicBezTo>
                  <a:cubicBezTo>
                    <a:pt x="1078" y="763"/>
                    <a:pt x="1079" y="763"/>
                    <a:pt x="1080" y="763"/>
                  </a:cubicBezTo>
                  <a:cubicBezTo>
                    <a:pt x="1084" y="776"/>
                    <a:pt x="1087" y="789"/>
                    <a:pt x="1089" y="801"/>
                  </a:cubicBezTo>
                  <a:cubicBezTo>
                    <a:pt x="1089" y="801"/>
                    <a:pt x="1088" y="800"/>
                    <a:pt x="1088" y="800"/>
                  </a:cubicBezTo>
                  <a:cubicBezTo>
                    <a:pt x="1088" y="800"/>
                    <a:pt x="1087" y="800"/>
                    <a:pt x="1086" y="799"/>
                  </a:cubicBezTo>
                  <a:cubicBezTo>
                    <a:pt x="1085" y="799"/>
                    <a:pt x="1084" y="799"/>
                    <a:pt x="1083" y="798"/>
                  </a:cubicBezTo>
                  <a:cubicBezTo>
                    <a:pt x="1083" y="798"/>
                    <a:pt x="1082" y="798"/>
                    <a:pt x="1081" y="798"/>
                  </a:cubicBezTo>
                  <a:cubicBezTo>
                    <a:pt x="1081" y="798"/>
                    <a:pt x="1081" y="797"/>
                    <a:pt x="1080" y="797"/>
                  </a:cubicBezTo>
                  <a:cubicBezTo>
                    <a:pt x="1081" y="797"/>
                    <a:pt x="1081" y="797"/>
                    <a:pt x="1081" y="797"/>
                  </a:cubicBezTo>
                  <a:cubicBezTo>
                    <a:pt x="1079" y="795"/>
                    <a:pt x="1078" y="794"/>
                    <a:pt x="1076" y="793"/>
                  </a:cubicBezTo>
                  <a:cubicBezTo>
                    <a:pt x="1066" y="783"/>
                    <a:pt x="1057" y="775"/>
                    <a:pt x="1051" y="771"/>
                  </a:cubicBezTo>
                  <a:cubicBezTo>
                    <a:pt x="1026" y="757"/>
                    <a:pt x="988" y="754"/>
                    <a:pt x="959" y="757"/>
                  </a:cubicBezTo>
                  <a:cubicBezTo>
                    <a:pt x="957" y="751"/>
                    <a:pt x="949" y="747"/>
                    <a:pt x="943" y="743"/>
                  </a:cubicBezTo>
                  <a:cubicBezTo>
                    <a:pt x="934" y="760"/>
                    <a:pt x="937" y="771"/>
                    <a:pt x="956" y="770"/>
                  </a:cubicBezTo>
                  <a:cubicBezTo>
                    <a:pt x="956" y="770"/>
                    <a:pt x="956" y="770"/>
                    <a:pt x="957" y="770"/>
                  </a:cubicBezTo>
                  <a:cubicBezTo>
                    <a:pt x="957" y="771"/>
                    <a:pt x="958" y="772"/>
                    <a:pt x="958" y="773"/>
                  </a:cubicBezTo>
                  <a:cubicBezTo>
                    <a:pt x="959" y="774"/>
                    <a:pt x="959" y="775"/>
                    <a:pt x="960" y="775"/>
                  </a:cubicBezTo>
                  <a:cubicBezTo>
                    <a:pt x="960" y="776"/>
                    <a:pt x="961" y="777"/>
                    <a:pt x="961" y="778"/>
                  </a:cubicBezTo>
                  <a:cubicBezTo>
                    <a:pt x="961" y="779"/>
                    <a:pt x="962" y="780"/>
                    <a:pt x="962" y="781"/>
                  </a:cubicBezTo>
                  <a:cubicBezTo>
                    <a:pt x="962" y="781"/>
                    <a:pt x="963" y="782"/>
                    <a:pt x="963" y="783"/>
                  </a:cubicBezTo>
                  <a:cubicBezTo>
                    <a:pt x="963" y="783"/>
                    <a:pt x="963" y="783"/>
                    <a:pt x="963" y="783"/>
                  </a:cubicBezTo>
                  <a:cubicBezTo>
                    <a:pt x="963" y="784"/>
                    <a:pt x="963" y="784"/>
                    <a:pt x="963" y="784"/>
                  </a:cubicBezTo>
                  <a:cubicBezTo>
                    <a:pt x="963" y="784"/>
                    <a:pt x="964" y="784"/>
                    <a:pt x="964" y="785"/>
                  </a:cubicBezTo>
                  <a:cubicBezTo>
                    <a:pt x="964" y="785"/>
                    <a:pt x="964" y="785"/>
                    <a:pt x="964" y="785"/>
                  </a:cubicBezTo>
                  <a:cubicBezTo>
                    <a:pt x="964" y="786"/>
                    <a:pt x="964" y="787"/>
                    <a:pt x="963" y="788"/>
                  </a:cubicBezTo>
                  <a:cubicBezTo>
                    <a:pt x="963" y="790"/>
                    <a:pt x="963" y="792"/>
                    <a:pt x="962" y="793"/>
                  </a:cubicBezTo>
                  <a:cubicBezTo>
                    <a:pt x="962" y="795"/>
                    <a:pt x="961" y="797"/>
                    <a:pt x="961" y="799"/>
                  </a:cubicBezTo>
                  <a:cubicBezTo>
                    <a:pt x="960" y="801"/>
                    <a:pt x="960" y="802"/>
                    <a:pt x="959" y="804"/>
                  </a:cubicBezTo>
                  <a:cubicBezTo>
                    <a:pt x="959" y="806"/>
                    <a:pt x="959" y="808"/>
                    <a:pt x="958" y="810"/>
                  </a:cubicBezTo>
                  <a:cubicBezTo>
                    <a:pt x="958" y="812"/>
                    <a:pt x="958" y="814"/>
                    <a:pt x="958" y="816"/>
                  </a:cubicBezTo>
                  <a:cubicBezTo>
                    <a:pt x="958" y="817"/>
                    <a:pt x="958" y="819"/>
                    <a:pt x="958" y="821"/>
                  </a:cubicBezTo>
                  <a:cubicBezTo>
                    <a:pt x="958" y="823"/>
                    <a:pt x="958" y="824"/>
                    <a:pt x="958" y="826"/>
                  </a:cubicBezTo>
                  <a:cubicBezTo>
                    <a:pt x="958" y="826"/>
                    <a:pt x="958" y="826"/>
                    <a:pt x="958" y="827"/>
                  </a:cubicBezTo>
                  <a:cubicBezTo>
                    <a:pt x="958" y="827"/>
                    <a:pt x="959" y="827"/>
                    <a:pt x="959" y="828"/>
                  </a:cubicBezTo>
                  <a:cubicBezTo>
                    <a:pt x="959" y="828"/>
                    <a:pt x="959" y="829"/>
                    <a:pt x="959" y="830"/>
                  </a:cubicBezTo>
                  <a:cubicBezTo>
                    <a:pt x="960" y="830"/>
                    <a:pt x="960" y="831"/>
                    <a:pt x="960" y="831"/>
                  </a:cubicBezTo>
                  <a:cubicBezTo>
                    <a:pt x="960" y="832"/>
                    <a:pt x="961" y="832"/>
                    <a:pt x="961" y="832"/>
                  </a:cubicBezTo>
                  <a:cubicBezTo>
                    <a:pt x="961" y="833"/>
                    <a:pt x="962" y="834"/>
                    <a:pt x="962" y="834"/>
                  </a:cubicBezTo>
                  <a:cubicBezTo>
                    <a:pt x="962" y="834"/>
                    <a:pt x="963" y="835"/>
                    <a:pt x="963" y="835"/>
                  </a:cubicBezTo>
                  <a:cubicBezTo>
                    <a:pt x="963" y="835"/>
                    <a:pt x="962" y="834"/>
                    <a:pt x="962" y="834"/>
                  </a:cubicBezTo>
                  <a:cubicBezTo>
                    <a:pt x="962" y="833"/>
                    <a:pt x="962" y="833"/>
                    <a:pt x="962" y="832"/>
                  </a:cubicBezTo>
                  <a:cubicBezTo>
                    <a:pt x="962" y="831"/>
                    <a:pt x="961" y="830"/>
                    <a:pt x="961" y="829"/>
                  </a:cubicBezTo>
                  <a:cubicBezTo>
                    <a:pt x="961" y="828"/>
                    <a:pt x="961" y="828"/>
                    <a:pt x="961" y="827"/>
                  </a:cubicBezTo>
                  <a:cubicBezTo>
                    <a:pt x="961" y="827"/>
                    <a:pt x="961" y="826"/>
                    <a:pt x="961" y="825"/>
                  </a:cubicBezTo>
                  <a:cubicBezTo>
                    <a:pt x="960" y="824"/>
                    <a:pt x="960" y="822"/>
                    <a:pt x="960" y="821"/>
                  </a:cubicBezTo>
                  <a:cubicBezTo>
                    <a:pt x="960" y="819"/>
                    <a:pt x="960" y="818"/>
                    <a:pt x="960" y="816"/>
                  </a:cubicBezTo>
                  <a:cubicBezTo>
                    <a:pt x="960" y="812"/>
                    <a:pt x="961" y="809"/>
                    <a:pt x="962" y="805"/>
                  </a:cubicBezTo>
                  <a:cubicBezTo>
                    <a:pt x="962" y="803"/>
                    <a:pt x="963" y="801"/>
                    <a:pt x="963" y="799"/>
                  </a:cubicBezTo>
                  <a:cubicBezTo>
                    <a:pt x="964" y="797"/>
                    <a:pt x="964" y="796"/>
                    <a:pt x="965" y="794"/>
                  </a:cubicBezTo>
                  <a:cubicBezTo>
                    <a:pt x="965" y="792"/>
                    <a:pt x="965" y="790"/>
                    <a:pt x="966" y="789"/>
                  </a:cubicBezTo>
                  <a:cubicBezTo>
                    <a:pt x="966" y="787"/>
                    <a:pt x="966" y="786"/>
                    <a:pt x="967" y="784"/>
                  </a:cubicBezTo>
                  <a:cubicBezTo>
                    <a:pt x="967" y="784"/>
                    <a:pt x="967" y="783"/>
                    <a:pt x="967" y="783"/>
                  </a:cubicBezTo>
                  <a:cubicBezTo>
                    <a:pt x="967" y="783"/>
                    <a:pt x="967" y="782"/>
                    <a:pt x="967" y="782"/>
                  </a:cubicBezTo>
                  <a:cubicBezTo>
                    <a:pt x="967" y="781"/>
                    <a:pt x="967" y="781"/>
                    <a:pt x="967" y="780"/>
                  </a:cubicBezTo>
                  <a:cubicBezTo>
                    <a:pt x="967" y="779"/>
                    <a:pt x="967" y="778"/>
                    <a:pt x="966" y="777"/>
                  </a:cubicBezTo>
                  <a:cubicBezTo>
                    <a:pt x="966" y="776"/>
                    <a:pt x="966" y="776"/>
                    <a:pt x="966" y="775"/>
                  </a:cubicBezTo>
                  <a:cubicBezTo>
                    <a:pt x="966" y="775"/>
                    <a:pt x="966" y="774"/>
                    <a:pt x="966" y="774"/>
                  </a:cubicBezTo>
                  <a:cubicBezTo>
                    <a:pt x="966" y="774"/>
                    <a:pt x="966" y="775"/>
                    <a:pt x="966" y="775"/>
                  </a:cubicBezTo>
                  <a:cubicBezTo>
                    <a:pt x="966" y="776"/>
                    <a:pt x="966" y="776"/>
                    <a:pt x="966" y="777"/>
                  </a:cubicBezTo>
                  <a:cubicBezTo>
                    <a:pt x="965" y="778"/>
                    <a:pt x="965" y="779"/>
                    <a:pt x="965" y="780"/>
                  </a:cubicBezTo>
                  <a:cubicBezTo>
                    <a:pt x="965" y="780"/>
                    <a:pt x="965" y="780"/>
                    <a:pt x="965" y="781"/>
                  </a:cubicBezTo>
                  <a:cubicBezTo>
                    <a:pt x="965" y="780"/>
                    <a:pt x="965" y="780"/>
                    <a:pt x="964" y="780"/>
                  </a:cubicBezTo>
                  <a:cubicBezTo>
                    <a:pt x="964" y="779"/>
                    <a:pt x="964" y="778"/>
                    <a:pt x="963" y="777"/>
                  </a:cubicBezTo>
                  <a:cubicBezTo>
                    <a:pt x="963" y="776"/>
                    <a:pt x="962" y="775"/>
                    <a:pt x="962" y="774"/>
                  </a:cubicBezTo>
                  <a:cubicBezTo>
                    <a:pt x="962" y="773"/>
                    <a:pt x="961" y="772"/>
                    <a:pt x="960" y="772"/>
                  </a:cubicBezTo>
                  <a:cubicBezTo>
                    <a:pt x="960" y="771"/>
                    <a:pt x="960" y="770"/>
                    <a:pt x="959" y="770"/>
                  </a:cubicBezTo>
                  <a:cubicBezTo>
                    <a:pt x="959" y="770"/>
                    <a:pt x="959" y="770"/>
                    <a:pt x="959" y="770"/>
                  </a:cubicBezTo>
                  <a:cubicBezTo>
                    <a:pt x="958" y="769"/>
                    <a:pt x="958" y="769"/>
                    <a:pt x="958" y="769"/>
                  </a:cubicBezTo>
                  <a:cubicBezTo>
                    <a:pt x="961" y="764"/>
                    <a:pt x="961" y="760"/>
                    <a:pt x="960" y="757"/>
                  </a:cubicBezTo>
                  <a:cubicBezTo>
                    <a:pt x="1030" y="770"/>
                    <a:pt x="1042" y="783"/>
                    <a:pt x="1042" y="783"/>
                  </a:cubicBezTo>
                  <a:cubicBezTo>
                    <a:pt x="1042" y="783"/>
                    <a:pt x="995" y="795"/>
                    <a:pt x="987" y="824"/>
                  </a:cubicBezTo>
                  <a:cubicBezTo>
                    <a:pt x="998" y="803"/>
                    <a:pt x="1041" y="796"/>
                    <a:pt x="1051" y="795"/>
                  </a:cubicBezTo>
                  <a:cubicBezTo>
                    <a:pt x="1050" y="796"/>
                    <a:pt x="1048" y="796"/>
                    <a:pt x="1046" y="797"/>
                  </a:cubicBezTo>
                  <a:cubicBezTo>
                    <a:pt x="1050" y="805"/>
                    <a:pt x="1056" y="807"/>
                    <a:pt x="1063" y="806"/>
                  </a:cubicBezTo>
                  <a:cubicBezTo>
                    <a:pt x="1067" y="810"/>
                    <a:pt x="1071" y="816"/>
                    <a:pt x="1075" y="823"/>
                  </a:cubicBezTo>
                  <a:cubicBezTo>
                    <a:pt x="1068" y="832"/>
                    <a:pt x="1062" y="845"/>
                    <a:pt x="1060" y="853"/>
                  </a:cubicBezTo>
                  <a:cubicBezTo>
                    <a:pt x="1066" y="849"/>
                    <a:pt x="1074" y="848"/>
                    <a:pt x="1083" y="847"/>
                  </a:cubicBezTo>
                  <a:cubicBezTo>
                    <a:pt x="1083" y="848"/>
                    <a:pt x="1083" y="850"/>
                    <a:pt x="1083" y="851"/>
                  </a:cubicBezTo>
                  <a:cubicBezTo>
                    <a:pt x="1082" y="850"/>
                    <a:pt x="1082" y="849"/>
                    <a:pt x="1081" y="848"/>
                  </a:cubicBezTo>
                  <a:cubicBezTo>
                    <a:pt x="1077" y="855"/>
                    <a:pt x="1077" y="862"/>
                    <a:pt x="1080" y="868"/>
                  </a:cubicBezTo>
                  <a:cubicBezTo>
                    <a:pt x="1074" y="886"/>
                    <a:pt x="1064" y="911"/>
                    <a:pt x="1063" y="919"/>
                  </a:cubicBezTo>
                  <a:cubicBezTo>
                    <a:pt x="1061" y="918"/>
                    <a:pt x="1060" y="917"/>
                    <a:pt x="1058" y="916"/>
                  </a:cubicBezTo>
                  <a:cubicBezTo>
                    <a:pt x="1056" y="914"/>
                    <a:pt x="1054" y="912"/>
                    <a:pt x="1052" y="911"/>
                  </a:cubicBezTo>
                  <a:cubicBezTo>
                    <a:pt x="1048" y="908"/>
                    <a:pt x="1043" y="905"/>
                    <a:pt x="1039" y="902"/>
                  </a:cubicBezTo>
                  <a:cubicBezTo>
                    <a:pt x="1032" y="897"/>
                    <a:pt x="1024" y="893"/>
                    <a:pt x="1017" y="888"/>
                  </a:cubicBezTo>
                  <a:cubicBezTo>
                    <a:pt x="1017" y="887"/>
                    <a:pt x="1017" y="887"/>
                    <a:pt x="1017" y="886"/>
                  </a:cubicBezTo>
                  <a:cubicBezTo>
                    <a:pt x="1017" y="886"/>
                    <a:pt x="1016" y="885"/>
                    <a:pt x="1016" y="885"/>
                  </a:cubicBezTo>
                  <a:cubicBezTo>
                    <a:pt x="1016" y="884"/>
                    <a:pt x="1016" y="884"/>
                    <a:pt x="1016" y="884"/>
                  </a:cubicBezTo>
                  <a:cubicBezTo>
                    <a:pt x="1016" y="883"/>
                    <a:pt x="1016" y="883"/>
                    <a:pt x="1015" y="882"/>
                  </a:cubicBezTo>
                  <a:cubicBezTo>
                    <a:pt x="1015" y="882"/>
                    <a:pt x="1015" y="882"/>
                    <a:pt x="1015" y="882"/>
                  </a:cubicBezTo>
                  <a:cubicBezTo>
                    <a:pt x="1015" y="881"/>
                    <a:pt x="1015" y="881"/>
                    <a:pt x="1015" y="881"/>
                  </a:cubicBezTo>
                  <a:cubicBezTo>
                    <a:pt x="1014" y="880"/>
                    <a:pt x="1014" y="880"/>
                    <a:pt x="1014" y="879"/>
                  </a:cubicBezTo>
                  <a:cubicBezTo>
                    <a:pt x="1014" y="879"/>
                    <a:pt x="1014" y="878"/>
                    <a:pt x="1013" y="878"/>
                  </a:cubicBezTo>
                  <a:cubicBezTo>
                    <a:pt x="1013" y="877"/>
                    <a:pt x="1013" y="877"/>
                    <a:pt x="1013" y="877"/>
                  </a:cubicBezTo>
                  <a:cubicBezTo>
                    <a:pt x="1013" y="876"/>
                    <a:pt x="1013" y="876"/>
                    <a:pt x="1013" y="876"/>
                  </a:cubicBezTo>
                  <a:cubicBezTo>
                    <a:pt x="1012" y="875"/>
                    <a:pt x="1012" y="875"/>
                    <a:pt x="1012" y="874"/>
                  </a:cubicBezTo>
                  <a:cubicBezTo>
                    <a:pt x="1012" y="873"/>
                    <a:pt x="1011" y="871"/>
                    <a:pt x="1011" y="870"/>
                  </a:cubicBezTo>
                  <a:cubicBezTo>
                    <a:pt x="1011" y="868"/>
                    <a:pt x="1010" y="867"/>
                    <a:pt x="1010" y="866"/>
                  </a:cubicBezTo>
                  <a:cubicBezTo>
                    <a:pt x="1010" y="864"/>
                    <a:pt x="1010" y="863"/>
                    <a:pt x="1010" y="861"/>
                  </a:cubicBezTo>
                  <a:cubicBezTo>
                    <a:pt x="1010" y="860"/>
                    <a:pt x="1010" y="859"/>
                    <a:pt x="1010" y="858"/>
                  </a:cubicBezTo>
                  <a:cubicBezTo>
                    <a:pt x="1016" y="855"/>
                    <a:pt x="1023" y="850"/>
                    <a:pt x="1024" y="844"/>
                  </a:cubicBezTo>
                  <a:cubicBezTo>
                    <a:pt x="1025" y="836"/>
                    <a:pt x="1017" y="831"/>
                    <a:pt x="1012" y="824"/>
                  </a:cubicBezTo>
                  <a:cubicBezTo>
                    <a:pt x="1006" y="836"/>
                    <a:pt x="988" y="850"/>
                    <a:pt x="1007" y="859"/>
                  </a:cubicBezTo>
                  <a:cubicBezTo>
                    <a:pt x="1007" y="859"/>
                    <a:pt x="1007" y="859"/>
                    <a:pt x="1007" y="859"/>
                  </a:cubicBezTo>
                  <a:cubicBezTo>
                    <a:pt x="1007" y="859"/>
                    <a:pt x="1006" y="859"/>
                    <a:pt x="1006" y="859"/>
                  </a:cubicBezTo>
                  <a:cubicBezTo>
                    <a:pt x="1007" y="859"/>
                    <a:pt x="1007" y="859"/>
                    <a:pt x="1007" y="859"/>
                  </a:cubicBezTo>
                  <a:cubicBezTo>
                    <a:pt x="1007" y="860"/>
                    <a:pt x="1007" y="861"/>
                    <a:pt x="1007" y="861"/>
                  </a:cubicBezTo>
                  <a:cubicBezTo>
                    <a:pt x="1007" y="863"/>
                    <a:pt x="1008" y="864"/>
                    <a:pt x="1008" y="866"/>
                  </a:cubicBezTo>
                  <a:cubicBezTo>
                    <a:pt x="1008" y="867"/>
                    <a:pt x="1008" y="869"/>
                    <a:pt x="1009" y="870"/>
                  </a:cubicBezTo>
                  <a:cubicBezTo>
                    <a:pt x="1009" y="872"/>
                    <a:pt x="1009" y="873"/>
                    <a:pt x="1010" y="875"/>
                  </a:cubicBezTo>
                  <a:cubicBezTo>
                    <a:pt x="1010" y="875"/>
                    <a:pt x="1010" y="876"/>
                    <a:pt x="1010" y="877"/>
                  </a:cubicBezTo>
                  <a:cubicBezTo>
                    <a:pt x="1010" y="877"/>
                    <a:pt x="1011" y="877"/>
                    <a:pt x="1011" y="878"/>
                  </a:cubicBezTo>
                  <a:cubicBezTo>
                    <a:pt x="1011" y="878"/>
                    <a:pt x="1011" y="878"/>
                    <a:pt x="1011" y="879"/>
                  </a:cubicBezTo>
                  <a:cubicBezTo>
                    <a:pt x="1011" y="879"/>
                    <a:pt x="1012" y="880"/>
                    <a:pt x="1012" y="880"/>
                  </a:cubicBezTo>
                  <a:cubicBezTo>
                    <a:pt x="1012" y="881"/>
                    <a:pt x="1012" y="881"/>
                    <a:pt x="1013" y="882"/>
                  </a:cubicBezTo>
                  <a:cubicBezTo>
                    <a:pt x="1013" y="882"/>
                    <a:pt x="1013" y="882"/>
                    <a:pt x="1013" y="883"/>
                  </a:cubicBezTo>
                  <a:cubicBezTo>
                    <a:pt x="1013" y="883"/>
                    <a:pt x="1013" y="883"/>
                    <a:pt x="1013" y="883"/>
                  </a:cubicBezTo>
                  <a:cubicBezTo>
                    <a:pt x="1014" y="884"/>
                    <a:pt x="1014" y="884"/>
                    <a:pt x="1014" y="885"/>
                  </a:cubicBezTo>
                  <a:cubicBezTo>
                    <a:pt x="1015" y="885"/>
                    <a:pt x="1015" y="885"/>
                    <a:pt x="1015" y="886"/>
                  </a:cubicBezTo>
                  <a:cubicBezTo>
                    <a:pt x="1015" y="886"/>
                    <a:pt x="1016" y="886"/>
                    <a:pt x="1016" y="886"/>
                  </a:cubicBezTo>
                  <a:cubicBezTo>
                    <a:pt x="1016" y="887"/>
                    <a:pt x="1017" y="887"/>
                    <a:pt x="1017" y="887"/>
                  </a:cubicBezTo>
                  <a:cubicBezTo>
                    <a:pt x="1015" y="886"/>
                    <a:pt x="1014" y="885"/>
                    <a:pt x="1012" y="884"/>
                  </a:cubicBezTo>
                  <a:cubicBezTo>
                    <a:pt x="1011" y="883"/>
                    <a:pt x="1010" y="882"/>
                    <a:pt x="1009" y="881"/>
                  </a:cubicBezTo>
                  <a:cubicBezTo>
                    <a:pt x="1008" y="880"/>
                    <a:pt x="1007" y="879"/>
                    <a:pt x="1006" y="879"/>
                  </a:cubicBezTo>
                  <a:cubicBezTo>
                    <a:pt x="1005" y="878"/>
                    <a:pt x="1004" y="877"/>
                    <a:pt x="1003" y="876"/>
                  </a:cubicBezTo>
                  <a:cubicBezTo>
                    <a:pt x="1000" y="873"/>
                    <a:pt x="1000" y="873"/>
                    <a:pt x="1000" y="873"/>
                  </a:cubicBezTo>
                  <a:cubicBezTo>
                    <a:pt x="995" y="870"/>
                    <a:pt x="992" y="866"/>
                    <a:pt x="988" y="862"/>
                  </a:cubicBezTo>
                  <a:cubicBezTo>
                    <a:pt x="980" y="855"/>
                    <a:pt x="973" y="847"/>
                    <a:pt x="966" y="839"/>
                  </a:cubicBezTo>
                  <a:cubicBezTo>
                    <a:pt x="959" y="832"/>
                    <a:pt x="952" y="825"/>
                    <a:pt x="946" y="818"/>
                  </a:cubicBezTo>
                  <a:cubicBezTo>
                    <a:pt x="939" y="811"/>
                    <a:pt x="933" y="805"/>
                    <a:pt x="926" y="800"/>
                  </a:cubicBezTo>
                  <a:cubicBezTo>
                    <a:pt x="923" y="797"/>
                    <a:pt x="920" y="794"/>
                    <a:pt x="917" y="792"/>
                  </a:cubicBezTo>
                  <a:cubicBezTo>
                    <a:pt x="916" y="791"/>
                    <a:pt x="914" y="790"/>
                    <a:pt x="913" y="789"/>
                  </a:cubicBezTo>
                  <a:cubicBezTo>
                    <a:pt x="911" y="788"/>
                    <a:pt x="910" y="787"/>
                    <a:pt x="908" y="786"/>
                  </a:cubicBezTo>
                  <a:cubicBezTo>
                    <a:pt x="902" y="783"/>
                    <a:pt x="897" y="780"/>
                    <a:pt x="893" y="778"/>
                  </a:cubicBezTo>
                  <a:cubicBezTo>
                    <a:pt x="891" y="778"/>
                    <a:pt x="889" y="777"/>
                    <a:pt x="887" y="776"/>
                  </a:cubicBezTo>
                  <a:cubicBezTo>
                    <a:pt x="885" y="775"/>
                    <a:pt x="884" y="775"/>
                    <a:pt x="882" y="775"/>
                  </a:cubicBezTo>
                  <a:cubicBezTo>
                    <a:pt x="880" y="774"/>
                    <a:pt x="879" y="773"/>
                    <a:pt x="879" y="773"/>
                  </a:cubicBezTo>
                  <a:cubicBezTo>
                    <a:pt x="879" y="773"/>
                    <a:pt x="880" y="774"/>
                    <a:pt x="882" y="775"/>
                  </a:cubicBezTo>
                  <a:cubicBezTo>
                    <a:pt x="883" y="775"/>
                    <a:pt x="885" y="776"/>
                    <a:pt x="886" y="777"/>
                  </a:cubicBezTo>
                  <a:cubicBezTo>
                    <a:pt x="888" y="778"/>
                    <a:pt x="890" y="779"/>
                    <a:pt x="892" y="780"/>
                  </a:cubicBezTo>
                  <a:cubicBezTo>
                    <a:pt x="896" y="782"/>
                    <a:pt x="901" y="785"/>
                    <a:pt x="907" y="789"/>
                  </a:cubicBezTo>
                  <a:cubicBezTo>
                    <a:pt x="908" y="790"/>
                    <a:pt x="909" y="791"/>
                    <a:pt x="911" y="792"/>
                  </a:cubicBezTo>
                  <a:cubicBezTo>
                    <a:pt x="912" y="793"/>
                    <a:pt x="913" y="794"/>
                    <a:pt x="915" y="795"/>
                  </a:cubicBezTo>
                  <a:cubicBezTo>
                    <a:pt x="916" y="796"/>
                    <a:pt x="916" y="797"/>
                    <a:pt x="917" y="797"/>
                  </a:cubicBezTo>
                  <a:cubicBezTo>
                    <a:pt x="918" y="798"/>
                    <a:pt x="919" y="798"/>
                    <a:pt x="919" y="799"/>
                  </a:cubicBezTo>
                  <a:cubicBezTo>
                    <a:pt x="921" y="800"/>
                    <a:pt x="922" y="801"/>
                    <a:pt x="924" y="803"/>
                  </a:cubicBezTo>
                  <a:cubicBezTo>
                    <a:pt x="924" y="803"/>
                    <a:pt x="924" y="803"/>
                    <a:pt x="924" y="803"/>
                  </a:cubicBezTo>
                  <a:cubicBezTo>
                    <a:pt x="924" y="803"/>
                    <a:pt x="924" y="803"/>
                    <a:pt x="924" y="803"/>
                  </a:cubicBezTo>
                  <a:cubicBezTo>
                    <a:pt x="923" y="802"/>
                    <a:pt x="921" y="802"/>
                    <a:pt x="920" y="802"/>
                  </a:cubicBezTo>
                  <a:cubicBezTo>
                    <a:pt x="919" y="802"/>
                    <a:pt x="918" y="801"/>
                    <a:pt x="917" y="801"/>
                  </a:cubicBezTo>
                  <a:cubicBezTo>
                    <a:pt x="915" y="801"/>
                    <a:pt x="914" y="801"/>
                    <a:pt x="913" y="801"/>
                  </a:cubicBezTo>
                  <a:cubicBezTo>
                    <a:pt x="913" y="801"/>
                    <a:pt x="912" y="801"/>
                    <a:pt x="912" y="801"/>
                  </a:cubicBezTo>
                  <a:cubicBezTo>
                    <a:pt x="912" y="800"/>
                    <a:pt x="912" y="800"/>
                    <a:pt x="912" y="800"/>
                  </a:cubicBezTo>
                  <a:cubicBezTo>
                    <a:pt x="897" y="791"/>
                    <a:pt x="884" y="796"/>
                    <a:pt x="868" y="803"/>
                  </a:cubicBezTo>
                  <a:cubicBezTo>
                    <a:pt x="866" y="800"/>
                    <a:pt x="863" y="797"/>
                    <a:pt x="860" y="794"/>
                  </a:cubicBezTo>
                  <a:cubicBezTo>
                    <a:pt x="855" y="804"/>
                    <a:pt x="839" y="817"/>
                    <a:pt x="855" y="822"/>
                  </a:cubicBezTo>
                  <a:cubicBezTo>
                    <a:pt x="855" y="822"/>
                    <a:pt x="855" y="822"/>
                    <a:pt x="855" y="823"/>
                  </a:cubicBezTo>
                  <a:cubicBezTo>
                    <a:pt x="854" y="823"/>
                    <a:pt x="854" y="823"/>
                    <a:pt x="853" y="823"/>
                  </a:cubicBezTo>
                  <a:cubicBezTo>
                    <a:pt x="855" y="823"/>
                    <a:pt x="855" y="823"/>
                    <a:pt x="855" y="823"/>
                  </a:cubicBezTo>
                  <a:cubicBezTo>
                    <a:pt x="855" y="823"/>
                    <a:pt x="855" y="824"/>
                    <a:pt x="855" y="825"/>
                  </a:cubicBezTo>
                  <a:cubicBezTo>
                    <a:pt x="855" y="826"/>
                    <a:pt x="855" y="827"/>
                    <a:pt x="855" y="828"/>
                  </a:cubicBezTo>
                  <a:cubicBezTo>
                    <a:pt x="855" y="829"/>
                    <a:pt x="855" y="831"/>
                    <a:pt x="855" y="832"/>
                  </a:cubicBezTo>
                  <a:cubicBezTo>
                    <a:pt x="856" y="833"/>
                    <a:pt x="856" y="834"/>
                    <a:pt x="856" y="835"/>
                  </a:cubicBezTo>
                  <a:cubicBezTo>
                    <a:pt x="856" y="836"/>
                    <a:pt x="857" y="836"/>
                    <a:pt x="857" y="837"/>
                  </a:cubicBezTo>
                  <a:cubicBezTo>
                    <a:pt x="857" y="837"/>
                    <a:pt x="857" y="837"/>
                    <a:pt x="857" y="838"/>
                  </a:cubicBezTo>
                  <a:cubicBezTo>
                    <a:pt x="857" y="838"/>
                    <a:pt x="857" y="838"/>
                    <a:pt x="857" y="838"/>
                  </a:cubicBezTo>
                  <a:cubicBezTo>
                    <a:pt x="857" y="839"/>
                    <a:pt x="858" y="839"/>
                    <a:pt x="858" y="840"/>
                  </a:cubicBezTo>
                  <a:cubicBezTo>
                    <a:pt x="858" y="840"/>
                    <a:pt x="858" y="841"/>
                    <a:pt x="858" y="841"/>
                  </a:cubicBezTo>
                  <a:cubicBezTo>
                    <a:pt x="858" y="841"/>
                    <a:pt x="859" y="841"/>
                    <a:pt x="859" y="841"/>
                  </a:cubicBezTo>
                  <a:cubicBezTo>
                    <a:pt x="859" y="842"/>
                    <a:pt x="859" y="842"/>
                    <a:pt x="859" y="842"/>
                  </a:cubicBezTo>
                  <a:cubicBezTo>
                    <a:pt x="859" y="842"/>
                    <a:pt x="859" y="842"/>
                    <a:pt x="859" y="843"/>
                  </a:cubicBezTo>
                  <a:cubicBezTo>
                    <a:pt x="858" y="842"/>
                    <a:pt x="857" y="842"/>
                    <a:pt x="856" y="841"/>
                  </a:cubicBezTo>
                  <a:cubicBezTo>
                    <a:pt x="856" y="841"/>
                    <a:pt x="856" y="841"/>
                    <a:pt x="855" y="840"/>
                  </a:cubicBezTo>
                  <a:cubicBezTo>
                    <a:pt x="854" y="840"/>
                    <a:pt x="853" y="839"/>
                    <a:pt x="853" y="839"/>
                  </a:cubicBezTo>
                  <a:cubicBezTo>
                    <a:pt x="852" y="838"/>
                    <a:pt x="851" y="837"/>
                    <a:pt x="850" y="837"/>
                  </a:cubicBezTo>
                  <a:cubicBezTo>
                    <a:pt x="848" y="835"/>
                    <a:pt x="848" y="835"/>
                    <a:pt x="848" y="835"/>
                  </a:cubicBezTo>
                  <a:cubicBezTo>
                    <a:pt x="844" y="832"/>
                    <a:pt x="841" y="829"/>
                    <a:pt x="838" y="827"/>
                  </a:cubicBezTo>
                  <a:cubicBezTo>
                    <a:pt x="832" y="821"/>
                    <a:pt x="826" y="815"/>
                    <a:pt x="820" y="810"/>
                  </a:cubicBezTo>
                  <a:cubicBezTo>
                    <a:pt x="815" y="804"/>
                    <a:pt x="809" y="799"/>
                    <a:pt x="804" y="794"/>
                  </a:cubicBezTo>
                  <a:cubicBezTo>
                    <a:pt x="803" y="793"/>
                    <a:pt x="803" y="792"/>
                    <a:pt x="802" y="792"/>
                  </a:cubicBezTo>
                  <a:cubicBezTo>
                    <a:pt x="807" y="789"/>
                    <a:pt x="812" y="786"/>
                    <a:pt x="817" y="781"/>
                  </a:cubicBezTo>
                  <a:cubicBezTo>
                    <a:pt x="816" y="781"/>
                    <a:pt x="816" y="781"/>
                    <a:pt x="816" y="782"/>
                  </a:cubicBezTo>
                  <a:cubicBezTo>
                    <a:pt x="816" y="783"/>
                    <a:pt x="816" y="785"/>
                    <a:pt x="815" y="786"/>
                  </a:cubicBezTo>
                  <a:cubicBezTo>
                    <a:pt x="815" y="788"/>
                    <a:pt x="815" y="789"/>
                    <a:pt x="814" y="791"/>
                  </a:cubicBezTo>
                  <a:cubicBezTo>
                    <a:pt x="814" y="792"/>
                    <a:pt x="814" y="794"/>
                    <a:pt x="814" y="795"/>
                  </a:cubicBezTo>
                  <a:cubicBezTo>
                    <a:pt x="814" y="797"/>
                    <a:pt x="814" y="798"/>
                    <a:pt x="814" y="799"/>
                  </a:cubicBezTo>
                  <a:cubicBezTo>
                    <a:pt x="814" y="799"/>
                    <a:pt x="814" y="800"/>
                    <a:pt x="814" y="800"/>
                  </a:cubicBezTo>
                  <a:cubicBezTo>
                    <a:pt x="814" y="800"/>
                    <a:pt x="814" y="800"/>
                    <a:pt x="815" y="801"/>
                  </a:cubicBezTo>
                  <a:cubicBezTo>
                    <a:pt x="815" y="801"/>
                    <a:pt x="815" y="802"/>
                    <a:pt x="815" y="802"/>
                  </a:cubicBezTo>
                  <a:cubicBezTo>
                    <a:pt x="815" y="803"/>
                    <a:pt x="816" y="803"/>
                    <a:pt x="816" y="803"/>
                  </a:cubicBezTo>
                  <a:cubicBezTo>
                    <a:pt x="816" y="804"/>
                    <a:pt x="816" y="804"/>
                    <a:pt x="816" y="804"/>
                  </a:cubicBezTo>
                  <a:cubicBezTo>
                    <a:pt x="817" y="805"/>
                    <a:pt x="817" y="805"/>
                    <a:pt x="817" y="805"/>
                  </a:cubicBezTo>
                  <a:cubicBezTo>
                    <a:pt x="817" y="806"/>
                    <a:pt x="818" y="806"/>
                    <a:pt x="818" y="806"/>
                  </a:cubicBezTo>
                  <a:cubicBezTo>
                    <a:pt x="818" y="806"/>
                    <a:pt x="818" y="806"/>
                    <a:pt x="817" y="805"/>
                  </a:cubicBezTo>
                  <a:cubicBezTo>
                    <a:pt x="817" y="805"/>
                    <a:pt x="817" y="804"/>
                    <a:pt x="817" y="804"/>
                  </a:cubicBezTo>
                  <a:cubicBezTo>
                    <a:pt x="817" y="803"/>
                    <a:pt x="817" y="802"/>
                    <a:pt x="817" y="802"/>
                  </a:cubicBezTo>
                  <a:cubicBezTo>
                    <a:pt x="817" y="801"/>
                    <a:pt x="817" y="801"/>
                    <a:pt x="817" y="800"/>
                  </a:cubicBezTo>
                  <a:cubicBezTo>
                    <a:pt x="817" y="800"/>
                    <a:pt x="816" y="799"/>
                    <a:pt x="816" y="799"/>
                  </a:cubicBezTo>
                  <a:cubicBezTo>
                    <a:pt x="816" y="797"/>
                    <a:pt x="816" y="796"/>
                    <a:pt x="816" y="795"/>
                  </a:cubicBezTo>
                  <a:cubicBezTo>
                    <a:pt x="816" y="794"/>
                    <a:pt x="816" y="792"/>
                    <a:pt x="816" y="791"/>
                  </a:cubicBezTo>
                  <a:cubicBezTo>
                    <a:pt x="817" y="788"/>
                    <a:pt x="817" y="785"/>
                    <a:pt x="818" y="782"/>
                  </a:cubicBezTo>
                  <a:cubicBezTo>
                    <a:pt x="819" y="780"/>
                    <a:pt x="819" y="779"/>
                    <a:pt x="820" y="778"/>
                  </a:cubicBezTo>
                  <a:cubicBezTo>
                    <a:pt x="832" y="764"/>
                    <a:pt x="842" y="744"/>
                    <a:pt x="861" y="733"/>
                  </a:cubicBezTo>
                  <a:cubicBezTo>
                    <a:pt x="879" y="722"/>
                    <a:pt x="947" y="708"/>
                    <a:pt x="986" y="706"/>
                  </a:cubicBezTo>
                  <a:close/>
                  <a:moveTo>
                    <a:pt x="1008" y="912"/>
                  </a:moveTo>
                  <a:cubicBezTo>
                    <a:pt x="1008" y="912"/>
                    <a:pt x="1008" y="912"/>
                    <a:pt x="1008" y="913"/>
                  </a:cubicBezTo>
                  <a:cubicBezTo>
                    <a:pt x="1007" y="913"/>
                    <a:pt x="1007" y="913"/>
                    <a:pt x="1007" y="913"/>
                  </a:cubicBezTo>
                  <a:cubicBezTo>
                    <a:pt x="1005" y="913"/>
                    <a:pt x="1003" y="912"/>
                    <a:pt x="1002" y="912"/>
                  </a:cubicBezTo>
                  <a:cubicBezTo>
                    <a:pt x="1003" y="912"/>
                    <a:pt x="1003" y="912"/>
                    <a:pt x="1004" y="912"/>
                  </a:cubicBezTo>
                  <a:cubicBezTo>
                    <a:pt x="1006" y="912"/>
                    <a:pt x="1007" y="912"/>
                    <a:pt x="1009" y="912"/>
                  </a:cubicBezTo>
                  <a:cubicBezTo>
                    <a:pt x="1009" y="912"/>
                    <a:pt x="1009" y="912"/>
                    <a:pt x="1008" y="912"/>
                  </a:cubicBezTo>
                  <a:close/>
                  <a:moveTo>
                    <a:pt x="1004" y="909"/>
                  </a:moveTo>
                  <a:cubicBezTo>
                    <a:pt x="1001" y="909"/>
                    <a:pt x="998" y="910"/>
                    <a:pt x="995" y="910"/>
                  </a:cubicBezTo>
                  <a:cubicBezTo>
                    <a:pt x="993" y="909"/>
                    <a:pt x="990" y="908"/>
                    <a:pt x="987" y="907"/>
                  </a:cubicBezTo>
                  <a:cubicBezTo>
                    <a:pt x="987" y="906"/>
                    <a:pt x="987" y="906"/>
                    <a:pt x="987" y="905"/>
                  </a:cubicBezTo>
                  <a:cubicBezTo>
                    <a:pt x="986" y="905"/>
                    <a:pt x="986" y="905"/>
                    <a:pt x="986" y="905"/>
                  </a:cubicBezTo>
                  <a:cubicBezTo>
                    <a:pt x="986" y="905"/>
                    <a:pt x="986" y="904"/>
                    <a:pt x="986" y="904"/>
                  </a:cubicBezTo>
                  <a:cubicBezTo>
                    <a:pt x="985" y="903"/>
                    <a:pt x="984" y="902"/>
                    <a:pt x="983" y="902"/>
                  </a:cubicBezTo>
                  <a:cubicBezTo>
                    <a:pt x="982" y="901"/>
                    <a:pt x="981" y="900"/>
                    <a:pt x="981" y="899"/>
                  </a:cubicBezTo>
                  <a:cubicBezTo>
                    <a:pt x="979" y="897"/>
                    <a:pt x="977" y="894"/>
                    <a:pt x="975" y="892"/>
                  </a:cubicBezTo>
                  <a:cubicBezTo>
                    <a:pt x="974" y="892"/>
                    <a:pt x="974" y="892"/>
                    <a:pt x="974" y="892"/>
                  </a:cubicBezTo>
                  <a:cubicBezTo>
                    <a:pt x="974" y="891"/>
                    <a:pt x="974" y="891"/>
                    <a:pt x="974" y="891"/>
                  </a:cubicBezTo>
                  <a:cubicBezTo>
                    <a:pt x="979" y="874"/>
                    <a:pt x="958" y="867"/>
                    <a:pt x="945" y="871"/>
                  </a:cubicBezTo>
                  <a:cubicBezTo>
                    <a:pt x="952" y="879"/>
                    <a:pt x="958" y="897"/>
                    <a:pt x="972" y="893"/>
                  </a:cubicBezTo>
                  <a:cubicBezTo>
                    <a:pt x="972" y="893"/>
                    <a:pt x="973" y="893"/>
                    <a:pt x="973" y="894"/>
                  </a:cubicBezTo>
                  <a:cubicBezTo>
                    <a:pt x="975" y="896"/>
                    <a:pt x="977" y="898"/>
                    <a:pt x="979" y="900"/>
                  </a:cubicBezTo>
                  <a:cubicBezTo>
                    <a:pt x="980" y="901"/>
                    <a:pt x="981" y="902"/>
                    <a:pt x="982" y="903"/>
                  </a:cubicBezTo>
                  <a:cubicBezTo>
                    <a:pt x="982" y="904"/>
                    <a:pt x="983" y="904"/>
                    <a:pt x="983" y="905"/>
                  </a:cubicBezTo>
                  <a:cubicBezTo>
                    <a:pt x="966" y="898"/>
                    <a:pt x="948" y="889"/>
                    <a:pt x="929" y="880"/>
                  </a:cubicBezTo>
                  <a:cubicBezTo>
                    <a:pt x="927" y="879"/>
                    <a:pt x="924" y="878"/>
                    <a:pt x="922" y="877"/>
                  </a:cubicBezTo>
                  <a:cubicBezTo>
                    <a:pt x="922" y="876"/>
                    <a:pt x="922" y="876"/>
                    <a:pt x="922" y="876"/>
                  </a:cubicBezTo>
                  <a:cubicBezTo>
                    <a:pt x="922" y="875"/>
                    <a:pt x="922" y="873"/>
                    <a:pt x="922" y="872"/>
                  </a:cubicBezTo>
                  <a:cubicBezTo>
                    <a:pt x="921" y="869"/>
                    <a:pt x="921" y="866"/>
                    <a:pt x="921" y="863"/>
                  </a:cubicBezTo>
                  <a:cubicBezTo>
                    <a:pt x="921" y="860"/>
                    <a:pt x="921" y="856"/>
                    <a:pt x="921" y="854"/>
                  </a:cubicBezTo>
                  <a:cubicBezTo>
                    <a:pt x="921" y="852"/>
                    <a:pt x="921" y="851"/>
                    <a:pt x="921" y="849"/>
                  </a:cubicBezTo>
                  <a:cubicBezTo>
                    <a:pt x="921" y="848"/>
                    <a:pt x="921" y="847"/>
                    <a:pt x="921" y="845"/>
                  </a:cubicBezTo>
                  <a:cubicBezTo>
                    <a:pt x="921" y="845"/>
                    <a:pt x="921" y="845"/>
                    <a:pt x="921" y="845"/>
                  </a:cubicBezTo>
                  <a:cubicBezTo>
                    <a:pt x="921" y="844"/>
                    <a:pt x="921" y="844"/>
                    <a:pt x="921" y="844"/>
                  </a:cubicBezTo>
                  <a:cubicBezTo>
                    <a:pt x="921" y="844"/>
                    <a:pt x="922" y="844"/>
                    <a:pt x="922" y="843"/>
                  </a:cubicBezTo>
                  <a:cubicBezTo>
                    <a:pt x="922" y="843"/>
                    <a:pt x="922" y="843"/>
                    <a:pt x="922" y="843"/>
                  </a:cubicBezTo>
                  <a:cubicBezTo>
                    <a:pt x="922" y="842"/>
                    <a:pt x="922" y="842"/>
                    <a:pt x="922" y="842"/>
                  </a:cubicBezTo>
                  <a:cubicBezTo>
                    <a:pt x="922" y="842"/>
                    <a:pt x="922" y="842"/>
                    <a:pt x="922" y="842"/>
                  </a:cubicBezTo>
                  <a:cubicBezTo>
                    <a:pt x="922" y="841"/>
                    <a:pt x="923" y="841"/>
                    <a:pt x="923" y="840"/>
                  </a:cubicBezTo>
                  <a:cubicBezTo>
                    <a:pt x="923" y="839"/>
                    <a:pt x="923" y="839"/>
                    <a:pt x="923" y="838"/>
                  </a:cubicBezTo>
                  <a:cubicBezTo>
                    <a:pt x="923" y="837"/>
                    <a:pt x="923" y="837"/>
                    <a:pt x="923" y="836"/>
                  </a:cubicBezTo>
                  <a:cubicBezTo>
                    <a:pt x="923" y="835"/>
                    <a:pt x="923" y="834"/>
                    <a:pt x="923" y="834"/>
                  </a:cubicBezTo>
                  <a:cubicBezTo>
                    <a:pt x="923" y="834"/>
                    <a:pt x="923" y="834"/>
                    <a:pt x="923" y="833"/>
                  </a:cubicBezTo>
                  <a:cubicBezTo>
                    <a:pt x="924" y="833"/>
                    <a:pt x="924" y="833"/>
                    <a:pt x="924" y="833"/>
                  </a:cubicBezTo>
                  <a:cubicBezTo>
                    <a:pt x="928" y="823"/>
                    <a:pt x="924" y="816"/>
                    <a:pt x="919" y="809"/>
                  </a:cubicBezTo>
                  <a:cubicBezTo>
                    <a:pt x="913" y="817"/>
                    <a:pt x="916" y="826"/>
                    <a:pt x="921" y="832"/>
                  </a:cubicBezTo>
                  <a:cubicBezTo>
                    <a:pt x="921" y="833"/>
                    <a:pt x="921" y="833"/>
                    <a:pt x="921" y="834"/>
                  </a:cubicBezTo>
                  <a:cubicBezTo>
                    <a:pt x="921" y="835"/>
                    <a:pt x="921" y="835"/>
                    <a:pt x="921" y="836"/>
                  </a:cubicBezTo>
                  <a:cubicBezTo>
                    <a:pt x="921" y="837"/>
                    <a:pt x="921" y="837"/>
                    <a:pt x="921" y="838"/>
                  </a:cubicBezTo>
                  <a:cubicBezTo>
                    <a:pt x="921" y="839"/>
                    <a:pt x="921" y="839"/>
                    <a:pt x="921" y="840"/>
                  </a:cubicBezTo>
                  <a:cubicBezTo>
                    <a:pt x="921" y="840"/>
                    <a:pt x="921" y="840"/>
                    <a:pt x="921" y="841"/>
                  </a:cubicBezTo>
                  <a:cubicBezTo>
                    <a:pt x="921" y="840"/>
                    <a:pt x="921" y="840"/>
                    <a:pt x="921" y="840"/>
                  </a:cubicBezTo>
                  <a:cubicBezTo>
                    <a:pt x="920" y="838"/>
                    <a:pt x="920" y="838"/>
                    <a:pt x="920" y="838"/>
                  </a:cubicBezTo>
                  <a:cubicBezTo>
                    <a:pt x="920" y="838"/>
                    <a:pt x="920" y="838"/>
                    <a:pt x="920" y="840"/>
                  </a:cubicBezTo>
                  <a:cubicBezTo>
                    <a:pt x="920" y="840"/>
                    <a:pt x="919" y="841"/>
                    <a:pt x="919" y="842"/>
                  </a:cubicBezTo>
                  <a:cubicBezTo>
                    <a:pt x="919" y="843"/>
                    <a:pt x="919" y="843"/>
                    <a:pt x="919" y="844"/>
                  </a:cubicBezTo>
                  <a:cubicBezTo>
                    <a:pt x="919" y="844"/>
                    <a:pt x="919" y="844"/>
                    <a:pt x="919" y="845"/>
                  </a:cubicBezTo>
                  <a:cubicBezTo>
                    <a:pt x="919" y="845"/>
                    <a:pt x="919" y="845"/>
                    <a:pt x="919" y="846"/>
                  </a:cubicBezTo>
                  <a:cubicBezTo>
                    <a:pt x="919" y="847"/>
                    <a:pt x="919" y="848"/>
                    <a:pt x="919" y="849"/>
                  </a:cubicBezTo>
                  <a:cubicBezTo>
                    <a:pt x="919" y="851"/>
                    <a:pt x="919" y="852"/>
                    <a:pt x="919" y="854"/>
                  </a:cubicBezTo>
                  <a:cubicBezTo>
                    <a:pt x="919" y="857"/>
                    <a:pt x="919" y="860"/>
                    <a:pt x="919" y="863"/>
                  </a:cubicBezTo>
                  <a:cubicBezTo>
                    <a:pt x="919" y="866"/>
                    <a:pt x="919" y="869"/>
                    <a:pt x="920" y="872"/>
                  </a:cubicBezTo>
                  <a:cubicBezTo>
                    <a:pt x="920" y="873"/>
                    <a:pt x="920" y="874"/>
                    <a:pt x="920" y="875"/>
                  </a:cubicBezTo>
                  <a:cubicBezTo>
                    <a:pt x="900" y="865"/>
                    <a:pt x="882" y="853"/>
                    <a:pt x="862" y="844"/>
                  </a:cubicBezTo>
                  <a:cubicBezTo>
                    <a:pt x="862" y="843"/>
                    <a:pt x="861" y="843"/>
                    <a:pt x="861" y="843"/>
                  </a:cubicBezTo>
                  <a:cubicBezTo>
                    <a:pt x="861" y="843"/>
                    <a:pt x="861" y="842"/>
                    <a:pt x="861" y="842"/>
                  </a:cubicBezTo>
                  <a:cubicBezTo>
                    <a:pt x="861" y="842"/>
                    <a:pt x="861" y="841"/>
                    <a:pt x="861" y="841"/>
                  </a:cubicBezTo>
                  <a:cubicBezTo>
                    <a:pt x="861" y="841"/>
                    <a:pt x="861" y="841"/>
                    <a:pt x="861" y="840"/>
                  </a:cubicBezTo>
                  <a:cubicBezTo>
                    <a:pt x="860" y="840"/>
                    <a:pt x="860" y="840"/>
                    <a:pt x="860" y="840"/>
                  </a:cubicBezTo>
                  <a:cubicBezTo>
                    <a:pt x="860" y="840"/>
                    <a:pt x="860" y="839"/>
                    <a:pt x="860" y="839"/>
                  </a:cubicBezTo>
                  <a:cubicBezTo>
                    <a:pt x="860" y="838"/>
                    <a:pt x="859" y="838"/>
                    <a:pt x="859" y="837"/>
                  </a:cubicBezTo>
                  <a:cubicBezTo>
                    <a:pt x="859" y="837"/>
                    <a:pt x="859" y="837"/>
                    <a:pt x="859" y="837"/>
                  </a:cubicBezTo>
                  <a:cubicBezTo>
                    <a:pt x="859" y="836"/>
                    <a:pt x="859" y="836"/>
                    <a:pt x="859" y="836"/>
                  </a:cubicBezTo>
                  <a:cubicBezTo>
                    <a:pt x="859" y="835"/>
                    <a:pt x="858" y="835"/>
                    <a:pt x="858" y="834"/>
                  </a:cubicBezTo>
                  <a:cubicBezTo>
                    <a:pt x="858" y="833"/>
                    <a:pt x="858" y="832"/>
                    <a:pt x="857" y="831"/>
                  </a:cubicBezTo>
                  <a:cubicBezTo>
                    <a:pt x="857" y="830"/>
                    <a:pt x="857" y="829"/>
                    <a:pt x="857" y="828"/>
                  </a:cubicBezTo>
                  <a:cubicBezTo>
                    <a:pt x="857" y="827"/>
                    <a:pt x="857" y="826"/>
                    <a:pt x="857" y="824"/>
                  </a:cubicBezTo>
                  <a:cubicBezTo>
                    <a:pt x="857" y="823"/>
                    <a:pt x="857" y="823"/>
                    <a:pt x="857" y="822"/>
                  </a:cubicBezTo>
                  <a:cubicBezTo>
                    <a:pt x="862" y="819"/>
                    <a:pt x="868" y="814"/>
                    <a:pt x="870" y="809"/>
                  </a:cubicBezTo>
                  <a:cubicBezTo>
                    <a:pt x="870" y="808"/>
                    <a:pt x="870" y="807"/>
                    <a:pt x="870" y="806"/>
                  </a:cubicBezTo>
                  <a:cubicBezTo>
                    <a:pt x="882" y="814"/>
                    <a:pt x="896" y="811"/>
                    <a:pt x="909" y="804"/>
                  </a:cubicBezTo>
                  <a:cubicBezTo>
                    <a:pt x="910" y="804"/>
                    <a:pt x="911" y="804"/>
                    <a:pt x="912" y="804"/>
                  </a:cubicBezTo>
                  <a:cubicBezTo>
                    <a:pt x="914" y="804"/>
                    <a:pt x="915" y="804"/>
                    <a:pt x="916" y="804"/>
                  </a:cubicBezTo>
                  <a:cubicBezTo>
                    <a:pt x="917" y="805"/>
                    <a:pt x="918" y="805"/>
                    <a:pt x="920" y="805"/>
                  </a:cubicBezTo>
                  <a:cubicBezTo>
                    <a:pt x="921" y="805"/>
                    <a:pt x="922" y="806"/>
                    <a:pt x="923" y="806"/>
                  </a:cubicBezTo>
                  <a:cubicBezTo>
                    <a:pt x="924" y="806"/>
                    <a:pt x="925" y="806"/>
                    <a:pt x="926" y="807"/>
                  </a:cubicBezTo>
                  <a:cubicBezTo>
                    <a:pt x="926" y="807"/>
                    <a:pt x="926" y="807"/>
                    <a:pt x="926" y="807"/>
                  </a:cubicBezTo>
                  <a:cubicBezTo>
                    <a:pt x="926" y="807"/>
                    <a:pt x="927" y="807"/>
                    <a:pt x="927" y="807"/>
                  </a:cubicBezTo>
                  <a:cubicBezTo>
                    <a:pt x="927" y="807"/>
                    <a:pt x="928" y="807"/>
                    <a:pt x="928" y="807"/>
                  </a:cubicBezTo>
                  <a:cubicBezTo>
                    <a:pt x="928" y="807"/>
                    <a:pt x="929" y="807"/>
                    <a:pt x="929" y="807"/>
                  </a:cubicBezTo>
                  <a:cubicBezTo>
                    <a:pt x="933" y="811"/>
                    <a:pt x="938" y="816"/>
                    <a:pt x="943" y="821"/>
                  </a:cubicBezTo>
                  <a:cubicBezTo>
                    <a:pt x="949" y="827"/>
                    <a:pt x="956" y="835"/>
                    <a:pt x="963" y="842"/>
                  </a:cubicBezTo>
                  <a:cubicBezTo>
                    <a:pt x="970" y="850"/>
                    <a:pt x="977" y="857"/>
                    <a:pt x="985" y="865"/>
                  </a:cubicBezTo>
                  <a:cubicBezTo>
                    <a:pt x="989" y="869"/>
                    <a:pt x="993" y="873"/>
                    <a:pt x="997" y="876"/>
                  </a:cubicBezTo>
                  <a:cubicBezTo>
                    <a:pt x="1000" y="879"/>
                    <a:pt x="1000" y="879"/>
                    <a:pt x="1000" y="879"/>
                  </a:cubicBezTo>
                  <a:cubicBezTo>
                    <a:pt x="1001" y="880"/>
                    <a:pt x="1002" y="881"/>
                    <a:pt x="1003" y="882"/>
                  </a:cubicBezTo>
                  <a:cubicBezTo>
                    <a:pt x="1004" y="882"/>
                    <a:pt x="1005" y="883"/>
                    <a:pt x="1006" y="884"/>
                  </a:cubicBezTo>
                  <a:cubicBezTo>
                    <a:pt x="1007" y="885"/>
                    <a:pt x="1008" y="886"/>
                    <a:pt x="1010" y="887"/>
                  </a:cubicBezTo>
                  <a:cubicBezTo>
                    <a:pt x="1018" y="893"/>
                    <a:pt x="1028" y="899"/>
                    <a:pt x="1037" y="905"/>
                  </a:cubicBezTo>
                  <a:cubicBezTo>
                    <a:pt x="1039" y="907"/>
                    <a:pt x="1042" y="909"/>
                    <a:pt x="1044" y="910"/>
                  </a:cubicBezTo>
                  <a:cubicBezTo>
                    <a:pt x="1044" y="910"/>
                    <a:pt x="1044" y="910"/>
                    <a:pt x="1043" y="910"/>
                  </a:cubicBezTo>
                  <a:cubicBezTo>
                    <a:pt x="1043" y="910"/>
                    <a:pt x="1042" y="910"/>
                    <a:pt x="1042" y="910"/>
                  </a:cubicBezTo>
                  <a:cubicBezTo>
                    <a:pt x="1041" y="910"/>
                    <a:pt x="1040" y="910"/>
                    <a:pt x="1039" y="909"/>
                  </a:cubicBezTo>
                  <a:cubicBezTo>
                    <a:pt x="1038" y="909"/>
                    <a:pt x="1038" y="909"/>
                    <a:pt x="1037" y="909"/>
                  </a:cubicBezTo>
                  <a:cubicBezTo>
                    <a:pt x="1036" y="909"/>
                    <a:pt x="1036" y="909"/>
                    <a:pt x="1035" y="909"/>
                  </a:cubicBezTo>
                  <a:cubicBezTo>
                    <a:pt x="1035" y="909"/>
                    <a:pt x="1034" y="909"/>
                    <a:pt x="1034" y="909"/>
                  </a:cubicBezTo>
                  <a:cubicBezTo>
                    <a:pt x="1032" y="909"/>
                    <a:pt x="1029" y="909"/>
                    <a:pt x="1027" y="909"/>
                  </a:cubicBezTo>
                  <a:cubicBezTo>
                    <a:pt x="1025" y="909"/>
                    <a:pt x="1022" y="909"/>
                    <a:pt x="1020" y="909"/>
                  </a:cubicBezTo>
                  <a:cubicBezTo>
                    <a:pt x="1015" y="909"/>
                    <a:pt x="1009" y="909"/>
                    <a:pt x="1004" y="909"/>
                  </a:cubicBezTo>
                  <a:close/>
                  <a:moveTo>
                    <a:pt x="820" y="757"/>
                  </a:moveTo>
                  <a:cubicBezTo>
                    <a:pt x="820" y="756"/>
                    <a:pt x="819" y="756"/>
                    <a:pt x="819" y="755"/>
                  </a:cubicBezTo>
                  <a:cubicBezTo>
                    <a:pt x="818" y="754"/>
                    <a:pt x="818" y="754"/>
                    <a:pt x="818" y="753"/>
                  </a:cubicBezTo>
                  <a:cubicBezTo>
                    <a:pt x="818" y="753"/>
                    <a:pt x="818" y="753"/>
                    <a:pt x="818" y="753"/>
                  </a:cubicBezTo>
                  <a:cubicBezTo>
                    <a:pt x="817" y="753"/>
                    <a:pt x="817" y="753"/>
                    <a:pt x="817" y="753"/>
                  </a:cubicBezTo>
                  <a:cubicBezTo>
                    <a:pt x="823" y="742"/>
                    <a:pt x="815" y="739"/>
                    <a:pt x="808" y="735"/>
                  </a:cubicBezTo>
                  <a:cubicBezTo>
                    <a:pt x="813" y="734"/>
                    <a:pt x="819" y="733"/>
                    <a:pt x="826" y="732"/>
                  </a:cubicBezTo>
                  <a:cubicBezTo>
                    <a:pt x="826" y="740"/>
                    <a:pt x="824" y="749"/>
                    <a:pt x="821" y="758"/>
                  </a:cubicBezTo>
                  <a:cubicBezTo>
                    <a:pt x="820" y="758"/>
                    <a:pt x="820" y="757"/>
                    <a:pt x="820" y="757"/>
                  </a:cubicBezTo>
                  <a:close/>
                  <a:moveTo>
                    <a:pt x="700" y="747"/>
                  </a:moveTo>
                  <a:cubicBezTo>
                    <a:pt x="701" y="747"/>
                    <a:pt x="701" y="746"/>
                    <a:pt x="702" y="745"/>
                  </a:cubicBezTo>
                  <a:cubicBezTo>
                    <a:pt x="702" y="744"/>
                    <a:pt x="703" y="743"/>
                    <a:pt x="703" y="742"/>
                  </a:cubicBezTo>
                  <a:cubicBezTo>
                    <a:pt x="704" y="741"/>
                    <a:pt x="704" y="741"/>
                    <a:pt x="705" y="740"/>
                  </a:cubicBezTo>
                  <a:cubicBezTo>
                    <a:pt x="705" y="739"/>
                    <a:pt x="705" y="738"/>
                    <a:pt x="706" y="737"/>
                  </a:cubicBezTo>
                  <a:cubicBezTo>
                    <a:pt x="708" y="733"/>
                    <a:pt x="709" y="729"/>
                    <a:pt x="710" y="725"/>
                  </a:cubicBezTo>
                  <a:cubicBezTo>
                    <a:pt x="710" y="725"/>
                    <a:pt x="710" y="724"/>
                    <a:pt x="710" y="724"/>
                  </a:cubicBezTo>
                  <a:cubicBezTo>
                    <a:pt x="710" y="722"/>
                    <a:pt x="710" y="722"/>
                    <a:pt x="710" y="722"/>
                  </a:cubicBezTo>
                  <a:cubicBezTo>
                    <a:pt x="711" y="721"/>
                    <a:pt x="711" y="720"/>
                    <a:pt x="711" y="719"/>
                  </a:cubicBezTo>
                  <a:cubicBezTo>
                    <a:pt x="711" y="718"/>
                    <a:pt x="711" y="717"/>
                    <a:pt x="711" y="716"/>
                  </a:cubicBezTo>
                  <a:cubicBezTo>
                    <a:pt x="712" y="716"/>
                    <a:pt x="712" y="715"/>
                    <a:pt x="712" y="714"/>
                  </a:cubicBezTo>
                  <a:cubicBezTo>
                    <a:pt x="712" y="710"/>
                    <a:pt x="712" y="706"/>
                    <a:pt x="712" y="702"/>
                  </a:cubicBezTo>
                  <a:cubicBezTo>
                    <a:pt x="712" y="701"/>
                    <a:pt x="712" y="699"/>
                    <a:pt x="711" y="697"/>
                  </a:cubicBezTo>
                  <a:cubicBezTo>
                    <a:pt x="711" y="696"/>
                    <a:pt x="711" y="695"/>
                    <a:pt x="711" y="695"/>
                  </a:cubicBezTo>
                  <a:cubicBezTo>
                    <a:pt x="711" y="694"/>
                    <a:pt x="711" y="694"/>
                    <a:pt x="711" y="694"/>
                  </a:cubicBezTo>
                  <a:cubicBezTo>
                    <a:pt x="711" y="694"/>
                    <a:pt x="711" y="694"/>
                    <a:pt x="711" y="694"/>
                  </a:cubicBezTo>
                  <a:cubicBezTo>
                    <a:pt x="711" y="693"/>
                    <a:pt x="712" y="692"/>
                    <a:pt x="712" y="692"/>
                  </a:cubicBezTo>
                  <a:cubicBezTo>
                    <a:pt x="712" y="691"/>
                    <a:pt x="713" y="690"/>
                    <a:pt x="713" y="689"/>
                  </a:cubicBezTo>
                  <a:cubicBezTo>
                    <a:pt x="714" y="688"/>
                    <a:pt x="714" y="687"/>
                    <a:pt x="715" y="686"/>
                  </a:cubicBezTo>
                  <a:cubicBezTo>
                    <a:pt x="715" y="685"/>
                    <a:pt x="716" y="684"/>
                    <a:pt x="717" y="683"/>
                  </a:cubicBezTo>
                  <a:cubicBezTo>
                    <a:pt x="717" y="682"/>
                    <a:pt x="718" y="681"/>
                    <a:pt x="718" y="680"/>
                  </a:cubicBezTo>
                  <a:cubicBezTo>
                    <a:pt x="719" y="680"/>
                    <a:pt x="719" y="680"/>
                    <a:pt x="719" y="680"/>
                  </a:cubicBezTo>
                  <a:cubicBezTo>
                    <a:pt x="724" y="679"/>
                    <a:pt x="728" y="679"/>
                    <a:pt x="731" y="677"/>
                  </a:cubicBezTo>
                  <a:cubicBezTo>
                    <a:pt x="735" y="678"/>
                    <a:pt x="740" y="676"/>
                    <a:pt x="742" y="673"/>
                  </a:cubicBezTo>
                  <a:cubicBezTo>
                    <a:pt x="742" y="673"/>
                    <a:pt x="742" y="673"/>
                    <a:pt x="742" y="673"/>
                  </a:cubicBezTo>
                  <a:cubicBezTo>
                    <a:pt x="742" y="673"/>
                    <a:pt x="742" y="673"/>
                    <a:pt x="742" y="673"/>
                  </a:cubicBezTo>
                  <a:cubicBezTo>
                    <a:pt x="742" y="673"/>
                    <a:pt x="742" y="673"/>
                    <a:pt x="742" y="673"/>
                  </a:cubicBezTo>
                  <a:cubicBezTo>
                    <a:pt x="742" y="673"/>
                    <a:pt x="743" y="673"/>
                    <a:pt x="743" y="673"/>
                  </a:cubicBezTo>
                  <a:cubicBezTo>
                    <a:pt x="744" y="673"/>
                    <a:pt x="745" y="673"/>
                    <a:pt x="746" y="673"/>
                  </a:cubicBezTo>
                  <a:cubicBezTo>
                    <a:pt x="747" y="673"/>
                    <a:pt x="747" y="673"/>
                    <a:pt x="748" y="673"/>
                  </a:cubicBezTo>
                  <a:cubicBezTo>
                    <a:pt x="749" y="673"/>
                    <a:pt x="750" y="673"/>
                    <a:pt x="750" y="673"/>
                  </a:cubicBezTo>
                  <a:cubicBezTo>
                    <a:pt x="750" y="673"/>
                    <a:pt x="751" y="673"/>
                    <a:pt x="751" y="673"/>
                  </a:cubicBezTo>
                  <a:cubicBezTo>
                    <a:pt x="751" y="673"/>
                    <a:pt x="751" y="673"/>
                    <a:pt x="751" y="673"/>
                  </a:cubicBezTo>
                  <a:cubicBezTo>
                    <a:pt x="751" y="673"/>
                    <a:pt x="751" y="673"/>
                    <a:pt x="751" y="673"/>
                  </a:cubicBezTo>
                  <a:cubicBezTo>
                    <a:pt x="751" y="673"/>
                    <a:pt x="750" y="673"/>
                    <a:pt x="750" y="674"/>
                  </a:cubicBezTo>
                  <a:cubicBezTo>
                    <a:pt x="750" y="674"/>
                    <a:pt x="750" y="674"/>
                    <a:pt x="749" y="674"/>
                  </a:cubicBezTo>
                  <a:cubicBezTo>
                    <a:pt x="749" y="674"/>
                    <a:pt x="749" y="674"/>
                    <a:pt x="749" y="674"/>
                  </a:cubicBezTo>
                  <a:cubicBezTo>
                    <a:pt x="748" y="675"/>
                    <a:pt x="748" y="675"/>
                    <a:pt x="748" y="675"/>
                  </a:cubicBezTo>
                  <a:cubicBezTo>
                    <a:pt x="747" y="676"/>
                    <a:pt x="746" y="676"/>
                    <a:pt x="746" y="677"/>
                  </a:cubicBezTo>
                  <a:cubicBezTo>
                    <a:pt x="745" y="677"/>
                    <a:pt x="744" y="678"/>
                    <a:pt x="744" y="678"/>
                  </a:cubicBezTo>
                  <a:cubicBezTo>
                    <a:pt x="744" y="678"/>
                    <a:pt x="744" y="678"/>
                    <a:pt x="744" y="678"/>
                  </a:cubicBezTo>
                  <a:cubicBezTo>
                    <a:pt x="745" y="678"/>
                    <a:pt x="745" y="678"/>
                    <a:pt x="746" y="678"/>
                  </a:cubicBezTo>
                  <a:cubicBezTo>
                    <a:pt x="747" y="677"/>
                    <a:pt x="747" y="677"/>
                    <a:pt x="748" y="677"/>
                  </a:cubicBezTo>
                  <a:cubicBezTo>
                    <a:pt x="749" y="677"/>
                    <a:pt x="749" y="677"/>
                    <a:pt x="750" y="676"/>
                  </a:cubicBezTo>
                  <a:cubicBezTo>
                    <a:pt x="750" y="676"/>
                    <a:pt x="750" y="676"/>
                    <a:pt x="750" y="676"/>
                  </a:cubicBezTo>
                  <a:cubicBezTo>
                    <a:pt x="751" y="676"/>
                    <a:pt x="751" y="676"/>
                    <a:pt x="751" y="676"/>
                  </a:cubicBezTo>
                  <a:cubicBezTo>
                    <a:pt x="753" y="675"/>
                    <a:pt x="755" y="673"/>
                    <a:pt x="758" y="671"/>
                  </a:cubicBezTo>
                  <a:cubicBezTo>
                    <a:pt x="758" y="671"/>
                    <a:pt x="759" y="670"/>
                    <a:pt x="760" y="669"/>
                  </a:cubicBezTo>
                  <a:cubicBezTo>
                    <a:pt x="760" y="669"/>
                    <a:pt x="760" y="670"/>
                    <a:pt x="760" y="670"/>
                  </a:cubicBezTo>
                  <a:cubicBezTo>
                    <a:pt x="760" y="670"/>
                    <a:pt x="759" y="671"/>
                    <a:pt x="759" y="671"/>
                  </a:cubicBezTo>
                  <a:cubicBezTo>
                    <a:pt x="759" y="672"/>
                    <a:pt x="759" y="672"/>
                    <a:pt x="759" y="673"/>
                  </a:cubicBezTo>
                  <a:cubicBezTo>
                    <a:pt x="759" y="674"/>
                    <a:pt x="759" y="674"/>
                    <a:pt x="758" y="675"/>
                  </a:cubicBezTo>
                  <a:cubicBezTo>
                    <a:pt x="758" y="675"/>
                    <a:pt x="758" y="675"/>
                    <a:pt x="758" y="675"/>
                  </a:cubicBezTo>
                  <a:cubicBezTo>
                    <a:pt x="750" y="683"/>
                    <a:pt x="749" y="692"/>
                    <a:pt x="759" y="700"/>
                  </a:cubicBezTo>
                  <a:cubicBezTo>
                    <a:pt x="760" y="690"/>
                    <a:pt x="767" y="685"/>
                    <a:pt x="759" y="676"/>
                  </a:cubicBezTo>
                  <a:cubicBezTo>
                    <a:pt x="759" y="676"/>
                    <a:pt x="759" y="676"/>
                    <a:pt x="759" y="676"/>
                  </a:cubicBezTo>
                  <a:cubicBezTo>
                    <a:pt x="760" y="675"/>
                    <a:pt x="760" y="674"/>
                    <a:pt x="760" y="673"/>
                  </a:cubicBezTo>
                  <a:cubicBezTo>
                    <a:pt x="760" y="672"/>
                    <a:pt x="760" y="672"/>
                    <a:pt x="760" y="672"/>
                  </a:cubicBezTo>
                  <a:cubicBezTo>
                    <a:pt x="760" y="671"/>
                    <a:pt x="761" y="671"/>
                    <a:pt x="761" y="670"/>
                  </a:cubicBezTo>
                  <a:cubicBezTo>
                    <a:pt x="761" y="669"/>
                    <a:pt x="761" y="668"/>
                    <a:pt x="762" y="668"/>
                  </a:cubicBezTo>
                  <a:cubicBezTo>
                    <a:pt x="762" y="667"/>
                    <a:pt x="763" y="666"/>
                    <a:pt x="764" y="665"/>
                  </a:cubicBezTo>
                  <a:cubicBezTo>
                    <a:pt x="766" y="663"/>
                    <a:pt x="768" y="660"/>
                    <a:pt x="769" y="658"/>
                  </a:cubicBezTo>
                  <a:cubicBezTo>
                    <a:pt x="770" y="657"/>
                    <a:pt x="771" y="656"/>
                    <a:pt x="772" y="655"/>
                  </a:cubicBezTo>
                  <a:cubicBezTo>
                    <a:pt x="773" y="654"/>
                    <a:pt x="773" y="653"/>
                    <a:pt x="774" y="652"/>
                  </a:cubicBezTo>
                  <a:cubicBezTo>
                    <a:pt x="774" y="652"/>
                    <a:pt x="775" y="652"/>
                    <a:pt x="775" y="652"/>
                  </a:cubicBezTo>
                  <a:cubicBezTo>
                    <a:pt x="775" y="652"/>
                    <a:pt x="775" y="651"/>
                    <a:pt x="775" y="651"/>
                  </a:cubicBezTo>
                  <a:cubicBezTo>
                    <a:pt x="776" y="651"/>
                    <a:pt x="776" y="650"/>
                    <a:pt x="776" y="650"/>
                  </a:cubicBezTo>
                  <a:cubicBezTo>
                    <a:pt x="776" y="650"/>
                    <a:pt x="777" y="649"/>
                    <a:pt x="777" y="649"/>
                  </a:cubicBezTo>
                  <a:cubicBezTo>
                    <a:pt x="777" y="649"/>
                    <a:pt x="777" y="649"/>
                    <a:pt x="777" y="648"/>
                  </a:cubicBezTo>
                  <a:cubicBezTo>
                    <a:pt x="780" y="649"/>
                    <a:pt x="782" y="649"/>
                    <a:pt x="784" y="650"/>
                  </a:cubicBezTo>
                  <a:cubicBezTo>
                    <a:pt x="787" y="651"/>
                    <a:pt x="790" y="651"/>
                    <a:pt x="793" y="652"/>
                  </a:cubicBezTo>
                  <a:cubicBezTo>
                    <a:pt x="793" y="652"/>
                    <a:pt x="794" y="652"/>
                    <a:pt x="795" y="652"/>
                  </a:cubicBezTo>
                  <a:cubicBezTo>
                    <a:pt x="795" y="653"/>
                    <a:pt x="796" y="653"/>
                    <a:pt x="797" y="653"/>
                  </a:cubicBezTo>
                  <a:cubicBezTo>
                    <a:pt x="798" y="654"/>
                    <a:pt x="799" y="654"/>
                    <a:pt x="801" y="655"/>
                  </a:cubicBezTo>
                  <a:cubicBezTo>
                    <a:pt x="806" y="658"/>
                    <a:pt x="810" y="662"/>
                    <a:pt x="815" y="665"/>
                  </a:cubicBezTo>
                  <a:cubicBezTo>
                    <a:pt x="818" y="667"/>
                    <a:pt x="820" y="669"/>
                    <a:pt x="822" y="671"/>
                  </a:cubicBezTo>
                  <a:cubicBezTo>
                    <a:pt x="822" y="671"/>
                    <a:pt x="822" y="671"/>
                    <a:pt x="822" y="671"/>
                  </a:cubicBezTo>
                  <a:cubicBezTo>
                    <a:pt x="821" y="671"/>
                    <a:pt x="821" y="671"/>
                    <a:pt x="821" y="671"/>
                  </a:cubicBezTo>
                  <a:cubicBezTo>
                    <a:pt x="820" y="671"/>
                    <a:pt x="820" y="671"/>
                    <a:pt x="820" y="671"/>
                  </a:cubicBezTo>
                  <a:cubicBezTo>
                    <a:pt x="820" y="671"/>
                    <a:pt x="820" y="671"/>
                    <a:pt x="820" y="671"/>
                  </a:cubicBezTo>
                  <a:cubicBezTo>
                    <a:pt x="819" y="671"/>
                    <a:pt x="818" y="671"/>
                    <a:pt x="817" y="672"/>
                  </a:cubicBezTo>
                  <a:cubicBezTo>
                    <a:pt x="817" y="672"/>
                    <a:pt x="816" y="672"/>
                    <a:pt x="815" y="673"/>
                  </a:cubicBezTo>
                  <a:cubicBezTo>
                    <a:pt x="814" y="673"/>
                    <a:pt x="814" y="674"/>
                    <a:pt x="813" y="674"/>
                  </a:cubicBezTo>
                  <a:cubicBezTo>
                    <a:pt x="812" y="674"/>
                    <a:pt x="811" y="675"/>
                    <a:pt x="811" y="675"/>
                  </a:cubicBezTo>
                  <a:cubicBezTo>
                    <a:pt x="810" y="676"/>
                    <a:pt x="809" y="676"/>
                    <a:pt x="808" y="677"/>
                  </a:cubicBezTo>
                  <a:cubicBezTo>
                    <a:pt x="796" y="670"/>
                    <a:pt x="792" y="685"/>
                    <a:pt x="782" y="676"/>
                  </a:cubicBezTo>
                  <a:cubicBezTo>
                    <a:pt x="784" y="683"/>
                    <a:pt x="788" y="688"/>
                    <a:pt x="795" y="689"/>
                  </a:cubicBezTo>
                  <a:cubicBezTo>
                    <a:pt x="800" y="689"/>
                    <a:pt x="810" y="685"/>
                    <a:pt x="809" y="678"/>
                  </a:cubicBezTo>
                  <a:cubicBezTo>
                    <a:pt x="810" y="678"/>
                    <a:pt x="810" y="677"/>
                    <a:pt x="811" y="677"/>
                  </a:cubicBezTo>
                  <a:cubicBezTo>
                    <a:pt x="812" y="676"/>
                    <a:pt x="813" y="676"/>
                    <a:pt x="814" y="675"/>
                  </a:cubicBezTo>
                  <a:cubicBezTo>
                    <a:pt x="814" y="675"/>
                    <a:pt x="815" y="674"/>
                    <a:pt x="816" y="674"/>
                  </a:cubicBezTo>
                  <a:cubicBezTo>
                    <a:pt x="817" y="674"/>
                    <a:pt x="817" y="673"/>
                    <a:pt x="818" y="673"/>
                  </a:cubicBezTo>
                  <a:cubicBezTo>
                    <a:pt x="819" y="673"/>
                    <a:pt x="819" y="673"/>
                    <a:pt x="820" y="673"/>
                  </a:cubicBezTo>
                  <a:cubicBezTo>
                    <a:pt x="820" y="672"/>
                    <a:pt x="820" y="672"/>
                    <a:pt x="820" y="672"/>
                  </a:cubicBezTo>
                  <a:cubicBezTo>
                    <a:pt x="820" y="672"/>
                    <a:pt x="821" y="672"/>
                    <a:pt x="821" y="672"/>
                  </a:cubicBezTo>
                  <a:cubicBezTo>
                    <a:pt x="821" y="672"/>
                    <a:pt x="821" y="672"/>
                    <a:pt x="822" y="672"/>
                  </a:cubicBezTo>
                  <a:cubicBezTo>
                    <a:pt x="822" y="672"/>
                    <a:pt x="822" y="672"/>
                    <a:pt x="823" y="672"/>
                  </a:cubicBezTo>
                  <a:cubicBezTo>
                    <a:pt x="823" y="672"/>
                    <a:pt x="823" y="672"/>
                    <a:pt x="823" y="672"/>
                  </a:cubicBezTo>
                  <a:cubicBezTo>
                    <a:pt x="825" y="673"/>
                    <a:pt x="827" y="675"/>
                    <a:pt x="829" y="676"/>
                  </a:cubicBezTo>
                  <a:cubicBezTo>
                    <a:pt x="837" y="683"/>
                    <a:pt x="846" y="690"/>
                    <a:pt x="853" y="696"/>
                  </a:cubicBezTo>
                  <a:cubicBezTo>
                    <a:pt x="854" y="697"/>
                    <a:pt x="854" y="697"/>
                    <a:pt x="855" y="698"/>
                  </a:cubicBezTo>
                  <a:cubicBezTo>
                    <a:pt x="856" y="699"/>
                    <a:pt x="857" y="699"/>
                    <a:pt x="858" y="700"/>
                  </a:cubicBezTo>
                  <a:cubicBezTo>
                    <a:pt x="858" y="700"/>
                    <a:pt x="859" y="701"/>
                    <a:pt x="859" y="701"/>
                  </a:cubicBezTo>
                  <a:cubicBezTo>
                    <a:pt x="832" y="695"/>
                    <a:pt x="783" y="688"/>
                    <a:pt x="758" y="702"/>
                  </a:cubicBezTo>
                  <a:cubicBezTo>
                    <a:pt x="786" y="696"/>
                    <a:pt x="801" y="699"/>
                    <a:pt x="834" y="704"/>
                  </a:cubicBezTo>
                  <a:cubicBezTo>
                    <a:pt x="843" y="706"/>
                    <a:pt x="851" y="708"/>
                    <a:pt x="853" y="712"/>
                  </a:cubicBezTo>
                  <a:cubicBezTo>
                    <a:pt x="811" y="714"/>
                    <a:pt x="766" y="727"/>
                    <a:pt x="729" y="743"/>
                  </a:cubicBezTo>
                  <a:cubicBezTo>
                    <a:pt x="719" y="748"/>
                    <a:pt x="709" y="749"/>
                    <a:pt x="699" y="750"/>
                  </a:cubicBezTo>
                  <a:cubicBezTo>
                    <a:pt x="699" y="749"/>
                    <a:pt x="700" y="748"/>
                    <a:pt x="700" y="747"/>
                  </a:cubicBezTo>
                  <a:close/>
                  <a:moveTo>
                    <a:pt x="700" y="771"/>
                  </a:moveTo>
                  <a:cubicBezTo>
                    <a:pt x="700" y="771"/>
                    <a:pt x="700" y="770"/>
                    <a:pt x="699" y="770"/>
                  </a:cubicBezTo>
                  <a:cubicBezTo>
                    <a:pt x="699" y="769"/>
                    <a:pt x="699" y="769"/>
                    <a:pt x="699" y="768"/>
                  </a:cubicBezTo>
                  <a:cubicBezTo>
                    <a:pt x="698" y="767"/>
                    <a:pt x="698" y="766"/>
                    <a:pt x="697" y="765"/>
                  </a:cubicBezTo>
                  <a:cubicBezTo>
                    <a:pt x="697" y="763"/>
                    <a:pt x="696" y="761"/>
                    <a:pt x="696" y="758"/>
                  </a:cubicBezTo>
                  <a:cubicBezTo>
                    <a:pt x="707" y="759"/>
                    <a:pt x="718" y="759"/>
                    <a:pt x="727" y="755"/>
                  </a:cubicBezTo>
                  <a:cubicBezTo>
                    <a:pt x="757" y="746"/>
                    <a:pt x="776" y="741"/>
                    <a:pt x="804" y="735"/>
                  </a:cubicBezTo>
                  <a:cubicBezTo>
                    <a:pt x="797" y="748"/>
                    <a:pt x="800" y="756"/>
                    <a:pt x="815" y="754"/>
                  </a:cubicBezTo>
                  <a:cubicBezTo>
                    <a:pt x="815" y="754"/>
                    <a:pt x="815" y="754"/>
                    <a:pt x="816" y="754"/>
                  </a:cubicBezTo>
                  <a:cubicBezTo>
                    <a:pt x="816" y="755"/>
                    <a:pt x="816" y="756"/>
                    <a:pt x="817" y="756"/>
                  </a:cubicBezTo>
                  <a:cubicBezTo>
                    <a:pt x="817" y="757"/>
                    <a:pt x="818" y="757"/>
                    <a:pt x="818" y="758"/>
                  </a:cubicBezTo>
                  <a:cubicBezTo>
                    <a:pt x="818" y="759"/>
                    <a:pt x="819" y="760"/>
                    <a:pt x="819" y="760"/>
                  </a:cubicBezTo>
                  <a:cubicBezTo>
                    <a:pt x="819" y="761"/>
                    <a:pt x="819" y="761"/>
                    <a:pt x="819" y="761"/>
                  </a:cubicBezTo>
                  <a:cubicBezTo>
                    <a:pt x="815" y="773"/>
                    <a:pt x="808" y="783"/>
                    <a:pt x="800" y="790"/>
                  </a:cubicBezTo>
                  <a:cubicBezTo>
                    <a:pt x="796" y="786"/>
                    <a:pt x="792" y="783"/>
                    <a:pt x="788" y="780"/>
                  </a:cubicBezTo>
                  <a:cubicBezTo>
                    <a:pt x="786" y="778"/>
                    <a:pt x="783" y="776"/>
                    <a:pt x="781" y="775"/>
                  </a:cubicBezTo>
                  <a:cubicBezTo>
                    <a:pt x="779" y="774"/>
                    <a:pt x="778" y="773"/>
                    <a:pt x="777" y="773"/>
                  </a:cubicBezTo>
                  <a:cubicBezTo>
                    <a:pt x="776" y="772"/>
                    <a:pt x="774" y="771"/>
                    <a:pt x="773" y="771"/>
                  </a:cubicBezTo>
                  <a:cubicBezTo>
                    <a:pt x="768" y="768"/>
                    <a:pt x="764" y="766"/>
                    <a:pt x="760" y="765"/>
                  </a:cubicBezTo>
                  <a:cubicBezTo>
                    <a:pt x="758" y="765"/>
                    <a:pt x="757" y="764"/>
                    <a:pt x="755" y="764"/>
                  </a:cubicBezTo>
                  <a:cubicBezTo>
                    <a:pt x="754" y="763"/>
                    <a:pt x="753" y="763"/>
                    <a:pt x="751" y="763"/>
                  </a:cubicBezTo>
                  <a:cubicBezTo>
                    <a:pt x="749" y="762"/>
                    <a:pt x="748" y="762"/>
                    <a:pt x="748" y="762"/>
                  </a:cubicBezTo>
                  <a:cubicBezTo>
                    <a:pt x="748" y="762"/>
                    <a:pt x="749" y="762"/>
                    <a:pt x="751" y="763"/>
                  </a:cubicBezTo>
                  <a:cubicBezTo>
                    <a:pt x="752" y="763"/>
                    <a:pt x="754" y="764"/>
                    <a:pt x="755" y="764"/>
                  </a:cubicBezTo>
                  <a:cubicBezTo>
                    <a:pt x="756" y="765"/>
                    <a:pt x="758" y="766"/>
                    <a:pt x="760" y="766"/>
                  </a:cubicBezTo>
                  <a:cubicBezTo>
                    <a:pt x="763" y="768"/>
                    <a:pt x="767" y="770"/>
                    <a:pt x="772" y="773"/>
                  </a:cubicBezTo>
                  <a:cubicBezTo>
                    <a:pt x="773" y="773"/>
                    <a:pt x="774" y="774"/>
                    <a:pt x="775" y="775"/>
                  </a:cubicBezTo>
                  <a:cubicBezTo>
                    <a:pt x="776" y="776"/>
                    <a:pt x="777" y="777"/>
                    <a:pt x="778" y="777"/>
                  </a:cubicBezTo>
                  <a:cubicBezTo>
                    <a:pt x="779" y="778"/>
                    <a:pt x="780" y="778"/>
                    <a:pt x="780" y="779"/>
                  </a:cubicBezTo>
                  <a:cubicBezTo>
                    <a:pt x="781" y="779"/>
                    <a:pt x="781" y="779"/>
                    <a:pt x="782" y="780"/>
                  </a:cubicBezTo>
                  <a:cubicBezTo>
                    <a:pt x="783" y="781"/>
                    <a:pt x="785" y="782"/>
                    <a:pt x="786" y="783"/>
                  </a:cubicBezTo>
                  <a:cubicBezTo>
                    <a:pt x="786" y="783"/>
                    <a:pt x="786" y="783"/>
                    <a:pt x="786" y="783"/>
                  </a:cubicBezTo>
                  <a:cubicBezTo>
                    <a:pt x="786" y="783"/>
                    <a:pt x="786" y="783"/>
                    <a:pt x="786" y="783"/>
                  </a:cubicBezTo>
                  <a:cubicBezTo>
                    <a:pt x="785" y="783"/>
                    <a:pt x="784" y="782"/>
                    <a:pt x="783" y="782"/>
                  </a:cubicBezTo>
                  <a:cubicBezTo>
                    <a:pt x="782" y="782"/>
                    <a:pt x="781" y="782"/>
                    <a:pt x="780" y="782"/>
                  </a:cubicBezTo>
                  <a:cubicBezTo>
                    <a:pt x="779" y="782"/>
                    <a:pt x="778" y="782"/>
                    <a:pt x="776" y="782"/>
                  </a:cubicBezTo>
                  <a:cubicBezTo>
                    <a:pt x="776" y="782"/>
                    <a:pt x="776" y="782"/>
                    <a:pt x="776" y="782"/>
                  </a:cubicBezTo>
                  <a:cubicBezTo>
                    <a:pt x="776" y="781"/>
                    <a:pt x="776" y="781"/>
                    <a:pt x="776" y="781"/>
                  </a:cubicBezTo>
                  <a:cubicBezTo>
                    <a:pt x="763" y="775"/>
                    <a:pt x="751" y="781"/>
                    <a:pt x="737" y="787"/>
                  </a:cubicBezTo>
                  <a:cubicBezTo>
                    <a:pt x="748" y="796"/>
                    <a:pt x="761" y="792"/>
                    <a:pt x="773" y="784"/>
                  </a:cubicBezTo>
                  <a:cubicBezTo>
                    <a:pt x="774" y="784"/>
                    <a:pt x="775" y="784"/>
                    <a:pt x="776" y="784"/>
                  </a:cubicBezTo>
                  <a:cubicBezTo>
                    <a:pt x="777" y="784"/>
                    <a:pt x="778" y="785"/>
                    <a:pt x="779" y="785"/>
                  </a:cubicBezTo>
                  <a:cubicBezTo>
                    <a:pt x="780" y="785"/>
                    <a:pt x="781" y="785"/>
                    <a:pt x="782" y="785"/>
                  </a:cubicBezTo>
                  <a:cubicBezTo>
                    <a:pt x="783" y="785"/>
                    <a:pt x="784" y="785"/>
                    <a:pt x="785" y="785"/>
                  </a:cubicBezTo>
                  <a:cubicBezTo>
                    <a:pt x="786" y="785"/>
                    <a:pt x="786" y="786"/>
                    <a:pt x="787" y="786"/>
                  </a:cubicBezTo>
                  <a:cubicBezTo>
                    <a:pt x="787" y="786"/>
                    <a:pt x="788" y="786"/>
                    <a:pt x="788" y="786"/>
                  </a:cubicBezTo>
                  <a:cubicBezTo>
                    <a:pt x="788" y="786"/>
                    <a:pt x="788" y="786"/>
                    <a:pt x="788" y="786"/>
                  </a:cubicBezTo>
                  <a:cubicBezTo>
                    <a:pt x="789" y="786"/>
                    <a:pt x="789" y="786"/>
                    <a:pt x="789" y="786"/>
                  </a:cubicBezTo>
                  <a:cubicBezTo>
                    <a:pt x="790" y="786"/>
                    <a:pt x="790" y="786"/>
                    <a:pt x="790" y="786"/>
                  </a:cubicBezTo>
                  <a:cubicBezTo>
                    <a:pt x="792" y="788"/>
                    <a:pt x="794" y="790"/>
                    <a:pt x="797" y="792"/>
                  </a:cubicBezTo>
                  <a:cubicBezTo>
                    <a:pt x="795" y="793"/>
                    <a:pt x="794" y="793"/>
                    <a:pt x="792" y="794"/>
                  </a:cubicBezTo>
                  <a:cubicBezTo>
                    <a:pt x="794" y="794"/>
                    <a:pt x="796" y="793"/>
                    <a:pt x="798" y="793"/>
                  </a:cubicBezTo>
                  <a:cubicBezTo>
                    <a:pt x="799" y="794"/>
                    <a:pt x="800" y="795"/>
                    <a:pt x="801" y="796"/>
                  </a:cubicBezTo>
                  <a:cubicBezTo>
                    <a:pt x="807" y="801"/>
                    <a:pt x="812" y="806"/>
                    <a:pt x="818" y="812"/>
                  </a:cubicBezTo>
                  <a:cubicBezTo>
                    <a:pt x="823" y="818"/>
                    <a:pt x="829" y="823"/>
                    <a:pt x="835" y="829"/>
                  </a:cubicBezTo>
                  <a:cubicBezTo>
                    <a:pt x="839" y="832"/>
                    <a:pt x="842" y="835"/>
                    <a:pt x="845" y="837"/>
                  </a:cubicBezTo>
                  <a:cubicBezTo>
                    <a:pt x="845" y="837"/>
                    <a:pt x="845" y="837"/>
                    <a:pt x="845" y="837"/>
                  </a:cubicBezTo>
                  <a:cubicBezTo>
                    <a:pt x="816" y="828"/>
                    <a:pt x="792" y="825"/>
                    <a:pt x="770" y="826"/>
                  </a:cubicBezTo>
                  <a:cubicBezTo>
                    <a:pt x="768" y="825"/>
                    <a:pt x="766" y="823"/>
                    <a:pt x="764" y="822"/>
                  </a:cubicBezTo>
                  <a:cubicBezTo>
                    <a:pt x="763" y="821"/>
                    <a:pt x="762" y="820"/>
                    <a:pt x="761" y="819"/>
                  </a:cubicBezTo>
                  <a:cubicBezTo>
                    <a:pt x="760" y="818"/>
                    <a:pt x="758" y="817"/>
                    <a:pt x="757" y="817"/>
                  </a:cubicBezTo>
                  <a:cubicBezTo>
                    <a:pt x="747" y="809"/>
                    <a:pt x="735" y="801"/>
                    <a:pt x="723" y="792"/>
                  </a:cubicBezTo>
                  <a:cubicBezTo>
                    <a:pt x="717" y="787"/>
                    <a:pt x="710" y="783"/>
                    <a:pt x="704" y="779"/>
                  </a:cubicBezTo>
                  <a:cubicBezTo>
                    <a:pt x="704" y="778"/>
                    <a:pt x="703" y="777"/>
                    <a:pt x="703" y="776"/>
                  </a:cubicBezTo>
                  <a:cubicBezTo>
                    <a:pt x="702" y="775"/>
                    <a:pt x="701" y="773"/>
                    <a:pt x="700" y="771"/>
                  </a:cubicBezTo>
                  <a:close/>
                  <a:moveTo>
                    <a:pt x="548" y="765"/>
                  </a:moveTo>
                  <a:cubicBezTo>
                    <a:pt x="548" y="765"/>
                    <a:pt x="548" y="765"/>
                    <a:pt x="548" y="765"/>
                  </a:cubicBezTo>
                  <a:cubicBezTo>
                    <a:pt x="549" y="764"/>
                    <a:pt x="551" y="763"/>
                    <a:pt x="552" y="762"/>
                  </a:cubicBezTo>
                  <a:cubicBezTo>
                    <a:pt x="553" y="761"/>
                    <a:pt x="555" y="760"/>
                    <a:pt x="556" y="759"/>
                  </a:cubicBezTo>
                  <a:cubicBezTo>
                    <a:pt x="558" y="758"/>
                    <a:pt x="559" y="757"/>
                    <a:pt x="561" y="757"/>
                  </a:cubicBezTo>
                  <a:cubicBezTo>
                    <a:pt x="562" y="756"/>
                    <a:pt x="564" y="755"/>
                    <a:pt x="565" y="754"/>
                  </a:cubicBezTo>
                  <a:cubicBezTo>
                    <a:pt x="566" y="754"/>
                    <a:pt x="566" y="754"/>
                    <a:pt x="567" y="753"/>
                  </a:cubicBezTo>
                  <a:cubicBezTo>
                    <a:pt x="568" y="753"/>
                    <a:pt x="569" y="753"/>
                    <a:pt x="569" y="753"/>
                  </a:cubicBezTo>
                  <a:cubicBezTo>
                    <a:pt x="570" y="752"/>
                    <a:pt x="570" y="752"/>
                    <a:pt x="571" y="752"/>
                  </a:cubicBezTo>
                  <a:cubicBezTo>
                    <a:pt x="571" y="752"/>
                    <a:pt x="571" y="752"/>
                    <a:pt x="571" y="752"/>
                  </a:cubicBezTo>
                  <a:cubicBezTo>
                    <a:pt x="574" y="752"/>
                    <a:pt x="577" y="751"/>
                    <a:pt x="580" y="751"/>
                  </a:cubicBezTo>
                  <a:cubicBezTo>
                    <a:pt x="581" y="751"/>
                    <a:pt x="583" y="750"/>
                    <a:pt x="585" y="750"/>
                  </a:cubicBezTo>
                  <a:cubicBezTo>
                    <a:pt x="586" y="750"/>
                    <a:pt x="588" y="749"/>
                    <a:pt x="589" y="749"/>
                  </a:cubicBezTo>
                  <a:cubicBezTo>
                    <a:pt x="590" y="749"/>
                    <a:pt x="591" y="749"/>
                    <a:pt x="592" y="749"/>
                  </a:cubicBezTo>
                  <a:cubicBezTo>
                    <a:pt x="592" y="749"/>
                    <a:pt x="592" y="749"/>
                    <a:pt x="593" y="749"/>
                  </a:cubicBezTo>
                  <a:cubicBezTo>
                    <a:pt x="593" y="749"/>
                    <a:pt x="593" y="749"/>
                    <a:pt x="594" y="749"/>
                  </a:cubicBezTo>
                  <a:cubicBezTo>
                    <a:pt x="594" y="749"/>
                    <a:pt x="595" y="749"/>
                    <a:pt x="595" y="749"/>
                  </a:cubicBezTo>
                  <a:cubicBezTo>
                    <a:pt x="595" y="749"/>
                    <a:pt x="595" y="749"/>
                    <a:pt x="595" y="749"/>
                  </a:cubicBezTo>
                  <a:cubicBezTo>
                    <a:pt x="595" y="749"/>
                    <a:pt x="595" y="749"/>
                    <a:pt x="595" y="749"/>
                  </a:cubicBezTo>
                  <a:cubicBezTo>
                    <a:pt x="596" y="749"/>
                    <a:pt x="596" y="749"/>
                    <a:pt x="596" y="749"/>
                  </a:cubicBezTo>
                  <a:cubicBezTo>
                    <a:pt x="596" y="749"/>
                    <a:pt x="596" y="749"/>
                    <a:pt x="596" y="749"/>
                  </a:cubicBezTo>
                  <a:cubicBezTo>
                    <a:pt x="596" y="749"/>
                    <a:pt x="596" y="749"/>
                    <a:pt x="596" y="749"/>
                  </a:cubicBezTo>
                  <a:cubicBezTo>
                    <a:pt x="597" y="749"/>
                    <a:pt x="598" y="749"/>
                    <a:pt x="599" y="749"/>
                  </a:cubicBezTo>
                  <a:cubicBezTo>
                    <a:pt x="602" y="750"/>
                    <a:pt x="605" y="751"/>
                    <a:pt x="609" y="752"/>
                  </a:cubicBezTo>
                  <a:cubicBezTo>
                    <a:pt x="612" y="753"/>
                    <a:pt x="615" y="755"/>
                    <a:pt x="619" y="756"/>
                  </a:cubicBezTo>
                  <a:cubicBezTo>
                    <a:pt x="623" y="757"/>
                    <a:pt x="626" y="759"/>
                    <a:pt x="630" y="760"/>
                  </a:cubicBezTo>
                  <a:cubicBezTo>
                    <a:pt x="634" y="761"/>
                    <a:pt x="639" y="762"/>
                    <a:pt x="643" y="763"/>
                  </a:cubicBezTo>
                  <a:cubicBezTo>
                    <a:pt x="643" y="763"/>
                    <a:pt x="643" y="763"/>
                    <a:pt x="643" y="763"/>
                  </a:cubicBezTo>
                  <a:cubicBezTo>
                    <a:pt x="643" y="763"/>
                    <a:pt x="642" y="764"/>
                    <a:pt x="642" y="764"/>
                  </a:cubicBezTo>
                  <a:cubicBezTo>
                    <a:pt x="641" y="765"/>
                    <a:pt x="640" y="765"/>
                    <a:pt x="640" y="766"/>
                  </a:cubicBezTo>
                  <a:cubicBezTo>
                    <a:pt x="639" y="766"/>
                    <a:pt x="639" y="766"/>
                    <a:pt x="639" y="767"/>
                  </a:cubicBezTo>
                  <a:cubicBezTo>
                    <a:pt x="638" y="767"/>
                    <a:pt x="638" y="767"/>
                    <a:pt x="638" y="768"/>
                  </a:cubicBezTo>
                  <a:cubicBezTo>
                    <a:pt x="637" y="769"/>
                    <a:pt x="635" y="770"/>
                    <a:pt x="634" y="772"/>
                  </a:cubicBezTo>
                  <a:cubicBezTo>
                    <a:pt x="633" y="774"/>
                    <a:pt x="632" y="775"/>
                    <a:pt x="630" y="777"/>
                  </a:cubicBezTo>
                  <a:cubicBezTo>
                    <a:pt x="628" y="781"/>
                    <a:pt x="625" y="785"/>
                    <a:pt x="622" y="788"/>
                  </a:cubicBezTo>
                  <a:cubicBezTo>
                    <a:pt x="621" y="790"/>
                    <a:pt x="619" y="792"/>
                    <a:pt x="618" y="793"/>
                  </a:cubicBezTo>
                  <a:cubicBezTo>
                    <a:pt x="616" y="795"/>
                    <a:pt x="614" y="797"/>
                    <a:pt x="613" y="798"/>
                  </a:cubicBezTo>
                  <a:cubicBezTo>
                    <a:pt x="611" y="799"/>
                    <a:pt x="610" y="801"/>
                    <a:pt x="608" y="802"/>
                  </a:cubicBezTo>
                  <a:cubicBezTo>
                    <a:pt x="608" y="802"/>
                    <a:pt x="608" y="802"/>
                    <a:pt x="608" y="802"/>
                  </a:cubicBezTo>
                  <a:cubicBezTo>
                    <a:pt x="608" y="802"/>
                    <a:pt x="607" y="802"/>
                    <a:pt x="606" y="802"/>
                  </a:cubicBezTo>
                  <a:cubicBezTo>
                    <a:pt x="606" y="802"/>
                    <a:pt x="606" y="802"/>
                    <a:pt x="605" y="802"/>
                  </a:cubicBezTo>
                  <a:cubicBezTo>
                    <a:pt x="605" y="802"/>
                    <a:pt x="605" y="802"/>
                    <a:pt x="604" y="802"/>
                  </a:cubicBezTo>
                  <a:cubicBezTo>
                    <a:pt x="604" y="802"/>
                    <a:pt x="604" y="802"/>
                    <a:pt x="604" y="802"/>
                  </a:cubicBezTo>
                  <a:cubicBezTo>
                    <a:pt x="603" y="802"/>
                    <a:pt x="602" y="803"/>
                    <a:pt x="601" y="803"/>
                  </a:cubicBezTo>
                  <a:cubicBezTo>
                    <a:pt x="600" y="803"/>
                    <a:pt x="599" y="803"/>
                    <a:pt x="598" y="803"/>
                  </a:cubicBezTo>
                  <a:cubicBezTo>
                    <a:pt x="596" y="803"/>
                    <a:pt x="595" y="804"/>
                    <a:pt x="594" y="804"/>
                  </a:cubicBezTo>
                  <a:cubicBezTo>
                    <a:pt x="593" y="804"/>
                    <a:pt x="592" y="804"/>
                    <a:pt x="591" y="804"/>
                  </a:cubicBezTo>
                  <a:cubicBezTo>
                    <a:pt x="585" y="795"/>
                    <a:pt x="579" y="797"/>
                    <a:pt x="571" y="799"/>
                  </a:cubicBezTo>
                  <a:cubicBezTo>
                    <a:pt x="567" y="797"/>
                    <a:pt x="563" y="795"/>
                    <a:pt x="559" y="793"/>
                  </a:cubicBezTo>
                  <a:cubicBezTo>
                    <a:pt x="554" y="791"/>
                    <a:pt x="548" y="788"/>
                    <a:pt x="542" y="785"/>
                  </a:cubicBezTo>
                  <a:cubicBezTo>
                    <a:pt x="547" y="782"/>
                    <a:pt x="549" y="775"/>
                    <a:pt x="548" y="765"/>
                  </a:cubicBezTo>
                  <a:close/>
                  <a:moveTo>
                    <a:pt x="616" y="806"/>
                  </a:moveTo>
                  <a:cubicBezTo>
                    <a:pt x="616" y="806"/>
                    <a:pt x="616" y="806"/>
                    <a:pt x="616" y="806"/>
                  </a:cubicBezTo>
                  <a:cubicBezTo>
                    <a:pt x="613" y="810"/>
                    <a:pt x="610" y="813"/>
                    <a:pt x="608" y="817"/>
                  </a:cubicBezTo>
                  <a:cubicBezTo>
                    <a:pt x="608" y="816"/>
                    <a:pt x="607" y="816"/>
                    <a:pt x="606" y="816"/>
                  </a:cubicBezTo>
                  <a:cubicBezTo>
                    <a:pt x="603" y="814"/>
                    <a:pt x="601" y="813"/>
                    <a:pt x="598" y="812"/>
                  </a:cubicBezTo>
                  <a:cubicBezTo>
                    <a:pt x="599" y="811"/>
                    <a:pt x="600" y="811"/>
                    <a:pt x="601" y="810"/>
                  </a:cubicBezTo>
                  <a:cubicBezTo>
                    <a:pt x="602" y="810"/>
                    <a:pt x="602" y="810"/>
                    <a:pt x="603" y="809"/>
                  </a:cubicBezTo>
                  <a:cubicBezTo>
                    <a:pt x="604" y="809"/>
                    <a:pt x="604" y="809"/>
                    <a:pt x="604" y="809"/>
                  </a:cubicBezTo>
                  <a:cubicBezTo>
                    <a:pt x="605" y="809"/>
                    <a:pt x="605" y="808"/>
                    <a:pt x="605" y="808"/>
                  </a:cubicBezTo>
                  <a:cubicBezTo>
                    <a:pt x="608" y="806"/>
                    <a:pt x="612" y="803"/>
                    <a:pt x="615" y="800"/>
                  </a:cubicBezTo>
                  <a:cubicBezTo>
                    <a:pt x="616" y="799"/>
                    <a:pt x="617" y="798"/>
                    <a:pt x="619" y="797"/>
                  </a:cubicBezTo>
                  <a:cubicBezTo>
                    <a:pt x="618" y="797"/>
                    <a:pt x="618" y="798"/>
                    <a:pt x="618" y="798"/>
                  </a:cubicBezTo>
                  <a:cubicBezTo>
                    <a:pt x="618" y="799"/>
                    <a:pt x="618" y="800"/>
                    <a:pt x="618" y="800"/>
                  </a:cubicBezTo>
                  <a:cubicBezTo>
                    <a:pt x="617" y="801"/>
                    <a:pt x="617" y="802"/>
                    <a:pt x="617" y="802"/>
                  </a:cubicBezTo>
                  <a:cubicBezTo>
                    <a:pt x="617" y="804"/>
                    <a:pt x="616" y="805"/>
                    <a:pt x="616" y="806"/>
                  </a:cubicBezTo>
                  <a:close/>
                  <a:moveTo>
                    <a:pt x="596" y="811"/>
                  </a:moveTo>
                  <a:cubicBezTo>
                    <a:pt x="594" y="810"/>
                    <a:pt x="592" y="809"/>
                    <a:pt x="590" y="808"/>
                  </a:cubicBezTo>
                  <a:cubicBezTo>
                    <a:pt x="591" y="807"/>
                    <a:pt x="591" y="807"/>
                    <a:pt x="591" y="806"/>
                  </a:cubicBezTo>
                  <a:cubicBezTo>
                    <a:pt x="592" y="806"/>
                    <a:pt x="592" y="806"/>
                    <a:pt x="592" y="806"/>
                  </a:cubicBezTo>
                  <a:cubicBezTo>
                    <a:pt x="592" y="806"/>
                    <a:pt x="592" y="806"/>
                    <a:pt x="592" y="806"/>
                  </a:cubicBezTo>
                  <a:cubicBezTo>
                    <a:pt x="592" y="806"/>
                    <a:pt x="592" y="806"/>
                    <a:pt x="592" y="806"/>
                  </a:cubicBezTo>
                  <a:cubicBezTo>
                    <a:pt x="593" y="806"/>
                    <a:pt x="593" y="806"/>
                    <a:pt x="594" y="806"/>
                  </a:cubicBezTo>
                  <a:cubicBezTo>
                    <a:pt x="595" y="806"/>
                    <a:pt x="596" y="806"/>
                    <a:pt x="598" y="805"/>
                  </a:cubicBezTo>
                  <a:cubicBezTo>
                    <a:pt x="599" y="805"/>
                    <a:pt x="600" y="805"/>
                    <a:pt x="601" y="805"/>
                  </a:cubicBezTo>
                  <a:cubicBezTo>
                    <a:pt x="602" y="805"/>
                    <a:pt x="603" y="805"/>
                    <a:pt x="604" y="804"/>
                  </a:cubicBezTo>
                  <a:cubicBezTo>
                    <a:pt x="604" y="804"/>
                    <a:pt x="604" y="804"/>
                    <a:pt x="605" y="804"/>
                  </a:cubicBezTo>
                  <a:cubicBezTo>
                    <a:pt x="605" y="804"/>
                    <a:pt x="605" y="804"/>
                    <a:pt x="605" y="804"/>
                  </a:cubicBezTo>
                  <a:cubicBezTo>
                    <a:pt x="605" y="804"/>
                    <a:pt x="605" y="804"/>
                    <a:pt x="605" y="804"/>
                  </a:cubicBezTo>
                  <a:cubicBezTo>
                    <a:pt x="605" y="804"/>
                    <a:pt x="604" y="805"/>
                    <a:pt x="604" y="805"/>
                  </a:cubicBezTo>
                  <a:cubicBezTo>
                    <a:pt x="603" y="806"/>
                    <a:pt x="603" y="806"/>
                    <a:pt x="603" y="806"/>
                  </a:cubicBezTo>
                  <a:cubicBezTo>
                    <a:pt x="602" y="806"/>
                    <a:pt x="602" y="806"/>
                    <a:pt x="602" y="807"/>
                  </a:cubicBezTo>
                  <a:cubicBezTo>
                    <a:pt x="601" y="807"/>
                    <a:pt x="600" y="808"/>
                    <a:pt x="600" y="808"/>
                  </a:cubicBezTo>
                  <a:cubicBezTo>
                    <a:pt x="599" y="809"/>
                    <a:pt x="598" y="810"/>
                    <a:pt x="597" y="811"/>
                  </a:cubicBezTo>
                  <a:cubicBezTo>
                    <a:pt x="597" y="811"/>
                    <a:pt x="597" y="811"/>
                    <a:pt x="596" y="811"/>
                  </a:cubicBezTo>
                  <a:close/>
                  <a:moveTo>
                    <a:pt x="530" y="789"/>
                  </a:moveTo>
                  <a:cubicBezTo>
                    <a:pt x="532" y="789"/>
                    <a:pt x="534" y="788"/>
                    <a:pt x="536" y="788"/>
                  </a:cubicBezTo>
                  <a:cubicBezTo>
                    <a:pt x="539" y="789"/>
                    <a:pt x="542" y="791"/>
                    <a:pt x="545" y="793"/>
                  </a:cubicBezTo>
                  <a:cubicBezTo>
                    <a:pt x="545" y="793"/>
                    <a:pt x="544" y="792"/>
                    <a:pt x="544" y="793"/>
                  </a:cubicBezTo>
                  <a:cubicBezTo>
                    <a:pt x="543" y="793"/>
                    <a:pt x="543" y="793"/>
                    <a:pt x="542" y="793"/>
                  </a:cubicBezTo>
                  <a:cubicBezTo>
                    <a:pt x="542" y="793"/>
                    <a:pt x="542" y="793"/>
                    <a:pt x="541" y="793"/>
                  </a:cubicBezTo>
                  <a:cubicBezTo>
                    <a:pt x="541" y="793"/>
                    <a:pt x="541" y="793"/>
                    <a:pt x="541" y="793"/>
                  </a:cubicBezTo>
                  <a:cubicBezTo>
                    <a:pt x="540" y="794"/>
                    <a:pt x="539" y="794"/>
                    <a:pt x="538" y="795"/>
                  </a:cubicBezTo>
                  <a:cubicBezTo>
                    <a:pt x="537" y="795"/>
                    <a:pt x="536" y="796"/>
                    <a:pt x="536" y="797"/>
                  </a:cubicBezTo>
                  <a:cubicBezTo>
                    <a:pt x="534" y="794"/>
                    <a:pt x="532" y="791"/>
                    <a:pt x="530" y="789"/>
                  </a:cubicBezTo>
                  <a:close/>
                  <a:moveTo>
                    <a:pt x="526" y="817"/>
                  </a:moveTo>
                  <a:cubicBezTo>
                    <a:pt x="527" y="815"/>
                    <a:pt x="528" y="811"/>
                    <a:pt x="527" y="808"/>
                  </a:cubicBezTo>
                  <a:cubicBezTo>
                    <a:pt x="528" y="807"/>
                    <a:pt x="529" y="806"/>
                    <a:pt x="530" y="805"/>
                  </a:cubicBezTo>
                  <a:cubicBezTo>
                    <a:pt x="531" y="804"/>
                    <a:pt x="532" y="803"/>
                    <a:pt x="533" y="802"/>
                  </a:cubicBezTo>
                  <a:cubicBezTo>
                    <a:pt x="534" y="801"/>
                    <a:pt x="535" y="800"/>
                    <a:pt x="536" y="799"/>
                  </a:cubicBezTo>
                  <a:cubicBezTo>
                    <a:pt x="538" y="805"/>
                    <a:pt x="539" y="811"/>
                    <a:pt x="539" y="817"/>
                  </a:cubicBezTo>
                  <a:cubicBezTo>
                    <a:pt x="535" y="817"/>
                    <a:pt x="530" y="817"/>
                    <a:pt x="526" y="817"/>
                  </a:cubicBezTo>
                  <a:close/>
                  <a:moveTo>
                    <a:pt x="553" y="818"/>
                  </a:moveTo>
                  <a:cubicBezTo>
                    <a:pt x="545" y="813"/>
                    <a:pt x="541" y="806"/>
                    <a:pt x="537" y="799"/>
                  </a:cubicBezTo>
                  <a:cubicBezTo>
                    <a:pt x="538" y="798"/>
                    <a:pt x="538" y="797"/>
                    <a:pt x="539" y="797"/>
                  </a:cubicBezTo>
                  <a:cubicBezTo>
                    <a:pt x="540" y="796"/>
                    <a:pt x="541" y="796"/>
                    <a:pt x="542" y="795"/>
                  </a:cubicBezTo>
                  <a:cubicBezTo>
                    <a:pt x="542" y="795"/>
                    <a:pt x="542" y="795"/>
                    <a:pt x="542" y="795"/>
                  </a:cubicBezTo>
                  <a:cubicBezTo>
                    <a:pt x="543" y="795"/>
                    <a:pt x="543" y="795"/>
                    <a:pt x="543" y="795"/>
                  </a:cubicBezTo>
                  <a:cubicBezTo>
                    <a:pt x="543" y="795"/>
                    <a:pt x="544" y="794"/>
                    <a:pt x="544" y="794"/>
                  </a:cubicBezTo>
                  <a:cubicBezTo>
                    <a:pt x="545" y="794"/>
                    <a:pt x="546" y="794"/>
                    <a:pt x="546" y="794"/>
                  </a:cubicBezTo>
                  <a:cubicBezTo>
                    <a:pt x="547" y="794"/>
                    <a:pt x="547" y="793"/>
                    <a:pt x="547" y="793"/>
                  </a:cubicBezTo>
                  <a:cubicBezTo>
                    <a:pt x="551" y="795"/>
                    <a:pt x="554" y="797"/>
                    <a:pt x="557" y="798"/>
                  </a:cubicBezTo>
                  <a:cubicBezTo>
                    <a:pt x="559" y="799"/>
                    <a:pt x="560" y="800"/>
                    <a:pt x="561" y="800"/>
                  </a:cubicBezTo>
                  <a:cubicBezTo>
                    <a:pt x="560" y="800"/>
                    <a:pt x="558" y="800"/>
                    <a:pt x="556" y="800"/>
                  </a:cubicBezTo>
                  <a:cubicBezTo>
                    <a:pt x="562" y="805"/>
                    <a:pt x="567" y="813"/>
                    <a:pt x="574" y="814"/>
                  </a:cubicBezTo>
                  <a:cubicBezTo>
                    <a:pt x="577" y="814"/>
                    <a:pt x="581" y="813"/>
                    <a:pt x="585" y="811"/>
                  </a:cubicBezTo>
                  <a:cubicBezTo>
                    <a:pt x="592" y="815"/>
                    <a:pt x="598" y="818"/>
                    <a:pt x="604" y="820"/>
                  </a:cubicBezTo>
                  <a:cubicBezTo>
                    <a:pt x="605" y="821"/>
                    <a:pt x="606" y="821"/>
                    <a:pt x="606" y="821"/>
                  </a:cubicBezTo>
                  <a:cubicBezTo>
                    <a:pt x="606" y="823"/>
                    <a:pt x="606" y="825"/>
                    <a:pt x="606" y="827"/>
                  </a:cubicBezTo>
                  <a:cubicBezTo>
                    <a:pt x="587" y="828"/>
                    <a:pt x="564" y="826"/>
                    <a:pt x="553" y="818"/>
                  </a:cubicBezTo>
                  <a:close/>
                  <a:moveTo>
                    <a:pt x="682" y="830"/>
                  </a:moveTo>
                  <a:cubicBezTo>
                    <a:pt x="661" y="829"/>
                    <a:pt x="646" y="822"/>
                    <a:pt x="625" y="825"/>
                  </a:cubicBezTo>
                  <a:cubicBezTo>
                    <a:pt x="625" y="825"/>
                    <a:pt x="625" y="825"/>
                    <a:pt x="625" y="825"/>
                  </a:cubicBezTo>
                  <a:cubicBezTo>
                    <a:pt x="624" y="824"/>
                    <a:pt x="622" y="824"/>
                    <a:pt x="621" y="823"/>
                  </a:cubicBezTo>
                  <a:cubicBezTo>
                    <a:pt x="622" y="818"/>
                    <a:pt x="622" y="813"/>
                    <a:pt x="617" y="808"/>
                  </a:cubicBezTo>
                  <a:cubicBezTo>
                    <a:pt x="617" y="807"/>
                    <a:pt x="617" y="807"/>
                    <a:pt x="617" y="807"/>
                  </a:cubicBezTo>
                  <a:cubicBezTo>
                    <a:pt x="618" y="805"/>
                    <a:pt x="618" y="804"/>
                    <a:pt x="618" y="802"/>
                  </a:cubicBezTo>
                  <a:cubicBezTo>
                    <a:pt x="619" y="802"/>
                    <a:pt x="619" y="801"/>
                    <a:pt x="619" y="800"/>
                  </a:cubicBezTo>
                  <a:cubicBezTo>
                    <a:pt x="619" y="800"/>
                    <a:pt x="619" y="799"/>
                    <a:pt x="620" y="799"/>
                  </a:cubicBezTo>
                  <a:cubicBezTo>
                    <a:pt x="620" y="797"/>
                    <a:pt x="621" y="796"/>
                    <a:pt x="621" y="794"/>
                  </a:cubicBezTo>
                  <a:cubicBezTo>
                    <a:pt x="622" y="793"/>
                    <a:pt x="624" y="792"/>
                    <a:pt x="625" y="790"/>
                  </a:cubicBezTo>
                  <a:cubicBezTo>
                    <a:pt x="628" y="786"/>
                    <a:pt x="630" y="783"/>
                    <a:pt x="633" y="779"/>
                  </a:cubicBezTo>
                  <a:cubicBezTo>
                    <a:pt x="634" y="777"/>
                    <a:pt x="636" y="776"/>
                    <a:pt x="637" y="774"/>
                  </a:cubicBezTo>
                  <a:cubicBezTo>
                    <a:pt x="638" y="772"/>
                    <a:pt x="639" y="771"/>
                    <a:pt x="640" y="770"/>
                  </a:cubicBezTo>
                  <a:cubicBezTo>
                    <a:pt x="641" y="769"/>
                    <a:pt x="641" y="769"/>
                    <a:pt x="641" y="769"/>
                  </a:cubicBezTo>
                  <a:cubicBezTo>
                    <a:pt x="641" y="768"/>
                    <a:pt x="642" y="768"/>
                    <a:pt x="642" y="768"/>
                  </a:cubicBezTo>
                  <a:cubicBezTo>
                    <a:pt x="642" y="767"/>
                    <a:pt x="643" y="767"/>
                    <a:pt x="643" y="766"/>
                  </a:cubicBezTo>
                  <a:cubicBezTo>
                    <a:pt x="644" y="765"/>
                    <a:pt x="644" y="765"/>
                    <a:pt x="644" y="764"/>
                  </a:cubicBezTo>
                  <a:cubicBezTo>
                    <a:pt x="645" y="764"/>
                    <a:pt x="645" y="764"/>
                    <a:pt x="645" y="763"/>
                  </a:cubicBezTo>
                  <a:cubicBezTo>
                    <a:pt x="648" y="764"/>
                    <a:pt x="652" y="764"/>
                    <a:pt x="655" y="765"/>
                  </a:cubicBezTo>
                  <a:cubicBezTo>
                    <a:pt x="659" y="765"/>
                    <a:pt x="664" y="765"/>
                    <a:pt x="668" y="766"/>
                  </a:cubicBezTo>
                  <a:cubicBezTo>
                    <a:pt x="669" y="766"/>
                    <a:pt x="670" y="766"/>
                    <a:pt x="671" y="766"/>
                  </a:cubicBezTo>
                  <a:cubicBezTo>
                    <a:pt x="672" y="767"/>
                    <a:pt x="673" y="767"/>
                    <a:pt x="674" y="767"/>
                  </a:cubicBezTo>
                  <a:cubicBezTo>
                    <a:pt x="676" y="768"/>
                    <a:pt x="678" y="768"/>
                    <a:pt x="679" y="769"/>
                  </a:cubicBezTo>
                  <a:cubicBezTo>
                    <a:pt x="687" y="772"/>
                    <a:pt x="693" y="777"/>
                    <a:pt x="700" y="782"/>
                  </a:cubicBezTo>
                  <a:cubicBezTo>
                    <a:pt x="704" y="785"/>
                    <a:pt x="707" y="787"/>
                    <a:pt x="711" y="790"/>
                  </a:cubicBezTo>
                  <a:cubicBezTo>
                    <a:pt x="710" y="790"/>
                    <a:pt x="710" y="789"/>
                    <a:pt x="709" y="789"/>
                  </a:cubicBezTo>
                  <a:cubicBezTo>
                    <a:pt x="709" y="789"/>
                    <a:pt x="708" y="789"/>
                    <a:pt x="708" y="789"/>
                  </a:cubicBezTo>
                  <a:cubicBezTo>
                    <a:pt x="708" y="789"/>
                    <a:pt x="707" y="789"/>
                    <a:pt x="707" y="790"/>
                  </a:cubicBezTo>
                  <a:cubicBezTo>
                    <a:pt x="707" y="790"/>
                    <a:pt x="707" y="790"/>
                    <a:pt x="706" y="790"/>
                  </a:cubicBezTo>
                  <a:cubicBezTo>
                    <a:pt x="705" y="790"/>
                    <a:pt x="704" y="791"/>
                    <a:pt x="703" y="791"/>
                  </a:cubicBezTo>
                  <a:cubicBezTo>
                    <a:pt x="702" y="792"/>
                    <a:pt x="701" y="792"/>
                    <a:pt x="700" y="793"/>
                  </a:cubicBezTo>
                  <a:cubicBezTo>
                    <a:pt x="699" y="794"/>
                    <a:pt x="698" y="794"/>
                    <a:pt x="696" y="795"/>
                  </a:cubicBezTo>
                  <a:cubicBezTo>
                    <a:pt x="695" y="796"/>
                    <a:pt x="694" y="797"/>
                    <a:pt x="693" y="798"/>
                  </a:cubicBezTo>
                  <a:cubicBezTo>
                    <a:pt x="692" y="799"/>
                    <a:pt x="690" y="800"/>
                    <a:pt x="689" y="801"/>
                  </a:cubicBezTo>
                  <a:cubicBezTo>
                    <a:pt x="672" y="792"/>
                    <a:pt x="665" y="815"/>
                    <a:pt x="650" y="803"/>
                  </a:cubicBezTo>
                  <a:cubicBezTo>
                    <a:pt x="653" y="813"/>
                    <a:pt x="659" y="820"/>
                    <a:pt x="670" y="820"/>
                  </a:cubicBezTo>
                  <a:cubicBezTo>
                    <a:pt x="677" y="819"/>
                    <a:pt x="691" y="811"/>
                    <a:pt x="690" y="802"/>
                  </a:cubicBezTo>
                  <a:cubicBezTo>
                    <a:pt x="691" y="801"/>
                    <a:pt x="693" y="800"/>
                    <a:pt x="694" y="799"/>
                  </a:cubicBezTo>
                  <a:cubicBezTo>
                    <a:pt x="695" y="798"/>
                    <a:pt x="696" y="798"/>
                    <a:pt x="697" y="797"/>
                  </a:cubicBezTo>
                  <a:cubicBezTo>
                    <a:pt x="699" y="796"/>
                    <a:pt x="700" y="795"/>
                    <a:pt x="701" y="795"/>
                  </a:cubicBezTo>
                  <a:cubicBezTo>
                    <a:pt x="702" y="794"/>
                    <a:pt x="703" y="793"/>
                    <a:pt x="704" y="793"/>
                  </a:cubicBezTo>
                  <a:cubicBezTo>
                    <a:pt x="705" y="792"/>
                    <a:pt x="706" y="792"/>
                    <a:pt x="707" y="792"/>
                  </a:cubicBezTo>
                  <a:cubicBezTo>
                    <a:pt x="707" y="792"/>
                    <a:pt x="707" y="792"/>
                    <a:pt x="707" y="792"/>
                  </a:cubicBezTo>
                  <a:cubicBezTo>
                    <a:pt x="708" y="792"/>
                    <a:pt x="708" y="792"/>
                    <a:pt x="708" y="791"/>
                  </a:cubicBezTo>
                  <a:cubicBezTo>
                    <a:pt x="709" y="791"/>
                    <a:pt x="709" y="791"/>
                    <a:pt x="709" y="791"/>
                  </a:cubicBezTo>
                  <a:cubicBezTo>
                    <a:pt x="710" y="791"/>
                    <a:pt x="711" y="791"/>
                    <a:pt x="711" y="791"/>
                  </a:cubicBezTo>
                  <a:cubicBezTo>
                    <a:pt x="712" y="791"/>
                    <a:pt x="712" y="791"/>
                    <a:pt x="712" y="791"/>
                  </a:cubicBezTo>
                  <a:cubicBezTo>
                    <a:pt x="715" y="792"/>
                    <a:pt x="717" y="794"/>
                    <a:pt x="719" y="796"/>
                  </a:cubicBezTo>
                  <a:cubicBezTo>
                    <a:pt x="732" y="805"/>
                    <a:pt x="744" y="813"/>
                    <a:pt x="754" y="821"/>
                  </a:cubicBezTo>
                  <a:cubicBezTo>
                    <a:pt x="755" y="822"/>
                    <a:pt x="756" y="822"/>
                    <a:pt x="758" y="823"/>
                  </a:cubicBezTo>
                  <a:cubicBezTo>
                    <a:pt x="759" y="824"/>
                    <a:pt x="760" y="825"/>
                    <a:pt x="761" y="826"/>
                  </a:cubicBezTo>
                  <a:cubicBezTo>
                    <a:pt x="762" y="826"/>
                    <a:pt x="762" y="826"/>
                    <a:pt x="763" y="827"/>
                  </a:cubicBezTo>
                  <a:cubicBezTo>
                    <a:pt x="759" y="827"/>
                    <a:pt x="755" y="828"/>
                    <a:pt x="751" y="828"/>
                  </a:cubicBezTo>
                  <a:cubicBezTo>
                    <a:pt x="725" y="833"/>
                    <a:pt x="712" y="831"/>
                    <a:pt x="682" y="830"/>
                  </a:cubicBezTo>
                  <a:close/>
                  <a:moveTo>
                    <a:pt x="1010" y="914"/>
                  </a:moveTo>
                  <a:cubicBezTo>
                    <a:pt x="1010" y="914"/>
                    <a:pt x="1010" y="914"/>
                    <a:pt x="1010" y="913"/>
                  </a:cubicBezTo>
                  <a:cubicBezTo>
                    <a:pt x="1010" y="913"/>
                    <a:pt x="1010" y="913"/>
                    <a:pt x="1010" y="913"/>
                  </a:cubicBezTo>
                  <a:cubicBezTo>
                    <a:pt x="1011" y="912"/>
                    <a:pt x="1011" y="912"/>
                    <a:pt x="1012" y="911"/>
                  </a:cubicBezTo>
                  <a:cubicBezTo>
                    <a:pt x="1014" y="911"/>
                    <a:pt x="1017" y="911"/>
                    <a:pt x="1020" y="911"/>
                  </a:cubicBezTo>
                  <a:cubicBezTo>
                    <a:pt x="1022" y="911"/>
                    <a:pt x="1025" y="911"/>
                    <a:pt x="1027" y="911"/>
                  </a:cubicBezTo>
                  <a:cubicBezTo>
                    <a:pt x="1029" y="911"/>
                    <a:pt x="1032" y="911"/>
                    <a:pt x="1034" y="911"/>
                  </a:cubicBezTo>
                  <a:cubicBezTo>
                    <a:pt x="1035" y="911"/>
                    <a:pt x="1036" y="911"/>
                    <a:pt x="1037" y="911"/>
                  </a:cubicBezTo>
                  <a:cubicBezTo>
                    <a:pt x="1037" y="911"/>
                    <a:pt x="1038" y="911"/>
                    <a:pt x="1039" y="911"/>
                  </a:cubicBezTo>
                  <a:cubicBezTo>
                    <a:pt x="1041" y="911"/>
                    <a:pt x="1042" y="911"/>
                    <a:pt x="1043" y="911"/>
                  </a:cubicBezTo>
                  <a:cubicBezTo>
                    <a:pt x="1044" y="911"/>
                    <a:pt x="1045" y="911"/>
                    <a:pt x="1045" y="911"/>
                  </a:cubicBezTo>
                  <a:cubicBezTo>
                    <a:pt x="1047" y="912"/>
                    <a:pt x="1048" y="913"/>
                    <a:pt x="1050" y="914"/>
                  </a:cubicBezTo>
                  <a:cubicBezTo>
                    <a:pt x="1052" y="916"/>
                    <a:pt x="1054" y="917"/>
                    <a:pt x="1056" y="919"/>
                  </a:cubicBezTo>
                  <a:cubicBezTo>
                    <a:pt x="1056" y="919"/>
                    <a:pt x="1057" y="919"/>
                    <a:pt x="1057" y="919"/>
                  </a:cubicBezTo>
                  <a:cubicBezTo>
                    <a:pt x="1040" y="920"/>
                    <a:pt x="1024" y="918"/>
                    <a:pt x="1010" y="914"/>
                  </a:cubicBezTo>
                  <a:close/>
                  <a:moveTo>
                    <a:pt x="1096" y="922"/>
                  </a:moveTo>
                  <a:cubicBezTo>
                    <a:pt x="1085" y="894"/>
                    <a:pt x="1115" y="868"/>
                    <a:pt x="1109" y="840"/>
                  </a:cubicBezTo>
                  <a:cubicBezTo>
                    <a:pt x="1108" y="836"/>
                    <a:pt x="1105" y="831"/>
                    <a:pt x="1102" y="825"/>
                  </a:cubicBezTo>
                  <a:cubicBezTo>
                    <a:pt x="1102" y="824"/>
                    <a:pt x="1101" y="823"/>
                    <a:pt x="1101" y="821"/>
                  </a:cubicBezTo>
                  <a:cubicBezTo>
                    <a:pt x="1099" y="821"/>
                    <a:pt x="1099" y="821"/>
                    <a:pt x="1099" y="821"/>
                  </a:cubicBezTo>
                  <a:cubicBezTo>
                    <a:pt x="1099" y="821"/>
                    <a:pt x="1099" y="821"/>
                    <a:pt x="1099" y="821"/>
                  </a:cubicBezTo>
                  <a:cubicBezTo>
                    <a:pt x="1100" y="821"/>
                    <a:pt x="1101" y="820"/>
                    <a:pt x="1102" y="819"/>
                  </a:cubicBezTo>
                  <a:cubicBezTo>
                    <a:pt x="1101" y="819"/>
                    <a:pt x="1101" y="819"/>
                    <a:pt x="1101" y="818"/>
                  </a:cubicBezTo>
                  <a:cubicBezTo>
                    <a:pt x="1101" y="818"/>
                    <a:pt x="1101" y="818"/>
                    <a:pt x="1101" y="818"/>
                  </a:cubicBezTo>
                  <a:cubicBezTo>
                    <a:pt x="1103" y="817"/>
                    <a:pt x="1104" y="817"/>
                    <a:pt x="1106" y="816"/>
                  </a:cubicBezTo>
                  <a:cubicBezTo>
                    <a:pt x="1108" y="815"/>
                    <a:pt x="1110" y="815"/>
                    <a:pt x="1111" y="814"/>
                  </a:cubicBezTo>
                  <a:cubicBezTo>
                    <a:pt x="1112" y="814"/>
                    <a:pt x="1113" y="814"/>
                    <a:pt x="1114" y="814"/>
                  </a:cubicBezTo>
                  <a:cubicBezTo>
                    <a:pt x="1114" y="814"/>
                    <a:pt x="1115" y="814"/>
                    <a:pt x="1115" y="814"/>
                  </a:cubicBezTo>
                  <a:cubicBezTo>
                    <a:pt x="1116" y="814"/>
                    <a:pt x="1116" y="813"/>
                    <a:pt x="1116" y="813"/>
                  </a:cubicBezTo>
                  <a:cubicBezTo>
                    <a:pt x="1117" y="813"/>
                    <a:pt x="1118" y="813"/>
                    <a:pt x="1119" y="813"/>
                  </a:cubicBezTo>
                  <a:cubicBezTo>
                    <a:pt x="1119" y="813"/>
                    <a:pt x="1120" y="813"/>
                    <a:pt x="1121" y="813"/>
                  </a:cubicBezTo>
                  <a:cubicBezTo>
                    <a:pt x="1121" y="813"/>
                    <a:pt x="1122" y="813"/>
                    <a:pt x="1122" y="813"/>
                  </a:cubicBezTo>
                  <a:cubicBezTo>
                    <a:pt x="1122" y="813"/>
                    <a:pt x="1123" y="813"/>
                    <a:pt x="1123" y="813"/>
                  </a:cubicBezTo>
                  <a:cubicBezTo>
                    <a:pt x="1123" y="813"/>
                    <a:pt x="1124" y="813"/>
                    <a:pt x="1125" y="813"/>
                  </a:cubicBezTo>
                  <a:cubicBezTo>
                    <a:pt x="1125" y="813"/>
                    <a:pt x="1126" y="812"/>
                    <a:pt x="1126" y="812"/>
                  </a:cubicBezTo>
                  <a:cubicBezTo>
                    <a:pt x="1127" y="813"/>
                    <a:pt x="1127" y="813"/>
                    <a:pt x="1127" y="813"/>
                  </a:cubicBezTo>
                  <a:cubicBezTo>
                    <a:pt x="1128" y="813"/>
                    <a:pt x="1128" y="813"/>
                    <a:pt x="1128" y="813"/>
                  </a:cubicBezTo>
                  <a:cubicBezTo>
                    <a:pt x="1128" y="813"/>
                    <a:pt x="1128" y="813"/>
                    <a:pt x="1128" y="813"/>
                  </a:cubicBezTo>
                  <a:cubicBezTo>
                    <a:pt x="1128" y="814"/>
                    <a:pt x="1128" y="814"/>
                    <a:pt x="1128" y="814"/>
                  </a:cubicBezTo>
                  <a:cubicBezTo>
                    <a:pt x="1128" y="814"/>
                    <a:pt x="1128" y="814"/>
                    <a:pt x="1128" y="814"/>
                  </a:cubicBezTo>
                  <a:cubicBezTo>
                    <a:pt x="1129" y="814"/>
                    <a:pt x="1129" y="814"/>
                    <a:pt x="1129" y="814"/>
                  </a:cubicBezTo>
                  <a:cubicBezTo>
                    <a:pt x="1131" y="815"/>
                    <a:pt x="1131" y="815"/>
                    <a:pt x="1131" y="815"/>
                  </a:cubicBezTo>
                  <a:cubicBezTo>
                    <a:pt x="1132" y="815"/>
                    <a:pt x="1132" y="815"/>
                    <a:pt x="1132" y="815"/>
                  </a:cubicBezTo>
                  <a:cubicBezTo>
                    <a:pt x="1153" y="842"/>
                    <a:pt x="1195" y="839"/>
                    <a:pt x="1209" y="869"/>
                  </a:cubicBezTo>
                  <a:cubicBezTo>
                    <a:pt x="1209" y="874"/>
                    <a:pt x="1210" y="878"/>
                    <a:pt x="1210" y="883"/>
                  </a:cubicBezTo>
                  <a:cubicBezTo>
                    <a:pt x="1209" y="881"/>
                    <a:pt x="1207" y="879"/>
                    <a:pt x="1206" y="876"/>
                  </a:cubicBezTo>
                  <a:cubicBezTo>
                    <a:pt x="1200" y="890"/>
                    <a:pt x="1198" y="903"/>
                    <a:pt x="1211" y="908"/>
                  </a:cubicBezTo>
                  <a:cubicBezTo>
                    <a:pt x="1206" y="937"/>
                    <a:pt x="1191" y="970"/>
                    <a:pt x="1175" y="974"/>
                  </a:cubicBezTo>
                  <a:cubicBezTo>
                    <a:pt x="1157" y="980"/>
                    <a:pt x="1103" y="940"/>
                    <a:pt x="1096" y="922"/>
                  </a:cubicBezTo>
                  <a:close/>
                  <a:moveTo>
                    <a:pt x="1256" y="1251"/>
                  </a:moveTo>
                  <a:cubicBezTo>
                    <a:pt x="1241" y="1259"/>
                    <a:pt x="1234" y="1270"/>
                    <a:pt x="1222" y="1280"/>
                  </a:cubicBezTo>
                  <a:cubicBezTo>
                    <a:pt x="1196" y="1302"/>
                    <a:pt x="1186" y="1279"/>
                    <a:pt x="1162" y="1290"/>
                  </a:cubicBezTo>
                  <a:cubicBezTo>
                    <a:pt x="1163" y="1290"/>
                    <a:pt x="1163" y="1291"/>
                    <a:pt x="1163" y="1292"/>
                  </a:cubicBezTo>
                  <a:cubicBezTo>
                    <a:pt x="1166" y="1296"/>
                    <a:pt x="1162" y="1295"/>
                    <a:pt x="1158" y="1292"/>
                  </a:cubicBezTo>
                  <a:cubicBezTo>
                    <a:pt x="1160" y="1291"/>
                    <a:pt x="1161" y="1290"/>
                    <a:pt x="1162" y="1290"/>
                  </a:cubicBezTo>
                  <a:cubicBezTo>
                    <a:pt x="1151" y="1260"/>
                    <a:pt x="1192" y="1230"/>
                    <a:pt x="1200" y="1203"/>
                  </a:cubicBezTo>
                  <a:cubicBezTo>
                    <a:pt x="1208" y="1179"/>
                    <a:pt x="1200" y="1186"/>
                    <a:pt x="1220" y="1172"/>
                  </a:cubicBezTo>
                  <a:cubicBezTo>
                    <a:pt x="1234" y="1162"/>
                    <a:pt x="1248" y="1157"/>
                    <a:pt x="1257" y="1144"/>
                  </a:cubicBezTo>
                  <a:cubicBezTo>
                    <a:pt x="1255" y="1142"/>
                    <a:pt x="1253" y="1141"/>
                    <a:pt x="1251" y="1140"/>
                  </a:cubicBezTo>
                  <a:cubicBezTo>
                    <a:pt x="1251" y="1140"/>
                    <a:pt x="1252" y="1140"/>
                    <a:pt x="1252" y="1139"/>
                  </a:cubicBezTo>
                  <a:cubicBezTo>
                    <a:pt x="1258" y="1136"/>
                    <a:pt x="1265" y="1133"/>
                    <a:pt x="1272" y="1130"/>
                  </a:cubicBezTo>
                  <a:cubicBezTo>
                    <a:pt x="1273" y="1130"/>
                    <a:pt x="1274" y="1129"/>
                    <a:pt x="1274" y="1129"/>
                  </a:cubicBezTo>
                  <a:cubicBezTo>
                    <a:pt x="1275" y="1129"/>
                    <a:pt x="1276" y="1128"/>
                    <a:pt x="1277" y="1128"/>
                  </a:cubicBezTo>
                  <a:cubicBezTo>
                    <a:pt x="1279" y="1128"/>
                    <a:pt x="1279" y="1128"/>
                    <a:pt x="1279" y="1128"/>
                  </a:cubicBezTo>
                  <a:cubicBezTo>
                    <a:pt x="1279" y="1127"/>
                    <a:pt x="1279" y="1127"/>
                    <a:pt x="1279" y="1127"/>
                  </a:cubicBezTo>
                  <a:cubicBezTo>
                    <a:pt x="1279" y="1127"/>
                    <a:pt x="1279" y="1127"/>
                    <a:pt x="1279" y="1127"/>
                  </a:cubicBezTo>
                  <a:cubicBezTo>
                    <a:pt x="1280" y="1127"/>
                    <a:pt x="1280" y="1127"/>
                    <a:pt x="1280" y="1127"/>
                  </a:cubicBezTo>
                  <a:cubicBezTo>
                    <a:pt x="1280" y="1127"/>
                    <a:pt x="1281" y="1127"/>
                    <a:pt x="1281" y="1127"/>
                  </a:cubicBezTo>
                  <a:cubicBezTo>
                    <a:pt x="1283" y="1126"/>
                    <a:pt x="1283" y="1126"/>
                    <a:pt x="1283" y="1126"/>
                  </a:cubicBezTo>
                  <a:cubicBezTo>
                    <a:pt x="1286" y="1126"/>
                    <a:pt x="1290" y="1126"/>
                    <a:pt x="1294" y="1126"/>
                  </a:cubicBezTo>
                  <a:cubicBezTo>
                    <a:pt x="1298" y="1126"/>
                    <a:pt x="1302" y="1127"/>
                    <a:pt x="1306" y="1127"/>
                  </a:cubicBezTo>
                  <a:cubicBezTo>
                    <a:pt x="1308" y="1127"/>
                    <a:pt x="1310" y="1128"/>
                    <a:pt x="1313" y="1128"/>
                  </a:cubicBezTo>
                  <a:cubicBezTo>
                    <a:pt x="1313" y="1128"/>
                    <a:pt x="1313" y="1128"/>
                    <a:pt x="1313" y="1128"/>
                  </a:cubicBezTo>
                  <a:cubicBezTo>
                    <a:pt x="1313" y="1129"/>
                    <a:pt x="1314" y="1129"/>
                    <a:pt x="1314" y="1129"/>
                  </a:cubicBezTo>
                  <a:cubicBezTo>
                    <a:pt x="1314" y="1130"/>
                    <a:pt x="1314" y="1130"/>
                    <a:pt x="1314" y="1130"/>
                  </a:cubicBezTo>
                  <a:cubicBezTo>
                    <a:pt x="1314" y="1130"/>
                    <a:pt x="1314" y="1130"/>
                    <a:pt x="1314" y="1130"/>
                  </a:cubicBezTo>
                  <a:cubicBezTo>
                    <a:pt x="1315" y="1131"/>
                    <a:pt x="1315" y="1131"/>
                    <a:pt x="1315" y="1131"/>
                  </a:cubicBezTo>
                  <a:cubicBezTo>
                    <a:pt x="1315" y="1131"/>
                    <a:pt x="1316" y="1132"/>
                    <a:pt x="1316" y="1132"/>
                  </a:cubicBezTo>
                  <a:cubicBezTo>
                    <a:pt x="1317" y="1133"/>
                    <a:pt x="1317" y="1133"/>
                    <a:pt x="1318" y="1134"/>
                  </a:cubicBezTo>
                  <a:cubicBezTo>
                    <a:pt x="1318" y="1134"/>
                    <a:pt x="1318" y="1135"/>
                    <a:pt x="1319" y="1136"/>
                  </a:cubicBezTo>
                  <a:cubicBezTo>
                    <a:pt x="1319" y="1136"/>
                    <a:pt x="1320" y="1137"/>
                    <a:pt x="1320" y="1138"/>
                  </a:cubicBezTo>
                  <a:cubicBezTo>
                    <a:pt x="1321" y="1138"/>
                    <a:pt x="1321" y="1139"/>
                    <a:pt x="1321" y="1140"/>
                  </a:cubicBezTo>
                  <a:cubicBezTo>
                    <a:pt x="1321" y="1140"/>
                    <a:pt x="1322" y="1140"/>
                    <a:pt x="1322" y="1140"/>
                  </a:cubicBezTo>
                  <a:cubicBezTo>
                    <a:pt x="1313" y="1154"/>
                    <a:pt x="1320" y="1159"/>
                    <a:pt x="1336" y="1159"/>
                  </a:cubicBezTo>
                  <a:cubicBezTo>
                    <a:pt x="1335" y="1150"/>
                    <a:pt x="1337" y="1138"/>
                    <a:pt x="1324" y="1139"/>
                  </a:cubicBezTo>
                  <a:cubicBezTo>
                    <a:pt x="1323" y="1138"/>
                    <a:pt x="1323" y="1138"/>
                    <a:pt x="1323" y="1138"/>
                  </a:cubicBezTo>
                  <a:cubicBezTo>
                    <a:pt x="1323" y="1138"/>
                    <a:pt x="1323" y="1138"/>
                    <a:pt x="1323" y="1138"/>
                  </a:cubicBezTo>
                  <a:cubicBezTo>
                    <a:pt x="1323" y="1137"/>
                    <a:pt x="1322" y="1137"/>
                    <a:pt x="1322" y="1136"/>
                  </a:cubicBezTo>
                  <a:cubicBezTo>
                    <a:pt x="1322" y="1136"/>
                    <a:pt x="1321" y="1135"/>
                    <a:pt x="1321" y="1134"/>
                  </a:cubicBezTo>
                  <a:cubicBezTo>
                    <a:pt x="1320" y="1134"/>
                    <a:pt x="1320" y="1133"/>
                    <a:pt x="1319" y="1132"/>
                  </a:cubicBezTo>
                  <a:cubicBezTo>
                    <a:pt x="1319" y="1132"/>
                    <a:pt x="1318" y="1131"/>
                    <a:pt x="1318" y="1131"/>
                  </a:cubicBezTo>
                  <a:cubicBezTo>
                    <a:pt x="1317" y="1130"/>
                    <a:pt x="1317" y="1130"/>
                    <a:pt x="1316" y="1129"/>
                  </a:cubicBezTo>
                  <a:cubicBezTo>
                    <a:pt x="1316" y="1129"/>
                    <a:pt x="1316" y="1129"/>
                    <a:pt x="1316" y="1129"/>
                  </a:cubicBezTo>
                  <a:cubicBezTo>
                    <a:pt x="1316" y="1129"/>
                    <a:pt x="1316" y="1129"/>
                    <a:pt x="1316" y="1129"/>
                  </a:cubicBezTo>
                  <a:cubicBezTo>
                    <a:pt x="1316" y="1129"/>
                    <a:pt x="1315" y="1128"/>
                    <a:pt x="1315" y="1128"/>
                  </a:cubicBezTo>
                  <a:cubicBezTo>
                    <a:pt x="1315" y="1128"/>
                    <a:pt x="1314" y="1128"/>
                    <a:pt x="1314" y="1128"/>
                  </a:cubicBezTo>
                  <a:cubicBezTo>
                    <a:pt x="1314" y="1128"/>
                    <a:pt x="1313" y="1128"/>
                    <a:pt x="1313" y="1128"/>
                  </a:cubicBezTo>
                  <a:cubicBezTo>
                    <a:pt x="1315" y="1128"/>
                    <a:pt x="1317" y="1127"/>
                    <a:pt x="1319" y="1127"/>
                  </a:cubicBezTo>
                  <a:cubicBezTo>
                    <a:pt x="1320" y="1127"/>
                    <a:pt x="1321" y="1127"/>
                    <a:pt x="1322" y="1126"/>
                  </a:cubicBezTo>
                  <a:cubicBezTo>
                    <a:pt x="1322" y="1126"/>
                    <a:pt x="1322" y="1126"/>
                    <a:pt x="1322" y="1126"/>
                  </a:cubicBezTo>
                  <a:cubicBezTo>
                    <a:pt x="1323" y="1126"/>
                    <a:pt x="1323" y="1126"/>
                    <a:pt x="1323" y="1126"/>
                  </a:cubicBezTo>
                  <a:cubicBezTo>
                    <a:pt x="1323" y="1126"/>
                    <a:pt x="1323" y="1126"/>
                    <a:pt x="1323" y="1126"/>
                  </a:cubicBezTo>
                  <a:cubicBezTo>
                    <a:pt x="1324" y="1126"/>
                    <a:pt x="1324" y="1126"/>
                    <a:pt x="1325" y="1126"/>
                  </a:cubicBezTo>
                  <a:cubicBezTo>
                    <a:pt x="1327" y="1125"/>
                    <a:pt x="1329" y="1124"/>
                    <a:pt x="1331" y="1123"/>
                  </a:cubicBezTo>
                  <a:cubicBezTo>
                    <a:pt x="1332" y="1122"/>
                    <a:pt x="1333" y="1122"/>
                    <a:pt x="1334" y="1121"/>
                  </a:cubicBezTo>
                  <a:cubicBezTo>
                    <a:pt x="1334" y="1121"/>
                    <a:pt x="1334" y="1122"/>
                    <a:pt x="1335" y="1122"/>
                  </a:cubicBezTo>
                  <a:cubicBezTo>
                    <a:pt x="1335" y="1122"/>
                    <a:pt x="1335" y="1122"/>
                    <a:pt x="1336" y="1122"/>
                  </a:cubicBezTo>
                  <a:cubicBezTo>
                    <a:pt x="1336" y="1122"/>
                    <a:pt x="1336" y="1123"/>
                    <a:pt x="1337" y="1123"/>
                  </a:cubicBezTo>
                  <a:cubicBezTo>
                    <a:pt x="1337" y="1123"/>
                    <a:pt x="1337" y="1123"/>
                    <a:pt x="1337" y="1123"/>
                  </a:cubicBezTo>
                  <a:cubicBezTo>
                    <a:pt x="1338" y="1123"/>
                    <a:pt x="1338" y="1123"/>
                    <a:pt x="1339" y="1123"/>
                  </a:cubicBezTo>
                  <a:cubicBezTo>
                    <a:pt x="1339" y="1124"/>
                    <a:pt x="1340" y="1124"/>
                    <a:pt x="1341" y="1124"/>
                  </a:cubicBezTo>
                  <a:cubicBezTo>
                    <a:pt x="1341" y="1124"/>
                    <a:pt x="1341" y="1124"/>
                    <a:pt x="1341" y="1124"/>
                  </a:cubicBezTo>
                  <a:cubicBezTo>
                    <a:pt x="1342" y="1124"/>
                    <a:pt x="1342" y="1125"/>
                    <a:pt x="1342" y="1125"/>
                  </a:cubicBezTo>
                  <a:cubicBezTo>
                    <a:pt x="1343" y="1125"/>
                    <a:pt x="1344" y="1125"/>
                    <a:pt x="1344" y="1125"/>
                  </a:cubicBezTo>
                  <a:cubicBezTo>
                    <a:pt x="1345" y="1126"/>
                    <a:pt x="1347" y="1127"/>
                    <a:pt x="1348" y="1127"/>
                  </a:cubicBezTo>
                  <a:cubicBezTo>
                    <a:pt x="1349" y="1128"/>
                    <a:pt x="1350" y="1129"/>
                    <a:pt x="1351" y="1130"/>
                  </a:cubicBezTo>
                  <a:cubicBezTo>
                    <a:pt x="1352" y="1131"/>
                    <a:pt x="1354" y="1132"/>
                    <a:pt x="1355" y="1133"/>
                  </a:cubicBezTo>
                  <a:cubicBezTo>
                    <a:pt x="1355" y="1133"/>
                    <a:pt x="1356" y="1134"/>
                    <a:pt x="1357" y="1135"/>
                  </a:cubicBezTo>
                  <a:cubicBezTo>
                    <a:pt x="1355" y="1141"/>
                    <a:pt x="1354" y="1149"/>
                    <a:pt x="1358" y="1154"/>
                  </a:cubicBezTo>
                  <a:cubicBezTo>
                    <a:pt x="1362" y="1160"/>
                    <a:pt x="1371" y="1158"/>
                    <a:pt x="1379" y="1159"/>
                  </a:cubicBezTo>
                  <a:cubicBezTo>
                    <a:pt x="1374" y="1168"/>
                    <a:pt x="1368" y="1176"/>
                    <a:pt x="1360" y="1184"/>
                  </a:cubicBezTo>
                  <a:cubicBezTo>
                    <a:pt x="1344" y="1199"/>
                    <a:pt x="1342" y="1211"/>
                    <a:pt x="1324" y="1223"/>
                  </a:cubicBezTo>
                  <a:cubicBezTo>
                    <a:pt x="1302" y="1237"/>
                    <a:pt x="1278" y="1239"/>
                    <a:pt x="1256" y="1251"/>
                  </a:cubicBezTo>
                  <a:close/>
                  <a:moveTo>
                    <a:pt x="1464" y="1195"/>
                  </a:moveTo>
                  <a:cubicBezTo>
                    <a:pt x="1461" y="1198"/>
                    <a:pt x="1459" y="1200"/>
                    <a:pt x="1458" y="1203"/>
                  </a:cubicBezTo>
                  <a:cubicBezTo>
                    <a:pt x="1456" y="1205"/>
                    <a:pt x="1454" y="1208"/>
                    <a:pt x="1452" y="1210"/>
                  </a:cubicBezTo>
                  <a:cubicBezTo>
                    <a:pt x="1451" y="1212"/>
                    <a:pt x="1450" y="1213"/>
                    <a:pt x="1449" y="1214"/>
                  </a:cubicBezTo>
                  <a:cubicBezTo>
                    <a:pt x="1449" y="1215"/>
                    <a:pt x="1448" y="1215"/>
                    <a:pt x="1448" y="1216"/>
                  </a:cubicBezTo>
                  <a:cubicBezTo>
                    <a:pt x="1447" y="1216"/>
                    <a:pt x="1447" y="1217"/>
                    <a:pt x="1446" y="1218"/>
                  </a:cubicBezTo>
                  <a:cubicBezTo>
                    <a:pt x="1444" y="1220"/>
                    <a:pt x="1442" y="1222"/>
                    <a:pt x="1440" y="1224"/>
                  </a:cubicBezTo>
                  <a:cubicBezTo>
                    <a:pt x="1433" y="1224"/>
                    <a:pt x="1425" y="1224"/>
                    <a:pt x="1418" y="1223"/>
                  </a:cubicBezTo>
                  <a:cubicBezTo>
                    <a:pt x="1431" y="1209"/>
                    <a:pt x="1443" y="1182"/>
                    <a:pt x="1458" y="1160"/>
                  </a:cubicBezTo>
                  <a:cubicBezTo>
                    <a:pt x="1459" y="1161"/>
                    <a:pt x="1460" y="1162"/>
                    <a:pt x="1462" y="1164"/>
                  </a:cubicBezTo>
                  <a:cubicBezTo>
                    <a:pt x="1462" y="1164"/>
                    <a:pt x="1462" y="1164"/>
                    <a:pt x="1462" y="1164"/>
                  </a:cubicBezTo>
                  <a:cubicBezTo>
                    <a:pt x="1463" y="1168"/>
                    <a:pt x="1465" y="1172"/>
                    <a:pt x="1466" y="1176"/>
                  </a:cubicBezTo>
                  <a:cubicBezTo>
                    <a:pt x="1467" y="1179"/>
                    <a:pt x="1468" y="1182"/>
                    <a:pt x="1468" y="1185"/>
                  </a:cubicBezTo>
                  <a:cubicBezTo>
                    <a:pt x="1468" y="1186"/>
                    <a:pt x="1468" y="1186"/>
                    <a:pt x="1468" y="1186"/>
                  </a:cubicBezTo>
                  <a:cubicBezTo>
                    <a:pt x="1468" y="1187"/>
                    <a:pt x="1468" y="1187"/>
                    <a:pt x="1468" y="1187"/>
                  </a:cubicBezTo>
                  <a:cubicBezTo>
                    <a:pt x="1468" y="1188"/>
                    <a:pt x="1469" y="1188"/>
                    <a:pt x="1469" y="1188"/>
                  </a:cubicBezTo>
                  <a:cubicBezTo>
                    <a:pt x="1469" y="1188"/>
                    <a:pt x="1469" y="1189"/>
                    <a:pt x="1469" y="1189"/>
                  </a:cubicBezTo>
                  <a:cubicBezTo>
                    <a:pt x="1469" y="1189"/>
                    <a:pt x="1469" y="1190"/>
                    <a:pt x="1469" y="1190"/>
                  </a:cubicBezTo>
                  <a:cubicBezTo>
                    <a:pt x="1467" y="1192"/>
                    <a:pt x="1465" y="1193"/>
                    <a:pt x="1464" y="1195"/>
                  </a:cubicBezTo>
                  <a:close/>
                  <a:moveTo>
                    <a:pt x="1514" y="1153"/>
                  </a:moveTo>
                  <a:cubicBezTo>
                    <a:pt x="1512" y="1154"/>
                    <a:pt x="1512" y="1154"/>
                    <a:pt x="1512" y="1154"/>
                  </a:cubicBezTo>
                  <a:cubicBezTo>
                    <a:pt x="1512" y="1156"/>
                    <a:pt x="1512" y="1158"/>
                    <a:pt x="1511" y="1160"/>
                  </a:cubicBezTo>
                  <a:cubicBezTo>
                    <a:pt x="1511" y="1160"/>
                    <a:pt x="1511" y="1160"/>
                    <a:pt x="1511" y="1160"/>
                  </a:cubicBezTo>
                  <a:cubicBezTo>
                    <a:pt x="1511" y="1161"/>
                    <a:pt x="1510" y="1161"/>
                    <a:pt x="1510" y="1162"/>
                  </a:cubicBezTo>
                  <a:cubicBezTo>
                    <a:pt x="1509" y="1163"/>
                    <a:pt x="1508" y="1164"/>
                    <a:pt x="1507" y="1165"/>
                  </a:cubicBezTo>
                  <a:cubicBezTo>
                    <a:pt x="1506" y="1166"/>
                    <a:pt x="1505" y="1167"/>
                    <a:pt x="1504" y="1168"/>
                  </a:cubicBezTo>
                  <a:cubicBezTo>
                    <a:pt x="1503" y="1169"/>
                    <a:pt x="1502" y="1170"/>
                    <a:pt x="1501" y="1171"/>
                  </a:cubicBezTo>
                  <a:cubicBezTo>
                    <a:pt x="1500" y="1172"/>
                    <a:pt x="1499" y="1172"/>
                    <a:pt x="1498" y="1173"/>
                  </a:cubicBezTo>
                  <a:cubicBezTo>
                    <a:pt x="1498" y="1173"/>
                    <a:pt x="1497" y="1173"/>
                    <a:pt x="1497" y="1174"/>
                  </a:cubicBezTo>
                  <a:cubicBezTo>
                    <a:pt x="1497" y="1174"/>
                    <a:pt x="1497" y="1174"/>
                    <a:pt x="1496" y="1174"/>
                  </a:cubicBezTo>
                  <a:cubicBezTo>
                    <a:pt x="1496" y="1174"/>
                    <a:pt x="1496" y="1175"/>
                    <a:pt x="1496" y="1175"/>
                  </a:cubicBezTo>
                  <a:cubicBezTo>
                    <a:pt x="1495" y="1175"/>
                    <a:pt x="1495" y="1175"/>
                    <a:pt x="1495" y="1175"/>
                  </a:cubicBezTo>
                  <a:cubicBezTo>
                    <a:pt x="1493" y="1176"/>
                    <a:pt x="1492" y="1176"/>
                    <a:pt x="1490" y="1177"/>
                  </a:cubicBezTo>
                  <a:cubicBezTo>
                    <a:pt x="1489" y="1177"/>
                    <a:pt x="1488" y="1178"/>
                    <a:pt x="1487" y="1178"/>
                  </a:cubicBezTo>
                  <a:cubicBezTo>
                    <a:pt x="1487" y="1178"/>
                    <a:pt x="1486" y="1178"/>
                    <a:pt x="1486" y="1179"/>
                  </a:cubicBezTo>
                  <a:cubicBezTo>
                    <a:pt x="1485" y="1179"/>
                    <a:pt x="1485" y="1179"/>
                    <a:pt x="1484" y="1180"/>
                  </a:cubicBezTo>
                  <a:cubicBezTo>
                    <a:pt x="1480" y="1182"/>
                    <a:pt x="1475" y="1185"/>
                    <a:pt x="1471" y="1188"/>
                  </a:cubicBezTo>
                  <a:cubicBezTo>
                    <a:pt x="1471" y="1188"/>
                    <a:pt x="1471" y="1188"/>
                    <a:pt x="1471" y="1188"/>
                  </a:cubicBezTo>
                  <a:cubicBezTo>
                    <a:pt x="1471" y="1188"/>
                    <a:pt x="1471" y="1188"/>
                    <a:pt x="1471" y="1187"/>
                  </a:cubicBezTo>
                  <a:cubicBezTo>
                    <a:pt x="1471" y="1187"/>
                    <a:pt x="1471" y="1186"/>
                    <a:pt x="1471" y="1186"/>
                  </a:cubicBezTo>
                  <a:cubicBezTo>
                    <a:pt x="1471" y="1186"/>
                    <a:pt x="1471" y="1185"/>
                    <a:pt x="1471" y="1185"/>
                  </a:cubicBezTo>
                  <a:cubicBezTo>
                    <a:pt x="1470" y="1182"/>
                    <a:pt x="1469" y="1178"/>
                    <a:pt x="1468" y="1175"/>
                  </a:cubicBezTo>
                  <a:cubicBezTo>
                    <a:pt x="1467" y="1172"/>
                    <a:pt x="1466" y="1168"/>
                    <a:pt x="1465" y="1165"/>
                  </a:cubicBezTo>
                  <a:cubicBezTo>
                    <a:pt x="1466" y="1165"/>
                    <a:pt x="1466" y="1165"/>
                    <a:pt x="1466" y="1166"/>
                  </a:cubicBezTo>
                  <a:cubicBezTo>
                    <a:pt x="1468" y="1163"/>
                    <a:pt x="1468" y="1163"/>
                    <a:pt x="1468" y="1163"/>
                  </a:cubicBezTo>
                  <a:cubicBezTo>
                    <a:pt x="1477" y="1157"/>
                    <a:pt x="1479" y="1146"/>
                    <a:pt x="1476" y="1137"/>
                  </a:cubicBezTo>
                  <a:cubicBezTo>
                    <a:pt x="1483" y="1130"/>
                    <a:pt x="1490" y="1125"/>
                    <a:pt x="1499" y="1123"/>
                  </a:cubicBezTo>
                  <a:cubicBezTo>
                    <a:pt x="1507" y="1121"/>
                    <a:pt x="1515" y="1125"/>
                    <a:pt x="1523" y="1128"/>
                  </a:cubicBezTo>
                  <a:cubicBezTo>
                    <a:pt x="1523" y="1129"/>
                    <a:pt x="1522" y="1130"/>
                    <a:pt x="1521" y="1131"/>
                  </a:cubicBezTo>
                  <a:cubicBezTo>
                    <a:pt x="1516" y="1137"/>
                    <a:pt x="1503" y="1146"/>
                    <a:pt x="1514" y="1153"/>
                  </a:cubicBezTo>
                  <a:close/>
                  <a:moveTo>
                    <a:pt x="1558" y="1054"/>
                  </a:moveTo>
                  <a:cubicBezTo>
                    <a:pt x="1542" y="1055"/>
                    <a:pt x="1521" y="1061"/>
                    <a:pt x="1501" y="1066"/>
                  </a:cubicBezTo>
                  <a:cubicBezTo>
                    <a:pt x="1502" y="1064"/>
                    <a:pt x="1504" y="1061"/>
                    <a:pt x="1506" y="1058"/>
                  </a:cubicBezTo>
                  <a:cubicBezTo>
                    <a:pt x="1508" y="1055"/>
                    <a:pt x="1510" y="1052"/>
                    <a:pt x="1513" y="1049"/>
                  </a:cubicBezTo>
                  <a:cubicBezTo>
                    <a:pt x="1517" y="1047"/>
                    <a:pt x="1520" y="1045"/>
                    <a:pt x="1524" y="1044"/>
                  </a:cubicBezTo>
                  <a:cubicBezTo>
                    <a:pt x="1527" y="1043"/>
                    <a:pt x="1531" y="1042"/>
                    <a:pt x="1535" y="1041"/>
                  </a:cubicBezTo>
                  <a:cubicBezTo>
                    <a:pt x="1542" y="1040"/>
                    <a:pt x="1549" y="1039"/>
                    <a:pt x="1555" y="1039"/>
                  </a:cubicBezTo>
                  <a:cubicBezTo>
                    <a:pt x="1557" y="1039"/>
                    <a:pt x="1559" y="1039"/>
                    <a:pt x="1560" y="1039"/>
                  </a:cubicBezTo>
                  <a:cubicBezTo>
                    <a:pt x="1562" y="1039"/>
                    <a:pt x="1563" y="1039"/>
                    <a:pt x="1565" y="1039"/>
                  </a:cubicBezTo>
                  <a:cubicBezTo>
                    <a:pt x="1568" y="1039"/>
                    <a:pt x="1571" y="1039"/>
                    <a:pt x="1573" y="1039"/>
                  </a:cubicBezTo>
                  <a:cubicBezTo>
                    <a:pt x="1578" y="1040"/>
                    <a:pt x="1583" y="1041"/>
                    <a:pt x="1587" y="1042"/>
                  </a:cubicBezTo>
                  <a:cubicBezTo>
                    <a:pt x="1587" y="1042"/>
                    <a:pt x="1587" y="1042"/>
                    <a:pt x="1587" y="1042"/>
                  </a:cubicBezTo>
                  <a:cubicBezTo>
                    <a:pt x="1587" y="1042"/>
                    <a:pt x="1587" y="1042"/>
                    <a:pt x="1587" y="1042"/>
                  </a:cubicBezTo>
                  <a:cubicBezTo>
                    <a:pt x="1587" y="1043"/>
                    <a:pt x="1587" y="1043"/>
                    <a:pt x="1587" y="1043"/>
                  </a:cubicBezTo>
                  <a:cubicBezTo>
                    <a:pt x="1587" y="1043"/>
                    <a:pt x="1587" y="1043"/>
                    <a:pt x="1587" y="1043"/>
                  </a:cubicBezTo>
                  <a:cubicBezTo>
                    <a:pt x="1588" y="1043"/>
                    <a:pt x="1588" y="1044"/>
                    <a:pt x="1589" y="1044"/>
                  </a:cubicBezTo>
                  <a:cubicBezTo>
                    <a:pt x="1589" y="1045"/>
                    <a:pt x="1590" y="1045"/>
                    <a:pt x="1590" y="1046"/>
                  </a:cubicBezTo>
                  <a:cubicBezTo>
                    <a:pt x="1591" y="1046"/>
                    <a:pt x="1591" y="1047"/>
                    <a:pt x="1592" y="1047"/>
                  </a:cubicBezTo>
                  <a:cubicBezTo>
                    <a:pt x="1592" y="1048"/>
                    <a:pt x="1592" y="1049"/>
                    <a:pt x="1593" y="1049"/>
                  </a:cubicBezTo>
                  <a:cubicBezTo>
                    <a:pt x="1593" y="1050"/>
                    <a:pt x="1594" y="1050"/>
                    <a:pt x="1594" y="1051"/>
                  </a:cubicBezTo>
                  <a:cubicBezTo>
                    <a:pt x="1594" y="1053"/>
                    <a:pt x="1594" y="1056"/>
                    <a:pt x="1594" y="1058"/>
                  </a:cubicBezTo>
                  <a:cubicBezTo>
                    <a:pt x="1582" y="1056"/>
                    <a:pt x="1569" y="1052"/>
                    <a:pt x="1558" y="1054"/>
                  </a:cubicBezTo>
                  <a:close/>
                  <a:moveTo>
                    <a:pt x="1702" y="974"/>
                  </a:moveTo>
                  <a:cubicBezTo>
                    <a:pt x="1698" y="980"/>
                    <a:pt x="1691" y="990"/>
                    <a:pt x="1688" y="994"/>
                  </a:cubicBezTo>
                  <a:cubicBezTo>
                    <a:pt x="1678" y="1006"/>
                    <a:pt x="1671" y="1005"/>
                    <a:pt x="1660" y="1014"/>
                  </a:cubicBezTo>
                  <a:cubicBezTo>
                    <a:pt x="1643" y="1030"/>
                    <a:pt x="1644" y="1051"/>
                    <a:pt x="1616" y="1058"/>
                  </a:cubicBezTo>
                  <a:cubicBezTo>
                    <a:pt x="1613" y="1059"/>
                    <a:pt x="1609" y="1059"/>
                    <a:pt x="1604" y="1059"/>
                  </a:cubicBezTo>
                  <a:cubicBezTo>
                    <a:pt x="1603" y="1054"/>
                    <a:pt x="1600" y="1050"/>
                    <a:pt x="1595" y="1048"/>
                  </a:cubicBezTo>
                  <a:cubicBezTo>
                    <a:pt x="1595" y="1048"/>
                    <a:pt x="1595" y="1048"/>
                    <a:pt x="1595" y="1048"/>
                  </a:cubicBezTo>
                  <a:cubicBezTo>
                    <a:pt x="1595" y="1048"/>
                    <a:pt x="1595" y="1048"/>
                    <a:pt x="1595" y="1048"/>
                  </a:cubicBezTo>
                  <a:cubicBezTo>
                    <a:pt x="1594" y="1047"/>
                    <a:pt x="1594" y="1047"/>
                    <a:pt x="1593" y="1046"/>
                  </a:cubicBezTo>
                  <a:cubicBezTo>
                    <a:pt x="1593" y="1046"/>
                    <a:pt x="1593" y="1045"/>
                    <a:pt x="1593" y="1045"/>
                  </a:cubicBezTo>
                  <a:cubicBezTo>
                    <a:pt x="1593" y="1045"/>
                    <a:pt x="1594" y="1046"/>
                    <a:pt x="1594" y="1046"/>
                  </a:cubicBezTo>
                  <a:cubicBezTo>
                    <a:pt x="1595" y="1047"/>
                    <a:pt x="1596" y="1047"/>
                    <a:pt x="1596" y="1048"/>
                  </a:cubicBezTo>
                  <a:cubicBezTo>
                    <a:pt x="1597" y="1048"/>
                    <a:pt x="1597" y="1048"/>
                    <a:pt x="1597" y="1048"/>
                  </a:cubicBezTo>
                  <a:cubicBezTo>
                    <a:pt x="1597" y="1048"/>
                    <a:pt x="1597" y="1048"/>
                    <a:pt x="1596" y="1048"/>
                  </a:cubicBezTo>
                  <a:cubicBezTo>
                    <a:pt x="1596" y="1047"/>
                    <a:pt x="1595" y="1047"/>
                    <a:pt x="1595" y="1046"/>
                  </a:cubicBezTo>
                  <a:cubicBezTo>
                    <a:pt x="1594" y="1045"/>
                    <a:pt x="1592" y="1044"/>
                    <a:pt x="1591" y="1043"/>
                  </a:cubicBezTo>
                  <a:cubicBezTo>
                    <a:pt x="1591" y="1043"/>
                    <a:pt x="1590" y="1043"/>
                    <a:pt x="1590" y="1043"/>
                  </a:cubicBezTo>
                  <a:cubicBezTo>
                    <a:pt x="1590" y="1042"/>
                    <a:pt x="1589" y="1042"/>
                    <a:pt x="1589" y="1041"/>
                  </a:cubicBezTo>
                  <a:cubicBezTo>
                    <a:pt x="1589" y="1041"/>
                    <a:pt x="1589" y="1041"/>
                    <a:pt x="1589" y="1041"/>
                  </a:cubicBezTo>
                  <a:cubicBezTo>
                    <a:pt x="1589" y="1041"/>
                    <a:pt x="1588" y="1041"/>
                    <a:pt x="1588" y="1041"/>
                  </a:cubicBezTo>
                  <a:cubicBezTo>
                    <a:pt x="1588" y="1041"/>
                    <a:pt x="1588" y="1041"/>
                    <a:pt x="1588" y="1040"/>
                  </a:cubicBezTo>
                  <a:cubicBezTo>
                    <a:pt x="1587" y="1040"/>
                    <a:pt x="1587" y="1040"/>
                    <a:pt x="1586" y="1040"/>
                  </a:cubicBezTo>
                  <a:cubicBezTo>
                    <a:pt x="1586" y="1040"/>
                    <a:pt x="1585" y="1040"/>
                    <a:pt x="1585" y="1040"/>
                  </a:cubicBezTo>
                  <a:cubicBezTo>
                    <a:pt x="1585" y="1040"/>
                    <a:pt x="1585" y="1040"/>
                    <a:pt x="1585" y="1040"/>
                  </a:cubicBezTo>
                  <a:cubicBezTo>
                    <a:pt x="1583" y="1039"/>
                    <a:pt x="1579" y="1038"/>
                    <a:pt x="1576" y="1037"/>
                  </a:cubicBezTo>
                  <a:cubicBezTo>
                    <a:pt x="1576" y="1037"/>
                    <a:pt x="1577" y="1037"/>
                    <a:pt x="1577" y="1036"/>
                  </a:cubicBezTo>
                  <a:cubicBezTo>
                    <a:pt x="1578" y="1036"/>
                    <a:pt x="1578" y="1035"/>
                    <a:pt x="1579" y="1035"/>
                  </a:cubicBezTo>
                  <a:cubicBezTo>
                    <a:pt x="1580" y="1035"/>
                    <a:pt x="1580" y="1034"/>
                    <a:pt x="1580" y="1034"/>
                  </a:cubicBezTo>
                  <a:cubicBezTo>
                    <a:pt x="1581" y="1034"/>
                    <a:pt x="1581" y="1034"/>
                    <a:pt x="1581" y="1034"/>
                  </a:cubicBezTo>
                  <a:cubicBezTo>
                    <a:pt x="1581" y="1033"/>
                    <a:pt x="1582" y="1033"/>
                    <a:pt x="1582" y="1033"/>
                  </a:cubicBezTo>
                  <a:cubicBezTo>
                    <a:pt x="1582" y="1033"/>
                    <a:pt x="1583" y="1032"/>
                    <a:pt x="1583" y="1032"/>
                  </a:cubicBezTo>
                  <a:cubicBezTo>
                    <a:pt x="1584" y="1032"/>
                    <a:pt x="1584" y="1031"/>
                    <a:pt x="1585" y="1031"/>
                  </a:cubicBezTo>
                  <a:cubicBezTo>
                    <a:pt x="1585" y="1030"/>
                    <a:pt x="1586" y="1030"/>
                    <a:pt x="1586" y="1030"/>
                  </a:cubicBezTo>
                  <a:cubicBezTo>
                    <a:pt x="1587" y="1029"/>
                    <a:pt x="1587" y="1029"/>
                    <a:pt x="1588" y="1029"/>
                  </a:cubicBezTo>
                  <a:cubicBezTo>
                    <a:pt x="1589" y="1028"/>
                    <a:pt x="1590" y="1027"/>
                    <a:pt x="1592" y="1027"/>
                  </a:cubicBezTo>
                  <a:cubicBezTo>
                    <a:pt x="1593" y="1026"/>
                    <a:pt x="1594" y="1025"/>
                    <a:pt x="1596" y="1025"/>
                  </a:cubicBezTo>
                  <a:cubicBezTo>
                    <a:pt x="1597" y="1024"/>
                    <a:pt x="1599" y="1024"/>
                    <a:pt x="1600" y="1023"/>
                  </a:cubicBezTo>
                  <a:cubicBezTo>
                    <a:pt x="1601" y="1023"/>
                    <a:pt x="1603" y="1023"/>
                    <a:pt x="1604" y="1022"/>
                  </a:cubicBezTo>
                  <a:cubicBezTo>
                    <a:pt x="1604" y="1022"/>
                    <a:pt x="1604" y="1022"/>
                    <a:pt x="1604" y="1022"/>
                  </a:cubicBezTo>
                  <a:cubicBezTo>
                    <a:pt x="1619" y="1038"/>
                    <a:pt x="1630" y="1026"/>
                    <a:pt x="1637" y="1009"/>
                  </a:cubicBezTo>
                  <a:cubicBezTo>
                    <a:pt x="1623" y="1015"/>
                    <a:pt x="1613" y="1004"/>
                    <a:pt x="1602" y="1020"/>
                  </a:cubicBezTo>
                  <a:cubicBezTo>
                    <a:pt x="1601" y="1020"/>
                    <a:pt x="1600" y="1021"/>
                    <a:pt x="1599" y="1021"/>
                  </a:cubicBezTo>
                  <a:cubicBezTo>
                    <a:pt x="1598" y="1021"/>
                    <a:pt x="1596" y="1022"/>
                    <a:pt x="1595" y="1022"/>
                  </a:cubicBezTo>
                  <a:cubicBezTo>
                    <a:pt x="1593" y="1023"/>
                    <a:pt x="1592" y="1024"/>
                    <a:pt x="1591" y="1024"/>
                  </a:cubicBezTo>
                  <a:cubicBezTo>
                    <a:pt x="1589" y="1025"/>
                    <a:pt x="1588" y="1026"/>
                    <a:pt x="1587" y="1026"/>
                  </a:cubicBezTo>
                  <a:cubicBezTo>
                    <a:pt x="1586" y="1027"/>
                    <a:pt x="1585" y="1027"/>
                    <a:pt x="1585" y="1028"/>
                  </a:cubicBezTo>
                  <a:cubicBezTo>
                    <a:pt x="1584" y="1028"/>
                    <a:pt x="1584" y="1028"/>
                    <a:pt x="1583" y="1029"/>
                  </a:cubicBezTo>
                  <a:cubicBezTo>
                    <a:pt x="1583" y="1029"/>
                    <a:pt x="1582" y="1030"/>
                    <a:pt x="1582" y="1030"/>
                  </a:cubicBezTo>
                  <a:cubicBezTo>
                    <a:pt x="1581" y="1030"/>
                    <a:pt x="1581" y="1031"/>
                    <a:pt x="1580" y="1031"/>
                  </a:cubicBezTo>
                  <a:cubicBezTo>
                    <a:pt x="1580" y="1031"/>
                    <a:pt x="1580" y="1031"/>
                    <a:pt x="1579" y="1032"/>
                  </a:cubicBezTo>
                  <a:cubicBezTo>
                    <a:pt x="1579" y="1032"/>
                    <a:pt x="1579" y="1032"/>
                    <a:pt x="1579" y="1032"/>
                  </a:cubicBezTo>
                  <a:cubicBezTo>
                    <a:pt x="1579" y="1033"/>
                    <a:pt x="1578" y="1033"/>
                    <a:pt x="1578" y="1033"/>
                  </a:cubicBezTo>
                  <a:cubicBezTo>
                    <a:pt x="1578" y="1034"/>
                    <a:pt x="1577" y="1034"/>
                    <a:pt x="1577" y="1034"/>
                  </a:cubicBezTo>
                  <a:cubicBezTo>
                    <a:pt x="1577" y="1035"/>
                    <a:pt x="1577" y="1035"/>
                    <a:pt x="1577" y="1035"/>
                  </a:cubicBezTo>
                  <a:cubicBezTo>
                    <a:pt x="1576" y="1036"/>
                    <a:pt x="1576" y="1037"/>
                    <a:pt x="1576" y="1037"/>
                  </a:cubicBezTo>
                  <a:cubicBezTo>
                    <a:pt x="1575" y="1037"/>
                    <a:pt x="1574" y="1037"/>
                    <a:pt x="1574" y="1037"/>
                  </a:cubicBezTo>
                  <a:cubicBezTo>
                    <a:pt x="1571" y="1036"/>
                    <a:pt x="1568" y="1036"/>
                    <a:pt x="1565" y="1035"/>
                  </a:cubicBezTo>
                  <a:cubicBezTo>
                    <a:pt x="1563" y="1035"/>
                    <a:pt x="1562" y="1035"/>
                    <a:pt x="1560" y="1035"/>
                  </a:cubicBezTo>
                  <a:cubicBezTo>
                    <a:pt x="1559" y="1035"/>
                    <a:pt x="1557" y="1035"/>
                    <a:pt x="1555" y="1035"/>
                  </a:cubicBezTo>
                  <a:cubicBezTo>
                    <a:pt x="1553" y="1035"/>
                    <a:pt x="1550" y="1035"/>
                    <a:pt x="1547" y="1035"/>
                  </a:cubicBezTo>
                  <a:cubicBezTo>
                    <a:pt x="1547" y="1035"/>
                    <a:pt x="1548" y="1035"/>
                    <a:pt x="1548" y="1035"/>
                  </a:cubicBezTo>
                  <a:cubicBezTo>
                    <a:pt x="1549" y="1034"/>
                    <a:pt x="1550" y="1033"/>
                    <a:pt x="1552" y="1032"/>
                  </a:cubicBezTo>
                  <a:cubicBezTo>
                    <a:pt x="1552" y="1032"/>
                    <a:pt x="1553" y="1031"/>
                    <a:pt x="1554" y="1030"/>
                  </a:cubicBezTo>
                  <a:cubicBezTo>
                    <a:pt x="1554" y="1030"/>
                    <a:pt x="1554" y="1029"/>
                    <a:pt x="1555" y="1029"/>
                  </a:cubicBezTo>
                  <a:cubicBezTo>
                    <a:pt x="1555" y="1028"/>
                    <a:pt x="1555" y="1028"/>
                    <a:pt x="1555" y="1027"/>
                  </a:cubicBezTo>
                  <a:cubicBezTo>
                    <a:pt x="1557" y="1026"/>
                    <a:pt x="1558" y="1024"/>
                    <a:pt x="1559" y="1021"/>
                  </a:cubicBezTo>
                  <a:cubicBezTo>
                    <a:pt x="1560" y="1019"/>
                    <a:pt x="1561" y="1017"/>
                    <a:pt x="1562" y="1014"/>
                  </a:cubicBezTo>
                  <a:cubicBezTo>
                    <a:pt x="1565" y="1009"/>
                    <a:pt x="1567" y="1004"/>
                    <a:pt x="1569" y="999"/>
                  </a:cubicBezTo>
                  <a:cubicBezTo>
                    <a:pt x="1571" y="996"/>
                    <a:pt x="1572" y="993"/>
                    <a:pt x="1573" y="991"/>
                  </a:cubicBezTo>
                  <a:cubicBezTo>
                    <a:pt x="1574" y="988"/>
                    <a:pt x="1575" y="986"/>
                    <a:pt x="1576" y="983"/>
                  </a:cubicBezTo>
                  <a:cubicBezTo>
                    <a:pt x="1577" y="982"/>
                    <a:pt x="1578" y="981"/>
                    <a:pt x="1578" y="980"/>
                  </a:cubicBezTo>
                  <a:cubicBezTo>
                    <a:pt x="1579" y="979"/>
                    <a:pt x="1580" y="978"/>
                    <a:pt x="1580" y="977"/>
                  </a:cubicBezTo>
                  <a:cubicBezTo>
                    <a:pt x="1581" y="977"/>
                    <a:pt x="1581" y="977"/>
                    <a:pt x="1581" y="977"/>
                  </a:cubicBezTo>
                  <a:cubicBezTo>
                    <a:pt x="1581" y="976"/>
                    <a:pt x="1582" y="976"/>
                    <a:pt x="1582" y="976"/>
                  </a:cubicBezTo>
                  <a:cubicBezTo>
                    <a:pt x="1582" y="976"/>
                    <a:pt x="1583" y="975"/>
                    <a:pt x="1583" y="975"/>
                  </a:cubicBezTo>
                  <a:cubicBezTo>
                    <a:pt x="1584" y="975"/>
                    <a:pt x="1585" y="974"/>
                    <a:pt x="1586" y="974"/>
                  </a:cubicBezTo>
                  <a:cubicBezTo>
                    <a:pt x="1587" y="973"/>
                    <a:pt x="1588" y="973"/>
                    <a:pt x="1589" y="973"/>
                  </a:cubicBezTo>
                  <a:cubicBezTo>
                    <a:pt x="1590" y="973"/>
                    <a:pt x="1590" y="972"/>
                    <a:pt x="1591" y="972"/>
                  </a:cubicBezTo>
                  <a:cubicBezTo>
                    <a:pt x="1591" y="972"/>
                    <a:pt x="1591" y="972"/>
                    <a:pt x="1591" y="972"/>
                  </a:cubicBezTo>
                  <a:cubicBezTo>
                    <a:pt x="1591" y="972"/>
                    <a:pt x="1592" y="972"/>
                    <a:pt x="1592" y="972"/>
                  </a:cubicBezTo>
                  <a:cubicBezTo>
                    <a:pt x="1592" y="972"/>
                    <a:pt x="1592" y="972"/>
                    <a:pt x="1592" y="972"/>
                  </a:cubicBezTo>
                  <a:cubicBezTo>
                    <a:pt x="1592" y="972"/>
                    <a:pt x="1593" y="972"/>
                    <a:pt x="1593" y="972"/>
                  </a:cubicBezTo>
                  <a:cubicBezTo>
                    <a:pt x="1593" y="972"/>
                    <a:pt x="1593" y="972"/>
                    <a:pt x="1594" y="972"/>
                  </a:cubicBezTo>
                  <a:cubicBezTo>
                    <a:pt x="1594" y="971"/>
                    <a:pt x="1595" y="971"/>
                    <a:pt x="1596" y="971"/>
                  </a:cubicBezTo>
                  <a:cubicBezTo>
                    <a:pt x="1598" y="971"/>
                    <a:pt x="1600" y="970"/>
                    <a:pt x="1600" y="970"/>
                  </a:cubicBezTo>
                  <a:cubicBezTo>
                    <a:pt x="1600" y="970"/>
                    <a:pt x="1599" y="970"/>
                    <a:pt x="1599" y="970"/>
                  </a:cubicBezTo>
                  <a:cubicBezTo>
                    <a:pt x="1598" y="970"/>
                    <a:pt x="1597" y="970"/>
                    <a:pt x="1597" y="970"/>
                  </a:cubicBezTo>
                  <a:cubicBezTo>
                    <a:pt x="1597" y="970"/>
                    <a:pt x="1597" y="970"/>
                    <a:pt x="1597" y="970"/>
                  </a:cubicBezTo>
                  <a:cubicBezTo>
                    <a:pt x="1598" y="970"/>
                    <a:pt x="1598" y="969"/>
                    <a:pt x="1599" y="969"/>
                  </a:cubicBezTo>
                  <a:cubicBezTo>
                    <a:pt x="1600" y="969"/>
                    <a:pt x="1600" y="968"/>
                    <a:pt x="1601" y="968"/>
                  </a:cubicBezTo>
                  <a:cubicBezTo>
                    <a:pt x="1602" y="967"/>
                    <a:pt x="1602" y="967"/>
                    <a:pt x="1603" y="967"/>
                  </a:cubicBezTo>
                  <a:cubicBezTo>
                    <a:pt x="1603" y="967"/>
                    <a:pt x="1603" y="967"/>
                    <a:pt x="1603" y="967"/>
                  </a:cubicBezTo>
                  <a:cubicBezTo>
                    <a:pt x="1604" y="966"/>
                    <a:pt x="1604" y="966"/>
                    <a:pt x="1604" y="966"/>
                  </a:cubicBezTo>
                  <a:cubicBezTo>
                    <a:pt x="1615" y="972"/>
                    <a:pt x="1619" y="960"/>
                    <a:pt x="1624" y="953"/>
                  </a:cubicBezTo>
                  <a:cubicBezTo>
                    <a:pt x="1610" y="946"/>
                    <a:pt x="1601" y="948"/>
                    <a:pt x="1603" y="964"/>
                  </a:cubicBezTo>
                  <a:cubicBezTo>
                    <a:pt x="1602" y="964"/>
                    <a:pt x="1602" y="964"/>
                    <a:pt x="1602" y="965"/>
                  </a:cubicBezTo>
                  <a:cubicBezTo>
                    <a:pt x="1601" y="965"/>
                    <a:pt x="1601" y="965"/>
                    <a:pt x="1600" y="966"/>
                  </a:cubicBezTo>
                  <a:cubicBezTo>
                    <a:pt x="1599" y="966"/>
                    <a:pt x="1599" y="967"/>
                    <a:pt x="1598" y="967"/>
                  </a:cubicBezTo>
                  <a:cubicBezTo>
                    <a:pt x="1597" y="968"/>
                    <a:pt x="1597" y="968"/>
                    <a:pt x="1596" y="968"/>
                  </a:cubicBezTo>
                  <a:cubicBezTo>
                    <a:pt x="1595" y="969"/>
                    <a:pt x="1595" y="969"/>
                    <a:pt x="1594" y="969"/>
                  </a:cubicBezTo>
                  <a:cubicBezTo>
                    <a:pt x="1593" y="969"/>
                    <a:pt x="1593" y="970"/>
                    <a:pt x="1592" y="970"/>
                  </a:cubicBezTo>
                  <a:cubicBezTo>
                    <a:pt x="1592" y="970"/>
                    <a:pt x="1592" y="970"/>
                    <a:pt x="1592" y="970"/>
                  </a:cubicBezTo>
                  <a:cubicBezTo>
                    <a:pt x="1591" y="970"/>
                    <a:pt x="1591" y="970"/>
                    <a:pt x="1591" y="970"/>
                  </a:cubicBezTo>
                  <a:cubicBezTo>
                    <a:pt x="1591" y="970"/>
                    <a:pt x="1591" y="970"/>
                    <a:pt x="1591" y="970"/>
                  </a:cubicBezTo>
                  <a:cubicBezTo>
                    <a:pt x="1590" y="970"/>
                    <a:pt x="1589" y="971"/>
                    <a:pt x="1588" y="971"/>
                  </a:cubicBezTo>
                  <a:cubicBezTo>
                    <a:pt x="1588" y="971"/>
                    <a:pt x="1587" y="971"/>
                    <a:pt x="1587" y="971"/>
                  </a:cubicBezTo>
                  <a:cubicBezTo>
                    <a:pt x="1586" y="971"/>
                    <a:pt x="1586" y="971"/>
                    <a:pt x="1585" y="972"/>
                  </a:cubicBezTo>
                  <a:cubicBezTo>
                    <a:pt x="1584" y="972"/>
                    <a:pt x="1583" y="972"/>
                    <a:pt x="1583" y="973"/>
                  </a:cubicBezTo>
                  <a:cubicBezTo>
                    <a:pt x="1582" y="973"/>
                    <a:pt x="1582" y="972"/>
                    <a:pt x="1582" y="972"/>
                  </a:cubicBezTo>
                  <a:cubicBezTo>
                    <a:pt x="1582" y="971"/>
                    <a:pt x="1582" y="971"/>
                    <a:pt x="1581" y="971"/>
                  </a:cubicBezTo>
                  <a:cubicBezTo>
                    <a:pt x="1581" y="970"/>
                    <a:pt x="1581" y="970"/>
                    <a:pt x="1581" y="969"/>
                  </a:cubicBezTo>
                  <a:cubicBezTo>
                    <a:pt x="1581" y="969"/>
                    <a:pt x="1580" y="968"/>
                    <a:pt x="1580" y="968"/>
                  </a:cubicBezTo>
                  <a:cubicBezTo>
                    <a:pt x="1580" y="967"/>
                    <a:pt x="1580" y="967"/>
                    <a:pt x="1580" y="967"/>
                  </a:cubicBezTo>
                  <a:cubicBezTo>
                    <a:pt x="1579" y="966"/>
                    <a:pt x="1579" y="966"/>
                    <a:pt x="1579" y="966"/>
                  </a:cubicBezTo>
                  <a:cubicBezTo>
                    <a:pt x="1579" y="965"/>
                    <a:pt x="1578" y="965"/>
                    <a:pt x="1578" y="964"/>
                  </a:cubicBezTo>
                  <a:cubicBezTo>
                    <a:pt x="1578" y="963"/>
                    <a:pt x="1578" y="963"/>
                    <a:pt x="1577" y="962"/>
                  </a:cubicBezTo>
                  <a:cubicBezTo>
                    <a:pt x="1577" y="962"/>
                    <a:pt x="1577" y="961"/>
                    <a:pt x="1577" y="961"/>
                  </a:cubicBezTo>
                  <a:cubicBezTo>
                    <a:pt x="1577" y="961"/>
                    <a:pt x="1577" y="960"/>
                    <a:pt x="1576" y="960"/>
                  </a:cubicBezTo>
                  <a:cubicBezTo>
                    <a:pt x="1576" y="959"/>
                    <a:pt x="1576" y="958"/>
                    <a:pt x="1576" y="957"/>
                  </a:cubicBezTo>
                  <a:cubicBezTo>
                    <a:pt x="1575" y="956"/>
                    <a:pt x="1575" y="954"/>
                    <a:pt x="1574" y="952"/>
                  </a:cubicBezTo>
                  <a:cubicBezTo>
                    <a:pt x="1575" y="953"/>
                    <a:pt x="1576" y="953"/>
                    <a:pt x="1577" y="953"/>
                  </a:cubicBezTo>
                  <a:cubicBezTo>
                    <a:pt x="1574" y="952"/>
                    <a:pt x="1574" y="952"/>
                    <a:pt x="1574" y="952"/>
                  </a:cubicBezTo>
                  <a:cubicBezTo>
                    <a:pt x="1574" y="952"/>
                    <a:pt x="1574" y="951"/>
                    <a:pt x="1574" y="951"/>
                  </a:cubicBezTo>
                  <a:cubicBezTo>
                    <a:pt x="1578" y="946"/>
                    <a:pt x="1583" y="940"/>
                    <a:pt x="1586" y="935"/>
                  </a:cubicBezTo>
                  <a:cubicBezTo>
                    <a:pt x="1589" y="927"/>
                    <a:pt x="1586" y="918"/>
                    <a:pt x="1588" y="910"/>
                  </a:cubicBezTo>
                  <a:cubicBezTo>
                    <a:pt x="1622" y="901"/>
                    <a:pt x="1649" y="885"/>
                    <a:pt x="1685" y="898"/>
                  </a:cubicBezTo>
                  <a:cubicBezTo>
                    <a:pt x="1713" y="907"/>
                    <a:pt x="1729" y="929"/>
                    <a:pt x="1729" y="929"/>
                  </a:cubicBezTo>
                  <a:cubicBezTo>
                    <a:pt x="1729" y="929"/>
                    <a:pt x="1716" y="950"/>
                    <a:pt x="1702" y="974"/>
                  </a:cubicBezTo>
                  <a:close/>
                  <a:moveTo>
                    <a:pt x="1754" y="982"/>
                  </a:moveTo>
                  <a:cubicBezTo>
                    <a:pt x="1735" y="994"/>
                    <a:pt x="1735" y="994"/>
                    <a:pt x="1735" y="994"/>
                  </a:cubicBezTo>
                  <a:cubicBezTo>
                    <a:pt x="1740" y="990"/>
                    <a:pt x="1756" y="972"/>
                    <a:pt x="1763" y="959"/>
                  </a:cubicBezTo>
                  <a:cubicBezTo>
                    <a:pt x="1778" y="961"/>
                    <a:pt x="1789" y="967"/>
                    <a:pt x="1803" y="974"/>
                  </a:cubicBezTo>
                  <a:cubicBezTo>
                    <a:pt x="1784" y="972"/>
                    <a:pt x="1768" y="971"/>
                    <a:pt x="1754" y="982"/>
                  </a:cubicBezTo>
                  <a:close/>
                  <a:moveTo>
                    <a:pt x="1889" y="979"/>
                  </a:moveTo>
                  <a:cubicBezTo>
                    <a:pt x="1893" y="978"/>
                    <a:pt x="1897" y="978"/>
                    <a:pt x="1902" y="977"/>
                  </a:cubicBezTo>
                  <a:cubicBezTo>
                    <a:pt x="1909" y="976"/>
                    <a:pt x="1917" y="975"/>
                    <a:pt x="1925" y="974"/>
                  </a:cubicBezTo>
                  <a:cubicBezTo>
                    <a:pt x="1929" y="973"/>
                    <a:pt x="1933" y="972"/>
                    <a:pt x="1937" y="970"/>
                  </a:cubicBezTo>
                  <a:cubicBezTo>
                    <a:pt x="1938" y="970"/>
                    <a:pt x="1939" y="969"/>
                    <a:pt x="1940" y="969"/>
                  </a:cubicBezTo>
                  <a:cubicBezTo>
                    <a:pt x="1941" y="968"/>
                    <a:pt x="1941" y="968"/>
                    <a:pt x="1941" y="968"/>
                  </a:cubicBezTo>
                  <a:cubicBezTo>
                    <a:pt x="1943" y="968"/>
                    <a:pt x="1943" y="968"/>
                    <a:pt x="1943" y="968"/>
                  </a:cubicBezTo>
                  <a:cubicBezTo>
                    <a:pt x="1944" y="967"/>
                    <a:pt x="1944" y="967"/>
                    <a:pt x="1944" y="967"/>
                  </a:cubicBezTo>
                  <a:cubicBezTo>
                    <a:pt x="1944" y="967"/>
                    <a:pt x="1944" y="967"/>
                    <a:pt x="1944" y="967"/>
                  </a:cubicBezTo>
                  <a:cubicBezTo>
                    <a:pt x="1944" y="967"/>
                    <a:pt x="1944" y="968"/>
                    <a:pt x="1945" y="968"/>
                  </a:cubicBezTo>
                  <a:cubicBezTo>
                    <a:pt x="1945" y="968"/>
                    <a:pt x="1945" y="968"/>
                    <a:pt x="1946" y="968"/>
                  </a:cubicBezTo>
                  <a:cubicBezTo>
                    <a:pt x="1946" y="968"/>
                    <a:pt x="1947" y="968"/>
                    <a:pt x="1947" y="968"/>
                  </a:cubicBezTo>
                  <a:cubicBezTo>
                    <a:pt x="1947" y="968"/>
                    <a:pt x="1948" y="969"/>
                    <a:pt x="1948" y="969"/>
                  </a:cubicBezTo>
                  <a:cubicBezTo>
                    <a:pt x="1949" y="969"/>
                    <a:pt x="1950" y="969"/>
                    <a:pt x="1950" y="969"/>
                  </a:cubicBezTo>
                  <a:cubicBezTo>
                    <a:pt x="1950" y="970"/>
                    <a:pt x="1951" y="970"/>
                    <a:pt x="1951" y="970"/>
                  </a:cubicBezTo>
                  <a:cubicBezTo>
                    <a:pt x="1951" y="970"/>
                    <a:pt x="1952" y="970"/>
                    <a:pt x="1952" y="970"/>
                  </a:cubicBezTo>
                  <a:cubicBezTo>
                    <a:pt x="1954" y="971"/>
                    <a:pt x="1957" y="973"/>
                    <a:pt x="1960" y="975"/>
                  </a:cubicBezTo>
                  <a:cubicBezTo>
                    <a:pt x="1961" y="976"/>
                    <a:pt x="1963" y="977"/>
                    <a:pt x="1964" y="978"/>
                  </a:cubicBezTo>
                  <a:cubicBezTo>
                    <a:pt x="1966" y="979"/>
                    <a:pt x="1967" y="980"/>
                    <a:pt x="1969" y="981"/>
                  </a:cubicBezTo>
                  <a:cubicBezTo>
                    <a:pt x="1969" y="982"/>
                    <a:pt x="1969" y="982"/>
                    <a:pt x="1970" y="982"/>
                  </a:cubicBezTo>
                  <a:cubicBezTo>
                    <a:pt x="1970" y="982"/>
                    <a:pt x="1970" y="982"/>
                    <a:pt x="1970" y="982"/>
                  </a:cubicBezTo>
                  <a:cubicBezTo>
                    <a:pt x="1970" y="982"/>
                    <a:pt x="1969" y="983"/>
                    <a:pt x="1969" y="983"/>
                  </a:cubicBezTo>
                  <a:cubicBezTo>
                    <a:pt x="1969" y="984"/>
                    <a:pt x="1969" y="984"/>
                    <a:pt x="1969" y="984"/>
                  </a:cubicBezTo>
                  <a:cubicBezTo>
                    <a:pt x="1969" y="984"/>
                    <a:pt x="1969" y="984"/>
                    <a:pt x="1969" y="985"/>
                  </a:cubicBezTo>
                  <a:cubicBezTo>
                    <a:pt x="1969" y="985"/>
                    <a:pt x="1969" y="985"/>
                    <a:pt x="1969" y="985"/>
                  </a:cubicBezTo>
                  <a:cubicBezTo>
                    <a:pt x="1969" y="986"/>
                    <a:pt x="1969" y="986"/>
                    <a:pt x="1970" y="987"/>
                  </a:cubicBezTo>
                  <a:cubicBezTo>
                    <a:pt x="1970" y="988"/>
                    <a:pt x="1970" y="989"/>
                    <a:pt x="1970" y="989"/>
                  </a:cubicBezTo>
                  <a:cubicBezTo>
                    <a:pt x="1970" y="990"/>
                    <a:pt x="1970" y="991"/>
                    <a:pt x="1970" y="992"/>
                  </a:cubicBezTo>
                  <a:cubicBezTo>
                    <a:pt x="1970" y="992"/>
                    <a:pt x="1969" y="993"/>
                    <a:pt x="1969" y="994"/>
                  </a:cubicBezTo>
                  <a:cubicBezTo>
                    <a:pt x="1969" y="995"/>
                    <a:pt x="1969" y="996"/>
                    <a:pt x="1969" y="997"/>
                  </a:cubicBezTo>
                  <a:cubicBezTo>
                    <a:pt x="1969" y="997"/>
                    <a:pt x="1969" y="997"/>
                    <a:pt x="1969" y="997"/>
                  </a:cubicBezTo>
                  <a:cubicBezTo>
                    <a:pt x="1967" y="998"/>
                    <a:pt x="1966" y="999"/>
                    <a:pt x="1965" y="999"/>
                  </a:cubicBezTo>
                  <a:cubicBezTo>
                    <a:pt x="1939" y="996"/>
                    <a:pt x="1914" y="988"/>
                    <a:pt x="1889" y="979"/>
                  </a:cubicBezTo>
                  <a:close/>
                  <a:moveTo>
                    <a:pt x="1974" y="1001"/>
                  </a:moveTo>
                  <a:cubicBezTo>
                    <a:pt x="1974" y="999"/>
                    <a:pt x="1973" y="998"/>
                    <a:pt x="1971" y="997"/>
                  </a:cubicBezTo>
                  <a:cubicBezTo>
                    <a:pt x="1971" y="996"/>
                    <a:pt x="1971" y="996"/>
                    <a:pt x="1971" y="996"/>
                  </a:cubicBezTo>
                  <a:cubicBezTo>
                    <a:pt x="1971" y="996"/>
                    <a:pt x="1971" y="996"/>
                    <a:pt x="1971" y="996"/>
                  </a:cubicBezTo>
                  <a:cubicBezTo>
                    <a:pt x="1971" y="996"/>
                    <a:pt x="1971" y="995"/>
                    <a:pt x="1971" y="994"/>
                  </a:cubicBezTo>
                  <a:cubicBezTo>
                    <a:pt x="1972" y="993"/>
                    <a:pt x="1972" y="993"/>
                    <a:pt x="1972" y="992"/>
                  </a:cubicBezTo>
                  <a:cubicBezTo>
                    <a:pt x="1972" y="991"/>
                    <a:pt x="1972" y="990"/>
                    <a:pt x="1972" y="989"/>
                  </a:cubicBezTo>
                  <a:cubicBezTo>
                    <a:pt x="1972" y="988"/>
                    <a:pt x="1972" y="988"/>
                    <a:pt x="1972" y="987"/>
                  </a:cubicBezTo>
                  <a:cubicBezTo>
                    <a:pt x="1972" y="986"/>
                    <a:pt x="1972" y="985"/>
                    <a:pt x="1971" y="985"/>
                  </a:cubicBezTo>
                  <a:cubicBezTo>
                    <a:pt x="1971" y="985"/>
                    <a:pt x="1971" y="985"/>
                    <a:pt x="1971" y="984"/>
                  </a:cubicBezTo>
                  <a:cubicBezTo>
                    <a:pt x="1971" y="984"/>
                    <a:pt x="1971" y="984"/>
                    <a:pt x="1971" y="984"/>
                  </a:cubicBezTo>
                  <a:cubicBezTo>
                    <a:pt x="1971" y="984"/>
                    <a:pt x="1971" y="983"/>
                    <a:pt x="1971" y="983"/>
                  </a:cubicBezTo>
                  <a:cubicBezTo>
                    <a:pt x="1971" y="983"/>
                    <a:pt x="1971" y="983"/>
                    <a:pt x="1971" y="983"/>
                  </a:cubicBezTo>
                  <a:cubicBezTo>
                    <a:pt x="1976" y="987"/>
                    <a:pt x="1982" y="991"/>
                    <a:pt x="1986" y="994"/>
                  </a:cubicBezTo>
                  <a:cubicBezTo>
                    <a:pt x="1986" y="994"/>
                    <a:pt x="1986" y="994"/>
                    <a:pt x="1987" y="994"/>
                  </a:cubicBezTo>
                  <a:cubicBezTo>
                    <a:pt x="1987" y="995"/>
                    <a:pt x="1987" y="995"/>
                    <a:pt x="1987" y="995"/>
                  </a:cubicBezTo>
                  <a:cubicBezTo>
                    <a:pt x="1988" y="995"/>
                    <a:pt x="1988" y="996"/>
                    <a:pt x="1989" y="996"/>
                  </a:cubicBezTo>
                  <a:cubicBezTo>
                    <a:pt x="1990" y="996"/>
                    <a:pt x="1991" y="997"/>
                    <a:pt x="1992" y="997"/>
                  </a:cubicBezTo>
                  <a:cubicBezTo>
                    <a:pt x="1993" y="998"/>
                    <a:pt x="1994" y="998"/>
                    <a:pt x="1994" y="998"/>
                  </a:cubicBezTo>
                  <a:cubicBezTo>
                    <a:pt x="1994" y="998"/>
                    <a:pt x="1993" y="998"/>
                    <a:pt x="1992" y="996"/>
                  </a:cubicBezTo>
                  <a:cubicBezTo>
                    <a:pt x="1992" y="996"/>
                    <a:pt x="1991" y="995"/>
                    <a:pt x="1990" y="994"/>
                  </a:cubicBezTo>
                  <a:cubicBezTo>
                    <a:pt x="1990" y="994"/>
                    <a:pt x="1989" y="993"/>
                    <a:pt x="1989" y="993"/>
                  </a:cubicBezTo>
                  <a:cubicBezTo>
                    <a:pt x="1989" y="993"/>
                    <a:pt x="1988" y="993"/>
                    <a:pt x="1988" y="992"/>
                  </a:cubicBezTo>
                  <a:cubicBezTo>
                    <a:pt x="1988" y="992"/>
                    <a:pt x="1987" y="992"/>
                    <a:pt x="1987" y="992"/>
                  </a:cubicBezTo>
                  <a:cubicBezTo>
                    <a:pt x="1986" y="991"/>
                    <a:pt x="1984" y="990"/>
                    <a:pt x="1982" y="988"/>
                  </a:cubicBezTo>
                  <a:cubicBezTo>
                    <a:pt x="1983" y="988"/>
                    <a:pt x="1983" y="988"/>
                    <a:pt x="1983" y="988"/>
                  </a:cubicBezTo>
                  <a:cubicBezTo>
                    <a:pt x="1984" y="989"/>
                    <a:pt x="1984" y="989"/>
                    <a:pt x="1984" y="989"/>
                  </a:cubicBezTo>
                  <a:cubicBezTo>
                    <a:pt x="1984" y="989"/>
                    <a:pt x="1984" y="989"/>
                    <a:pt x="1985" y="989"/>
                  </a:cubicBezTo>
                  <a:cubicBezTo>
                    <a:pt x="1985" y="989"/>
                    <a:pt x="1985" y="989"/>
                    <a:pt x="1986" y="989"/>
                  </a:cubicBezTo>
                  <a:cubicBezTo>
                    <a:pt x="1987" y="989"/>
                    <a:pt x="1988" y="989"/>
                    <a:pt x="1988" y="990"/>
                  </a:cubicBezTo>
                  <a:cubicBezTo>
                    <a:pt x="1989" y="990"/>
                    <a:pt x="1990" y="990"/>
                    <a:pt x="1991" y="991"/>
                  </a:cubicBezTo>
                  <a:cubicBezTo>
                    <a:pt x="1992" y="991"/>
                    <a:pt x="1993" y="992"/>
                    <a:pt x="1993" y="992"/>
                  </a:cubicBezTo>
                  <a:cubicBezTo>
                    <a:pt x="1994" y="992"/>
                    <a:pt x="1995" y="993"/>
                    <a:pt x="1995" y="993"/>
                  </a:cubicBezTo>
                  <a:cubicBezTo>
                    <a:pt x="1995" y="996"/>
                    <a:pt x="1995" y="999"/>
                    <a:pt x="1996" y="1002"/>
                  </a:cubicBezTo>
                  <a:cubicBezTo>
                    <a:pt x="1989" y="1002"/>
                    <a:pt x="1982" y="1001"/>
                    <a:pt x="1974" y="1001"/>
                  </a:cubicBezTo>
                  <a:close/>
                  <a:moveTo>
                    <a:pt x="2238" y="1022"/>
                  </a:moveTo>
                  <a:cubicBezTo>
                    <a:pt x="2239" y="1025"/>
                    <a:pt x="2240" y="1027"/>
                    <a:pt x="2242" y="1030"/>
                  </a:cubicBezTo>
                  <a:cubicBezTo>
                    <a:pt x="2242" y="1030"/>
                    <a:pt x="2242" y="1030"/>
                    <a:pt x="2242" y="1030"/>
                  </a:cubicBezTo>
                  <a:cubicBezTo>
                    <a:pt x="2242" y="1031"/>
                    <a:pt x="2241" y="1032"/>
                    <a:pt x="2241" y="1033"/>
                  </a:cubicBezTo>
                  <a:cubicBezTo>
                    <a:pt x="2240" y="1034"/>
                    <a:pt x="2239" y="1036"/>
                    <a:pt x="2238" y="1037"/>
                  </a:cubicBezTo>
                  <a:cubicBezTo>
                    <a:pt x="2237" y="1038"/>
                    <a:pt x="2237" y="1039"/>
                    <a:pt x="2236" y="1040"/>
                  </a:cubicBezTo>
                  <a:cubicBezTo>
                    <a:pt x="2235" y="1041"/>
                    <a:pt x="2234" y="1042"/>
                    <a:pt x="2233" y="1043"/>
                  </a:cubicBezTo>
                  <a:cubicBezTo>
                    <a:pt x="2233" y="1044"/>
                    <a:pt x="2232" y="1044"/>
                    <a:pt x="2232" y="1044"/>
                  </a:cubicBezTo>
                  <a:cubicBezTo>
                    <a:pt x="2231" y="1045"/>
                    <a:pt x="2231" y="1045"/>
                    <a:pt x="2230" y="1046"/>
                  </a:cubicBezTo>
                  <a:cubicBezTo>
                    <a:pt x="2230" y="1046"/>
                    <a:pt x="2229" y="1047"/>
                    <a:pt x="2229" y="1047"/>
                  </a:cubicBezTo>
                  <a:cubicBezTo>
                    <a:pt x="2229" y="1047"/>
                    <a:pt x="2228" y="1048"/>
                    <a:pt x="2228" y="1048"/>
                  </a:cubicBezTo>
                  <a:cubicBezTo>
                    <a:pt x="2228" y="1048"/>
                    <a:pt x="2228" y="1048"/>
                    <a:pt x="2228" y="1048"/>
                  </a:cubicBezTo>
                  <a:cubicBezTo>
                    <a:pt x="2227" y="1049"/>
                    <a:pt x="2226" y="1049"/>
                    <a:pt x="2226" y="1049"/>
                  </a:cubicBezTo>
                  <a:cubicBezTo>
                    <a:pt x="2228" y="1043"/>
                    <a:pt x="2232" y="1033"/>
                    <a:pt x="2238" y="1022"/>
                  </a:cubicBezTo>
                  <a:close/>
                  <a:moveTo>
                    <a:pt x="2225" y="1118"/>
                  </a:moveTo>
                  <a:cubicBezTo>
                    <a:pt x="2227" y="1119"/>
                    <a:pt x="2228" y="1120"/>
                    <a:pt x="2230" y="1121"/>
                  </a:cubicBezTo>
                  <a:cubicBezTo>
                    <a:pt x="2230" y="1122"/>
                    <a:pt x="2231" y="1123"/>
                    <a:pt x="2232" y="1123"/>
                  </a:cubicBezTo>
                  <a:cubicBezTo>
                    <a:pt x="2232" y="1124"/>
                    <a:pt x="2233" y="1125"/>
                    <a:pt x="2233" y="1126"/>
                  </a:cubicBezTo>
                  <a:cubicBezTo>
                    <a:pt x="2236" y="1129"/>
                    <a:pt x="2238" y="1132"/>
                    <a:pt x="2240" y="1135"/>
                  </a:cubicBezTo>
                  <a:cubicBezTo>
                    <a:pt x="2242" y="1138"/>
                    <a:pt x="2244" y="1140"/>
                    <a:pt x="2246" y="1143"/>
                  </a:cubicBezTo>
                  <a:cubicBezTo>
                    <a:pt x="2246" y="1143"/>
                    <a:pt x="2246" y="1143"/>
                    <a:pt x="2245" y="1144"/>
                  </a:cubicBezTo>
                  <a:cubicBezTo>
                    <a:pt x="2245" y="1144"/>
                    <a:pt x="2245" y="1145"/>
                    <a:pt x="2245" y="1145"/>
                  </a:cubicBezTo>
                  <a:cubicBezTo>
                    <a:pt x="2244" y="1146"/>
                    <a:pt x="2244" y="1147"/>
                    <a:pt x="2244" y="1147"/>
                  </a:cubicBezTo>
                  <a:cubicBezTo>
                    <a:pt x="2243" y="1148"/>
                    <a:pt x="2243" y="1148"/>
                    <a:pt x="2243" y="1148"/>
                  </a:cubicBezTo>
                  <a:cubicBezTo>
                    <a:pt x="2243" y="1149"/>
                    <a:pt x="2243" y="1149"/>
                    <a:pt x="2243" y="1149"/>
                  </a:cubicBezTo>
                  <a:cubicBezTo>
                    <a:pt x="2242" y="1151"/>
                    <a:pt x="2242" y="1152"/>
                    <a:pt x="2241" y="1154"/>
                  </a:cubicBezTo>
                  <a:cubicBezTo>
                    <a:pt x="2240" y="1156"/>
                    <a:pt x="2239" y="1157"/>
                    <a:pt x="2238" y="1159"/>
                  </a:cubicBezTo>
                  <a:cubicBezTo>
                    <a:pt x="2238" y="1161"/>
                    <a:pt x="2237" y="1162"/>
                    <a:pt x="2236" y="1164"/>
                  </a:cubicBezTo>
                  <a:cubicBezTo>
                    <a:pt x="2237" y="1147"/>
                    <a:pt x="2230" y="1131"/>
                    <a:pt x="2223" y="1116"/>
                  </a:cubicBezTo>
                  <a:cubicBezTo>
                    <a:pt x="2224" y="1117"/>
                    <a:pt x="2225" y="1117"/>
                    <a:pt x="2225" y="1118"/>
                  </a:cubicBezTo>
                  <a:close/>
                  <a:moveTo>
                    <a:pt x="2257" y="1069"/>
                  </a:moveTo>
                  <a:cubicBezTo>
                    <a:pt x="2256" y="1069"/>
                    <a:pt x="2255" y="1070"/>
                    <a:pt x="2255" y="1070"/>
                  </a:cubicBezTo>
                  <a:cubicBezTo>
                    <a:pt x="2254" y="1071"/>
                    <a:pt x="2253" y="1071"/>
                    <a:pt x="2252" y="1072"/>
                  </a:cubicBezTo>
                  <a:cubicBezTo>
                    <a:pt x="2252" y="1072"/>
                    <a:pt x="2251" y="1073"/>
                    <a:pt x="2250" y="1073"/>
                  </a:cubicBezTo>
                  <a:cubicBezTo>
                    <a:pt x="2249" y="1074"/>
                    <a:pt x="2249" y="1074"/>
                    <a:pt x="2249" y="1074"/>
                  </a:cubicBezTo>
                  <a:cubicBezTo>
                    <a:pt x="2249" y="1074"/>
                    <a:pt x="2248" y="1075"/>
                    <a:pt x="2248" y="1075"/>
                  </a:cubicBezTo>
                  <a:cubicBezTo>
                    <a:pt x="2245" y="1077"/>
                    <a:pt x="2242" y="1080"/>
                    <a:pt x="2240" y="1083"/>
                  </a:cubicBezTo>
                  <a:cubicBezTo>
                    <a:pt x="2240" y="1084"/>
                    <a:pt x="2239" y="1084"/>
                    <a:pt x="2238" y="1085"/>
                  </a:cubicBezTo>
                  <a:cubicBezTo>
                    <a:pt x="2238" y="1086"/>
                    <a:pt x="2237" y="1087"/>
                    <a:pt x="2237" y="1087"/>
                  </a:cubicBezTo>
                  <a:cubicBezTo>
                    <a:pt x="2236" y="1088"/>
                    <a:pt x="2236" y="1089"/>
                    <a:pt x="2235" y="1090"/>
                  </a:cubicBezTo>
                  <a:cubicBezTo>
                    <a:pt x="2235" y="1090"/>
                    <a:pt x="2234" y="1091"/>
                    <a:pt x="2234" y="1092"/>
                  </a:cubicBezTo>
                  <a:cubicBezTo>
                    <a:pt x="2233" y="1093"/>
                    <a:pt x="2232" y="1095"/>
                    <a:pt x="2231" y="1096"/>
                  </a:cubicBezTo>
                  <a:cubicBezTo>
                    <a:pt x="2231" y="1096"/>
                    <a:pt x="2231" y="1096"/>
                    <a:pt x="2230" y="1097"/>
                  </a:cubicBezTo>
                  <a:cubicBezTo>
                    <a:pt x="2230" y="1097"/>
                    <a:pt x="2230" y="1097"/>
                    <a:pt x="2230" y="1097"/>
                  </a:cubicBezTo>
                  <a:cubicBezTo>
                    <a:pt x="2230" y="1097"/>
                    <a:pt x="2230" y="1097"/>
                    <a:pt x="2230" y="1097"/>
                  </a:cubicBezTo>
                  <a:cubicBezTo>
                    <a:pt x="2229" y="1098"/>
                    <a:pt x="2229" y="1098"/>
                    <a:pt x="2229" y="1098"/>
                  </a:cubicBezTo>
                  <a:cubicBezTo>
                    <a:pt x="2229" y="1098"/>
                    <a:pt x="2228" y="1098"/>
                    <a:pt x="2228" y="1099"/>
                  </a:cubicBezTo>
                  <a:cubicBezTo>
                    <a:pt x="2226" y="1100"/>
                    <a:pt x="2223" y="1101"/>
                    <a:pt x="2221" y="1101"/>
                  </a:cubicBezTo>
                  <a:cubicBezTo>
                    <a:pt x="2220" y="1101"/>
                    <a:pt x="2219" y="1101"/>
                    <a:pt x="2218" y="1101"/>
                  </a:cubicBezTo>
                  <a:cubicBezTo>
                    <a:pt x="2214" y="1091"/>
                    <a:pt x="2212" y="1082"/>
                    <a:pt x="2217" y="1074"/>
                  </a:cubicBezTo>
                  <a:cubicBezTo>
                    <a:pt x="2232" y="1067"/>
                    <a:pt x="2247" y="1065"/>
                    <a:pt x="2264" y="1065"/>
                  </a:cubicBezTo>
                  <a:cubicBezTo>
                    <a:pt x="2261" y="1066"/>
                    <a:pt x="2259" y="1067"/>
                    <a:pt x="2257" y="1069"/>
                  </a:cubicBezTo>
                  <a:close/>
                  <a:moveTo>
                    <a:pt x="2268" y="1034"/>
                  </a:moveTo>
                  <a:cubicBezTo>
                    <a:pt x="2268" y="1034"/>
                    <a:pt x="2269" y="1034"/>
                    <a:pt x="2270" y="1035"/>
                  </a:cubicBezTo>
                  <a:cubicBezTo>
                    <a:pt x="2270" y="1035"/>
                    <a:pt x="2270" y="1035"/>
                    <a:pt x="2271" y="1035"/>
                  </a:cubicBezTo>
                  <a:cubicBezTo>
                    <a:pt x="2271" y="1035"/>
                    <a:pt x="2272" y="1035"/>
                    <a:pt x="2272" y="1035"/>
                  </a:cubicBezTo>
                  <a:cubicBezTo>
                    <a:pt x="2274" y="1036"/>
                    <a:pt x="2276" y="1037"/>
                    <a:pt x="2278" y="1038"/>
                  </a:cubicBezTo>
                  <a:cubicBezTo>
                    <a:pt x="2278" y="1038"/>
                    <a:pt x="2278" y="1038"/>
                    <a:pt x="2278" y="1038"/>
                  </a:cubicBezTo>
                  <a:cubicBezTo>
                    <a:pt x="2279" y="1041"/>
                    <a:pt x="2280" y="1045"/>
                    <a:pt x="2282" y="1049"/>
                  </a:cubicBezTo>
                  <a:cubicBezTo>
                    <a:pt x="2282" y="1049"/>
                    <a:pt x="2282" y="1049"/>
                    <a:pt x="2282" y="1050"/>
                  </a:cubicBezTo>
                  <a:cubicBezTo>
                    <a:pt x="2281" y="1051"/>
                    <a:pt x="2281" y="1051"/>
                    <a:pt x="2280" y="1052"/>
                  </a:cubicBezTo>
                  <a:cubicBezTo>
                    <a:pt x="2280" y="1053"/>
                    <a:pt x="2279" y="1054"/>
                    <a:pt x="2279" y="1055"/>
                  </a:cubicBezTo>
                  <a:cubicBezTo>
                    <a:pt x="2278" y="1056"/>
                    <a:pt x="2277" y="1057"/>
                    <a:pt x="2277" y="1057"/>
                  </a:cubicBezTo>
                  <a:cubicBezTo>
                    <a:pt x="2277" y="1058"/>
                    <a:pt x="2276" y="1058"/>
                    <a:pt x="2276" y="1058"/>
                  </a:cubicBezTo>
                  <a:cubicBezTo>
                    <a:pt x="2249" y="1053"/>
                    <a:pt x="2224" y="1054"/>
                    <a:pt x="2224" y="1054"/>
                  </a:cubicBezTo>
                  <a:cubicBezTo>
                    <a:pt x="2224" y="1054"/>
                    <a:pt x="2224" y="1054"/>
                    <a:pt x="2224" y="1053"/>
                  </a:cubicBezTo>
                  <a:cubicBezTo>
                    <a:pt x="2231" y="1051"/>
                    <a:pt x="2238" y="1048"/>
                    <a:pt x="2245" y="1044"/>
                  </a:cubicBezTo>
                  <a:cubicBezTo>
                    <a:pt x="2252" y="1041"/>
                    <a:pt x="2259" y="1037"/>
                    <a:pt x="2267" y="1034"/>
                  </a:cubicBezTo>
                  <a:cubicBezTo>
                    <a:pt x="2267" y="1034"/>
                    <a:pt x="2267" y="1034"/>
                    <a:pt x="2268" y="1034"/>
                  </a:cubicBezTo>
                  <a:close/>
                </a:path>
              </a:pathLst>
            </a:custGeom>
            <a:solidFill>
              <a:schemeClr val="accent4"/>
            </a:solidFill>
            <a:ln w="9525">
              <a:noFill/>
              <a:round/>
            </a:ln>
          </p:spPr>
          <p:txBody>
            <a:bodyPr vert="horz" wrap="square" lIns="91440" tIns="45720" rIns="91440" bIns="45720" numCol="1" anchor="t" anchorCtr="0" compatLnSpc="1"/>
            <a:lstStyle/>
            <a:p>
              <a:endParaRPr lang="en-US"/>
            </a:p>
          </p:txBody>
        </p:sp>
      </p:grpSp>
      <p:sp>
        <p:nvSpPr>
          <p:cNvPr id="87" name="矩形 86"/>
          <p:cNvSpPr/>
          <p:nvPr/>
        </p:nvSpPr>
        <p:spPr>
          <a:xfrm>
            <a:off x="20396"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網</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路</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環境</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42602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900" decel="100000" fill="hold"/>
                                        <p:tgtEl>
                                          <p:spTgt spid="4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7"/>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1000"/>
                                        <p:tgtEl>
                                          <p:spTgt spid="77"/>
                                        </p:tgtEl>
                                      </p:cBhvr>
                                    </p:animEffect>
                                    <p:anim calcmode="lin" valueType="num">
                                      <p:cBhvr>
                                        <p:cTn id="14" dur="1000" fill="hold"/>
                                        <p:tgtEl>
                                          <p:spTgt spid="77"/>
                                        </p:tgtEl>
                                        <p:attrNameLst>
                                          <p:attrName>ppt_x</p:attrName>
                                        </p:attrNameLst>
                                      </p:cBhvr>
                                      <p:tavLst>
                                        <p:tav tm="0">
                                          <p:val>
                                            <p:strVal val="#ppt_x"/>
                                          </p:val>
                                        </p:tav>
                                        <p:tav tm="100000">
                                          <p:val>
                                            <p:strVal val="#ppt_x"/>
                                          </p:val>
                                        </p:tav>
                                      </p:tavLst>
                                    </p:anim>
                                    <p:anim calcmode="lin" valueType="num">
                                      <p:cBhvr>
                                        <p:cTn id="15" dur="900" decel="100000" fill="hold"/>
                                        <p:tgtEl>
                                          <p:spTgt spid="77"/>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77"/>
                                        </p:tgtEl>
                                        <p:attrNameLst>
                                          <p:attrName>ppt_y</p:attrName>
                                        </p:attrNameLst>
                                      </p:cBhvr>
                                      <p:tavLst>
                                        <p:tav tm="0">
                                          <p:val>
                                            <p:strVal val="#ppt_y-.03"/>
                                          </p:val>
                                        </p:tav>
                                        <p:tav tm="100000">
                                          <p:val>
                                            <p:strVal val="#ppt_y"/>
                                          </p:val>
                                        </p:tav>
                                      </p:tavLst>
                                    </p:anim>
                                  </p:childTnLst>
                                </p:cTn>
                              </p:par>
                              <p:par>
                                <p:cTn id="17" presetID="22" presetClass="entr" presetSubtype="8"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wipe(left)">
                                      <p:cBhvr>
                                        <p:cTn id="19" dur="500"/>
                                        <p:tgtEl>
                                          <p:spTgt spid="50"/>
                                        </p:tgtEl>
                                      </p:cBhvr>
                                    </p:animEffect>
                                  </p:childTnLst>
                                </p:cTn>
                              </p:par>
                            </p:childTnLst>
                          </p:cTn>
                        </p:par>
                        <p:par>
                          <p:cTn id="20" fill="hold">
                            <p:stCondLst>
                              <p:cond delay="1000"/>
                            </p:stCondLst>
                            <p:childTnLst>
                              <p:par>
                                <p:cTn id="21" presetID="16" presetClass="entr" presetSubtype="21" fill="hold" grpId="0"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barn(inVertical)">
                                      <p:cBhvr>
                                        <p:cTn id="23" dur="500"/>
                                        <p:tgtEl>
                                          <p:spTgt spid="74"/>
                                        </p:tgtEl>
                                      </p:cBhvr>
                                    </p:animEffect>
                                  </p:childTnLst>
                                </p:cTn>
                              </p:par>
                              <p:par>
                                <p:cTn id="24" presetID="37" presetClass="entr" presetSubtype="0" fill="hold"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1000"/>
                                        <p:tgtEl>
                                          <p:spTgt spid="44"/>
                                        </p:tgtEl>
                                      </p:cBhvr>
                                    </p:animEffect>
                                    <p:anim calcmode="lin" valueType="num">
                                      <p:cBhvr>
                                        <p:cTn id="27" dur="1000" fill="hold"/>
                                        <p:tgtEl>
                                          <p:spTgt spid="44"/>
                                        </p:tgtEl>
                                        <p:attrNameLst>
                                          <p:attrName>ppt_x</p:attrName>
                                        </p:attrNameLst>
                                      </p:cBhvr>
                                      <p:tavLst>
                                        <p:tav tm="0">
                                          <p:val>
                                            <p:strVal val="#ppt_x"/>
                                          </p:val>
                                        </p:tav>
                                        <p:tav tm="100000">
                                          <p:val>
                                            <p:strVal val="#ppt_x"/>
                                          </p:val>
                                        </p:tav>
                                      </p:tavLst>
                                    </p:anim>
                                    <p:anim calcmode="lin" valueType="num">
                                      <p:cBhvr>
                                        <p:cTn id="28" dur="900" decel="100000" fill="hold"/>
                                        <p:tgtEl>
                                          <p:spTgt spid="44"/>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par>
                                <p:cTn id="30" presetID="37" presetClass="entr" presetSubtype="0" fill="hold" nodeType="with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fade">
                                      <p:cBhvr>
                                        <p:cTn id="32" dur="1000"/>
                                        <p:tgtEl>
                                          <p:spTgt spid="80"/>
                                        </p:tgtEl>
                                      </p:cBhvr>
                                    </p:animEffect>
                                    <p:anim calcmode="lin" valueType="num">
                                      <p:cBhvr>
                                        <p:cTn id="33" dur="1000" fill="hold"/>
                                        <p:tgtEl>
                                          <p:spTgt spid="80"/>
                                        </p:tgtEl>
                                        <p:attrNameLst>
                                          <p:attrName>ppt_x</p:attrName>
                                        </p:attrNameLst>
                                      </p:cBhvr>
                                      <p:tavLst>
                                        <p:tav tm="0">
                                          <p:val>
                                            <p:strVal val="#ppt_x"/>
                                          </p:val>
                                        </p:tav>
                                        <p:tav tm="100000">
                                          <p:val>
                                            <p:strVal val="#ppt_x"/>
                                          </p:val>
                                        </p:tav>
                                      </p:tavLst>
                                    </p:anim>
                                    <p:anim calcmode="lin" valueType="num">
                                      <p:cBhvr>
                                        <p:cTn id="34" dur="900" decel="100000" fill="hold"/>
                                        <p:tgtEl>
                                          <p:spTgt spid="80"/>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80"/>
                                        </p:tgtEl>
                                        <p:attrNameLst>
                                          <p:attrName>ppt_y</p:attrName>
                                        </p:attrNameLst>
                                      </p:cBhvr>
                                      <p:tavLst>
                                        <p:tav tm="0">
                                          <p:val>
                                            <p:strVal val="#ppt_y-.03"/>
                                          </p:val>
                                        </p:tav>
                                        <p:tav tm="100000">
                                          <p:val>
                                            <p:strVal val="#ppt_y"/>
                                          </p:val>
                                        </p:tav>
                                      </p:tavLst>
                                    </p:anim>
                                  </p:childTnLst>
                                </p:cTn>
                              </p:par>
                              <p:par>
                                <p:cTn id="36" presetID="22" presetClass="entr" presetSubtype="8" fill="hold" nodeType="withEffect">
                                  <p:stCondLst>
                                    <p:cond delay="0"/>
                                  </p:stCondLst>
                                  <p:childTnLst>
                                    <p:set>
                                      <p:cBhvr>
                                        <p:cTn id="37" dur="1" fill="hold">
                                          <p:stCondLst>
                                            <p:cond delay="0"/>
                                          </p:stCondLst>
                                        </p:cTn>
                                        <p:tgtEl>
                                          <p:spTgt spid="68"/>
                                        </p:tgtEl>
                                        <p:attrNameLst>
                                          <p:attrName>style.visibility</p:attrName>
                                        </p:attrNameLst>
                                      </p:cBhvr>
                                      <p:to>
                                        <p:strVal val="visible"/>
                                      </p:to>
                                    </p:set>
                                    <p:animEffect transition="in" filter="wipe(left)">
                                      <p:cBhvr>
                                        <p:cTn id="38" dur="500"/>
                                        <p:tgtEl>
                                          <p:spTgt spid="68"/>
                                        </p:tgtEl>
                                      </p:cBhvr>
                                    </p:animEffect>
                                  </p:childTnLst>
                                </p:cTn>
                              </p:par>
                            </p:childTnLst>
                          </p:cTn>
                        </p:par>
                        <p:par>
                          <p:cTn id="39" fill="hold">
                            <p:stCondLst>
                              <p:cond delay="2000"/>
                            </p:stCondLst>
                            <p:childTnLst>
                              <p:par>
                                <p:cTn id="40" presetID="16" presetClass="entr" presetSubtype="21" fill="hold" grpId="0" nodeType="after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barn(inVertical)">
                                      <p:cBhvr>
                                        <p:cTn id="42" dur="500"/>
                                        <p:tgtEl>
                                          <p:spTgt spid="75"/>
                                        </p:tgtEl>
                                      </p:cBhvr>
                                    </p:animEffect>
                                  </p:childTnLst>
                                </p:cTn>
                              </p:par>
                              <p:par>
                                <p:cTn id="43" presetID="37"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1000"/>
                                        <p:tgtEl>
                                          <p:spTgt spid="41"/>
                                        </p:tgtEl>
                                      </p:cBhvr>
                                    </p:animEffect>
                                    <p:anim calcmode="lin" valueType="num">
                                      <p:cBhvr>
                                        <p:cTn id="46" dur="1000" fill="hold"/>
                                        <p:tgtEl>
                                          <p:spTgt spid="41"/>
                                        </p:tgtEl>
                                        <p:attrNameLst>
                                          <p:attrName>ppt_x</p:attrName>
                                        </p:attrNameLst>
                                      </p:cBhvr>
                                      <p:tavLst>
                                        <p:tav tm="0">
                                          <p:val>
                                            <p:strVal val="#ppt_x"/>
                                          </p:val>
                                        </p:tav>
                                        <p:tav tm="100000">
                                          <p:val>
                                            <p:strVal val="#ppt_x"/>
                                          </p:val>
                                        </p:tav>
                                      </p:tavLst>
                                    </p:anim>
                                    <p:anim calcmode="lin" valueType="num">
                                      <p:cBhvr>
                                        <p:cTn id="47" dur="900" decel="100000" fill="hold"/>
                                        <p:tgtEl>
                                          <p:spTgt spid="41"/>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Effect transition="in" filter="fade">
                                      <p:cBhvr>
                                        <p:cTn id="51" dur="1000"/>
                                        <p:tgtEl>
                                          <p:spTgt spid="83"/>
                                        </p:tgtEl>
                                      </p:cBhvr>
                                    </p:animEffect>
                                    <p:anim calcmode="lin" valueType="num">
                                      <p:cBhvr>
                                        <p:cTn id="52" dur="1000" fill="hold"/>
                                        <p:tgtEl>
                                          <p:spTgt spid="83"/>
                                        </p:tgtEl>
                                        <p:attrNameLst>
                                          <p:attrName>ppt_x</p:attrName>
                                        </p:attrNameLst>
                                      </p:cBhvr>
                                      <p:tavLst>
                                        <p:tav tm="0">
                                          <p:val>
                                            <p:strVal val="#ppt_x"/>
                                          </p:val>
                                        </p:tav>
                                        <p:tav tm="100000">
                                          <p:val>
                                            <p:strVal val="#ppt_x"/>
                                          </p:val>
                                        </p:tav>
                                      </p:tavLst>
                                    </p:anim>
                                    <p:anim calcmode="lin" valueType="num">
                                      <p:cBhvr>
                                        <p:cTn id="53" dur="900" decel="100000" fill="hold"/>
                                        <p:tgtEl>
                                          <p:spTgt spid="83"/>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83"/>
                                        </p:tgtEl>
                                        <p:attrNameLst>
                                          <p:attrName>ppt_y</p:attrName>
                                        </p:attrNameLst>
                                      </p:cBhvr>
                                      <p:tavLst>
                                        <p:tav tm="0">
                                          <p:val>
                                            <p:strVal val="#ppt_y-.03"/>
                                          </p:val>
                                        </p:tav>
                                        <p:tav tm="100000">
                                          <p:val>
                                            <p:strVal val="#ppt_y"/>
                                          </p:val>
                                        </p:tav>
                                      </p:tavLst>
                                    </p:anim>
                                  </p:childTnLst>
                                </p:cTn>
                              </p:par>
                              <p:par>
                                <p:cTn id="55" presetID="22" presetClass="entr" presetSubtype="8"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wipe(left)">
                                      <p:cBhvr>
                                        <p:cTn id="57" dur="500"/>
                                        <p:tgtEl>
                                          <p:spTgt spid="71"/>
                                        </p:tgtEl>
                                      </p:cBhvr>
                                    </p:animEffect>
                                  </p:childTnLst>
                                </p:cTn>
                              </p:par>
                            </p:childTnLst>
                          </p:cTn>
                        </p:par>
                        <p:par>
                          <p:cTn id="58" fill="hold">
                            <p:stCondLst>
                              <p:cond delay="3000"/>
                            </p:stCondLst>
                            <p:childTnLst>
                              <p:par>
                                <p:cTn id="59" presetID="16" presetClass="entr" presetSubtype="21" fill="hold" grpId="0" nodeType="afterEffect">
                                  <p:stCondLst>
                                    <p:cond delay="0"/>
                                  </p:stCondLst>
                                  <p:childTnLst>
                                    <p:set>
                                      <p:cBhvr>
                                        <p:cTn id="60" dur="1" fill="hold">
                                          <p:stCondLst>
                                            <p:cond delay="0"/>
                                          </p:stCondLst>
                                        </p:cTn>
                                        <p:tgtEl>
                                          <p:spTgt spid="76"/>
                                        </p:tgtEl>
                                        <p:attrNameLst>
                                          <p:attrName>style.visibility</p:attrName>
                                        </p:attrNameLst>
                                      </p:cBhvr>
                                      <p:to>
                                        <p:strVal val="visible"/>
                                      </p:to>
                                    </p:set>
                                    <p:animEffect transition="in" filter="barn(inVertical)">
                                      <p:cBhvr>
                                        <p:cTn id="6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396"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網</a:t>
            </a:r>
            <a:r>
              <a:rPr lang="zh-TW" altLang="en-US" sz="3600" b="1" dirty="0">
                <a:blipFill>
                  <a:blip r:embed="rId4"/>
                  <a:stretch>
                    <a:fillRect/>
                  </a:stretch>
                </a:blipFill>
                <a:latin typeface="微软雅黑" panose="020B0503020204020204" pitchFamily="34" charset="-122"/>
                <a:ea typeface="微软雅黑" panose="020B0503020204020204" pitchFamily="34" charset="-122"/>
              </a:rPr>
              <a:t>路</a:t>
            </a: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環境</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pic>
        <p:nvPicPr>
          <p:cNvPr id="2" name="圖片 1"/>
          <p:cNvPicPr>
            <a:picLocks noChangeAspect="1"/>
          </p:cNvPicPr>
          <p:nvPr/>
        </p:nvPicPr>
        <p:blipFill rotWithShape="1">
          <a:blip r:embed="rId5"/>
          <a:srcRect l="15351" t="20950" r="46850" b="13950"/>
          <a:stretch/>
        </p:blipFill>
        <p:spPr>
          <a:xfrm>
            <a:off x="2257291" y="485182"/>
            <a:ext cx="4629418" cy="4484748"/>
          </a:xfrm>
          <a:prstGeom prst="rect">
            <a:avLst/>
          </a:prstGeom>
        </p:spPr>
      </p:pic>
      <p:sp>
        <p:nvSpPr>
          <p:cNvPr id="3" name="橢圓 2"/>
          <p:cNvSpPr/>
          <p:nvPr/>
        </p:nvSpPr>
        <p:spPr>
          <a:xfrm>
            <a:off x="5806709" y="1456420"/>
            <a:ext cx="1080000" cy="43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36" name="橢圓 35"/>
          <p:cNvSpPr/>
          <p:nvPr/>
        </p:nvSpPr>
        <p:spPr>
          <a:xfrm>
            <a:off x="5801620" y="2643658"/>
            <a:ext cx="1080000" cy="432000"/>
          </a:xfrm>
          <a:prstGeom prst="ellipse">
            <a:avLst/>
          </a:prstGeom>
          <a:noFill/>
          <a:ln w="381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
        <p:nvSpPr>
          <p:cNvPr id="37" name="橢圓 36"/>
          <p:cNvSpPr/>
          <p:nvPr/>
        </p:nvSpPr>
        <p:spPr>
          <a:xfrm>
            <a:off x="5801620" y="3806794"/>
            <a:ext cx="1080000" cy="432000"/>
          </a:xfrm>
          <a:prstGeom prst="ellipse">
            <a:avLst/>
          </a:prstGeom>
          <a:noFill/>
          <a:ln w="3810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TW" altLang="en-US"/>
          </a:p>
        </p:txBody>
      </p:sp>
    </p:spTree>
    <p:extLst>
      <p:ext uri="{BB962C8B-B14F-4D97-AF65-F5344CB8AC3E}">
        <p14:creationId xmlns:p14="http://schemas.microsoft.com/office/powerpoint/2010/main" val="874013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par>
                                <p:cTn id="14" presetID="21" presetClass="entr" presetSubtype="1"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heel(1)">
                                      <p:cBhvr>
                                        <p:cTn id="16"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6" grpId="0" animBg="1"/>
      <p:bldP spid="3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5" y="162017"/>
            <a:ext cx="2031326"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預期效益</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sp>
        <p:nvSpPr>
          <p:cNvPr id="62" name="Freeform 5"/>
          <p:cNvSpPr>
            <a:spLocks noEditPoints="1" noChangeArrowheads="1"/>
          </p:cNvSpPr>
          <p:nvPr/>
        </p:nvSpPr>
        <p:spPr bwMode="auto">
          <a:xfrm rot="-455902">
            <a:off x="714375" y="2813125"/>
            <a:ext cx="1710929" cy="1944891"/>
          </a:xfrm>
          <a:custGeom>
            <a:avLst/>
            <a:gdLst>
              <a:gd name="T0" fmla="*/ 14 w 71"/>
              <a:gd name="T1" fmla="*/ 4 h 81"/>
              <a:gd name="T2" fmla="*/ 6 w 71"/>
              <a:gd name="T3" fmla="*/ 13 h 81"/>
              <a:gd name="T4" fmla="*/ 14 w 71"/>
              <a:gd name="T5" fmla="*/ 22 h 81"/>
              <a:gd name="T6" fmla="*/ 23 w 71"/>
              <a:gd name="T7" fmla="*/ 13 h 81"/>
              <a:gd name="T8" fmla="*/ 14 w 71"/>
              <a:gd name="T9" fmla="*/ 4 h 81"/>
              <a:gd name="T10" fmla="*/ 40 w 71"/>
              <a:gd name="T11" fmla="*/ 23 h 81"/>
              <a:gd name="T12" fmla="*/ 41 w 71"/>
              <a:gd name="T13" fmla="*/ 30 h 81"/>
              <a:gd name="T14" fmla="*/ 45 w 71"/>
              <a:gd name="T15" fmla="*/ 31 h 81"/>
              <a:gd name="T16" fmla="*/ 48 w 71"/>
              <a:gd name="T17" fmla="*/ 25 h 81"/>
              <a:gd name="T18" fmla="*/ 40 w 71"/>
              <a:gd name="T19" fmla="*/ 23 h 81"/>
              <a:gd name="T20" fmla="*/ 53 w 71"/>
              <a:gd name="T21" fmla="*/ 26 h 81"/>
              <a:gd name="T22" fmla="*/ 48 w 71"/>
              <a:gd name="T23" fmla="*/ 35 h 81"/>
              <a:gd name="T24" fmla="*/ 48 w 71"/>
              <a:gd name="T25" fmla="*/ 37 h 81"/>
              <a:gd name="T26" fmla="*/ 46 w 71"/>
              <a:gd name="T27" fmla="*/ 36 h 81"/>
              <a:gd name="T28" fmla="*/ 42 w 71"/>
              <a:gd name="T29" fmla="*/ 35 h 81"/>
              <a:gd name="T30" fmla="*/ 31 w 71"/>
              <a:gd name="T31" fmla="*/ 43 h 81"/>
              <a:gd name="T32" fmla="*/ 24 w 71"/>
              <a:gd name="T33" fmla="*/ 36 h 81"/>
              <a:gd name="T34" fmla="*/ 24 w 71"/>
              <a:gd name="T35" fmla="*/ 51 h 81"/>
              <a:gd name="T36" fmla="*/ 25 w 71"/>
              <a:gd name="T37" fmla="*/ 81 h 81"/>
              <a:gd name="T38" fmla="*/ 18 w 71"/>
              <a:gd name="T39" fmla="*/ 81 h 81"/>
              <a:gd name="T40" fmla="*/ 16 w 71"/>
              <a:gd name="T41" fmla="*/ 55 h 81"/>
              <a:gd name="T42" fmla="*/ 13 w 71"/>
              <a:gd name="T43" fmla="*/ 55 h 81"/>
              <a:gd name="T44" fmla="*/ 12 w 71"/>
              <a:gd name="T45" fmla="*/ 81 h 81"/>
              <a:gd name="T46" fmla="*/ 4 w 71"/>
              <a:gd name="T47" fmla="*/ 81 h 81"/>
              <a:gd name="T48" fmla="*/ 5 w 71"/>
              <a:gd name="T49" fmla="*/ 51 h 81"/>
              <a:gd name="T50" fmla="*/ 0 w 71"/>
              <a:gd name="T51" fmla="*/ 46 h 81"/>
              <a:gd name="T52" fmla="*/ 4 w 71"/>
              <a:gd name="T53" fmla="*/ 24 h 81"/>
              <a:gd name="T54" fmla="*/ 25 w 71"/>
              <a:gd name="T55" fmla="*/ 24 h 81"/>
              <a:gd name="T56" fmla="*/ 32 w 71"/>
              <a:gd name="T57" fmla="*/ 34 h 81"/>
              <a:gd name="T58" fmla="*/ 37 w 71"/>
              <a:gd name="T59" fmla="*/ 33 h 81"/>
              <a:gd name="T60" fmla="*/ 37 w 71"/>
              <a:gd name="T61" fmla="*/ 33 h 81"/>
              <a:gd name="T62" fmla="*/ 35 w 71"/>
              <a:gd name="T63" fmla="*/ 22 h 81"/>
              <a:gd name="T64" fmla="*/ 28 w 71"/>
              <a:gd name="T65" fmla="*/ 20 h 81"/>
              <a:gd name="T66" fmla="*/ 28 w 71"/>
              <a:gd name="T67" fmla="*/ 10 h 81"/>
              <a:gd name="T68" fmla="*/ 71 w 71"/>
              <a:gd name="T69" fmla="*/ 0 h 81"/>
              <a:gd name="T70" fmla="*/ 71 w 71"/>
              <a:gd name="T71" fmla="*/ 30 h 81"/>
              <a:gd name="T72" fmla="*/ 53 w 71"/>
              <a:gd name="T73" fmla="*/ 26 h 81"/>
              <a:gd name="T74" fmla="*/ 31 w 71"/>
              <a:gd name="T75" fmla="*/ 12 h 81"/>
              <a:gd name="T76" fmla="*/ 31 w 71"/>
              <a:gd name="T77" fmla="*/ 14 h 81"/>
              <a:gd name="T78" fmla="*/ 67 w 71"/>
              <a:gd name="T79" fmla="*/ 12 h 81"/>
              <a:gd name="T80" fmla="*/ 67 w 71"/>
              <a:gd name="T81" fmla="*/ 5 h 81"/>
              <a:gd name="T82" fmla="*/ 31 w 71"/>
              <a:gd name="T83" fmla="*/ 1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1" h="81">
                <a:moveTo>
                  <a:pt x="14" y="4"/>
                </a:moveTo>
                <a:cubicBezTo>
                  <a:pt x="10" y="4"/>
                  <a:pt x="6" y="8"/>
                  <a:pt x="6" y="13"/>
                </a:cubicBezTo>
                <a:cubicBezTo>
                  <a:pt x="6" y="18"/>
                  <a:pt x="10" y="22"/>
                  <a:pt x="14" y="22"/>
                </a:cubicBezTo>
                <a:cubicBezTo>
                  <a:pt x="19" y="22"/>
                  <a:pt x="23" y="18"/>
                  <a:pt x="23" y="13"/>
                </a:cubicBezTo>
                <a:cubicBezTo>
                  <a:pt x="23" y="8"/>
                  <a:pt x="19" y="4"/>
                  <a:pt x="14" y="4"/>
                </a:cubicBezTo>
                <a:close/>
                <a:moveTo>
                  <a:pt x="40" y="23"/>
                </a:moveTo>
                <a:cubicBezTo>
                  <a:pt x="41" y="30"/>
                  <a:pt x="41" y="30"/>
                  <a:pt x="41" y="30"/>
                </a:cubicBezTo>
                <a:cubicBezTo>
                  <a:pt x="45" y="31"/>
                  <a:pt x="45" y="31"/>
                  <a:pt x="45" y="31"/>
                </a:cubicBezTo>
                <a:cubicBezTo>
                  <a:pt x="48" y="25"/>
                  <a:pt x="48" y="25"/>
                  <a:pt x="48" y="25"/>
                </a:cubicBezTo>
                <a:cubicBezTo>
                  <a:pt x="40" y="23"/>
                  <a:pt x="40" y="23"/>
                  <a:pt x="40" y="23"/>
                </a:cubicBezTo>
                <a:close/>
                <a:moveTo>
                  <a:pt x="53" y="26"/>
                </a:moveTo>
                <a:cubicBezTo>
                  <a:pt x="48" y="35"/>
                  <a:pt x="48" y="35"/>
                  <a:pt x="48" y="35"/>
                </a:cubicBezTo>
                <a:cubicBezTo>
                  <a:pt x="48" y="37"/>
                  <a:pt x="48" y="37"/>
                  <a:pt x="48" y="37"/>
                </a:cubicBezTo>
                <a:cubicBezTo>
                  <a:pt x="46" y="36"/>
                  <a:pt x="46" y="36"/>
                  <a:pt x="46" y="36"/>
                </a:cubicBezTo>
                <a:cubicBezTo>
                  <a:pt x="42" y="35"/>
                  <a:pt x="42" y="35"/>
                  <a:pt x="42" y="35"/>
                </a:cubicBezTo>
                <a:cubicBezTo>
                  <a:pt x="31" y="43"/>
                  <a:pt x="31" y="43"/>
                  <a:pt x="31" y="43"/>
                </a:cubicBezTo>
                <a:cubicBezTo>
                  <a:pt x="24" y="36"/>
                  <a:pt x="24" y="36"/>
                  <a:pt x="24" y="36"/>
                </a:cubicBezTo>
                <a:cubicBezTo>
                  <a:pt x="24" y="51"/>
                  <a:pt x="24" y="51"/>
                  <a:pt x="24" y="51"/>
                </a:cubicBezTo>
                <a:cubicBezTo>
                  <a:pt x="25" y="81"/>
                  <a:pt x="25" y="81"/>
                  <a:pt x="25" y="81"/>
                </a:cubicBezTo>
                <a:cubicBezTo>
                  <a:pt x="18" y="81"/>
                  <a:pt x="18" y="81"/>
                  <a:pt x="18" y="81"/>
                </a:cubicBezTo>
                <a:cubicBezTo>
                  <a:pt x="16" y="55"/>
                  <a:pt x="16" y="55"/>
                  <a:pt x="16" y="55"/>
                </a:cubicBezTo>
                <a:cubicBezTo>
                  <a:pt x="13" y="55"/>
                  <a:pt x="13" y="55"/>
                  <a:pt x="13" y="55"/>
                </a:cubicBezTo>
                <a:cubicBezTo>
                  <a:pt x="12" y="81"/>
                  <a:pt x="12" y="81"/>
                  <a:pt x="12" y="81"/>
                </a:cubicBezTo>
                <a:cubicBezTo>
                  <a:pt x="4" y="81"/>
                  <a:pt x="4" y="81"/>
                  <a:pt x="4" y="81"/>
                </a:cubicBezTo>
                <a:cubicBezTo>
                  <a:pt x="5" y="51"/>
                  <a:pt x="5" y="51"/>
                  <a:pt x="5" y="51"/>
                </a:cubicBezTo>
                <a:cubicBezTo>
                  <a:pt x="4" y="49"/>
                  <a:pt x="2" y="48"/>
                  <a:pt x="0" y="46"/>
                </a:cubicBezTo>
                <a:cubicBezTo>
                  <a:pt x="4" y="24"/>
                  <a:pt x="4" y="24"/>
                  <a:pt x="4" y="24"/>
                </a:cubicBezTo>
                <a:cubicBezTo>
                  <a:pt x="27" y="24"/>
                  <a:pt x="2" y="24"/>
                  <a:pt x="25" y="24"/>
                </a:cubicBezTo>
                <a:cubicBezTo>
                  <a:pt x="32" y="34"/>
                  <a:pt x="32" y="34"/>
                  <a:pt x="32" y="34"/>
                </a:cubicBezTo>
                <a:cubicBezTo>
                  <a:pt x="37" y="33"/>
                  <a:pt x="37" y="33"/>
                  <a:pt x="37" y="33"/>
                </a:cubicBezTo>
                <a:cubicBezTo>
                  <a:pt x="37" y="33"/>
                  <a:pt x="37" y="33"/>
                  <a:pt x="37" y="33"/>
                </a:cubicBezTo>
                <a:cubicBezTo>
                  <a:pt x="35" y="22"/>
                  <a:pt x="35" y="22"/>
                  <a:pt x="35" y="22"/>
                </a:cubicBezTo>
                <a:cubicBezTo>
                  <a:pt x="28" y="20"/>
                  <a:pt x="28" y="20"/>
                  <a:pt x="28" y="20"/>
                </a:cubicBezTo>
                <a:cubicBezTo>
                  <a:pt x="28" y="10"/>
                  <a:pt x="28" y="10"/>
                  <a:pt x="28" y="10"/>
                </a:cubicBezTo>
                <a:cubicBezTo>
                  <a:pt x="71" y="0"/>
                  <a:pt x="71" y="0"/>
                  <a:pt x="71" y="0"/>
                </a:cubicBezTo>
                <a:cubicBezTo>
                  <a:pt x="71" y="30"/>
                  <a:pt x="71" y="30"/>
                  <a:pt x="71" y="30"/>
                </a:cubicBezTo>
                <a:cubicBezTo>
                  <a:pt x="53" y="26"/>
                  <a:pt x="53" y="26"/>
                  <a:pt x="53" y="26"/>
                </a:cubicBezTo>
                <a:close/>
                <a:moveTo>
                  <a:pt x="31" y="12"/>
                </a:moveTo>
                <a:cubicBezTo>
                  <a:pt x="31" y="14"/>
                  <a:pt x="31" y="14"/>
                  <a:pt x="31" y="14"/>
                </a:cubicBezTo>
                <a:cubicBezTo>
                  <a:pt x="67" y="12"/>
                  <a:pt x="67" y="12"/>
                  <a:pt x="67" y="12"/>
                </a:cubicBezTo>
                <a:cubicBezTo>
                  <a:pt x="67" y="5"/>
                  <a:pt x="67" y="5"/>
                  <a:pt x="67" y="5"/>
                </a:cubicBezTo>
                <a:lnTo>
                  <a:pt x="31" y="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a:p>
        </p:txBody>
      </p:sp>
      <p:cxnSp>
        <p:nvCxnSpPr>
          <p:cNvPr id="63" name="直接连接符 2"/>
          <p:cNvCxnSpPr/>
          <p:nvPr/>
        </p:nvCxnSpPr>
        <p:spPr>
          <a:xfrm flipV="1">
            <a:off x="2680903" y="1725749"/>
            <a:ext cx="928649" cy="814640"/>
          </a:xfrm>
          <a:prstGeom prst="line">
            <a:avLst/>
          </a:prstGeom>
          <a:ln w="53975">
            <a:gradFill>
              <a:gsLst>
                <a:gs pos="0">
                  <a:schemeClr val="accent1">
                    <a:lumMod val="5000"/>
                    <a:lumOff val="95000"/>
                  </a:schemeClr>
                </a:gs>
                <a:gs pos="60000">
                  <a:schemeClr val="accent2"/>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4" name="直接连接符 5"/>
          <p:cNvCxnSpPr/>
          <p:nvPr/>
        </p:nvCxnSpPr>
        <p:spPr>
          <a:xfrm flipV="1">
            <a:off x="2916647" y="2551106"/>
            <a:ext cx="1060847" cy="334075"/>
          </a:xfrm>
          <a:prstGeom prst="line">
            <a:avLst/>
          </a:prstGeom>
          <a:ln w="53975">
            <a:gradFill>
              <a:gsLst>
                <a:gs pos="0">
                  <a:schemeClr val="accent1">
                    <a:lumMod val="5000"/>
                    <a:lumOff val="95000"/>
                  </a:schemeClr>
                </a:gs>
                <a:gs pos="60000">
                  <a:schemeClr val="accent3"/>
                </a:gs>
                <a:gs pos="100000">
                  <a:schemeClr val="accent3"/>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7"/>
          <p:cNvCxnSpPr/>
          <p:nvPr/>
        </p:nvCxnSpPr>
        <p:spPr>
          <a:xfrm>
            <a:off x="2916647" y="3378847"/>
            <a:ext cx="964406" cy="52860"/>
          </a:xfrm>
          <a:prstGeom prst="line">
            <a:avLst/>
          </a:prstGeom>
          <a:ln w="53975">
            <a:gradFill>
              <a:gsLst>
                <a:gs pos="0">
                  <a:schemeClr val="accent1">
                    <a:lumMod val="5000"/>
                    <a:lumOff val="95000"/>
                  </a:schemeClr>
                </a:gs>
                <a:gs pos="60000">
                  <a:schemeClr val="accent4"/>
                </a:gs>
                <a:gs pos="100000">
                  <a:schemeClr val="accent4"/>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66" name="组合 3"/>
          <p:cNvGrpSpPr>
            <a:grpSpLocks/>
          </p:cNvGrpSpPr>
          <p:nvPr/>
        </p:nvGrpSpPr>
        <p:grpSpPr bwMode="auto">
          <a:xfrm>
            <a:off x="4139803" y="2161652"/>
            <a:ext cx="557213" cy="557385"/>
            <a:chOff x="5519224" y="2881313"/>
            <a:chExt cx="742950" cy="742950"/>
          </a:xfrm>
        </p:grpSpPr>
        <p:sp>
          <p:nvSpPr>
            <p:cNvPr id="67" name="椭圆 27"/>
            <p:cNvSpPr>
              <a:spLocks noChangeArrowheads="1"/>
            </p:cNvSpPr>
            <p:nvPr/>
          </p:nvSpPr>
          <p:spPr bwMode="auto">
            <a:xfrm>
              <a:off x="5519224" y="2881313"/>
              <a:ext cx="742950" cy="742950"/>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Freeform 13"/>
            <p:cNvSpPr>
              <a:spLocks noEditPoints="1" noChangeArrowheads="1"/>
            </p:cNvSpPr>
            <p:nvPr/>
          </p:nvSpPr>
          <p:spPr bwMode="auto">
            <a:xfrm>
              <a:off x="5666827" y="3037738"/>
              <a:ext cx="482670" cy="388892"/>
            </a:xfrm>
            <a:custGeom>
              <a:avLst/>
              <a:gdLst>
                <a:gd name="T0" fmla="*/ 55 w 77"/>
                <a:gd name="T1" fmla="*/ 14 h 59"/>
                <a:gd name="T2" fmla="*/ 4 w 77"/>
                <a:gd name="T3" fmla="*/ 18 h 59"/>
                <a:gd name="T4" fmla="*/ 65 w 77"/>
                <a:gd name="T5" fmla="*/ 55 h 59"/>
                <a:gd name="T6" fmla="*/ 67 w 77"/>
                <a:gd name="T7" fmla="*/ 34 h 59"/>
                <a:gd name="T8" fmla="*/ 68 w 77"/>
                <a:gd name="T9" fmla="*/ 32 h 59"/>
                <a:gd name="T10" fmla="*/ 68 w 77"/>
                <a:gd name="T11" fmla="*/ 31 h 59"/>
                <a:gd name="T12" fmla="*/ 68 w 77"/>
                <a:gd name="T13" fmla="*/ 59 h 59"/>
                <a:gd name="T14" fmla="*/ 2 w 77"/>
                <a:gd name="T15" fmla="*/ 59 h 59"/>
                <a:gd name="T16" fmla="*/ 0 w 77"/>
                <a:gd name="T17" fmla="*/ 57 h 59"/>
                <a:gd name="T18" fmla="*/ 0 w 77"/>
                <a:gd name="T19" fmla="*/ 14 h 59"/>
                <a:gd name="T20" fmla="*/ 10 w 77"/>
                <a:gd name="T21" fmla="*/ 38 h 59"/>
                <a:gd name="T22" fmla="*/ 29 w 77"/>
                <a:gd name="T23" fmla="*/ 41 h 59"/>
                <a:gd name="T24" fmla="*/ 10 w 77"/>
                <a:gd name="T25" fmla="*/ 38 h 59"/>
                <a:gd name="T26" fmla="*/ 10 w 77"/>
                <a:gd name="T27" fmla="*/ 33 h 59"/>
                <a:gd name="T28" fmla="*/ 43 w 77"/>
                <a:gd name="T29" fmla="*/ 30 h 59"/>
                <a:gd name="T30" fmla="*/ 10 w 77"/>
                <a:gd name="T31" fmla="*/ 22 h 59"/>
                <a:gd name="T32" fmla="*/ 43 w 77"/>
                <a:gd name="T33" fmla="*/ 25 h 59"/>
                <a:gd name="T34" fmla="*/ 10 w 77"/>
                <a:gd name="T35" fmla="*/ 22 h 59"/>
                <a:gd name="T36" fmla="*/ 71 w 77"/>
                <a:gd name="T37" fmla="*/ 9 h 59"/>
                <a:gd name="T38" fmla="*/ 67 w 77"/>
                <a:gd name="T39" fmla="*/ 25 h 59"/>
                <a:gd name="T40" fmla="*/ 70 w 77"/>
                <a:gd name="T41" fmla="*/ 24 h 59"/>
                <a:gd name="T42" fmla="*/ 76 w 77"/>
                <a:gd name="T43" fmla="*/ 10 h 59"/>
                <a:gd name="T44" fmla="*/ 75 w 77"/>
                <a:gd name="T45" fmla="*/ 8 h 59"/>
                <a:gd name="T46" fmla="*/ 61 w 77"/>
                <a:gd name="T47" fmla="*/ 9 h 59"/>
                <a:gd name="T48" fmla="*/ 65 w 77"/>
                <a:gd name="T49" fmla="*/ 29 h 59"/>
                <a:gd name="T50" fmla="*/ 52 w 77"/>
                <a:gd name="T51" fmla="*/ 40 h 59"/>
                <a:gd name="T52" fmla="*/ 50 w 77"/>
                <a:gd name="T53" fmla="*/ 49 h 59"/>
                <a:gd name="T54" fmla="*/ 53 w 77"/>
                <a:gd name="T55" fmla="*/ 45 h 59"/>
                <a:gd name="T56" fmla="*/ 54 w 77"/>
                <a:gd name="T57" fmla="*/ 43 h 59"/>
                <a:gd name="T58" fmla="*/ 54 w 77"/>
                <a:gd name="T59" fmla="*/ 46 h 59"/>
                <a:gd name="T60" fmla="*/ 53 w 77"/>
                <a:gd name="T61" fmla="*/ 50 h 59"/>
                <a:gd name="T62" fmla="*/ 59 w 77"/>
                <a:gd name="T63" fmla="*/ 42 h 59"/>
                <a:gd name="T64" fmla="*/ 64 w 77"/>
                <a:gd name="T65" fmla="*/ 30 h 59"/>
                <a:gd name="T66" fmla="*/ 51 w 77"/>
                <a:gd name="T67" fmla="*/ 38 h 59"/>
                <a:gd name="T68" fmla="*/ 64 w 77"/>
                <a:gd name="T69" fmla="*/ 30 h 59"/>
                <a:gd name="T70" fmla="*/ 24 w 77"/>
                <a:gd name="T71" fmla="*/ 52 h 59"/>
                <a:gd name="T72" fmla="*/ 29 w 77"/>
                <a:gd name="T73" fmla="*/ 48 h 59"/>
                <a:gd name="T74" fmla="*/ 30 w 77"/>
                <a:gd name="T75" fmla="*/ 52 h 59"/>
                <a:gd name="T76" fmla="*/ 37 w 77"/>
                <a:gd name="T77" fmla="*/ 50 h 59"/>
                <a:gd name="T78" fmla="*/ 40 w 77"/>
                <a:gd name="T79" fmla="*/ 51 h 59"/>
                <a:gd name="T80" fmla="*/ 40 w 77"/>
                <a:gd name="T81" fmla="*/ 51 h 59"/>
                <a:gd name="T82" fmla="*/ 40 w 77"/>
                <a:gd name="T83" fmla="*/ 54 h 59"/>
                <a:gd name="T84" fmla="*/ 46 w 77"/>
                <a:gd name="T85" fmla="*/ 55 h 59"/>
                <a:gd name="T86" fmla="*/ 43 w 77"/>
                <a:gd name="T87" fmla="*/ 52 h 59"/>
                <a:gd name="T88" fmla="*/ 43 w 77"/>
                <a:gd name="T89" fmla="*/ 52 h 59"/>
                <a:gd name="T90" fmla="*/ 42 w 77"/>
                <a:gd name="T91" fmla="*/ 48 h 59"/>
                <a:gd name="T92" fmla="*/ 39 w 77"/>
                <a:gd name="T93" fmla="*/ 49 h 59"/>
                <a:gd name="T94" fmla="*/ 31 w 77"/>
                <a:gd name="T95" fmla="*/ 49 h 59"/>
                <a:gd name="T96" fmla="*/ 23 w 77"/>
                <a:gd name="T97"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7" h="59">
                  <a:moveTo>
                    <a:pt x="2" y="14"/>
                  </a:moveTo>
                  <a:cubicBezTo>
                    <a:pt x="55" y="14"/>
                    <a:pt x="55" y="14"/>
                    <a:pt x="55" y="14"/>
                  </a:cubicBezTo>
                  <a:cubicBezTo>
                    <a:pt x="55" y="16"/>
                    <a:pt x="54" y="17"/>
                    <a:pt x="54" y="18"/>
                  </a:cubicBezTo>
                  <a:cubicBezTo>
                    <a:pt x="4" y="18"/>
                    <a:pt x="4" y="18"/>
                    <a:pt x="4" y="18"/>
                  </a:cubicBezTo>
                  <a:cubicBezTo>
                    <a:pt x="4" y="55"/>
                    <a:pt x="4" y="55"/>
                    <a:pt x="4" y="55"/>
                  </a:cubicBezTo>
                  <a:cubicBezTo>
                    <a:pt x="65" y="55"/>
                    <a:pt x="65" y="55"/>
                    <a:pt x="65" y="55"/>
                  </a:cubicBezTo>
                  <a:cubicBezTo>
                    <a:pt x="65" y="40"/>
                    <a:pt x="65" y="40"/>
                    <a:pt x="65" y="40"/>
                  </a:cubicBezTo>
                  <a:cubicBezTo>
                    <a:pt x="65" y="38"/>
                    <a:pt x="66" y="36"/>
                    <a:pt x="67" y="34"/>
                  </a:cubicBezTo>
                  <a:cubicBezTo>
                    <a:pt x="67" y="34"/>
                    <a:pt x="67" y="34"/>
                    <a:pt x="67" y="34"/>
                  </a:cubicBezTo>
                  <a:cubicBezTo>
                    <a:pt x="68" y="32"/>
                    <a:pt x="68" y="32"/>
                    <a:pt x="68" y="32"/>
                  </a:cubicBezTo>
                  <a:cubicBezTo>
                    <a:pt x="68" y="31"/>
                    <a:pt x="68" y="31"/>
                    <a:pt x="68" y="31"/>
                  </a:cubicBezTo>
                  <a:cubicBezTo>
                    <a:pt x="68" y="31"/>
                    <a:pt x="68" y="31"/>
                    <a:pt x="68" y="31"/>
                  </a:cubicBezTo>
                  <a:cubicBezTo>
                    <a:pt x="68" y="57"/>
                    <a:pt x="68" y="57"/>
                    <a:pt x="68" y="57"/>
                  </a:cubicBezTo>
                  <a:cubicBezTo>
                    <a:pt x="68" y="59"/>
                    <a:pt x="68" y="59"/>
                    <a:pt x="68" y="59"/>
                  </a:cubicBezTo>
                  <a:cubicBezTo>
                    <a:pt x="66" y="59"/>
                    <a:pt x="66" y="59"/>
                    <a:pt x="66" y="59"/>
                  </a:cubicBezTo>
                  <a:cubicBezTo>
                    <a:pt x="2" y="59"/>
                    <a:pt x="2" y="59"/>
                    <a:pt x="2" y="59"/>
                  </a:cubicBezTo>
                  <a:cubicBezTo>
                    <a:pt x="0" y="59"/>
                    <a:pt x="0" y="59"/>
                    <a:pt x="0" y="59"/>
                  </a:cubicBezTo>
                  <a:cubicBezTo>
                    <a:pt x="0" y="57"/>
                    <a:pt x="0" y="57"/>
                    <a:pt x="0" y="57"/>
                  </a:cubicBezTo>
                  <a:cubicBezTo>
                    <a:pt x="0" y="16"/>
                    <a:pt x="0" y="16"/>
                    <a:pt x="0" y="16"/>
                  </a:cubicBezTo>
                  <a:cubicBezTo>
                    <a:pt x="0" y="14"/>
                    <a:pt x="0" y="14"/>
                    <a:pt x="0" y="14"/>
                  </a:cubicBezTo>
                  <a:cubicBezTo>
                    <a:pt x="2" y="14"/>
                    <a:pt x="2" y="14"/>
                    <a:pt x="2" y="14"/>
                  </a:cubicBezTo>
                  <a:close/>
                  <a:moveTo>
                    <a:pt x="10" y="38"/>
                  </a:moveTo>
                  <a:cubicBezTo>
                    <a:pt x="10" y="41"/>
                    <a:pt x="10" y="41"/>
                    <a:pt x="10" y="41"/>
                  </a:cubicBezTo>
                  <a:cubicBezTo>
                    <a:pt x="29" y="41"/>
                    <a:pt x="29" y="41"/>
                    <a:pt x="29" y="41"/>
                  </a:cubicBezTo>
                  <a:cubicBezTo>
                    <a:pt x="29" y="38"/>
                    <a:pt x="29" y="38"/>
                    <a:pt x="29" y="38"/>
                  </a:cubicBezTo>
                  <a:cubicBezTo>
                    <a:pt x="10" y="38"/>
                    <a:pt x="10" y="38"/>
                    <a:pt x="10" y="38"/>
                  </a:cubicBezTo>
                  <a:close/>
                  <a:moveTo>
                    <a:pt x="10" y="30"/>
                  </a:moveTo>
                  <a:cubicBezTo>
                    <a:pt x="10" y="33"/>
                    <a:pt x="10" y="33"/>
                    <a:pt x="10" y="33"/>
                  </a:cubicBezTo>
                  <a:cubicBezTo>
                    <a:pt x="43" y="33"/>
                    <a:pt x="43" y="33"/>
                    <a:pt x="43" y="33"/>
                  </a:cubicBezTo>
                  <a:cubicBezTo>
                    <a:pt x="43" y="30"/>
                    <a:pt x="43" y="30"/>
                    <a:pt x="43" y="30"/>
                  </a:cubicBezTo>
                  <a:cubicBezTo>
                    <a:pt x="10" y="30"/>
                    <a:pt x="10" y="30"/>
                    <a:pt x="10" y="30"/>
                  </a:cubicBezTo>
                  <a:close/>
                  <a:moveTo>
                    <a:pt x="10" y="22"/>
                  </a:moveTo>
                  <a:cubicBezTo>
                    <a:pt x="10" y="25"/>
                    <a:pt x="10" y="25"/>
                    <a:pt x="10" y="25"/>
                  </a:cubicBezTo>
                  <a:cubicBezTo>
                    <a:pt x="43" y="25"/>
                    <a:pt x="43" y="25"/>
                    <a:pt x="43" y="25"/>
                  </a:cubicBezTo>
                  <a:cubicBezTo>
                    <a:pt x="43" y="22"/>
                    <a:pt x="43" y="22"/>
                    <a:pt x="43" y="22"/>
                  </a:cubicBezTo>
                  <a:cubicBezTo>
                    <a:pt x="10" y="22"/>
                    <a:pt x="10" y="22"/>
                    <a:pt x="10" y="22"/>
                  </a:cubicBezTo>
                  <a:close/>
                  <a:moveTo>
                    <a:pt x="70" y="12"/>
                  </a:moveTo>
                  <a:cubicBezTo>
                    <a:pt x="71" y="11"/>
                    <a:pt x="71" y="10"/>
                    <a:pt x="71" y="9"/>
                  </a:cubicBezTo>
                  <a:cubicBezTo>
                    <a:pt x="74" y="10"/>
                    <a:pt x="74" y="10"/>
                    <a:pt x="74" y="10"/>
                  </a:cubicBezTo>
                  <a:cubicBezTo>
                    <a:pt x="72" y="13"/>
                    <a:pt x="67" y="24"/>
                    <a:pt x="67" y="25"/>
                  </a:cubicBezTo>
                  <a:cubicBezTo>
                    <a:pt x="68" y="27"/>
                    <a:pt x="69" y="27"/>
                    <a:pt x="69" y="27"/>
                  </a:cubicBezTo>
                  <a:cubicBezTo>
                    <a:pt x="70" y="24"/>
                    <a:pt x="70" y="24"/>
                    <a:pt x="70" y="24"/>
                  </a:cubicBezTo>
                  <a:cubicBezTo>
                    <a:pt x="70" y="24"/>
                    <a:pt x="69" y="24"/>
                    <a:pt x="69" y="24"/>
                  </a:cubicBezTo>
                  <a:cubicBezTo>
                    <a:pt x="69" y="24"/>
                    <a:pt x="76" y="10"/>
                    <a:pt x="76" y="10"/>
                  </a:cubicBezTo>
                  <a:cubicBezTo>
                    <a:pt x="77" y="9"/>
                    <a:pt x="77" y="9"/>
                    <a:pt x="77" y="9"/>
                  </a:cubicBezTo>
                  <a:cubicBezTo>
                    <a:pt x="75" y="8"/>
                    <a:pt x="75" y="8"/>
                    <a:pt x="75" y="8"/>
                  </a:cubicBezTo>
                  <a:cubicBezTo>
                    <a:pt x="71" y="7"/>
                    <a:pt x="71" y="7"/>
                    <a:pt x="71" y="7"/>
                  </a:cubicBezTo>
                  <a:cubicBezTo>
                    <a:pt x="71" y="0"/>
                    <a:pt x="65" y="0"/>
                    <a:pt x="61" y="9"/>
                  </a:cubicBezTo>
                  <a:cubicBezTo>
                    <a:pt x="59" y="15"/>
                    <a:pt x="57" y="20"/>
                    <a:pt x="55" y="25"/>
                  </a:cubicBezTo>
                  <a:cubicBezTo>
                    <a:pt x="65" y="29"/>
                    <a:pt x="65" y="29"/>
                    <a:pt x="65" y="29"/>
                  </a:cubicBezTo>
                  <a:cubicBezTo>
                    <a:pt x="67" y="23"/>
                    <a:pt x="69" y="18"/>
                    <a:pt x="70" y="12"/>
                  </a:cubicBezTo>
                  <a:close/>
                  <a:moveTo>
                    <a:pt x="52" y="40"/>
                  </a:moveTo>
                  <a:cubicBezTo>
                    <a:pt x="49" y="42"/>
                    <a:pt x="49" y="42"/>
                    <a:pt x="49" y="42"/>
                  </a:cubicBezTo>
                  <a:cubicBezTo>
                    <a:pt x="50" y="49"/>
                    <a:pt x="50" y="49"/>
                    <a:pt x="50" y="49"/>
                  </a:cubicBezTo>
                  <a:cubicBezTo>
                    <a:pt x="51" y="49"/>
                    <a:pt x="51" y="49"/>
                    <a:pt x="51" y="49"/>
                  </a:cubicBezTo>
                  <a:cubicBezTo>
                    <a:pt x="53" y="45"/>
                    <a:pt x="53" y="45"/>
                    <a:pt x="53" y="45"/>
                  </a:cubicBezTo>
                  <a:cubicBezTo>
                    <a:pt x="52" y="45"/>
                    <a:pt x="52" y="44"/>
                    <a:pt x="52" y="44"/>
                  </a:cubicBezTo>
                  <a:cubicBezTo>
                    <a:pt x="53" y="43"/>
                    <a:pt x="54" y="42"/>
                    <a:pt x="54" y="43"/>
                  </a:cubicBezTo>
                  <a:cubicBezTo>
                    <a:pt x="55" y="43"/>
                    <a:pt x="55" y="44"/>
                    <a:pt x="55" y="45"/>
                  </a:cubicBezTo>
                  <a:cubicBezTo>
                    <a:pt x="55" y="45"/>
                    <a:pt x="54" y="46"/>
                    <a:pt x="54" y="46"/>
                  </a:cubicBezTo>
                  <a:cubicBezTo>
                    <a:pt x="52" y="50"/>
                    <a:pt x="52" y="50"/>
                    <a:pt x="52" y="50"/>
                  </a:cubicBezTo>
                  <a:cubicBezTo>
                    <a:pt x="53" y="50"/>
                    <a:pt x="53" y="50"/>
                    <a:pt x="53" y="50"/>
                  </a:cubicBezTo>
                  <a:cubicBezTo>
                    <a:pt x="58" y="46"/>
                    <a:pt x="58" y="46"/>
                    <a:pt x="58" y="46"/>
                  </a:cubicBezTo>
                  <a:cubicBezTo>
                    <a:pt x="59" y="42"/>
                    <a:pt x="59" y="42"/>
                    <a:pt x="59" y="42"/>
                  </a:cubicBezTo>
                  <a:cubicBezTo>
                    <a:pt x="52" y="40"/>
                    <a:pt x="52" y="40"/>
                    <a:pt x="52" y="40"/>
                  </a:cubicBezTo>
                  <a:close/>
                  <a:moveTo>
                    <a:pt x="64" y="30"/>
                  </a:moveTo>
                  <a:cubicBezTo>
                    <a:pt x="55" y="27"/>
                    <a:pt x="55" y="27"/>
                    <a:pt x="55" y="27"/>
                  </a:cubicBezTo>
                  <a:cubicBezTo>
                    <a:pt x="54" y="31"/>
                    <a:pt x="53" y="34"/>
                    <a:pt x="51" y="38"/>
                  </a:cubicBezTo>
                  <a:cubicBezTo>
                    <a:pt x="54" y="39"/>
                    <a:pt x="57" y="40"/>
                    <a:pt x="59" y="41"/>
                  </a:cubicBezTo>
                  <a:cubicBezTo>
                    <a:pt x="61" y="38"/>
                    <a:pt x="63" y="34"/>
                    <a:pt x="64" y="30"/>
                  </a:cubicBezTo>
                  <a:close/>
                  <a:moveTo>
                    <a:pt x="23" y="50"/>
                  </a:moveTo>
                  <a:cubicBezTo>
                    <a:pt x="24" y="52"/>
                    <a:pt x="24" y="52"/>
                    <a:pt x="24" y="52"/>
                  </a:cubicBezTo>
                  <a:cubicBezTo>
                    <a:pt x="24" y="52"/>
                    <a:pt x="30" y="46"/>
                    <a:pt x="30" y="47"/>
                  </a:cubicBezTo>
                  <a:cubicBezTo>
                    <a:pt x="30" y="47"/>
                    <a:pt x="30" y="47"/>
                    <a:pt x="29" y="48"/>
                  </a:cubicBezTo>
                  <a:cubicBezTo>
                    <a:pt x="28" y="49"/>
                    <a:pt x="28" y="49"/>
                    <a:pt x="28" y="50"/>
                  </a:cubicBezTo>
                  <a:cubicBezTo>
                    <a:pt x="28" y="51"/>
                    <a:pt x="28" y="52"/>
                    <a:pt x="30" y="52"/>
                  </a:cubicBezTo>
                  <a:cubicBezTo>
                    <a:pt x="32" y="52"/>
                    <a:pt x="33" y="51"/>
                    <a:pt x="34" y="51"/>
                  </a:cubicBezTo>
                  <a:cubicBezTo>
                    <a:pt x="35" y="51"/>
                    <a:pt x="36" y="50"/>
                    <a:pt x="37" y="50"/>
                  </a:cubicBezTo>
                  <a:cubicBezTo>
                    <a:pt x="37" y="51"/>
                    <a:pt x="37" y="51"/>
                    <a:pt x="38" y="51"/>
                  </a:cubicBezTo>
                  <a:cubicBezTo>
                    <a:pt x="38" y="51"/>
                    <a:pt x="39" y="51"/>
                    <a:pt x="40" y="51"/>
                  </a:cubicBezTo>
                  <a:cubicBezTo>
                    <a:pt x="40" y="51"/>
                    <a:pt x="40" y="51"/>
                    <a:pt x="40" y="51"/>
                  </a:cubicBezTo>
                  <a:cubicBezTo>
                    <a:pt x="40" y="51"/>
                    <a:pt x="40" y="51"/>
                    <a:pt x="40" y="51"/>
                  </a:cubicBezTo>
                  <a:cubicBezTo>
                    <a:pt x="40" y="51"/>
                    <a:pt x="40" y="51"/>
                    <a:pt x="40" y="51"/>
                  </a:cubicBezTo>
                  <a:cubicBezTo>
                    <a:pt x="40" y="52"/>
                    <a:pt x="40" y="53"/>
                    <a:pt x="40" y="54"/>
                  </a:cubicBezTo>
                  <a:cubicBezTo>
                    <a:pt x="40" y="55"/>
                    <a:pt x="41" y="55"/>
                    <a:pt x="42" y="55"/>
                  </a:cubicBezTo>
                  <a:cubicBezTo>
                    <a:pt x="43" y="54"/>
                    <a:pt x="46" y="55"/>
                    <a:pt x="46" y="55"/>
                  </a:cubicBezTo>
                  <a:cubicBezTo>
                    <a:pt x="46" y="52"/>
                    <a:pt x="46" y="52"/>
                    <a:pt x="46" y="52"/>
                  </a:cubicBezTo>
                  <a:cubicBezTo>
                    <a:pt x="46" y="52"/>
                    <a:pt x="44" y="52"/>
                    <a:pt x="43" y="52"/>
                  </a:cubicBezTo>
                  <a:cubicBezTo>
                    <a:pt x="43" y="52"/>
                    <a:pt x="43" y="52"/>
                    <a:pt x="43" y="52"/>
                  </a:cubicBezTo>
                  <a:cubicBezTo>
                    <a:pt x="43" y="52"/>
                    <a:pt x="43" y="52"/>
                    <a:pt x="43" y="52"/>
                  </a:cubicBezTo>
                  <a:cubicBezTo>
                    <a:pt x="43" y="51"/>
                    <a:pt x="43" y="51"/>
                    <a:pt x="43" y="51"/>
                  </a:cubicBezTo>
                  <a:cubicBezTo>
                    <a:pt x="43" y="49"/>
                    <a:pt x="43" y="48"/>
                    <a:pt x="42" y="48"/>
                  </a:cubicBezTo>
                  <a:cubicBezTo>
                    <a:pt x="41" y="48"/>
                    <a:pt x="40" y="48"/>
                    <a:pt x="39" y="49"/>
                  </a:cubicBezTo>
                  <a:cubicBezTo>
                    <a:pt x="39" y="49"/>
                    <a:pt x="39" y="49"/>
                    <a:pt x="39" y="49"/>
                  </a:cubicBezTo>
                  <a:cubicBezTo>
                    <a:pt x="37" y="47"/>
                    <a:pt x="35" y="48"/>
                    <a:pt x="33" y="49"/>
                  </a:cubicBezTo>
                  <a:cubicBezTo>
                    <a:pt x="33" y="49"/>
                    <a:pt x="32" y="49"/>
                    <a:pt x="31" y="49"/>
                  </a:cubicBezTo>
                  <a:cubicBezTo>
                    <a:pt x="32" y="48"/>
                    <a:pt x="33" y="48"/>
                    <a:pt x="33" y="47"/>
                  </a:cubicBezTo>
                  <a:cubicBezTo>
                    <a:pt x="33" y="42"/>
                    <a:pt x="23" y="50"/>
                    <a:pt x="23" y="50"/>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9" name="组合 6"/>
          <p:cNvGrpSpPr>
            <a:grpSpLocks/>
          </p:cNvGrpSpPr>
          <p:nvPr/>
        </p:nvGrpSpPr>
        <p:grpSpPr bwMode="auto">
          <a:xfrm>
            <a:off x="4129087" y="3233545"/>
            <a:ext cx="557213" cy="557385"/>
            <a:chOff x="5504937" y="4310063"/>
            <a:chExt cx="742950" cy="742950"/>
          </a:xfrm>
          <a:solidFill>
            <a:schemeClr val="accent5"/>
          </a:solidFill>
        </p:grpSpPr>
        <p:sp>
          <p:nvSpPr>
            <p:cNvPr id="70" name="椭圆 28"/>
            <p:cNvSpPr>
              <a:spLocks noChangeArrowheads="1"/>
            </p:cNvSpPr>
            <p:nvPr/>
          </p:nvSpPr>
          <p:spPr bwMode="auto">
            <a:xfrm>
              <a:off x="5504937" y="4310063"/>
              <a:ext cx="742950" cy="742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Freeform 21"/>
            <p:cNvSpPr>
              <a:spLocks noEditPoints="1" noChangeArrowheads="1"/>
            </p:cNvSpPr>
            <p:nvPr/>
          </p:nvSpPr>
          <p:spPr bwMode="auto">
            <a:xfrm>
              <a:off x="5626822" y="4538606"/>
              <a:ext cx="482670" cy="388892"/>
            </a:xfrm>
            <a:custGeom>
              <a:avLst/>
              <a:gdLst>
                <a:gd name="T0" fmla="*/ 212 w 228"/>
                <a:gd name="T1" fmla="*/ 150 h 202"/>
                <a:gd name="T2" fmla="*/ 142 w 228"/>
                <a:gd name="T3" fmla="*/ 150 h 202"/>
                <a:gd name="T4" fmla="*/ 0 w 228"/>
                <a:gd name="T5" fmla="*/ 0 h 202"/>
                <a:gd name="T6" fmla="*/ 173 w 228"/>
                <a:gd name="T7" fmla="*/ 95 h 202"/>
                <a:gd name="T8" fmla="*/ 166 w 228"/>
                <a:gd name="T9" fmla="*/ 103 h 202"/>
                <a:gd name="T10" fmla="*/ 156 w 228"/>
                <a:gd name="T11" fmla="*/ 107 h 202"/>
                <a:gd name="T12" fmla="*/ 154 w 228"/>
                <a:gd name="T13" fmla="*/ 117 h 202"/>
                <a:gd name="T14" fmla="*/ 148 w 228"/>
                <a:gd name="T15" fmla="*/ 126 h 202"/>
                <a:gd name="T16" fmla="*/ 153 w 228"/>
                <a:gd name="T17" fmla="*/ 135 h 202"/>
                <a:gd name="T18" fmla="*/ 153 w 228"/>
                <a:gd name="T19" fmla="*/ 146 h 202"/>
                <a:gd name="T20" fmla="*/ 163 w 228"/>
                <a:gd name="T21" fmla="*/ 150 h 202"/>
                <a:gd name="T22" fmla="*/ 169 w 228"/>
                <a:gd name="T23" fmla="*/ 159 h 202"/>
                <a:gd name="T24" fmla="*/ 180 w 228"/>
                <a:gd name="T25" fmla="*/ 157 h 202"/>
                <a:gd name="T26" fmla="*/ 190 w 228"/>
                <a:gd name="T27" fmla="*/ 160 h 202"/>
                <a:gd name="T28" fmla="*/ 197 w 228"/>
                <a:gd name="T29" fmla="*/ 153 h 202"/>
                <a:gd name="T30" fmla="*/ 207 w 228"/>
                <a:gd name="T31" fmla="*/ 149 h 202"/>
                <a:gd name="T32" fmla="*/ 209 w 228"/>
                <a:gd name="T33" fmla="*/ 139 h 202"/>
                <a:gd name="T34" fmla="*/ 215 w 228"/>
                <a:gd name="T35" fmla="*/ 130 h 202"/>
                <a:gd name="T36" fmla="*/ 210 w 228"/>
                <a:gd name="T37" fmla="*/ 121 h 202"/>
                <a:gd name="T38" fmla="*/ 210 w 228"/>
                <a:gd name="T39" fmla="*/ 110 h 202"/>
                <a:gd name="T40" fmla="*/ 200 w 228"/>
                <a:gd name="T41" fmla="*/ 105 h 202"/>
                <a:gd name="T42" fmla="*/ 194 w 228"/>
                <a:gd name="T43" fmla="*/ 97 h 202"/>
                <a:gd name="T44" fmla="*/ 183 w 228"/>
                <a:gd name="T45" fmla="*/ 99 h 202"/>
                <a:gd name="T46" fmla="*/ 143 w 228"/>
                <a:gd name="T47" fmla="*/ 192 h 202"/>
                <a:gd name="T48" fmla="*/ 171 w 228"/>
                <a:gd name="T49" fmla="*/ 187 h 202"/>
                <a:gd name="T50" fmla="*/ 175 w 228"/>
                <a:gd name="T51" fmla="*/ 161 h 202"/>
                <a:gd name="T52" fmla="*/ 163 w 228"/>
                <a:gd name="T53" fmla="*/ 162 h 202"/>
                <a:gd name="T54" fmla="*/ 157 w 228"/>
                <a:gd name="T55" fmla="*/ 152 h 202"/>
                <a:gd name="T56" fmla="*/ 146 w 228"/>
                <a:gd name="T57" fmla="*/ 183 h 202"/>
                <a:gd name="T58" fmla="*/ 204 w 228"/>
                <a:gd name="T59" fmla="*/ 152 h 202"/>
                <a:gd name="T60" fmla="*/ 199 w 228"/>
                <a:gd name="T61" fmla="*/ 162 h 202"/>
                <a:gd name="T62" fmla="*/ 188 w 228"/>
                <a:gd name="T63" fmla="*/ 163 h 202"/>
                <a:gd name="T64" fmla="*/ 209 w 228"/>
                <a:gd name="T65" fmla="*/ 188 h 202"/>
                <a:gd name="T66" fmla="*/ 157 w 228"/>
                <a:gd name="T67" fmla="*/ 128 h 202"/>
                <a:gd name="T68" fmla="*/ 199 w 228"/>
                <a:gd name="T69" fmla="*/ 110 h 202"/>
                <a:gd name="T70" fmla="*/ 158 w 228"/>
                <a:gd name="T71" fmla="*/ 128 h 202"/>
                <a:gd name="T72" fmla="*/ 198 w 228"/>
                <a:gd name="T73" fmla="*/ 111 h 202"/>
                <a:gd name="T74" fmla="*/ 145 w 228"/>
                <a:gd name="T75" fmla="*/ 135 h 202"/>
                <a:gd name="T76" fmla="*/ 149 w 228"/>
                <a:gd name="T77" fmla="*/ 124 h 202"/>
                <a:gd name="T78" fmla="*/ 148 w 228"/>
                <a:gd name="T79" fmla="*/ 112 h 202"/>
                <a:gd name="T80" fmla="*/ 158 w 228"/>
                <a:gd name="T81" fmla="*/ 106 h 202"/>
                <a:gd name="T82" fmla="*/ 164 w 228"/>
                <a:gd name="T83" fmla="*/ 95 h 202"/>
                <a:gd name="T84" fmla="*/ 175 w 228"/>
                <a:gd name="T85" fmla="*/ 96 h 202"/>
                <a:gd name="T86" fmla="*/ 186 w 228"/>
                <a:gd name="T87" fmla="*/ 91 h 202"/>
                <a:gd name="T88" fmla="*/ 195 w 228"/>
                <a:gd name="T89" fmla="*/ 98 h 202"/>
                <a:gd name="T90" fmla="*/ 207 w 228"/>
                <a:gd name="T91" fmla="*/ 101 h 202"/>
                <a:gd name="T92" fmla="*/ 34 w 228"/>
                <a:gd name="T93" fmla="*/ 126 h 202"/>
                <a:gd name="T94" fmla="*/ 90 w 228"/>
                <a:gd name="T95" fmla="*/ 126 h 202"/>
                <a:gd name="T96" fmla="*/ 45 w 228"/>
                <a:gd name="T97" fmla="*/ 55 h 202"/>
                <a:gd name="T98" fmla="*/ 45 w 228"/>
                <a:gd name="T99" fmla="*/ 44 h 202"/>
                <a:gd name="T100" fmla="*/ 45 w 228"/>
                <a:gd name="T101" fmla="*/ 64 h 202"/>
                <a:gd name="T102" fmla="*/ 45 w 228"/>
                <a:gd name="T103" fmla="*/ 84 h 202"/>
                <a:gd name="T104" fmla="*/ 45 w 228"/>
                <a:gd name="T105" fmla="*/ 7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8" h="202">
                  <a:moveTo>
                    <a:pt x="0" y="0"/>
                  </a:moveTo>
                  <a:cubicBezTo>
                    <a:pt x="228" y="0"/>
                    <a:pt x="228" y="0"/>
                    <a:pt x="228" y="0"/>
                  </a:cubicBezTo>
                  <a:cubicBezTo>
                    <a:pt x="228" y="160"/>
                    <a:pt x="228" y="160"/>
                    <a:pt x="228" y="160"/>
                  </a:cubicBezTo>
                  <a:cubicBezTo>
                    <a:pt x="215" y="160"/>
                    <a:pt x="215" y="160"/>
                    <a:pt x="215" y="160"/>
                  </a:cubicBezTo>
                  <a:cubicBezTo>
                    <a:pt x="212" y="150"/>
                    <a:pt x="212" y="150"/>
                    <a:pt x="212" y="150"/>
                  </a:cubicBezTo>
                  <a:cubicBezTo>
                    <a:pt x="219" y="150"/>
                    <a:pt x="219" y="150"/>
                    <a:pt x="219" y="150"/>
                  </a:cubicBezTo>
                  <a:cubicBezTo>
                    <a:pt x="219" y="11"/>
                    <a:pt x="219" y="11"/>
                    <a:pt x="219" y="11"/>
                  </a:cubicBezTo>
                  <a:cubicBezTo>
                    <a:pt x="11" y="11"/>
                    <a:pt x="11" y="11"/>
                    <a:pt x="11" y="11"/>
                  </a:cubicBezTo>
                  <a:cubicBezTo>
                    <a:pt x="11" y="150"/>
                    <a:pt x="11" y="150"/>
                    <a:pt x="11" y="150"/>
                  </a:cubicBezTo>
                  <a:cubicBezTo>
                    <a:pt x="142" y="150"/>
                    <a:pt x="142" y="150"/>
                    <a:pt x="142" y="150"/>
                  </a:cubicBezTo>
                  <a:cubicBezTo>
                    <a:pt x="156" y="150"/>
                    <a:pt x="156" y="150"/>
                    <a:pt x="156" y="150"/>
                  </a:cubicBezTo>
                  <a:cubicBezTo>
                    <a:pt x="152" y="160"/>
                    <a:pt x="152" y="160"/>
                    <a:pt x="152" y="160"/>
                  </a:cubicBezTo>
                  <a:cubicBezTo>
                    <a:pt x="142" y="160"/>
                    <a:pt x="142" y="160"/>
                    <a:pt x="142" y="160"/>
                  </a:cubicBezTo>
                  <a:cubicBezTo>
                    <a:pt x="0" y="160"/>
                    <a:pt x="0" y="160"/>
                    <a:pt x="0" y="160"/>
                  </a:cubicBezTo>
                  <a:cubicBezTo>
                    <a:pt x="0" y="0"/>
                    <a:pt x="0" y="0"/>
                    <a:pt x="0" y="0"/>
                  </a:cubicBezTo>
                  <a:close/>
                  <a:moveTo>
                    <a:pt x="181" y="94"/>
                  </a:moveTo>
                  <a:cubicBezTo>
                    <a:pt x="180" y="99"/>
                    <a:pt x="180" y="99"/>
                    <a:pt x="180" y="99"/>
                  </a:cubicBezTo>
                  <a:cubicBezTo>
                    <a:pt x="177" y="95"/>
                    <a:pt x="177" y="95"/>
                    <a:pt x="177" y="95"/>
                  </a:cubicBezTo>
                  <a:cubicBezTo>
                    <a:pt x="176" y="99"/>
                    <a:pt x="176" y="99"/>
                    <a:pt x="176" y="99"/>
                  </a:cubicBezTo>
                  <a:cubicBezTo>
                    <a:pt x="173" y="95"/>
                    <a:pt x="173" y="95"/>
                    <a:pt x="173" y="95"/>
                  </a:cubicBezTo>
                  <a:cubicBezTo>
                    <a:pt x="172" y="100"/>
                    <a:pt x="172" y="100"/>
                    <a:pt x="172" y="100"/>
                  </a:cubicBezTo>
                  <a:cubicBezTo>
                    <a:pt x="169" y="97"/>
                    <a:pt x="169" y="97"/>
                    <a:pt x="169" y="97"/>
                  </a:cubicBezTo>
                  <a:cubicBezTo>
                    <a:pt x="169" y="101"/>
                    <a:pt x="169" y="101"/>
                    <a:pt x="169" y="101"/>
                  </a:cubicBezTo>
                  <a:cubicBezTo>
                    <a:pt x="165" y="99"/>
                    <a:pt x="165" y="99"/>
                    <a:pt x="165" y="99"/>
                  </a:cubicBezTo>
                  <a:cubicBezTo>
                    <a:pt x="166" y="103"/>
                    <a:pt x="166" y="103"/>
                    <a:pt x="166" y="103"/>
                  </a:cubicBezTo>
                  <a:cubicBezTo>
                    <a:pt x="162" y="101"/>
                    <a:pt x="162" y="101"/>
                    <a:pt x="162" y="101"/>
                  </a:cubicBezTo>
                  <a:cubicBezTo>
                    <a:pt x="163" y="105"/>
                    <a:pt x="163" y="105"/>
                    <a:pt x="163" y="105"/>
                  </a:cubicBezTo>
                  <a:cubicBezTo>
                    <a:pt x="159" y="103"/>
                    <a:pt x="159" y="103"/>
                    <a:pt x="159" y="103"/>
                  </a:cubicBezTo>
                  <a:cubicBezTo>
                    <a:pt x="160" y="108"/>
                    <a:pt x="160" y="108"/>
                    <a:pt x="160" y="108"/>
                  </a:cubicBezTo>
                  <a:cubicBezTo>
                    <a:pt x="156" y="107"/>
                    <a:pt x="156" y="107"/>
                    <a:pt x="156" y="107"/>
                  </a:cubicBezTo>
                  <a:cubicBezTo>
                    <a:pt x="158" y="111"/>
                    <a:pt x="158" y="111"/>
                    <a:pt x="158" y="111"/>
                  </a:cubicBezTo>
                  <a:cubicBezTo>
                    <a:pt x="153" y="110"/>
                    <a:pt x="153" y="110"/>
                    <a:pt x="153" y="110"/>
                  </a:cubicBezTo>
                  <a:cubicBezTo>
                    <a:pt x="156" y="114"/>
                    <a:pt x="156" y="114"/>
                    <a:pt x="156" y="114"/>
                  </a:cubicBezTo>
                  <a:cubicBezTo>
                    <a:pt x="151" y="114"/>
                    <a:pt x="151" y="114"/>
                    <a:pt x="151" y="114"/>
                  </a:cubicBezTo>
                  <a:cubicBezTo>
                    <a:pt x="154" y="117"/>
                    <a:pt x="154" y="117"/>
                    <a:pt x="154" y="117"/>
                  </a:cubicBezTo>
                  <a:cubicBezTo>
                    <a:pt x="150" y="117"/>
                    <a:pt x="150" y="117"/>
                    <a:pt x="150" y="117"/>
                  </a:cubicBezTo>
                  <a:cubicBezTo>
                    <a:pt x="153" y="121"/>
                    <a:pt x="153" y="121"/>
                    <a:pt x="153" y="121"/>
                  </a:cubicBezTo>
                  <a:cubicBezTo>
                    <a:pt x="149" y="122"/>
                    <a:pt x="149" y="122"/>
                    <a:pt x="149" y="122"/>
                  </a:cubicBezTo>
                  <a:cubicBezTo>
                    <a:pt x="152" y="124"/>
                    <a:pt x="152" y="124"/>
                    <a:pt x="152" y="124"/>
                  </a:cubicBezTo>
                  <a:cubicBezTo>
                    <a:pt x="148" y="126"/>
                    <a:pt x="148" y="126"/>
                    <a:pt x="148" y="126"/>
                  </a:cubicBezTo>
                  <a:cubicBezTo>
                    <a:pt x="152" y="128"/>
                    <a:pt x="152" y="128"/>
                    <a:pt x="152" y="128"/>
                  </a:cubicBezTo>
                  <a:cubicBezTo>
                    <a:pt x="148" y="130"/>
                    <a:pt x="148" y="130"/>
                    <a:pt x="148" y="130"/>
                  </a:cubicBezTo>
                  <a:cubicBezTo>
                    <a:pt x="152" y="131"/>
                    <a:pt x="152" y="131"/>
                    <a:pt x="152" y="131"/>
                  </a:cubicBezTo>
                  <a:cubicBezTo>
                    <a:pt x="149" y="134"/>
                    <a:pt x="149" y="134"/>
                    <a:pt x="149" y="134"/>
                  </a:cubicBezTo>
                  <a:cubicBezTo>
                    <a:pt x="153" y="135"/>
                    <a:pt x="153" y="135"/>
                    <a:pt x="153" y="135"/>
                  </a:cubicBezTo>
                  <a:cubicBezTo>
                    <a:pt x="150" y="138"/>
                    <a:pt x="150" y="138"/>
                    <a:pt x="150" y="138"/>
                  </a:cubicBezTo>
                  <a:cubicBezTo>
                    <a:pt x="154" y="139"/>
                    <a:pt x="154" y="139"/>
                    <a:pt x="154" y="139"/>
                  </a:cubicBezTo>
                  <a:cubicBezTo>
                    <a:pt x="151" y="142"/>
                    <a:pt x="151" y="142"/>
                    <a:pt x="151" y="142"/>
                  </a:cubicBezTo>
                  <a:cubicBezTo>
                    <a:pt x="156" y="142"/>
                    <a:pt x="156" y="142"/>
                    <a:pt x="156" y="142"/>
                  </a:cubicBezTo>
                  <a:cubicBezTo>
                    <a:pt x="153" y="146"/>
                    <a:pt x="153" y="146"/>
                    <a:pt x="153" y="146"/>
                  </a:cubicBezTo>
                  <a:cubicBezTo>
                    <a:pt x="158" y="145"/>
                    <a:pt x="158" y="145"/>
                    <a:pt x="158" y="145"/>
                  </a:cubicBezTo>
                  <a:cubicBezTo>
                    <a:pt x="156" y="149"/>
                    <a:pt x="156" y="149"/>
                    <a:pt x="156" y="149"/>
                  </a:cubicBezTo>
                  <a:cubicBezTo>
                    <a:pt x="160" y="148"/>
                    <a:pt x="160" y="148"/>
                    <a:pt x="160" y="148"/>
                  </a:cubicBezTo>
                  <a:cubicBezTo>
                    <a:pt x="159" y="152"/>
                    <a:pt x="159" y="152"/>
                    <a:pt x="159" y="152"/>
                  </a:cubicBezTo>
                  <a:cubicBezTo>
                    <a:pt x="163" y="150"/>
                    <a:pt x="163" y="150"/>
                    <a:pt x="163" y="150"/>
                  </a:cubicBezTo>
                  <a:cubicBezTo>
                    <a:pt x="162" y="155"/>
                    <a:pt x="162" y="155"/>
                    <a:pt x="162" y="155"/>
                  </a:cubicBezTo>
                  <a:cubicBezTo>
                    <a:pt x="166" y="153"/>
                    <a:pt x="166" y="153"/>
                    <a:pt x="166" y="153"/>
                  </a:cubicBezTo>
                  <a:cubicBezTo>
                    <a:pt x="165" y="157"/>
                    <a:pt x="165" y="157"/>
                    <a:pt x="165" y="157"/>
                  </a:cubicBezTo>
                  <a:cubicBezTo>
                    <a:pt x="169" y="154"/>
                    <a:pt x="169" y="154"/>
                    <a:pt x="169" y="154"/>
                  </a:cubicBezTo>
                  <a:cubicBezTo>
                    <a:pt x="169" y="159"/>
                    <a:pt x="169" y="159"/>
                    <a:pt x="169" y="159"/>
                  </a:cubicBezTo>
                  <a:cubicBezTo>
                    <a:pt x="172" y="156"/>
                    <a:pt x="172" y="156"/>
                    <a:pt x="172" y="156"/>
                  </a:cubicBezTo>
                  <a:cubicBezTo>
                    <a:pt x="173" y="160"/>
                    <a:pt x="173" y="160"/>
                    <a:pt x="173" y="160"/>
                  </a:cubicBezTo>
                  <a:cubicBezTo>
                    <a:pt x="176" y="157"/>
                    <a:pt x="176" y="157"/>
                    <a:pt x="176" y="157"/>
                  </a:cubicBezTo>
                  <a:cubicBezTo>
                    <a:pt x="177" y="161"/>
                    <a:pt x="177" y="161"/>
                    <a:pt x="177" y="161"/>
                  </a:cubicBezTo>
                  <a:cubicBezTo>
                    <a:pt x="180" y="157"/>
                    <a:pt x="180" y="157"/>
                    <a:pt x="180" y="157"/>
                  </a:cubicBezTo>
                  <a:cubicBezTo>
                    <a:pt x="181" y="161"/>
                    <a:pt x="181" y="161"/>
                    <a:pt x="181" y="161"/>
                  </a:cubicBezTo>
                  <a:cubicBezTo>
                    <a:pt x="183" y="157"/>
                    <a:pt x="183" y="157"/>
                    <a:pt x="183" y="157"/>
                  </a:cubicBezTo>
                  <a:cubicBezTo>
                    <a:pt x="186" y="161"/>
                    <a:pt x="186" y="161"/>
                    <a:pt x="186" y="161"/>
                  </a:cubicBezTo>
                  <a:cubicBezTo>
                    <a:pt x="187" y="157"/>
                    <a:pt x="187" y="157"/>
                    <a:pt x="187" y="157"/>
                  </a:cubicBezTo>
                  <a:cubicBezTo>
                    <a:pt x="190" y="160"/>
                    <a:pt x="190" y="160"/>
                    <a:pt x="190" y="160"/>
                  </a:cubicBezTo>
                  <a:cubicBezTo>
                    <a:pt x="190" y="156"/>
                    <a:pt x="190" y="156"/>
                    <a:pt x="190" y="156"/>
                  </a:cubicBezTo>
                  <a:cubicBezTo>
                    <a:pt x="194" y="159"/>
                    <a:pt x="194" y="159"/>
                    <a:pt x="194" y="159"/>
                  </a:cubicBezTo>
                  <a:cubicBezTo>
                    <a:pt x="194" y="154"/>
                    <a:pt x="194" y="154"/>
                    <a:pt x="194" y="154"/>
                  </a:cubicBezTo>
                  <a:cubicBezTo>
                    <a:pt x="197" y="157"/>
                    <a:pt x="197" y="157"/>
                    <a:pt x="197" y="157"/>
                  </a:cubicBezTo>
                  <a:cubicBezTo>
                    <a:pt x="197" y="153"/>
                    <a:pt x="197" y="153"/>
                    <a:pt x="197" y="153"/>
                  </a:cubicBezTo>
                  <a:cubicBezTo>
                    <a:pt x="201" y="155"/>
                    <a:pt x="201" y="155"/>
                    <a:pt x="201" y="155"/>
                  </a:cubicBezTo>
                  <a:cubicBezTo>
                    <a:pt x="200" y="150"/>
                    <a:pt x="200" y="150"/>
                    <a:pt x="200" y="150"/>
                  </a:cubicBezTo>
                  <a:cubicBezTo>
                    <a:pt x="204" y="152"/>
                    <a:pt x="204" y="152"/>
                    <a:pt x="204" y="152"/>
                  </a:cubicBezTo>
                  <a:cubicBezTo>
                    <a:pt x="203" y="148"/>
                    <a:pt x="203" y="148"/>
                    <a:pt x="203" y="148"/>
                  </a:cubicBezTo>
                  <a:cubicBezTo>
                    <a:pt x="207" y="149"/>
                    <a:pt x="207" y="149"/>
                    <a:pt x="207" y="149"/>
                  </a:cubicBezTo>
                  <a:cubicBezTo>
                    <a:pt x="205" y="145"/>
                    <a:pt x="205" y="145"/>
                    <a:pt x="205" y="145"/>
                  </a:cubicBezTo>
                  <a:cubicBezTo>
                    <a:pt x="210" y="146"/>
                    <a:pt x="210" y="146"/>
                    <a:pt x="210" y="146"/>
                  </a:cubicBezTo>
                  <a:cubicBezTo>
                    <a:pt x="207" y="142"/>
                    <a:pt x="207" y="142"/>
                    <a:pt x="207" y="142"/>
                  </a:cubicBezTo>
                  <a:cubicBezTo>
                    <a:pt x="212" y="142"/>
                    <a:pt x="212" y="142"/>
                    <a:pt x="212" y="142"/>
                  </a:cubicBezTo>
                  <a:cubicBezTo>
                    <a:pt x="209" y="139"/>
                    <a:pt x="209" y="139"/>
                    <a:pt x="209" y="139"/>
                  </a:cubicBezTo>
                  <a:cubicBezTo>
                    <a:pt x="213" y="138"/>
                    <a:pt x="213" y="138"/>
                    <a:pt x="213" y="138"/>
                  </a:cubicBezTo>
                  <a:cubicBezTo>
                    <a:pt x="210" y="135"/>
                    <a:pt x="210" y="135"/>
                    <a:pt x="210" y="135"/>
                  </a:cubicBezTo>
                  <a:cubicBezTo>
                    <a:pt x="214" y="134"/>
                    <a:pt x="214" y="134"/>
                    <a:pt x="214" y="134"/>
                  </a:cubicBezTo>
                  <a:cubicBezTo>
                    <a:pt x="211" y="131"/>
                    <a:pt x="211" y="131"/>
                    <a:pt x="211" y="131"/>
                  </a:cubicBezTo>
                  <a:cubicBezTo>
                    <a:pt x="215" y="130"/>
                    <a:pt x="215" y="130"/>
                    <a:pt x="215" y="130"/>
                  </a:cubicBezTo>
                  <a:cubicBezTo>
                    <a:pt x="211" y="128"/>
                    <a:pt x="211" y="128"/>
                    <a:pt x="211" y="128"/>
                  </a:cubicBezTo>
                  <a:cubicBezTo>
                    <a:pt x="215" y="126"/>
                    <a:pt x="215" y="126"/>
                    <a:pt x="215" y="126"/>
                  </a:cubicBezTo>
                  <a:cubicBezTo>
                    <a:pt x="211" y="124"/>
                    <a:pt x="211" y="124"/>
                    <a:pt x="211" y="124"/>
                  </a:cubicBezTo>
                  <a:cubicBezTo>
                    <a:pt x="214" y="122"/>
                    <a:pt x="214" y="122"/>
                    <a:pt x="214" y="122"/>
                  </a:cubicBezTo>
                  <a:cubicBezTo>
                    <a:pt x="210" y="121"/>
                    <a:pt x="210" y="121"/>
                    <a:pt x="210" y="121"/>
                  </a:cubicBezTo>
                  <a:cubicBezTo>
                    <a:pt x="213" y="117"/>
                    <a:pt x="213" y="117"/>
                    <a:pt x="213" y="117"/>
                  </a:cubicBezTo>
                  <a:cubicBezTo>
                    <a:pt x="209" y="117"/>
                    <a:pt x="209" y="117"/>
                    <a:pt x="209" y="117"/>
                  </a:cubicBezTo>
                  <a:cubicBezTo>
                    <a:pt x="212" y="114"/>
                    <a:pt x="212" y="114"/>
                    <a:pt x="212" y="114"/>
                  </a:cubicBezTo>
                  <a:cubicBezTo>
                    <a:pt x="207" y="114"/>
                    <a:pt x="207" y="114"/>
                    <a:pt x="207" y="114"/>
                  </a:cubicBezTo>
                  <a:cubicBezTo>
                    <a:pt x="210" y="110"/>
                    <a:pt x="210" y="110"/>
                    <a:pt x="210" y="110"/>
                  </a:cubicBezTo>
                  <a:cubicBezTo>
                    <a:pt x="205" y="111"/>
                    <a:pt x="205" y="111"/>
                    <a:pt x="205" y="111"/>
                  </a:cubicBezTo>
                  <a:cubicBezTo>
                    <a:pt x="207" y="107"/>
                    <a:pt x="207" y="107"/>
                    <a:pt x="207" y="107"/>
                  </a:cubicBezTo>
                  <a:cubicBezTo>
                    <a:pt x="203" y="108"/>
                    <a:pt x="203" y="108"/>
                    <a:pt x="203" y="108"/>
                  </a:cubicBezTo>
                  <a:cubicBezTo>
                    <a:pt x="204" y="103"/>
                    <a:pt x="204" y="103"/>
                    <a:pt x="204" y="103"/>
                  </a:cubicBezTo>
                  <a:cubicBezTo>
                    <a:pt x="200" y="105"/>
                    <a:pt x="200" y="105"/>
                    <a:pt x="200" y="105"/>
                  </a:cubicBezTo>
                  <a:cubicBezTo>
                    <a:pt x="201" y="101"/>
                    <a:pt x="201" y="101"/>
                    <a:pt x="201" y="101"/>
                  </a:cubicBezTo>
                  <a:cubicBezTo>
                    <a:pt x="197" y="103"/>
                    <a:pt x="197" y="103"/>
                    <a:pt x="197" y="103"/>
                  </a:cubicBezTo>
                  <a:cubicBezTo>
                    <a:pt x="197" y="99"/>
                    <a:pt x="197" y="99"/>
                    <a:pt x="197" y="99"/>
                  </a:cubicBezTo>
                  <a:cubicBezTo>
                    <a:pt x="194" y="101"/>
                    <a:pt x="194" y="101"/>
                    <a:pt x="194" y="101"/>
                  </a:cubicBezTo>
                  <a:cubicBezTo>
                    <a:pt x="194" y="97"/>
                    <a:pt x="194" y="97"/>
                    <a:pt x="194" y="97"/>
                  </a:cubicBezTo>
                  <a:cubicBezTo>
                    <a:pt x="190" y="100"/>
                    <a:pt x="190" y="100"/>
                    <a:pt x="190" y="100"/>
                  </a:cubicBezTo>
                  <a:cubicBezTo>
                    <a:pt x="190" y="95"/>
                    <a:pt x="190" y="95"/>
                    <a:pt x="190" y="95"/>
                  </a:cubicBezTo>
                  <a:cubicBezTo>
                    <a:pt x="187" y="99"/>
                    <a:pt x="187" y="99"/>
                    <a:pt x="187" y="99"/>
                  </a:cubicBezTo>
                  <a:cubicBezTo>
                    <a:pt x="186" y="95"/>
                    <a:pt x="186" y="95"/>
                    <a:pt x="186" y="95"/>
                  </a:cubicBezTo>
                  <a:cubicBezTo>
                    <a:pt x="183" y="99"/>
                    <a:pt x="183" y="99"/>
                    <a:pt x="183" y="99"/>
                  </a:cubicBezTo>
                  <a:cubicBezTo>
                    <a:pt x="181" y="94"/>
                    <a:pt x="181" y="94"/>
                    <a:pt x="181" y="94"/>
                  </a:cubicBezTo>
                  <a:close/>
                  <a:moveTo>
                    <a:pt x="146" y="183"/>
                  </a:moveTo>
                  <a:cubicBezTo>
                    <a:pt x="145" y="183"/>
                    <a:pt x="145" y="184"/>
                    <a:pt x="145" y="184"/>
                  </a:cubicBezTo>
                  <a:cubicBezTo>
                    <a:pt x="145" y="184"/>
                    <a:pt x="145" y="184"/>
                    <a:pt x="145" y="184"/>
                  </a:cubicBezTo>
                  <a:cubicBezTo>
                    <a:pt x="143" y="192"/>
                    <a:pt x="143" y="192"/>
                    <a:pt x="143" y="192"/>
                  </a:cubicBezTo>
                  <a:cubicBezTo>
                    <a:pt x="158" y="190"/>
                    <a:pt x="158" y="190"/>
                    <a:pt x="158" y="190"/>
                  </a:cubicBezTo>
                  <a:cubicBezTo>
                    <a:pt x="166" y="202"/>
                    <a:pt x="166" y="202"/>
                    <a:pt x="166" y="202"/>
                  </a:cubicBezTo>
                  <a:cubicBezTo>
                    <a:pt x="171" y="188"/>
                    <a:pt x="171" y="188"/>
                    <a:pt x="171" y="188"/>
                  </a:cubicBezTo>
                  <a:cubicBezTo>
                    <a:pt x="171" y="188"/>
                    <a:pt x="171" y="188"/>
                    <a:pt x="171" y="188"/>
                  </a:cubicBezTo>
                  <a:cubicBezTo>
                    <a:pt x="171" y="187"/>
                    <a:pt x="171" y="187"/>
                    <a:pt x="171" y="187"/>
                  </a:cubicBezTo>
                  <a:cubicBezTo>
                    <a:pt x="171" y="187"/>
                    <a:pt x="171" y="187"/>
                    <a:pt x="171" y="187"/>
                  </a:cubicBezTo>
                  <a:cubicBezTo>
                    <a:pt x="179" y="163"/>
                    <a:pt x="179" y="163"/>
                    <a:pt x="179" y="163"/>
                  </a:cubicBezTo>
                  <a:cubicBezTo>
                    <a:pt x="179" y="162"/>
                    <a:pt x="179" y="162"/>
                    <a:pt x="179" y="162"/>
                  </a:cubicBezTo>
                  <a:cubicBezTo>
                    <a:pt x="176" y="166"/>
                    <a:pt x="176" y="166"/>
                    <a:pt x="176" y="166"/>
                  </a:cubicBezTo>
                  <a:cubicBezTo>
                    <a:pt x="175" y="161"/>
                    <a:pt x="175" y="161"/>
                    <a:pt x="175" y="161"/>
                  </a:cubicBezTo>
                  <a:cubicBezTo>
                    <a:pt x="172" y="165"/>
                    <a:pt x="172" y="165"/>
                    <a:pt x="172" y="165"/>
                  </a:cubicBezTo>
                  <a:cubicBezTo>
                    <a:pt x="171" y="160"/>
                    <a:pt x="171" y="160"/>
                    <a:pt x="171" y="160"/>
                  </a:cubicBezTo>
                  <a:cubicBezTo>
                    <a:pt x="167" y="164"/>
                    <a:pt x="167" y="164"/>
                    <a:pt x="167" y="164"/>
                  </a:cubicBezTo>
                  <a:cubicBezTo>
                    <a:pt x="167" y="159"/>
                    <a:pt x="167" y="159"/>
                    <a:pt x="167" y="159"/>
                  </a:cubicBezTo>
                  <a:cubicBezTo>
                    <a:pt x="163" y="162"/>
                    <a:pt x="163" y="162"/>
                    <a:pt x="163" y="162"/>
                  </a:cubicBezTo>
                  <a:cubicBezTo>
                    <a:pt x="163" y="157"/>
                    <a:pt x="163" y="157"/>
                    <a:pt x="163" y="157"/>
                  </a:cubicBezTo>
                  <a:cubicBezTo>
                    <a:pt x="159" y="159"/>
                    <a:pt x="159" y="159"/>
                    <a:pt x="159" y="159"/>
                  </a:cubicBezTo>
                  <a:cubicBezTo>
                    <a:pt x="160" y="154"/>
                    <a:pt x="160" y="154"/>
                    <a:pt x="160" y="154"/>
                  </a:cubicBezTo>
                  <a:cubicBezTo>
                    <a:pt x="155" y="156"/>
                    <a:pt x="155" y="156"/>
                    <a:pt x="155" y="156"/>
                  </a:cubicBezTo>
                  <a:cubicBezTo>
                    <a:pt x="157" y="152"/>
                    <a:pt x="157" y="152"/>
                    <a:pt x="157" y="152"/>
                  </a:cubicBezTo>
                  <a:cubicBezTo>
                    <a:pt x="157" y="152"/>
                    <a:pt x="157" y="152"/>
                    <a:pt x="157" y="152"/>
                  </a:cubicBezTo>
                  <a:cubicBezTo>
                    <a:pt x="148" y="177"/>
                    <a:pt x="148" y="177"/>
                    <a:pt x="148" y="177"/>
                  </a:cubicBezTo>
                  <a:cubicBezTo>
                    <a:pt x="148" y="177"/>
                    <a:pt x="148" y="177"/>
                    <a:pt x="148" y="178"/>
                  </a:cubicBezTo>
                  <a:cubicBezTo>
                    <a:pt x="148" y="178"/>
                    <a:pt x="148" y="178"/>
                    <a:pt x="148" y="178"/>
                  </a:cubicBezTo>
                  <a:cubicBezTo>
                    <a:pt x="146" y="183"/>
                    <a:pt x="146" y="183"/>
                    <a:pt x="146" y="183"/>
                  </a:cubicBezTo>
                  <a:cubicBezTo>
                    <a:pt x="146" y="183"/>
                    <a:pt x="146" y="183"/>
                    <a:pt x="146" y="183"/>
                  </a:cubicBezTo>
                  <a:close/>
                  <a:moveTo>
                    <a:pt x="210" y="149"/>
                  </a:moveTo>
                  <a:cubicBezTo>
                    <a:pt x="207" y="148"/>
                    <a:pt x="207" y="148"/>
                    <a:pt x="207" y="148"/>
                  </a:cubicBezTo>
                  <a:cubicBezTo>
                    <a:pt x="209" y="153"/>
                    <a:pt x="209" y="153"/>
                    <a:pt x="209" y="153"/>
                  </a:cubicBezTo>
                  <a:cubicBezTo>
                    <a:pt x="204" y="152"/>
                    <a:pt x="204" y="152"/>
                    <a:pt x="204" y="152"/>
                  </a:cubicBezTo>
                  <a:cubicBezTo>
                    <a:pt x="206" y="156"/>
                    <a:pt x="206" y="156"/>
                    <a:pt x="206" y="156"/>
                  </a:cubicBezTo>
                  <a:cubicBezTo>
                    <a:pt x="201" y="154"/>
                    <a:pt x="201" y="154"/>
                    <a:pt x="201" y="154"/>
                  </a:cubicBezTo>
                  <a:cubicBezTo>
                    <a:pt x="202" y="159"/>
                    <a:pt x="202" y="159"/>
                    <a:pt x="202" y="159"/>
                  </a:cubicBezTo>
                  <a:cubicBezTo>
                    <a:pt x="198" y="157"/>
                    <a:pt x="198" y="157"/>
                    <a:pt x="198" y="157"/>
                  </a:cubicBezTo>
                  <a:cubicBezTo>
                    <a:pt x="199" y="162"/>
                    <a:pt x="199" y="162"/>
                    <a:pt x="199" y="162"/>
                  </a:cubicBezTo>
                  <a:cubicBezTo>
                    <a:pt x="195" y="159"/>
                    <a:pt x="195" y="159"/>
                    <a:pt x="195" y="159"/>
                  </a:cubicBezTo>
                  <a:cubicBezTo>
                    <a:pt x="194" y="164"/>
                    <a:pt x="194" y="164"/>
                    <a:pt x="194" y="164"/>
                  </a:cubicBezTo>
                  <a:cubicBezTo>
                    <a:pt x="191" y="160"/>
                    <a:pt x="191" y="160"/>
                    <a:pt x="191" y="160"/>
                  </a:cubicBezTo>
                  <a:cubicBezTo>
                    <a:pt x="190" y="165"/>
                    <a:pt x="190" y="165"/>
                    <a:pt x="190" y="165"/>
                  </a:cubicBezTo>
                  <a:cubicBezTo>
                    <a:pt x="188" y="163"/>
                    <a:pt x="188" y="163"/>
                    <a:pt x="188" y="163"/>
                  </a:cubicBezTo>
                  <a:cubicBezTo>
                    <a:pt x="195" y="183"/>
                    <a:pt x="195" y="183"/>
                    <a:pt x="195" y="183"/>
                  </a:cubicBezTo>
                  <a:cubicBezTo>
                    <a:pt x="195" y="183"/>
                    <a:pt x="195" y="183"/>
                    <a:pt x="195" y="183"/>
                  </a:cubicBezTo>
                  <a:cubicBezTo>
                    <a:pt x="196" y="184"/>
                    <a:pt x="196" y="184"/>
                    <a:pt x="196" y="184"/>
                  </a:cubicBezTo>
                  <a:cubicBezTo>
                    <a:pt x="201" y="200"/>
                    <a:pt x="201" y="200"/>
                    <a:pt x="201" y="200"/>
                  </a:cubicBezTo>
                  <a:cubicBezTo>
                    <a:pt x="209" y="188"/>
                    <a:pt x="209" y="188"/>
                    <a:pt x="209" y="188"/>
                  </a:cubicBezTo>
                  <a:cubicBezTo>
                    <a:pt x="224" y="190"/>
                    <a:pt x="224" y="190"/>
                    <a:pt x="224" y="190"/>
                  </a:cubicBezTo>
                  <a:cubicBezTo>
                    <a:pt x="210" y="149"/>
                    <a:pt x="210" y="149"/>
                    <a:pt x="210" y="149"/>
                  </a:cubicBezTo>
                  <a:close/>
                  <a:moveTo>
                    <a:pt x="181" y="103"/>
                  </a:moveTo>
                  <a:cubicBezTo>
                    <a:pt x="175" y="103"/>
                    <a:pt x="168" y="106"/>
                    <a:pt x="164" y="110"/>
                  </a:cubicBezTo>
                  <a:cubicBezTo>
                    <a:pt x="159" y="115"/>
                    <a:pt x="157" y="121"/>
                    <a:pt x="157" y="128"/>
                  </a:cubicBezTo>
                  <a:cubicBezTo>
                    <a:pt x="157" y="135"/>
                    <a:pt x="159" y="141"/>
                    <a:pt x="164" y="145"/>
                  </a:cubicBezTo>
                  <a:cubicBezTo>
                    <a:pt x="168" y="150"/>
                    <a:pt x="175" y="153"/>
                    <a:pt x="181" y="153"/>
                  </a:cubicBezTo>
                  <a:cubicBezTo>
                    <a:pt x="188" y="153"/>
                    <a:pt x="194" y="150"/>
                    <a:pt x="199" y="145"/>
                  </a:cubicBezTo>
                  <a:cubicBezTo>
                    <a:pt x="203" y="141"/>
                    <a:pt x="206" y="135"/>
                    <a:pt x="206" y="128"/>
                  </a:cubicBezTo>
                  <a:cubicBezTo>
                    <a:pt x="206" y="121"/>
                    <a:pt x="203" y="115"/>
                    <a:pt x="199" y="110"/>
                  </a:cubicBezTo>
                  <a:cubicBezTo>
                    <a:pt x="194" y="106"/>
                    <a:pt x="188" y="103"/>
                    <a:pt x="181" y="103"/>
                  </a:cubicBezTo>
                  <a:close/>
                  <a:moveTo>
                    <a:pt x="198" y="111"/>
                  </a:moveTo>
                  <a:cubicBezTo>
                    <a:pt x="194" y="107"/>
                    <a:pt x="188" y="104"/>
                    <a:pt x="181" y="104"/>
                  </a:cubicBezTo>
                  <a:cubicBezTo>
                    <a:pt x="175" y="104"/>
                    <a:pt x="169" y="107"/>
                    <a:pt x="165" y="111"/>
                  </a:cubicBezTo>
                  <a:cubicBezTo>
                    <a:pt x="161" y="115"/>
                    <a:pt x="158" y="121"/>
                    <a:pt x="158" y="128"/>
                  </a:cubicBezTo>
                  <a:cubicBezTo>
                    <a:pt x="158" y="134"/>
                    <a:pt x="161" y="140"/>
                    <a:pt x="165" y="144"/>
                  </a:cubicBezTo>
                  <a:cubicBezTo>
                    <a:pt x="169" y="149"/>
                    <a:pt x="175" y="151"/>
                    <a:pt x="181" y="151"/>
                  </a:cubicBezTo>
                  <a:cubicBezTo>
                    <a:pt x="188" y="151"/>
                    <a:pt x="194" y="149"/>
                    <a:pt x="198" y="144"/>
                  </a:cubicBezTo>
                  <a:cubicBezTo>
                    <a:pt x="202" y="140"/>
                    <a:pt x="205" y="134"/>
                    <a:pt x="205" y="128"/>
                  </a:cubicBezTo>
                  <a:cubicBezTo>
                    <a:pt x="205" y="121"/>
                    <a:pt x="202" y="115"/>
                    <a:pt x="198" y="111"/>
                  </a:cubicBezTo>
                  <a:close/>
                  <a:moveTo>
                    <a:pt x="23" y="23"/>
                  </a:moveTo>
                  <a:cubicBezTo>
                    <a:pt x="23" y="138"/>
                    <a:pt x="23" y="138"/>
                    <a:pt x="23" y="138"/>
                  </a:cubicBezTo>
                  <a:cubicBezTo>
                    <a:pt x="148" y="138"/>
                    <a:pt x="148" y="138"/>
                    <a:pt x="148" y="138"/>
                  </a:cubicBezTo>
                  <a:cubicBezTo>
                    <a:pt x="150" y="136"/>
                    <a:pt x="150" y="136"/>
                    <a:pt x="150" y="136"/>
                  </a:cubicBezTo>
                  <a:cubicBezTo>
                    <a:pt x="145" y="135"/>
                    <a:pt x="145" y="135"/>
                    <a:pt x="145" y="135"/>
                  </a:cubicBezTo>
                  <a:cubicBezTo>
                    <a:pt x="149" y="132"/>
                    <a:pt x="149" y="132"/>
                    <a:pt x="149" y="132"/>
                  </a:cubicBezTo>
                  <a:cubicBezTo>
                    <a:pt x="145" y="130"/>
                    <a:pt x="145" y="130"/>
                    <a:pt x="145" y="130"/>
                  </a:cubicBezTo>
                  <a:cubicBezTo>
                    <a:pt x="149" y="128"/>
                    <a:pt x="149" y="128"/>
                    <a:pt x="149" y="128"/>
                  </a:cubicBezTo>
                  <a:cubicBezTo>
                    <a:pt x="145" y="125"/>
                    <a:pt x="145" y="125"/>
                    <a:pt x="145" y="125"/>
                  </a:cubicBezTo>
                  <a:cubicBezTo>
                    <a:pt x="149" y="124"/>
                    <a:pt x="149" y="124"/>
                    <a:pt x="149" y="124"/>
                  </a:cubicBezTo>
                  <a:cubicBezTo>
                    <a:pt x="145" y="121"/>
                    <a:pt x="145" y="121"/>
                    <a:pt x="145" y="121"/>
                  </a:cubicBezTo>
                  <a:cubicBezTo>
                    <a:pt x="150" y="120"/>
                    <a:pt x="150" y="120"/>
                    <a:pt x="150" y="120"/>
                  </a:cubicBezTo>
                  <a:cubicBezTo>
                    <a:pt x="146" y="116"/>
                    <a:pt x="146" y="116"/>
                    <a:pt x="146" y="116"/>
                  </a:cubicBezTo>
                  <a:cubicBezTo>
                    <a:pt x="151" y="116"/>
                    <a:pt x="151" y="116"/>
                    <a:pt x="151" y="116"/>
                  </a:cubicBezTo>
                  <a:cubicBezTo>
                    <a:pt x="148" y="112"/>
                    <a:pt x="148" y="112"/>
                    <a:pt x="148" y="112"/>
                  </a:cubicBezTo>
                  <a:cubicBezTo>
                    <a:pt x="153" y="112"/>
                    <a:pt x="153" y="112"/>
                    <a:pt x="153" y="112"/>
                  </a:cubicBezTo>
                  <a:cubicBezTo>
                    <a:pt x="150" y="108"/>
                    <a:pt x="150" y="108"/>
                    <a:pt x="150" y="108"/>
                  </a:cubicBezTo>
                  <a:cubicBezTo>
                    <a:pt x="155" y="109"/>
                    <a:pt x="155" y="109"/>
                    <a:pt x="155" y="109"/>
                  </a:cubicBezTo>
                  <a:cubicBezTo>
                    <a:pt x="153" y="104"/>
                    <a:pt x="153" y="104"/>
                    <a:pt x="153" y="104"/>
                  </a:cubicBezTo>
                  <a:cubicBezTo>
                    <a:pt x="158" y="106"/>
                    <a:pt x="158" y="106"/>
                    <a:pt x="158" y="106"/>
                  </a:cubicBezTo>
                  <a:cubicBezTo>
                    <a:pt x="156" y="101"/>
                    <a:pt x="156" y="101"/>
                    <a:pt x="156" y="101"/>
                  </a:cubicBezTo>
                  <a:cubicBezTo>
                    <a:pt x="161" y="103"/>
                    <a:pt x="161" y="103"/>
                    <a:pt x="161" y="103"/>
                  </a:cubicBezTo>
                  <a:cubicBezTo>
                    <a:pt x="160" y="98"/>
                    <a:pt x="160" y="98"/>
                    <a:pt x="160" y="98"/>
                  </a:cubicBezTo>
                  <a:cubicBezTo>
                    <a:pt x="164" y="100"/>
                    <a:pt x="164" y="100"/>
                    <a:pt x="164" y="100"/>
                  </a:cubicBezTo>
                  <a:cubicBezTo>
                    <a:pt x="164" y="95"/>
                    <a:pt x="164" y="95"/>
                    <a:pt x="164" y="95"/>
                  </a:cubicBezTo>
                  <a:cubicBezTo>
                    <a:pt x="168" y="98"/>
                    <a:pt x="168" y="98"/>
                    <a:pt x="168" y="98"/>
                  </a:cubicBezTo>
                  <a:cubicBezTo>
                    <a:pt x="168" y="93"/>
                    <a:pt x="168" y="93"/>
                    <a:pt x="168" y="93"/>
                  </a:cubicBezTo>
                  <a:cubicBezTo>
                    <a:pt x="171" y="97"/>
                    <a:pt x="171" y="97"/>
                    <a:pt x="171" y="97"/>
                  </a:cubicBezTo>
                  <a:cubicBezTo>
                    <a:pt x="172" y="92"/>
                    <a:pt x="172" y="92"/>
                    <a:pt x="172" y="92"/>
                  </a:cubicBezTo>
                  <a:cubicBezTo>
                    <a:pt x="175" y="96"/>
                    <a:pt x="175" y="96"/>
                    <a:pt x="175" y="96"/>
                  </a:cubicBezTo>
                  <a:cubicBezTo>
                    <a:pt x="177" y="91"/>
                    <a:pt x="177" y="91"/>
                    <a:pt x="177" y="91"/>
                  </a:cubicBezTo>
                  <a:cubicBezTo>
                    <a:pt x="179" y="95"/>
                    <a:pt x="179" y="95"/>
                    <a:pt x="179" y="95"/>
                  </a:cubicBezTo>
                  <a:cubicBezTo>
                    <a:pt x="181" y="91"/>
                    <a:pt x="181" y="91"/>
                    <a:pt x="181" y="91"/>
                  </a:cubicBezTo>
                  <a:cubicBezTo>
                    <a:pt x="183" y="95"/>
                    <a:pt x="183" y="95"/>
                    <a:pt x="183" y="95"/>
                  </a:cubicBezTo>
                  <a:cubicBezTo>
                    <a:pt x="186" y="91"/>
                    <a:pt x="186" y="91"/>
                    <a:pt x="186" y="91"/>
                  </a:cubicBezTo>
                  <a:cubicBezTo>
                    <a:pt x="187" y="96"/>
                    <a:pt x="187" y="96"/>
                    <a:pt x="187" y="96"/>
                  </a:cubicBezTo>
                  <a:cubicBezTo>
                    <a:pt x="191" y="92"/>
                    <a:pt x="191" y="92"/>
                    <a:pt x="191" y="92"/>
                  </a:cubicBezTo>
                  <a:cubicBezTo>
                    <a:pt x="191" y="97"/>
                    <a:pt x="191" y="97"/>
                    <a:pt x="191" y="97"/>
                  </a:cubicBezTo>
                  <a:cubicBezTo>
                    <a:pt x="195" y="93"/>
                    <a:pt x="195" y="93"/>
                    <a:pt x="195" y="93"/>
                  </a:cubicBezTo>
                  <a:cubicBezTo>
                    <a:pt x="195" y="98"/>
                    <a:pt x="195" y="98"/>
                    <a:pt x="195" y="98"/>
                  </a:cubicBezTo>
                  <a:cubicBezTo>
                    <a:pt x="199" y="95"/>
                    <a:pt x="199" y="95"/>
                    <a:pt x="199" y="95"/>
                  </a:cubicBezTo>
                  <a:cubicBezTo>
                    <a:pt x="199" y="100"/>
                    <a:pt x="199" y="100"/>
                    <a:pt x="199" y="100"/>
                  </a:cubicBezTo>
                  <a:cubicBezTo>
                    <a:pt x="203" y="98"/>
                    <a:pt x="203" y="98"/>
                    <a:pt x="203" y="98"/>
                  </a:cubicBezTo>
                  <a:cubicBezTo>
                    <a:pt x="202" y="103"/>
                    <a:pt x="202" y="103"/>
                    <a:pt x="202" y="103"/>
                  </a:cubicBezTo>
                  <a:cubicBezTo>
                    <a:pt x="207" y="101"/>
                    <a:pt x="207" y="101"/>
                    <a:pt x="207" y="101"/>
                  </a:cubicBezTo>
                  <a:cubicBezTo>
                    <a:pt x="205" y="106"/>
                    <a:pt x="205" y="106"/>
                    <a:pt x="205" y="106"/>
                  </a:cubicBezTo>
                  <a:cubicBezTo>
                    <a:pt x="207" y="105"/>
                    <a:pt x="207" y="105"/>
                    <a:pt x="207" y="105"/>
                  </a:cubicBezTo>
                  <a:cubicBezTo>
                    <a:pt x="207" y="23"/>
                    <a:pt x="207" y="23"/>
                    <a:pt x="207" y="23"/>
                  </a:cubicBezTo>
                  <a:cubicBezTo>
                    <a:pt x="23" y="23"/>
                    <a:pt x="23" y="23"/>
                    <a:pt x="23" y="23"/>
                  </a:cubicBezTo>
                  <a:close/>
                  <a:moveTo>
                    <a:pt x="34" y="126"/>
                  </a:moveTo>
                  <a:cubicBezTo>
                    <a:pt x="34" y="130"/>
                    <a:pt x="34" y="130"/>
                    <a:pt x="34" y="130"/>
                  </a:cubicBezTo>
                  <a:cubicBezTo>
                    <a:pt x="69" y="130"/>
                    <a:pt x="69" y="130"/>
                    <a:pt x="69" y="130"/>
                  </a:cubicBezTo>
                  <a:cubicBezTo>
                    <a:pt x="69" y="126"/>
                    <a:pt x="69" y="126"/>
                    <a:pt x="69" y="126"/>
                  </a:cubicBezTo>
                  <a:cubicBezTo>
                    <a:pt x="34" y="126"/>
                    <a:pt x="34" y="126"/>
                    <a:pt x="34" y="126"/>
                  </a:cubicBezTo>
                  <a:close/>
                  <a:moveTo>
                    <a:pt x="90" y="126"/>
                  </a:moveTo>
                  <a:cubicBezTo>
                    <a:pt x="90" y="130"/>
                    <a:pt x="90" y="130"/>
                    <a:pt x="90" y="130"/>
                  </a:cubicBezTo>
                  <a:cubicBezTo>
                    <a:pt x="125" y="130"/>
                    <a:pt x="125" y="130"/>
                    <a:pt x="125" y="130"/>
                  </a:cubicBezTo>
                  <a:cubicBezTo>
                    <a:pt x="125" y="126"/>
                    <a:pt x="125" y="126"/>
                    <a:pt x="125" y="126"/>
                  </a:cubicBezTo>
                  <a:cubicBezTo>
                    <a:pt x="90" y="126"/>
                    <a:pt x="90" y="126"/>
                    <a:pt x="90" y="126"/>
                  </a:cubicBezTo>
                  <a:close/>
                  <a:moveTo>
                    <a:pt x="45" y="55"/>
                  </a:moveTo>
                  <a:cubicBezTo>
                    <a:pt x="45" y="58"/>
                    <a:pt x="45" y="58"/>
                    <a:pt x="45" y="58"/>
                  </a:cubicBezTo>
                  <a:cubicBezTo>
                    <a:pt x="185" y="58"/>
                    <a:pt x="185" y="58"/>
                    <a:pt x="185" y="58"/>
                  </a:cubicBezTo>
                  <a:cubicBezTo>
                    <a:pt x="185" y="55"/>
                    <a:pt x="185" y="55"/>
                    <a:pt x="185" y="55"/>
                  </a:cubicBezTo>
                  <a:cubicBezTo>
                    <a:pt x="45" y="55"/>
                    <a:pt x="45" y="55"/>
                    <a:pt x="45" y="55"/>
                  </a:cubicBezTo>
                  <a:close/>
                  <a:moveTo>
                    <a:pt x="45" y="44"/>
                  </a:moveTo>
                  <a:cubicBezTo>
                    <a:pt x="45" y="48"/>
                    <a:pt x="45" y="48"/>
                    <a:pt x="45" y="48"/>
                  </a:cubicBezTo>
                  <a:cubicBezTo>
                    <a:pt x="185" y="48"/>
                    <a:pt x="185" y="48"/>
                    <a:pt x="185" y="48"/>
                  </a:cubicBezTo>
                  <a:cubicBezTo>
                    <a:pt x="185" y="44"/>
                    <a:pt x="185" y="44"/>
                    <a:pt x="185" y="44"/>
                  </a:cubicBezTo>
                  <a:cubicBezTo>
                    <a:pt x="45" y="44"/>
                    <a:pt x="45" y="44"/>
                    <a:pt x="45" y="44"/>
                  </a:cubicBezTo>
                  <a:close/>
                  <a:moveTo>
                    <a:pt x="45" y="64"/>
                  </a:moveTo>
                  <a:cubicBezTo>
                    <a:pt x="45" y="68"/>
                    <a:pt x="45" y="68"/>
                    <a:pt x="45" y="68"/>
                  </a:cubicBezTo>
                  <a:cubicBezTo>
                    <a:pt x="185" y="68"/>
                    <a:pt x="185" y="68"/>
                    <a:pt x="185" y="68"/>
                  </a:cubicBezTo>
                  <a:cubicBezTo>
                    <a:pt x="185" y="64"/>
                    <a:pt x="185" y="64"/>
                    <a:pt x="185" y="64"/>
                  </a:cubicBezTo>
                  <a:cubicBezTo>
                    <a:pt x="45" y="64"/>
                    <a:pt x="45" y="64"/>
                    <a:pt x="45" y="64"/>
                  </a:cubicBezTo>
                  <a:close/>
                  <a:moveTo>
                    <a:pt x="45" y="84"/>
                  </a:moveTo>
                  <a:cubicBezTo>
                    <a:pt x="45" y="88"/>
                    <a:pt x="45" y="88"/>
                    <a:pt x="45" y="88"/>
                  </a:cubicBezTo>
                  <a:cubicBezTo>
                    <a:pt x="156" y="88"/>
                    <a:pt x="156" y="88"/>
                    <a:pt x="156" y="88"/>
                  </a:cubicBezTo>
                  <a:cubicBezTo>
                    <a:pt x="156" y="84"/>
                    <a:pt x="156" y="84"/>
                    <a:pt x="156" y="84"/>
                  </a:cubicBezTo>
                  <a:cubicBezTo>
                    <a:pt x="45" y="84"/>
                    <a:pt x="45" y="84"/>
                    <a:pt x="45" y="84"/>
                  </a:cubicBezTo>
                  <a:close/>
                  <a:moveTo>
                    <a:pt x="45" y="74"/>
                  </a:moveTo>
                  <a:cubicBezTo>
                    <a:pt x="45" y="78"/>
                    <a:pt x="45" y="78"/>
                    <a:pt x="45" y="78"/>
                  </a:cubicBezTo>
                  <a:cubicBezTo>
                    <a:pt x="156" y="78"/>
                    <a:pt x="156" y="78"/>
                    <a:pt x="156" y="78"/>
                  </a:cubicBezTo>
                  <a:cubicBezTo>
                    <a:pt x="156" y="74"/>
                    <a:pt x="156" y="74"/>
                    <a:pt x="156" y="74"/>
                  </a:cubicBezTo>
                  <a:lnTo>
                    <a:pt x="45"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 name="组合 1"/>
          <p:cNvGrpSpPr>
            <a:grpSpLocks/>
          </p:cNvGrpSpPr>
          <p:nvPr/>
        </p:nvGrpSpPr>
        <p:grpSpPr bwMode="auto">
          <a:xfrm>
            <a:off x="3786187" y="1207666"/>
            <a:ext cx="557213" cy="557385"/>
            <a:chOff x="5047737" y="1609725"/>
            <a:chExt cx="742950" cy="742950"/>
          </a:xfrm>
          <a:solidFill>
            <a:schemeClr val="accent5"/>
          </a:solidFill>
        </p:grpSpPr>
        <p:sp>
          <p:nvSpPr>
            <p:cNvPr id="73" name="椭圆 14"/>
            <p:cNvSpPr>
              <a:spLocks noChangeArrowheads="1"/>
            </p:cNvSpPr>
            <p:nvPr/>
          </p:nvSpPr>
          <p:spPr bwMode="auto">
            <a:xfrm>
              <a:off x="5047737" y="1609725"/>
              <a:ext cx="742950" cy="7429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bg1"/>
                </a:solidFill>
              </a:endParaRPr>
            </a:p>
          </p:txBody>
        </p:sp>
        <p:sp>
          <p:nvSpPr>
            <p:cNvPr id="74" name="Freeform 5"/>
            <p:cNvSpPr>
              <a:spLocks noEditPoints="1" noChangeArrowheads="1"/>
            </p:cNvSpPr>
            <p:nvPr/>
          </p:nvSpPr>
          <p:spPr bwMode="auto">
            <a:xfrm>
              <a:off x="5196927" y="1812154"/>
              <a:ext cx="482670" cy="388892"/>
            </a:xfrm>
            <a:custGeom>
              <a:avLst/>
              <a:gdLst>
                <a:gd name="T0" fmla="*/ 17 w 71"/>
                <a:gd name="T1" fmla="*/ 2 h 57"/>
                <a:gd name="T2" fmla="*/ 49 w 71"/>
                <a:gd name="T3" fmla="*/ 2 h 57"/>
                <a:gd name="T4" fmla="*/ 66 w 71"/>
                <a:gd name="T5" fmla="*/ 5 h 57"/>
                <a:gd name="T6" fmla="*/ 61 w 71"/>
                <a:gd name="T7" fmla="*/ 21 h 57"/>
                <a:gd name="T8" fmla="*/ 48 w 71"/>
                <a:gd name="T9" fmla="*/ 6 h 57"/>
                <a:gd name="T10" fmla="*/ 35 w 71"/>
                <a:gd name="T11" fmla="*/ 44 h 57"/>
                <a:gd name="T12" fmla="*/ 40 w 71"/>
                <a:gd name="T13" fmla="*/ 47 h 57"/>
                <a:gd name="T14" fmla="*/ 41 w 71"/>
                <a:gd name="T15" fmla="*/ 48 h 57"/>
                <a:gd name="T16" fmla="*/ 33 w 71"/>
                <a:gd name="T17" fmla="*/ 49 h 57"/>
                <a:gd name="T18" fmla="*/ 18 w 71"/>
                <a:gd name="T19" fmla="*/ 49 h 57"/>
                <a:gd name="T20" fmla="*/ 0 w 71"/>
                <a:gd name="T21" fmla="*/ 47 h 57"/>
                <a:gd name="T22" fmla="*/ 2 w 71"/>
                <a:gd name="T23" fmla="*/ 2 h 57"/>
                <a:gd name="T24" fmla="*/ 49 w 71"/>
                <a:gd name="T25" fmla="*/ 30 h 57"/>
                <a:gd name="T26" fmla="*/ 47 w 71"/>
                <a:gd name="T27" fmla="*/ 42 h 57"/>
                <a:gd name="T28" fmla="*/ 59 w 71"/>
                <a:gd name="T29" fmla="*/ 43 h 57"/>
                <a:gd name="T30" fmla="*/ 60 w 71"/>
                <a:gd name="T31" fmla="*/ 31 h 57"/>
                <a:gd name="T32" fmla="*/ 46 w 71"/>
                <a:gd name="T33" fmla="*/ 27 h 57"/>
                <a:gd name="T34" fmla="*/ 44 w 71"/>
                <a:gd name="T35" fmla="*/ 44 h 57"/>
                <a:gd name="T36" fmla="*/ 60 w 71"/>
                <a:gd name="T37" fmla="*/ 48 h 57"/>
                <a:gd name="T38" fmla="*/ 65 w 71"/>
                <a:gd name="T39" fmla="*/ 55 h 57"/>
                <a:gd name="T40" fmla="*/ 69 w 71"/>
                <a:gd name="T41" fmla="*/ 56 h 57"/>
                <a:gd name="T42" fmla="*/ 65 w 71"/>
                <a:gd name="T43" fmla="*/ 46 h 57"/>
                <a:gd name="T44" fmla="*/ 66 w 71"/>
                <a:gd name="T45" fmla="*/ 38 h 57"/>
                <a:gd name="T46" fmla="*/ 55 w 71"/>
                <a:gd name="T47" fmla="*/ 24 h 57"/>
                <a:gd name="T48" fmla="*/ 48 w 71"/>
                <a:gd name="T49" fmla="*/ 37 h 57"/>
                <a:gd name="T50" fmla="*/ 48 w 71"/>
                <a:gd name="T51" fmla="*/ 37 h 57"/>
                <a:gd name="T52" fmla="*/ 38 w 71"/>
                <a:gd name="T53" fmla="*/ 15 h 57"/>
                <a:gd name="T54" fmla="*/ 58 w 71"/>
                <a:gd name="T55" fmla="*/ 19 h 57"/>
                <a:gd name="T56" fmla="*/ 58 w 71"/>
                <a:gd name="T57" fmla="*/ 12 h 57"/>
                <a:gd name="T58" fmla="*/ 38 w 71"/>
                <a:gd name="T59" fmla="*/ 12 h 57"/>
                <a:gd name="T60" fmla="*/ 58 w 71"/>
                <a:gd name="T61" fmla="*/ 12 h 57"/>
                <a:gd name="T62" fmla="*/ 8 w 71"/>
                <a:gd name="T63" fmla="*/ 41 h 57"/>
                <a:gd name="T64" fmla="*/ 28 w 71"/>
                <a:gd name="T65" fmla="*/ 38 h 57"/>
                <a:gd name="T66" fmla="*/ 8 w 71"/>
                <a:gd name="T67" fmla="*/ 34 h 57"/>
                <a:gd name="T68" fmla="*/ 28 w 71"/>
                <a:gd name="T69" fmla="*/ 33 h 57"/>
                <a:gd name="T70" fmla="*/ 8 w 71"/>
                <a:gd name="T71" fmla="*/ 34 h 57"/>
                <a:gd name="T72" fmla="*/ 8 w 71"/>
                <a:gd name="T73" fmla="*/ 30 h 57"/>
                <a:gd name="T74" fmla="*/ 28 w 71"/>
                <a:gd name="T75" fmla="*/ 26 h 57"/>
                <a:gd name="T76" fmla="*/ 18 w 71"/>
                <a:gd name="T77" fmla="*/ 21 h 57"/>
                <a:gd name="T78" fmla="*/ 28 w 71"/>
                <a:gd name="T79" fmla="*/ 22 h 57"/>
                <a:gd name="T80" fmla="*/ 18 w 71"/>
                <a:gd name="T81" fmla="*/ 21 h 57"/>
                <a:gd name="T82" fmla="*/ 18 w 71"/>
                <a:gd name="T83" fmla="*/ 17 h 57"/>
                <a:gd name="T84" fmla="*/ 28 w 71"/>
                <a:gd name="T85" fmla="*/ 15 h 57"/>
                <a:gd name="T86" fmla="*/ 18 w 71"/>
                <a:gd name="T87" fmla="*/ 11 h 57"/>
                <a:gd name="T88" fmla="*/ 28 w 71"/>
                <a:gd name="T89" fmla="*/ 12 h 57"/>
                <a:gd name="T90" fmla="*/ 18 w 71"/>
                <a:gd name="T91" fmla="*/ 11 h 57"/>
                <a:gd name="T92" fmla="*/ 8 w 71"/>
                <a:gd name="T93" fmla="*/ 25 h 57"/>
                <a:gd name="T94" fmla="*/ 16 w 71"/>
                <a:gd name="T95" fmla="*/ 11 h 57"/>
                <a:gd name="T96" fmla="*/ 17 w 71"/>
                <a:gd name="T97" fmla="*/ 6 h 57"/>
                <a:gd name="T98" fmla="*/ 4 w 71"/>
                <a:gd name="T99" fmla="*/ 45 h 57"/>
                <a:gd name="T100" fmla="*/ 30 w 71"/>
                <a:gd name="T101" fmla="*/ 44 h 57"/>
                <a:gd name="T102" fmla="*/ 17 w 71"/>
                <a:gd name="T103" fmla="*/ 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57">
                  <a:moveTo>
                    <a:pt x="2" y="2"/>
                  </a:moveTo>
                  <a:cubicBezTo>
                    <a:pt x="7" y="3"/>
                    <a:pt x="12" y="2"/>
                    <a:pt x="17" y="2"/>
                  </a:cubicBezTo>
                  <a:cubicBezTo>
                    <a:pt x="23" y="1"/>
                    <a:pt x="29" y="0"/>
                    <a:pt x="33" y="2"/>
                  </a:cubicBezTo>
                  <a:cubicBezTo>
                    <a:pt x="37" y="0"/>
                    <a:pt x="43" y="1"/>
                    <a:pt x="49" y="2"/>
                  </a:cubicBezTo>
                  <a:cubicBezTo>
                    <a:pt x="54" y="2"/>
                    <a:pt x="59" y="3"/>
                    <a:pt x="63" y="2"/>
                  </a:cubicBezTo>
                  <a:cubicBezTo>
                    <a:pt x="66" y="5"/>
                    <a:pt x="66" y="5"/>
                    <a:pt x="66" y="5"/>
                  </a:cubicBezTo>
                  <a:cubicBezTo>
                    <a:pt x="66" y="24"/>
                    <a:pt x="66" y="24"/>
                    <a:pt x="66" y="24"/>
                  </a:cubicBezTo>
                  <a:cubicBezTo>
                    <a:pt x="64" y="23"/>
                    <a:pt x="63" y="22"/>
                    <a:pt x="61" y="21"/>
                  </a:cubicBezTo>
                  <a:cubicBezTo>
                    <a:pt x="61" y="7"/>
                    <a:pt x="61" y="7"/>
                    <a:pt x="61" y="7"/>
                  </a:cubicBezTo>
                  <a:cubicBezTo>
                    <a:pt x="57" y="7"/>
                    <a:pt x="52" y="7"/>
                    <a:pt x="48" y="6"/>
                  </a:cubicBezTo>
                  <a:cubicBezTo>
                    <a:pt x="43" y="6"/>
                    <a:pt x="38" y="5"/>
                    <a:pt x="35" y="6"/>
                  </a:cubicBezTo>
                  <a:cubicBezTo>
                    <a:pt x="35" y="44"/>
                    <a:pt x="35" y="44"/>
                    <a:pt x="35" y="44"/>
                  </a:cubicBezTo>
                  <a:cubicBezTo>
                    <a:pt x="36" y="44"/>
                    <a:pt x="37" y="44"/>
                    <a:pt x="38" y="44"/>
                  </a:cubicBezTo>
                  <a:cubicBezTo>
                    <a:pt x="39" y="45"/>
                    <a:pt x="40" y="46"/>
                    <a:pt x="40" y="47"/>
                  </a:cubicBezTo>
                  <a:cubicBezTo>
                    <a:pt x="41" y="48"/>
                    <a:pt x="41" y="48"/>
                    <a:pt x="42" y="48"/>
                  </a:cubicBezTo>
                  <a:cubicBezTo>
                    <a:pt x="41" y="48"/>
                    <a:pt x="41" y="48"/>
                    <a:pt x="41" y="48"/>
                  </a:cubicBezTo>
                  <a:cubicBezTo>
                    <a:pt x="38" y="48"/>
                    <a:pt x="35" y="48"/>
                    <a:pt x="34" y="49"/>
                  </a:cubicBezTo>
                  <a:cubicBezTo>
                    <a:pt x="33" y="49"/>
                    <a:pt x="33" y="49"/>
                    <a:pt x="33" y="49"/>
                  </a:cubicBezTo>
                  <a:cubicBezTo>
                    <a:pt x="31" y="49"/>
                    <a:pt x="31" y="49"/>
                    <a:pt x="31" y="49"/>
                  </a:cubicBezTo>
                  <a:cubicBezTo>
                    <a:pt x="29" y="48"/>
                    <a:pt x="24" y="48"/>
                    <a:pt x="18" y="49"/>
                  </a:cubicBezTo>
                  <a:cubicBezTo>
                    <a:pt x="13" y="50"/>
                    <a:pt x="7" y="50"/>
                    <a:pt x="2" y="50"/>
                  </a:cubicBezTo>
                  <a:cubicBezTo>
                    <a:pt x="0" y="47"/>
                    <a:pt x="0" y="47"/>
                    <a:pt x="0" y="47"/>
                  </a:cubicBezTo>
                  <a:cubicBezTo>
                    <a:pt x="0" y="5"/>
                    <a:pt x="0" y="5"/>
                    <a:pt x="0" y="5"/>
                  </a:cubicBezTo>
                  <a:cubicBezTo>
                    <a:pt x="2" y="2"/>
                    <a:pt x="2" y="2"/>
                    <a:pt x="2" y="2"/>
                  </a:cubicBezTo>
                  <a:close/>
                  <a:moveTo>
                    <a:pt x="55" y="28"/>
                  </a:moveTo>
                  <a:cubicBezTo>
                    <a:pt x="53" y="28"/>
                    <a:pt x="50" y="28"/>
                    <a:pt x="49" y="30"/>
                  </a:cubicBezTo>
                  <a:cubicBezTo>
                    <a:pt x="47" y="31"/>
                    <a:pt x="46" y="33"/>
                    <a:pt x="45" y="36"/>
                  </a:cubicBezTo>
                  <a:cubicBezTo>
                    <a:pt x="45" y="38"/>
                    <a:pt x="46" y="40"/>
                    <a:pt x="47" y="42"/>
                  </a:cubicBezTo>
                  <a:cubicBezTo>
                    <a:pt x="49" y="44"/>
                    <a:pt x="51" y="45"/>
                    <a:pt x="53" y="45"/>
                  </a:cubicBezTo>
                  <a:cubicBezTo>
                    <a:pt x="55" y="45"/>
                    <a:pt x="57" y="45"/>
                    <a:pt x="59" y="43"/>
                  </a:cubicBezTo>
                  <a:cubicBezTo>
                    <a:pt x="61" y="42"/>
                    <a:pt x="62" y="40"/>
                    <a:pt x="62" y="38"/>
                  </a:cubicBezTo>
                  <a:cubicBezTo>
                    <a:pt x="62" y="35"/>
                    <a:pt x="62" y="33"/>
                    <a:pt x="60" y="31"/>
                  </a:cubicBezTo>
                  <a:cubicBezTo>
                    <a:pt x="59" y="30"/>
                    <a:pt x="57" y="28"/>
                    <a:pt x="55" y="28"/>
                  </a:cubicBezTo>
                  <a:close/>
                  <a:moveTo>
                    <a:pt x="46" y="27"/>
                  </a:moveTo>
                  <a:cubicBezTo>
                    <a:pt x="43" y="29"/>
                    <a:pt x="41" y="32"/>
                    <a:pt x="41" y="35"/>
                  </a:cubicBezTo>
                  <a:cubicBezTo>
                    <a:pt x="41" y="38"/>
                    <a:pt x="42" y="42"/>
                    <a:pt x="44" y="44"/>
                  </a:cubicBezTo>
                  <a:cubicBezTo>
                    <a:pt x="46" y="47"/>
                    <a:pt x="49" y="49"/>
                    <a:pt x="52" y="49"/>
                  </a:cubicBezTo>
                  <a:cubicBezTo>
                    <a:pt x="55" y="50"/>
                    <a:pt x="57" y="49"/>
                    <a:pt x="60" y="48"/>
                  </a:cubicBezTo>
                  <a:cubicBezTo>
                    <a:pt x="60" y="49"/>
                    <a:pt x="60" y="49"/>
                    <a:pt x="61" y="50"/>
                  </a:cubicBezTo>
                  <a:cubicBezTo>
                    <a:pt x="65" y="55"/>
                    <a:pt x="65" y="55"/>
                    <a:pt x="65" y="55"/>
                  </a:cubicBezTo>
                  <a:cubicBezTo>
                    <a:pt x="66" y="57"/>
                    <a:pt x="68" y="57"/>
                    <a:pt x="69" y="56"/>
                  </a:cubicBezTo>
                  <a:cubicBezTo>
                    <a:pt x="69" y="56"/>
                    <a:pt x="69" y="56"/>
                    <a:pt x="69" y="56"/>
                  </a:cubicBezTo>
                  <a:cubicBezTo>
                    <a:pt x="70" y="55"/>
                    <a:pt x="71" y="53"/>
                    <a:pt x="70" y="52"/>
                  </a:cubicBezTo>
                  <a:cubicBezTo>
                    <a:pt x="65" y="46"/>
                    <a:pt x="65" y="46"/>
                    <a:pt x="65" y="46"/>
                  </a:cubicBezTo>
                  <a:cubicBezTo>
                    <a:pt x="65" y="46"/>
                    <a:pt x="64" y="45"/>
                    <a:pt x="63" y="45"/>
                  </a:cubicBezTo>
                  <a:cubicBezTo>
                    <a:pt x="65" y="43"/>
                    <a:pt x="66" y="41"/>
                    <a:pt x="66" y="38"/>
                  </a:cubicBezTo>
                  <a:cubicBezTo>
                    <a:pt x="67" y="35"/>
                    <a:pt x="66" y="32"/>
                    <a:pt x="64" y="29"/>
                  </a:cubicBezTo>
                  <a:cubicBezTo>
                    <a:pt x="62" y="26"/>
                    <a:pt x="59" y="24"/>
                    <a:pt x="55" y="24"/>
                  </a:cubicBezTo>
                  <a:cubicBezTo>
                    <a:pt x="52" y="24"/>
                    <a:pt x="49" y="24"/>
                    <a:pt x="46" y="27"/>
                  </a:cubicBezTo>
                  <a:close/>
                  <a:moveTo>
                    <a:pt x="48" y="37"/>
                  </a:moveTo>
                  <a:cubicBezTo>
                    <a:pt x="49" y="34"/>
                    <a:pt x="53" y="32"/>
                    <a:pt x="57" y="31"/>
                  </a:cubicBezTo>
                  <a:cubicBezTo>
                    <a:pt x="53" y="28"/>
                    <a:pt x="47" y="32"/>
                    <a:pt x="48" y="37"/>
                  </a:cubicBezTo>
                  <a:close/>
                  <a:moveTo>
                    <a:pt x="58" y="17"/>
                  </a:moveTo>
                  <a:cubicBezTo>
                    <a:pt x="54" y="17"/>
                    <a:pt x="42" y="15"/>
                    <a:pt x="38" y="15"/>
                  </a:cubicBezTo>
                  <a:cubicBezTo>
                    <a:pt x="38" y="16"/>
                    <a:pt x="38" y="17"/>
                    <a:pt x="38" y="17"/>
                  </a:cubicBezTo>
                  <a:cubicBezTo>
                    <a:pt x="42" y="17"/>
                    <a:pt x="55" y="19"/>
                    <a:pt x="58" y="19"/>
                  </a:cubicBezTo>
                  <a:cubicBezTo>
                    <a:pt x="58" y="19"/>
                    <a:pt x="58" y="18"/>
                    <a:pt x="58" y="17"/>
                  </a:cubicBezTo>
                  <a:close/>
                  <a:moveTo>
                    <a:pt x="58" y="12"/>
                  </a:moveTo>
                  <a:cubicBezTo>
                    <a:pt x="54" y="12"/>
                    <a:pt x="42" y="10"/>
                    <a:pt x="38" y="10"/>
                  </a:cubicBezTo>
                  <a:cubicBezTo>
                    <a:pt x="38" y="11"/>
                    <a:pt x="38" y="11"/>
                    <a:pt x="38" y="12"/>
                  </a:cubicBezTo>
                  <a:cubicBezTo>
                    <a:pt x="42" y="12"/>
                    <a:pt x="55" y="14"/>
                    <a:pt x="58" y="14"/>
                  </a:cubicBezTo>
                  <a:cubicBezTo>
                    <a:pt x="58" y="13"/>
                    <a:pt x="58" y="12"/>
                    <a:pt x="58" y="12"/>
                  </a:cubicBezTo>
                  <a:close/>
                  <a:moveTo>
                    <a:pt x="8" y="40"/>
                  </a:moveTo>
                  <a:cubicBezTo>
                    <a:pt x="8" y="40"/>
                    <a:pt x="8" y="41"/>
                    <a:pt x="8" y="41"/>
                  </a:cubicBezTo>
                  <a:cubicBezTo>
                    <a:pt x="12" y="42"/>
                    <a:pt x="24" y="39"/>
                    <a:pt x="28" y="39"/>
                  </a:cubicBezTo>
                  <a:cubicBezTo>
                    <a:pt x="28" y="39"/>
                    <a:pt x="28" y="38"/>
                    <a:pt x="28" y="38"/>
                  </a:cubicBezTo>
                  <a:cubicBezTo>
                    <a:pt x="25" y="37"/>
                    <a:pt x="13" y="40"/>
                    <a:pt x="8" y="40"/>
                  </a:cubicBezTo>
                  <a:close/>
                  <a:moveTo>
                    <a:pt x="8" y="34"/>
                  </a:moveTo>
                  <a:cubicBezTo>
                    <a:pt x="8" y="34"/>
                    <a:pt x="8" y="35"/>
                    <a:pt x="8" y="35"/>
                  </a:cubicBezTo>
                  <a:cubicBezTo>
                    <a:pt x="12" y="36"/>
                    <a:pt x="24" y="33"/>
                    <a:pt x="28" y="33"/>
                  </a:cubicBezTo>
                  <a:cubicBezTo>
                    <a:pt x="28" y="33"/>
                    <a:pt x="28" y="32"/>
                    <a:pt x="28" y="32"/>
                  </a:cubicBezTo>
                  <a:cubicBezTo>
                    <a:pt x="25" y="31"/>
                    <a:pt x="13" y="34"/>
                    <a:pt x="8" y="34"/>
                  </a:cubicBezTo>
                  <a:close/>
                  <a:moveTo>
                    <a:pt x="8" y="28"/>
                  </a:moveTo>
                  <a:cubicBezTo>
                    <a:pt x="8" y="29"/>
                    <a:pt x="8" y="29"/>
                    <a:pt x="8" y="30"/>
                  </a:cubicBezTo>
                  <a:cubicBezTo>
                    <a:pt x="12" y="30"/>
                    <a:pt x="24" y="28"/>
                    <a:pt x="28" y="28"/>
                  </a:cubicBezTo>
                  <a:cubicBezTo>
                    <a:pt x="28" y="27"/>
                    <a:pt x="28" y="27"/>
                    <a:pt x="28" y="26"/>
                  </a:cubicBezTo>
                  <a:cubicBezTo>
                    <a:pt x="25" y="26"/>
                    <a:pt x="13" y="28"/>
                    <a:pt x="8" y="28"/>
                  </a:cubicBezTo>
                  <a:close/>
                  <a:moveTo>
                    <a:pt x="18" y="21"/>
                  </a:moveTo>
                  <a:cubicBezTo>
                    <a:pt x="18" y="21"/>
                    <a:pt x="18" y="22"/>
                    <a:pt x="18" y="22"/>
                  </a:cubicBezTo>
                  <a:cubicBezTo>
                    <a:pt x="20" y="22"/>
                    <a:pt x="24" y="21"/>
                    <a:pt x="28" y="22"/>
                  </a:cubicBezTo>
                  <a:cubicBezTo>
                    <a:pt x="28" y="21"/>
                    <a:pt x="28" y="20"/>
                    <a:pt x="28" y="20"/>
                  </a:cubicBezTo>
                  <a:cubicBezTo>
                    <a:pt x="25" y="20"/>
                    <a:pt x="21" y="20"/>
                    <a:pt x="18" y="21"/>
                  </a:cubicBezTo>
                  <a:close/>
                  <a:moveTo>
                    <a:pt x="18" y="16"/>
                  </a:moveTo>
                  <a:cubicBezTo>
                    <a:pt x="18" y="16"/>
                    <a:pt x="18" y="17"/>
                    <a:pt x="18" y="17"/>
                  </a:cubicBezTo>
                  <a:cubicBezTo>
                    <a:pt x="20" y="17"/>
                    <a:pt x="24" y="16"/>
                    <a:pt x="28" y="16"/>
                  </a:cubicBezTo>
                  <a:cubicBezTo>
                    <a:pt x="28" y="16"/>
                    <a:pt x="28" y="15"/>
                    <a:pt x="28" y="15"/>
                  </a:cubicBezTo>
                  <a:cubicBezTo>
                    <a:pt x="25" y="14"/>
                    <a:pt x="21" y="15"/>
                    <a:pt x="18" y="16"/>
                  </a:cubicBezTo>
                  <a:close/>
                  <a:moveTo>
                    <a:pt x="18" y="11"/>
                  </a:moveTo>
                  <a:cubicBezTo>
                    <a:pt x="18" y="12"/>
                    <a:pt x="18" y="13"/>
                    <a:pt x="18" y="13"/>
                  </a:cubicBezTo>
                  <a:cubicBezTo>
                    <a:pt x="20" y="13"/>
                    <a:pt x="24" y="12"/>
                    <a:pt x="28" y="12"/>
                  </a:cubicBezTo>
                  <a:cubicBezTo>
                    <a:pt x="28" y="12"/>
                    <a:pt x="28" y="11"/>
                    <a:pt x="28" y="10"/>
                  </a:cubicBezTo>
                  <a:cubicBezTo>
                    <a:pt x="25" y="10"/>
                    <a:pt x="21" y="11"/>
                    <a:pt x="18" y="11"/>
                  </a:cubicBezTo>
                  <a:close/>
                  <a:moveTo>
                    <a:pt x="8" y="11"/>
                  </a:moveTo>
                  <a:cubicBezTo>
                    <a:pt x="8" y="25"/>
                    <a:pt x="8" y="25"/>
                    <a:pt x="8" y="25"/>
                  </a:cubicBezTo>
                  <a:cubicBezTo>
                    <a:pt x="16" y="24"/>
                    <a:pt x="16" y="24"/>
                    <a:pt x="16" y="24"/>
                  </a:cubicBezTo>
                  <a:cubicBezTo>
                    <a:pt x="16" y="11"/>
                    <a:pt x="16" y="11"/>
                    <a:pt x="16" y="11"/>
                  </a:cubicBezTo>
                  <a:cubicBezTo>
                    <a:pt x="8" y="11"/>
                    <a:pt x="8" y="11"/>
                    <a:pt x="8" y="11"/>
                  </a:cubicBezTo>
                  <a:close/>
                  <a:moveTo>
                    <a:pt x="17" y="6"/>
                  </a:moveTo>
                  <a:cubicBezTo>
                    <a:pt x="13" y="7"/>
                    <a:pt x="9" y="7"/>
                    <a:pt x="4" y="7"/>
                  </a:cubicBezTo>
                  <a:cubicBezTo>
                    <a:pt x="4" y="45"/>
                    <a:pt x="4" y="45"/>
                    <a:pt x="4" y="45"/>
                  </a:cubicBezTo>
                  <a:cubicBezTo>
                    <a:pt x="9" y="45"/>
                    <a:pt x="13" y="45"/>
                    <a:pt x="17" y="44"/>
                  </a:cubicBezTo>
                  <a:cubicBezTo>
                    <a:pt x="22" y="44"/>
                    <a:pt x="27" y="43"/>
                    <a:pt x="30" y="44"/>
                  </a:cubicBezTo>
                  <a:cubicBezTo>
                    <a:pt x="30" y="6"/>
                    <a:pt x="30" y="6"/>
                    <a:pt x="30" y="6"/>
                  </a:cubicBezTo>
                  <a:cubicBezTo>
                    <a:pt x="28" y="5"/>
                    <a:pt x="23" y="6"/>
                    <a:pt x="17"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5" name="文本框 29"/>
          <p:cNvSpPr txBox="1">
            <a:spLocks noChangeArrowheads="1"/>
          </p:cNvSpPr>
          <p:nvPr/>
        </p:nvSpPr>
        <p:spPr bwMode="auto">
          <a:xfrm>
            <a:off x="4612481" y="1360404"/>
            <a:ext cx="435200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r>
              <a:rPr lang="zh-TW" altLang="en-US" sz="2000" dirty="0" smtClean="0">
                <a:solidFill>
                  <a:schemeClr val="bg1"/>
                </a:solidFill>
                <a:latin typeface="微软雅黑" pitchFamily="34" charset="-122"/>
                <a:ea typeface="微软雅黑" pitchFamily="34" charset="-122"/>
              </a:rPr>
              <a:t>減少數位城鄉差距</a:t>
            </a:r>
            <a:endParaRPr lang="zh-CN" altLang="en-US" sz="2000" dirty="0">
              <a:solidFill>
                <a:schemeClr val="bg1"/>
              </a:solidFill>
              <a:latin typeface="微软雅黑" pitchFamily="34" charset="-122"/>
              <a:ea typeface="微软雅黑" pitchFamily="34" charset="-122"/>
            </a:endParaRPr>
          </a:p>
        </p:txBody>
      </p:sp>
      <p:sp>
        <p:nvSpPr>
          <p:cNvPr id="76" name="文本框 30"/>
          <p:cNvSpPr txBox="1">
            <a:spLocks noChangeArrowheads="1"/>
          </p:cNvSpPr>
          <p:nvPr/>
        </p:nvSpPr>
        <p:spPr bwMode="auto">
          <a:xfrm>
            <a:off x="4957762" y="2298906"/>
            <a:ext cx="3471863"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chemeClr val="bg1"/>
                </a:solidFill>
                <a:latin typeface="微软雅黑" pitchFamily="34" charset="-122"/>
                <a:ea typeface="微软雅黑" pitchFamily="34" charset="-122"/>
              </a:rPr>
              <a:t>偏鄉學童獲得</a:t>
            </a:r>
            <a:r>
              <a:rPr lang="zh-TW" altLang="en-US" sz="2000" dirty="0">
                <a:solidFill>
                  <a:schemeClr val="bg1"/>
                </a:solidFill>
                <a:latin typeface="微软雅黑" pitchFamily="34" charset="-122"/>
                <a:ea typeface="微软雅黑" pitchFamily="34" charset="-122"/>
              </a:rPr>
              <a:t>教育權保障</a:t>
            </a:r>
            <a:endParaRPr lang="zh-CN" altLang="en-US" sz="2000" dirty="0">
              <a:solidFill>
                <a:schemeClr val="bg1"/>
              </a:solidFill>
              <a:latin typeface="微软雅黑" pitchFamily="34" charset="-122"/>
              <a:ea typeface="微软雅黑" pitchFamily="34" charset="-122"/>
            </a:endParaRPr>
          </a:p>
        </p:txBody>
      </p:sp>
      <p:sp>
        <p:nvSpPr>
          <p:cNvPr id="77" name="文本框 31"/>
          <p:cNvSpPr txBox="1">
            <a:spLocks noChangeArrowheads="1"/>
          </p:cNvSpPr>
          <p:nvPr/>
        </p:nvSpPr>
        <p:spPr bwMode="auto">
          <a:xfrm>
            <a:off x="4887516" y="3408911"/>
            <a:ext cx="3471863"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p>
            <a:r>
              <a:rPr lang="zh-TW" altLang="en-US" sz="2000" dirty="0" smtClean="0">
                <a:solidFill>
                  <a:schemeClr val="bg1"/>
                </a:solidFill>
                <a:latin typeface="微软雅黑" pitchFamily="34" charset="-122"/>
                <a:ea typeface="微软雅黑" pitchFamily="34" charset="-122"/>
              </a:rPr>
              <a:t>興趣學習、程式邏輯</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838730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600" fill="hold"/>
                                        <p:tgtEl>
                                          <p:spTgt spid="62"/>
                                        </p:tgtEl>
                                        <p:attrNameLst>
                                          <p:attrName>ppt_w</p:attrName>
                                        </p:attrNameLst>
                                      </p:cBhvr>
                                      <p:tavLst>
                                        <p:tav tm="0">
                                          <p:val>
                                            <p:fltVal val="0"/>
                                          </p:val>
                                        </p:tav>
                                        <p:tav tm="100000">
                                          <p:val>
                                            <p:strVal val="#ppt_w"/>
                                          </p:val>
                                        </p:tav>
                                      </p:tavLst>
                                    </p:anim>
                                    <p:anim calcmode="lin" valueType="num">
                                      <p:cBhvr>
                                        <p:cTn id="8" dur="600" fill="hold"/>
                                        <p:tgtEl>
                                          <p:spTgt spid="62"/>
                                        </p:tgtEl>
                                        <p:attrNameLst>
                                          <p:attrName>ppt_h</p:attrName>
                                        </p:attrNameLst>
                                      </p:cBhvr>
                                      <p:tavLst>
                                        <p:tav tm="0">
                                          <p:val>
                                            <p:fltVal val="0"/>
                                          </p:val>
                                        </p:tav>
                                        <p:tav tm="100000">
                                          <p:val>
                                            <p:strVal val="#ppt_h"/>
                                          </p:val>
                                        </p:tav>
                                      </p:tavLst>
                                    </p:anim>
                                  </p:childTnLst>
                                </p:cTn>
                              </p:par>
                              <p:par>
                                <p:cTn id="9" presetID="8" presetClass="emph" presetSubtype="0" fill="hold" grpId="1" nodeType="withEffect">
                                  <p:stCondLst>
                                    <p:cond delay="0"/>
                                  </p:stCondLst>
                                  <p:childTnLst>
                                    <p:animRot by="21600000">
                                      <p:cBhvr>
                                        <p:cTn id="10" dur="700" fill="hold"/>
                                        <p:tgtEl>
                                          <p:spTgt spid="62"/>
                                        </p:tgtEl>
                                        <p:attrNameLst>
                                          <p:attrName>r</p:attrName>
                                        </p:attrNameLst>
                                      </p:cBhvr>
                                    </p:animRot>
                                  </p:childTnLst>
                                </p:cTn>
                              </p:par>
                              <p:par>
                                <p:cTn id="11" presetID="22" presetClass="entr" presetSubtype="8" fill="hold" nodeType="withEffect">
                                  <p:stCondLst>
                                    <p:cond delay="700"/>
                                  </p:stCondLst>
                                  <p:childTnLst>
                                    <p:set>
                                      <p:cBhvr>
                                        <p:cTn id="12" dur="1" fill="hold">
                                          <p:stCondLst>
                                            <p:cond delay="0"/>
                                          </p:stCondLst>
                                        </p:cTn>
                                        <p:tgtEl>
                                          <p:spTgt spid="63"/>
                                        </p:tgtEl>
                                        <p:attrNameLst>
                                          <p:attrName>style.visibility</p:attrName>
                                        </p:attrNameLst>
                                      </p:cBhvr>
                                      <p:to>
                                        <p:strVal val="visible"/>
                                      </p:to>
                                    </p:set>
                                    <p:animEffect transition="in" filter="wipe(left)">
                                      <p:cBhvr>
                                        <p:cTn id="13" dur="500"/>
                                        <p:tgtEl>
                                          <p:spTgt spid="63"/>
                                        </p:tgtEl>
                                      </p:cBhvr>
                                    </p:animEffect>
                                  </p:childTnLst>
                                </p:cTn>
                              </p:par>
                              <p:par>
                                <p:cTn id="14" presetID="22" presetClass="entr" presetSubtype="8" fill="hold" nodeType="withEffect">
                                  <p:stCondLst>
                                    <p:cond delay="700"/>
                                  </p:stCondLst>
                                  <p:childTnLst>
                                    <p:set>
                                      <p:cBhvr>
                                        <p:cTn id="15" dur="1" fill="hold">
                                          <p:stCondLst>
                                            <p:cond delay="0"/>
                                          </p:stCondLst>
                                        </p:cTn>
                                        <p:tgtEl>
                                          <p:spTgt spid="64"/>
                                        </p:tgtEl>
                                        <p:attrNameLst>
                                          <p:attrName>style.visibility</p:attrName>
                                        </p:attrNameLst>
                                      </p:cBhvr>
                                      <p:to>
                                        <p:strVal val="visible"/>
                                      </p:to>
                                    </p:set>
                                    <p:animEffect transition="in" filter="wipe(left)">
                                      <p:cBhvr>
                                        <p:cTn id="16" dur="500"/>
                                        <p:tgtEl>
                                          <p:spTgt spid="64"/>
                                        </p:tgtEl>
                                      </p:cBhvr>
                                    </p:animEffect>
                                  </p:childTnLst>
                                </p:cTn>
                              </p:par>
                              <p:par>
                                <p:cTn id="17" presetID="22" presetClass="entr" presetSubtype="8" fill="hold" nodeType="withEffect">
                                  <p:stCondLst>
                                    <p:cond delay="700"/>
                                  </p:stCondLst>
                                  <p:childTnLst>
                                    <p:set>
                                      <p:cBhvr>
                                        <p:cTn id="18" dur="1" fill="hold">
                                          <p:stCondLst>
                                            <p:cond delay="0"/>
                                          </p:stCondLst>
                                        </p:cTn>
                                        <p:tgtEl>
                                          <p:spTgt spid="65"/>
                                        </p:tgtEl>
                                        <p:attrNameLst>
                                          <p:attrName>style.visibility</p:attrName>
                                        </p:attrNameLst>
                                      </p:cBhvr>
                                      <p:to>
                                        <p:strVal val="visible"/>
                                      </p:to>
                                    </p:set>
                                    <p:animEffect transition="in" filter="wipe(left)">
                                      <p:cBhvr>
                                        <p:cTn id="19" dur="500"/>
                                        <p:tgtEl>
                                          <p:spTgt spid="65"/>
                                        </p:tgtEl>
                                      </p:cBhvr>
                                    </p:animEffect>
                                  </p:childTnLst>
                                </p:cTn>
                              </p:par>
                              <p:par>
                                <p:cTn id="20" presetID="23" presetClass="entr" presetSubtype="16" fill="hold" nodeType="withEffect">
                                  <p:stCondLst>
                                    <p:cond delay="1000"/>
                                  </p:stCondLst>
                                  <p:childTnLst>
                                    <p:set>
                                      <p:cBhvr>
                                        <p:cTn id="21" dur="1" fill="hold">
                                          <p:stCondLst>
                                            <p:cond delay="0"/>
                                          </p:stCondLst>
                                        </p:cTn>
                                        <p:tgtEl>
                                          <p:spTgt spid="72"/>
                                        </p:tgtEl>
                                        <p:attrNameLst>
                                          <p:attrName>style.visibility</p:attrName>
                                        </p:attrNameLst>
                                      </p:cBhvr>
                                      <p:to>
                                        <p:strVal val="visible"/>
                                      </p:to>
                                    </p:set>
                                    <p:anim calcmode="lin" valueType="num">
                                      <p:cBhvr>
                                        <p:cTn id="22" dur="500" fill="hold"/>
                                        <p:tgtEl>
                                          <p:spTgt spid="72"/>
                                        </p:tgtEl>
                                        <p:attrNameLst>
                                          <p:attrName>ppt_w</p:attrName>
                                        </p:attrNameLst>
                                      </p:cBhvr>
                                      <p:tavLst>
                                        <p:tav tm="0">
                                          <p:val>
                                            <p:fltVal val="0"/>
                                          </p:val>
                                        </p:tav>
                                        <p:tav tm="100000">
                                          <p:val>
                                            <p:strVal val="#ppt_w"/>
                                          </p:val>
                                        </p:tav>
                                      </p:tavLst>
                                    </p:anim>
                                    <p:anim calcmode="lin" valueType="num">
                                      <p:cBhvr>
                                        <p:cTn id="23" dur="500" fill="hold"/>
                                        <p:tgtEl>
                                          <p:spTgt spid="72"/>
                                        </p:tgtEl>
                                        <p:attrNameLst>
                                          <p:attrName>ppt_h</p:attrName>
                                        </p:attrNameLst>
                                      </p:cBhvr>
                                      <p:tavLst>
                                        <p:tav tm="0">
                                          <p:val>
                                            <p:fltVal val="0"/>
                                          </p:val>
                                        </p:tav>
                                        <p:tav tm="100000">
                                          <p:val>
                                            <p:strVal val="#ppt_h"/>
                                          </p:val>
                                        </p:tav>
                                      </p:tavLst>
                                    </p:anim>
                                  </p:childTnLst>
                                </p:cTn>
                              </p:par>
                              <p:par>
                                <p:cTn id="24" presetID="23" presetClass="entr" presetSubtype="16" fill="hold" nodeType="withEffect">
                                  <p:stCondLst>
                                    <p:cond delay="1100"/>
                                  </p:stCondLst>
                                  <p:childTnLst>
                                    <p:set>
                                      <p:cBhvr>
                                        <p:cTn id="25" dur="1" fill="hold">
                                          <p:stCondLst>
                                            <p:cond delay="0"/>
                                          </p:stCondLst>
                                        </p:cTn>
                                        <p:tgtEl>
                                          <p:spTgt spid="66"/>
                                        </p:tgtEl>
                                        <p:attrNameLst>
                                          <p:attrName>style.visibility</p:attrName>
                                        </p:attrNameLst>
                                      </p:cBhvr>
                                      <p:to>
                                        <p:strVal val="visible"/>
                                      </p:to>
                                    </p:set>
                                    <p:anim calcmode="lin" valueType="num">
                                      <p:cBhvr>
                                        <p:cTn id="26" dur="500" fill="hold"/>
                                        <p:tgtEl>
                                          <p:spTgt spid="66"/>
                                        </p:tgtEl>
                                        <p:attrNameLst>
                                          <p:attrName>ppt_w</p:attrName>
                                        </p:attrNameLst>
                                      </p:cBhvr>
                                      <p:tavLst>
                                        <p:tav tm="0">
                                          <p:val>
                                            <p:fltVal val="0"/>
                                          </p:val>
                                        </p:tav>
                                        <p:tav tm="100000">
                                          <p:val>
                                            <p:strVal val="#ppt_w"/>
                                          </p:val>
                                        </p:tav>
                                      </p:tavLst>
                                    </p:anim>
                                    <p:anim calcmode="lin" valueType="num">
                                      <p:cBhvr>
                                        <p:cTn id="27" dur="500" fill="hold"/>
                                        <p:tgtEl>
                                          <p:spTgt spid="66"/>
                                        </p:tgtEl>
                                        <p:attrNameLst>
                                          <p:attrName>ppt_h</p:attrName>
                                        </p:attrNameLst>
                                      </p:cBhvr>
                                      <p:tavLst>
                                        <p:tav tm="0">
                                          <p:val>
                                            <p:fltVal val="0"/>
                                          </p:val>
                                        </p:tav>
                                        <p:tav tm="100000">
                                          <p:val>
                                            <p:strVal val="#ppt_h"/>
                                          </p:val>
                                        </p:tav>
                                      </p:tavLst>
                                    </p:anim>
                                  </p:childTnLst>
                                </p:cTn>
                              </p:par>
                              <p:par>
                                <p:cTn id="28" presetID="23" presetClass="entr" presetSubtype="16" fill="hold" nodeType="withEffect">
                                  <p:stCondLst>
                                    <p:cond delay="1100"/>
                                  </p:stCondLst>
                                  <p:childTnLst>
                                    <p:set>
                                      <p:cBhvr>
                                        <p:cTn id="29" dur="1" fill="hold">
                                          <p:stCondLst>
                                            <p:cond delay="0"/>
                                          </p:stCondLst>
                                        </p:cTn>
                                        <p:tgtEl>
                                          <p:spTgt spid="69"/>
                                        </p:tgtEl>
                                        <p:attrNameLst>
                                          <p:attrName>style.visibility</p:attrName>
                                        </p:attrNameLst>
                                      </p:cBhvr>
                                      <p:to>
                                        <p:strVal val="visible"/>
                                      </p:to>
                                    </p:set>
                                    <p:anim calcmode="lin" valueType="num">
                                      <p:cBhvr>
                                        <p:cTn id="30" dur="500" fill="hold"/>
                                        <p:tgtEl>
                                          <p:spTgt spid="69"/>
                                        </p:tgtEl>
                                        <p:attrNameLst>
                                          <p:attrName>ppt_w</p:attrName>
                                        </p:attrNameLst>
                                      </p:cBhvr>
                                      <p:tavLst>
                                        <p:tav tm="0">
                                          <p:val>
                                            <p:fltVal val="0"/>
                                          </p:val>
                                        </p:tav>
                                        <p:tav tm="100000">
                                          <p:val>
                                            <p:strVal val="#ppt_w"/>
                                          </p:val>
                                        </p:tav>
                                      </p:tavLst>
                                    </p:anim>
                                    <p:anim calcmode="lin" valueType="num">
                                      <p:cBhvr>
                                        <p:cTn id="31" dur="500" fill="hold"/>
                                        <p:tgtEl>
                                          <p:spTgt spid="69"/>
                                        </p:tgtEl>
                                        <p:attrNameLst>
                                          <p:attrName>ppt_h</p:attrName>
                                        </p:attrNameLst>
                                      </p:cBhvr>
                                      <p:tavLst>
                                        <p:tav tm="0">
                                          <p:val>
                                            <p:fltVal val="0"/>
                                          </p:val>
                                        </p:tav>
                                        <p:tav tm="100000">
                                          <p:val>
                                            <p:strVal val="#ppt_h"/>
                                          </p:val>
                                        </p:tav>
                                      </p:tavLst>
                                    </p:anim>
                                  </p:childTnLst>
                                </p:cTn>
                              </p:par>
                              <p:par>
                                <p:cTn id="32" presetID="22" presetClass="entr" presetSubtype="8" fill="hold" grpId="0" nodeType="withEffect">
                                  <p:stCondLst>
                                    <p:cond delay="1500"/>
                                  </p:stCondLst>
                                  <p:childTnLst>
                                    <p:set>
                                      <p:cBhvr>
                                        <p:cTn id="33" dur="1" fill="hold">
                                          <p:stCondLst>
                                            <p:cond delay="0"/>
                                          </p:stCondLst>
                                        </p:cTn>
                                        <p:tgtEl>
                                          <p:spTgt spid="75"/>
                                        </p:tgtEl>
                                        <p:attrNameLst>
                                          <p:attrName>style.visibility</p:attrName>
                                        </p:attrNameLst>
                                      </p:cBhvr>
                                      <p:to>
                                        <p:strVal val="visible"/>
                                      </p:to>
                                    </p:set>
                                    <p:animEffect transition="in" filter="wipe(left)">
                                      <p:cBhvr>
                                        <p:cTn id="34" dur="500"/>
                                        <p:tgtEl>
                                          <p:spTgt spid="75"/>
                                        </p:tgtEl>
                                      </p:cBhvr>
                                    </p:animEffect>
                                  </p:childTnLst>
                                </p:cTn>
                              </p:par>
                              <p:par>
                                <p:cTn id="35" presetID="22" presetClass="entr" presetSubtype="8" fill="hold" grpId="0" nodeType="withEffect">
                                  <p:stCondLst>
                                    <p:cond delay="170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par>
                                <p:cTn id="38" presetID="22" presetClass="entr" presetSubtype="8" fill="hold" grpId="0" nodeType="withEffect">
                                  <p:stCondLst>
                                    <p:cond delay="1900"/>
                                  </p:stCondLst>
                                  <p:childTnLst>
                                    <p:set>
                                      <p:cBhvr>
                                        <p:cTn id="39" dur="1" fill="hold">
                                          <p:stCondLst>
                                            <p:cond delay="0"/>
                                          </p:stCondLst>
                                        </p:cTn>
                                        <p:tgtEl>
                                          <p:spTgt spid="77"/>
                                        </p:tgtEl>
                                        <p:attrNameLst>
                                          <p:attrName>style.visibility</p:attrName>
                                        </p:attrNameLst>
                                      </p:cBhvr>
                                      <p:to>
                                        <p:strVal val="visible"/>
                                      </p:to>
                                    </p:set>
                                    <p:animEffect transition="in" filter="wipe(left)">
                                      <p:cBhvr>
                                        <p:cTn id="4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P spid="75" grpId="0"/>
      <p:bldP spid="76" grpId="0"/>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781F3ADD-19E7-40A6-B58A-05F58E18D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 y="0"/>
            <a:ext cx="9138700" cy="5145088"/>
          </a:xfrm>
          <a:prstGeom prst="rect">
            <a:avLst/>
          </a:prstGeom>
        </p:spPr>
      </p:pic>
      <p:sp>
        <p:nvSpPr>
          <p:cNvPr id="87" name="矩形 86"/>
          <p:cNvSpPr/>
          <p:nvPr/>
        </p:nvSpPr>
        <p:spPr>
          <a:xfrm>
            <a:off x="20407" y="162017"/>
            <a:ext cx="2031325" cy="646331"/>
          </a:xfrm>
          <a:prstGeom prst="rect">
            <a:avLst/>
          </a:prstGeom>
        </p:spPr>
        <p:txBody>
          <a:bodyPr wrap="none">
            <a:spAutoFit/>
          </a:bodyPr>
          <a:lstStyle/>
          <a:p>
            <a:pPr algn="ctr"/>
            <a:r>
              <a:rPr lang="zh-TW" altLang="en-US" sz="3600" b="1" dirty="0" smtClean="0">
                <a:blipFill>
                  <a:blip r:embed="rId4"/>
                  <a:stretch>
                    <a:fillRect/>
                  </a:stretch>
                </a:blipFill>
                <a:latin typeface="微软雅黑" panose="020B0503020204020204" pitchFamily="34" charset="-122"/>
                <a:ea typeface="微软雅黑" panose="020B0503020204020204" pitchFamily="34" charset="-122"/>
              </a:rPr>
              <a:t>系統特色</a:t>
            </a:r>
            <a:endParaRPr lang="zh-TW" altLang="en-US" sz="3600" b="1" dirty="0">
              <a:blipFill>
                <a:blip r:embed="rId4"/>
                <a:stretch>
                  <a:fillRect/>
                </a:stretch>
              </a:blipFill>
              <a:latin typeface="微软雅黑" panose="020B0503020204020204" pitchFamily="34" charset="-122"/>
              <a:ea typeface="微软雅黑" panose="020B0503020204020204" pitchFamily="34" charset="-122"/>
            </a:endParaRPr>
          </a:p>
        </p:txBody>
      </p:sp>
      <p:grpSp>
        <p:nvGrpSpPr>
          <p:cNvPr id="33" name="Group 10"/>
          <p:cNvGrpSpPr>
            <a:grpSpLocks/>
          </p:cNvGrpSpPr>
          <p:nvPr/>
        </p:nvGrpSpPr>
        <p:grpSpPr bwMode="auto">
          <a:xfrm rot="6300000">
            <a:off x="1720945" y="1620888"/>
            <a:ext cx="537191" cy="900550"/>
            <a:chOff x="2761515" y="2286000"/>
            <a:chExt cx="1645174" cy="2760228"/>
          </a:xfrm>
          <a:solidFill>
            <a:schemeClr val="accent6"/>
          </a:solidFill>
        </p:grpSpPr>
        <p:sp>
          <p:nvSpPr>
            <p:cNvPr id="34" name="Oval 71"/>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5" name="Oval 72"/>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6" name="Oval 73"/>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7" name="Oval 74"/>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8" name="Oval 75"/>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39" name="Freeform 76"/>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40" name="Group 11"/>
          <p:cNvGrpSpPr>
            <a:grpSpLocks/>
          </p:cNvGrpSpPr>
          <p:nvPr/>
        </p:nvGrpSpPr>
        <p:grpSpPr bwMode="auto">
          <a:xfrm rot="15300000" flipV="1">
            <a:off x="2166992" y="2017435"/>
            <a:ext cx="537191" cy="900550"/>
            <a:chOff x="2761515" y="2286000"/>
            <a:chExt cx="1645174" cy="2760228"/>
          </a:xfrm>
          <a:solidFill>
            <a:schemeClr val="accent2">
              <a:lumMod val="75000"/>
            </a:schemeClr>
          </a:solidFill>
        </p:grpSpPr>
        <p:sp>
          <p:nvSpPr>
            <p:cNvPr id="41" name="Oval 65"/>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2" name="Oval 66"/>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3" name="Oval 67"/>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4" name="Oval 68"/>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5" name="Oval 69"/>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6" name="Freeform 7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47" name="Group 78"/>
          <p:cNvGrpSpPr>
            <a:grpSpLocks/>
          </p:cNvGrpSpPr>
          <p:nvPr/>
        </p:nvGrpSpPr>
        <p:grpSpPr bwMode="auto">
          <a:xfrm rot="6300000">
            <a:off x="3141374" y="1604205"/>
            <a:ext cx="585839" cy="982563"/>
            <a:chOff x="2761515" y="2286000"/>
            <a:chExt cx="1645174" cy="2760228"/>
          </a:xfrm>
          <a:solidFill>
            <a:schemeClr val="accent2"/>
          </a:solidFill>
        </p:grpSpPr>
        <p:sp>
          <p:nvSpPr>
            <p:cNvPr id="48" name="Oval 8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49" name="Oval 8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0" name="Oval 8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1" name="Oval 8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2" name="Oval 90"/>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3" name="Freeform 91"/>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54" name="Group 25"/>
          <p:cNvGrpSpPr>
            <a:grpSpLocks/>
          </p:cNvGrpSpPr>
          <p:nvPr/>
        </p:nvGrpSpPr>
        <p:grpSpPr bwMode="auto">
          <a:xfrm rot="15300000" flipV="1">
            <a:off x="3585838" y="1973339"/>
            <a:ext cx="585839" cy="982563"/>
            <a:chOff x="2761515" y="2286000"/>
            <a:chExt cx="1645174" cy="2760228"/>
          </a:xfrm>
          <a:solidFill>
            <a:schemeClr val="accent4"/>
          </a:solidFill>
        </p:grpSpPr>
        <p:sp>
          <p:nvSpPr>
            <p:cNvPr id="55" name="Oval 80"/>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6" name="Oval 81"/>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7" name="Oval 82"/>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8" name="Oval 83"/>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59" name="Oval 84"/>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0" name="Freeform 85"/>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61" name="Group 32"/>
          <p:cNvGrpSpPr>
            <a:grpSpLocks/>
          </p:cNvGrpSpPr>
          <p:nvPr/>
        </p:nvGrpSpPr>
        <p:grpSpPr bwMode="auto">
          <a:xfrm rot="6300000">
            <a:off x="4457917" y="1460392"/>
            <a:ext cx="655043" cy="1098815"/>
            <a:chOff x="2761515" y="2286000"/>
            <a:chExt cx="1645174" cy="2760228"/>
          </a:xfrm>
          <a:solidFill>
            <a:srgbClr val="7AB005"/>
          </a:solidFill>
        </p:grpSpPr>
        <p:sp>
          <p:nvSpPr>
            <p:cNvPr id="62" name="Oval 101"/>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3" name="Oval 102"/>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4" name="Oval 103"/>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5" name="Oval 104"/>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6" name="Oval 105"/>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67" name="Freeform 106"/>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68" name="Group 39"/>
          <p:cNvGrpSpPr>
            <a:grpSpLocks/>
          </p:cNvGrpSpPr>
          <p:nvPr/>
        </p:nvGrpSpPr>
        <p:grpSpPr bwMode="auto">
          <a:xfrm rot="15300000" flipV="1">
            <a:off x="5002165" y="1943937"/>
            <a:ext cx="655043" cy="1098815"/>
            <a:chOff x="2761515" y="2286000"/>
            <a:chExt cx="1645174" cy="2760228"/>
          </a:xfrm>
          <a:solidFill>
            <a:srgbClr val="7AB005"/>
          </a:solidFill>
        </p:grpSpPr>
        <p:sp>
          <p:nvSpPr>
            <p:cNvPr id="69" name="Oval 95"/>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0" name="Oval 96"/>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1" name="Oval 97"/>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2" name="Oval 98"/>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3" name="Oval 99"/>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4" name="Freeform 100"/>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75" name="Group 46"/>
          <p:cNvGrpSpPr>
            <a:grpSpLocks/>
          </p:cNvGrpSpPr>
          <p:nvPr/>
        </p:nvGrpSpPr>
        <p:grpSpPr bwMode="auto">
          <a:xfrm rot="6300000">
            <a:off x="6006103" y="1376658"/>
            <a:ext cx="742062" cy="1243730"/>
            <a:chOff x="2761515" y="2286000"/>
            <a:chExt cx="1645174" cy="2760228"/>
          </a:xfrm>
          <a:solidFill>
            <a:srgbClr val="7AB005"/>
          </a:solidFill>
        </p:grpSpPr>
        <p:sp>
          <p:nvSpPr>
            <p:cNvPr id="76" name="Oval 116"/>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7" name="Oval 117"/>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8" name="Oval 118"/>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79" name="Oval 119"/>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0" name="Oval 120"/>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1" name="Freeform 121"/>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82" name="Group 53"/>
          <p:cNvGrpSpPr>
            <a:grpSpLocks/>
          </p:cNvGrpSpPr>
          <p:nvPr/>
        </p:nvGrpSpPr>
        <p:grpSpPr bwMode="auto">
          <a:xfrm rot="15300000" flipV="1">
            <a:off x="6622129" y="1924440"/>
            <a:ext cx="742062" cy="1243730"/>
            <a:chOff x="2761515" y="2286000"/>
            <a:chExt cx="1645174" cy="2760228"/>
          </a:xfrm>
          <a:solidFill>
            <a:schemeClr val="accent1">
              <a:alpha val="70000"/>
            </a:schemeClr>
          </a:solidFill>
        </p:grpSpPr>
        <p:sp>
          <p:nvSpPr>
            <p:cNvPr id="83" name="Oval 110"/>
            <p:cNvSpPr>
              <a:spLocks noChangeArrowheads="1"/>
            </p:cNvSpPr>
            <p:nvPr/>
          </p:nvSpPr>
          <p:spPr bwMode="auto">
            <a:xfrm rot="-733528">
              <a:off x="3352800" y="2286000"/>
              <a:ext cx="304800" cy="38100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4" name="Oval 111"/>
            <p:cNvSpPr>
              <a:spLocks noChangeArrowheads="1"/>
            </p:cNvSpPr>
            <p:nvPr/>
          </p:nvSpPr>
          <p:spPr bwMode="auto">
            <a:xfrm rot="-733528">
              <a:off x="3151531" y="2515499"/>
              <a:ext cx="213632" cy="258040"/>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5" name="Oval 112"/>
            <p:cNvSpPr>
              <a:spLocks noChangeArrowheads="1"/>
            </p:cNvSpPr>
            <p:nvPr/>
          </p:nvSpPr>
          <p:spPr bwMode="auto">
            <a:xfrm rot="-733528">
              <a:off x="2992344" y="2729550"/>
              <a:ext cx="186338" cy="225072"/>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6" name="Oval 113"/>
            <p:cNvSpPr>
              <a:spLocks noChangeArrowheads="1"/>
            </p:cNvSpPr>
            <p:nvPr/>
          </p:nvSpPr>
          <p:spPr bwMode="auto">
            <a:xfrm rot="-733528">
              <a:off x="2879347" y="292135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8" name="Oval 114"/>
            <p:cNvSpPr>
              <a:spLocks noChangeArrowheads="1"/>
            </p:cNvSpPr>
            <p:nvPr/>
          </p:nvSpPr>
          <p:spPr bwMode="auto">
            <a:xfrm rot="-733528">
              <a:off x="2761515" y="3137975"/>
              <a:ext cx="150338" cy="189071"/>
            </a:xfrm>
            <a:prstGeom prst="ellipse">
              <a:avLst/>
            </a:pr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sp>
          <p:nvSpPr>
            <p:cNvPr id="89" name="Freeform 115"/>
            <p:cNvSpPr>
              <a:spLocks noChangeArrowheads="1"/>
            </p:cNvSpPr>
            <p:nvPr/>
          </p:nvSpPr>
          <p:spPr bwMode="auto">
            <a:xfrm>
              <a:off x="2939384" y="2737153"/>
              <a:ext cx="1467305" cy="2309075"/>
            </a:xfrm>
            <a:custGeom>
              <a:avLst/>
              <a:gdLst>
                <a:gd name="T0" fmla="*/ 631801 w 1467305"/>
                <a:gd name="T1" fmla="*/ 891166 h 2309075"/>
                <a:gd name="T2" fmla="*/ 669995 w 1467305"/>
                <a:gd name="T3" fmla="*/ 757491 h 2309075"/>
                <a:gd name="T4" fmla="*/ 860968 w 1467305"/>
                <a:gd name="T5" fmla="*/ 547430 h 2309075"/>
                <a:gd name="T6" fmla="*/ 899162 w 1467305"/>
                <a:gd name="T7" fmla="*/ 289629 h 2309075"/>
                <a:gd name="T8" fmla="*/ 794128 w 1467305"/>
                <a:gd name="T9" fmla="*/ 89116 h 2309075"/>
                <a:gd name="T10" fmla="*/ 555412 w 1467305"/>
                <a:gd name="T11" fmla="*/ 60472 h 2309075"/>
                <a:gd name="T12" fmla="*/ 106627 w 1467305"/>
                <a:gd name="T13" fmla="*/ 451948 h 2309075"/>
                <a:gd name="T14" fmla="*/ 20689 w 1467305"/>
                <a:gd name="T15" fmla="*/ 805232 h 2309075"/>
                <a:gd name="T16" fmla="*/ 230759 w 1467305"/>
                <a:gd name="T17" fmla="*/ 1320835 h 2309075"/>
                <a:gd name="T18" fmla="*/ 679544 w 1467305"/>
                <a:gd name="T19" fmla="*/ 2017854 h 2309075"/>
                <a:gd name="T20" fmla="*/ 946906 w 1467305"/>
                <a:gd name="T21" fmla="*/ 2266108 h 2309075"/>
                <a:gd name="T22" fmla="*/ 1204718 w 1467305"/>
                <a:gd name="T23" fmla="*/ 2275656 h 2309075"/>
                <a:gd name="T24" fmla="*/ 1405239 w 1467305"/>
                <a:gd name="T25" fmla="*/ 2103788 h 2309075"/>
                <a:gd name="T26" fmla="*/ 1462531 w 1467305"/>
                <a:gd name="T27" fmla="*/ 1884179 h 2309075"/>
                <a:gd name="T28" fmla="*/ 1376594 w 1467305"/>
                <a:gd name="T29" fmla="*/ 1655022 h 2309075"/>
                <a:gd name="T30" fmla="*/ 1166524 w 1467305"/>
                <a:gd name="T31" fmla="*/ 1530896 h 2309075"/>
                <a:gd name="T32" fmla="*/ 946906 w 1467305"/>
                <a:gd name="T33" fmla="*/ 1483155 h 2309075"/>
                <a:gd name="T34" fmla="*/ 765482 w 1467305"/>
                <a:gd name="T35" fmla="*/ 1349480 h 2309075"/>
                <a:gd name="T36" fmla="*/ 631801 w 1467305"/>
                <a:gd name="T37" fmla="*/ 1063034 h 2309075"/>
                <a:gd name="T38" fmla="*/ 631801 w 1467305"/>
                <a:gd name="T39" fmla="*/ 891166 h 23090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467305"/>
                <a:gd name="T61" fmla="*/ 0 h 2309075"/>
                <a:gd name="T62" fmla="*/ 1467305 w 1467305"/>
                <a:gd name="T63" fmla="*/ 2309075 h 230907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467305" h="2309075">
                  <a:moveTo>
                    <a:pt x="631801" y="891166"/>
                  </a:moveTo>
                  <a:cubicBezTo>
                    <a:pt x="641342" y="827542"/>
                    <a:pt x="644500" y="814780"/>
                    <a:pt x="669995" y="757491"/>
                  </a:cubicBezTo>
                  <a:cubicBezTo>
                    <a:pt x="708190" y="700202"/>
                    <a:pt x="822774" y="625407"/>
                    <a:pt x="860968" y="547430"/>
                  </a:cubicBezTo>
                  <a:cubicBezTo>
                    <a:pt x="899162" y="469453"/>
                    <a:pt x="910302" y="366015"/>
                    <a:pt x="899162" y="289629"/>
                  </a:cubicBezTo>
                  <a:cubicBezTo>
                    <a:pt x="888022" y="213243"/>
                    <a:pt x="851420" y="127309"/>
                    <a:pt x="794128" y="89116"/>
                  </a:cubicBezTo>
                  <a:cubicBezTo>
                    <a:pt x="736836" y="50923"/>
                    <a:pt x="669995" y="0"/>
                    <a:pt x="555412" y="60472"/>
                  </a:cubicBezTo>
                  <a:cubicBezTo>
                    <a:pt x="440829" y="120944"/>
                    <a:pt x="195748" y="327821"/>
                    <a:pt x="106627" y="451948"/>
                  </a:cubicBezTo>
                  <a:cubicBezTo>
                    <a:pt x="17507" y="576075"/>
                    <a:pt x="0" y="660418"/>
                    <a:pt x="20689" y="805232"/>
                  </a:cubicBezTo>
                  <a:cubicBezTo>
                    <a:pt x="41378" y="950046"/>
                    <a:pt x="120950" y="1118731"/>
                    <a:pt x="230759" y="1320835"/>
                  </a:cubicBezTo>
                  <a:cubicBezTo>
                    <a:pt x="340568" y="1522939"/>
                    <a:pt x="560186" y="1860309"/>
                    <a:pt x="679544" y="2017854"/>
                  </a:cubicBezTo>
                  <a:cubicBezTo>
                    <a:pt x="798902" y="2175399"/>
                    <a:pt x="859377" y="2223141"/>
                    <a:pt x="946906" y="2266108"/>
                  </a:cubicBezTo>
                  <a:cubicBezTo>
                    <a:pt x="1034435" y="2309075"/>
                    <a:pt x="1128329" y="2302709"/>
                    <a:pt x="1204718" y="2275656"/>
                  </a:cubicBezTo>
                  <a:cubicBezTo>
                    <a:pt x="1281107" y="2248603"/>
                    <a:pt x="1362270" y="2169034"/>
                    <a:pt x="1405239" y="2103788"/>
                  </a:cubicBezTo>
                  <a:cubicBezTo>
                    <a:pt x="1448208" y="2038542"/>
                    <a:pt x="1467305" y="1958973"/>
                    <a:pt x="1462531" y="1884179"/>
                  </a:cubicBezTo>
                  <a:cubicBezTo>
                    <a:pt x="1457757" y="1809385"/>
                    <a:pt x="1425928" y="1713902"/>
                    <a:pt x="1376594" y="1655022"/>
                  </a:cubicBezTo>
                  <a:cubicBezTo>
                    <a:pt x="1327260" y="1596142"/>
                    <a:pt x="1238139" y="1559541"/>
                    <a:pt x="1166524" y="1530896"/>
                  </a:cubicBezTo>
                  <a:cubicBezTo>
                    <a:pt x="1094909" y="1502251"/>
                    <a:pt x="1013746" y="1513391"/>
                    <a:pt x="946906" y="1483155"/>
                  </a:cubicBezTo>
                  <a:cubicBezTo>
                    <a:pt x="880066" y="1452919"/>
                    <a:pt x="817999" y="1419500"/>
                    <a:pt x="765482" y="1349480"/>
                  </a:cubicBezTo>
                  <a:cubicBezTo>
                    <a:pt x="712965" y="1279460"/>
                    <a:pt x="654081" y="1139420"/>
                    <a:pt x="631801" y="1063034"/>
                  </a:cubicBezTo>
                  <a:cubicBezTo>
                    <a:pt x="615871" y="945373"/>
                    <a:pt x="625435" y="942090"/>
                    <a:pt x="631801" y="891166"/>
                  </a:cubicBezTo>
                  <a:close/>
                </a:path>
              </a:pathLst>
            </a:custGeom>
            <a:grp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ＭＳ Ｐゴシック" panose="020B0600070205080204" pitchFamily="34" charset="-128"/>
                </a:defRPr>
              </a:lvl1pPr>
              <a:lvl2pPr marL="37931725" indent="-37474525">
                <a:defRPr>
                  <a:solidFill>
                    <a:schemeClr val="tx1"/>
                  </a:solidFill>
                  <a:latin typeface="Calibri" panose="020F0502020204030204" pitchFamily="34" charset="0"/>
                  <a:ea typeface="ＭＳ Ｐゴシック" panose="020B0600070205080204" pitchFamily="34" charset="-128"/>
                </a:defRPr>
              </a:lvl2pPr>
              <a:lvl3pPr>
                <a:defRPr>
                  <a:solidFill>
                    <a:schemeClr val="tx1"/>
                  </a:solidFill>
                  <a:latin typeface="Calibri" panose="020F0502020204030204" pitchFamily="34" charset="0"/>
                  <a:ea typeface="ＭＳ Ｐゴシック" panose="020B0600070205080204" pitchFamily="34" charset="-128"/>
                </a:defRPr>
              </a:lvl3pPr>
              <a:lvl4pPr>
                <a:defRPr>
                  <a:solidFill>
                    <a:schemeClr val="tx1"/>
                  </a:solidFill>
                  <a:latin typeface="Calibri" panose="020F0502020204030204" pitchFamily="34" charset="0"/>
                  <a:ea typeface="ＭＳ Ｐゴシック" panose="020B0600070205080204" pitchFamily="34" charset="-128"/>
                </a:defRPr>
              </a:lvl4pPr>
              <a:lvl5pPr>
                <a:defRPr>
                  <a:solidFill>
                    <a:schemeClr val="tx1"/>
                  </a:solidFill>
                  <a:latin typeface="Calibri" panose="020F0502020204030204" pitchFamily="34" charset="0"/>
                  <a:ea typeface="ＭＳ Ｐゴシック" panose="020B0600070205080204" pitchFamily="34" charset="-128"/>
                </a:defRPr>
              </a:lvl5pPr>
              <a:lvl6pPr marL="4572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9144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13716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1828800" fontAlgn="base">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defRPr/>
              </a:pPr>
              <a:endParaRPr lang="id-ID" altLang="id-ID" dirty="0">
                <a:solidFill>
                  <a:srgbClr val="FFFFFF"/>
                </a:solidFill>
              </a:endParaRPr>
            </a:p>
          </p:txBody>
        </p:sp>
      </p:grpSp>
      <p:grpSp>
        <p:nvGrpSpPr>
          <p:cNvPr id="90" name="Group 125"/>
          <p:cNvGrpSpPr>
            <a:grpSpLocks/>
          </p:cNvGrpSpPr>
          <p:nvPr/>
        </p:nvGrpSpPr>
        <p:grpSpPr bwMode="auto">
          <a:xfrm>
            <a:off x="1851962" y="1240845"/>
            <a:ext cx="439223" cy="558575"/>
            <a:chOff x="1626830" y="1521540"/>
            <a:chExt cx="585657" cy="745410"/>
          </a:xfrm>
        </p:grpSpPr>
        <p:cxnSp>
          <p:nvCxnSpPr>
            <p:cNvPr id="91" name="Straight Connector 126"/>
            <p:cNvCxnSpPr/>
            <p:nvPr/>
          </p:nvCxnSpPr>
          <p:spPr>
            <a:xfrm flipV="1">
              <a:off x="1918864" y="1758354"/>
              <a:ext cx="0" cy="508596"/>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2" name="Rectangle 1436"/>
            <p:cNvSpPr>
              <a:spLocks noChangeArrowheads="1"/>
            </p:cNvSpPr>
            <p:nvPr/>
          </p:nvSpPr>
          <p:spPr bwMode="auto">
            <a:xfrm>
              <a:off x="1626830" y="1521540"/>
              <a:ext cx="585657" cy="22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01</a:t>
              </a:r>
              <a:endParaRPr lang="en-US" sz="2700" b="1" dirty="0">
                <a:solidFill>
                  <a:schemeClr val="bg1">
                    <a:lumMod val="65000"/>
                  </a:schemeClr>
                </a:solidFill>
                <a:cs typeface="Arial" pitchFamily="34" charset="0"/>
              </a:endParaRPr>
            </a:p>
          </p:txBody>
        </p:sp>
      </p:grpSp>
      <p:grpSp>
        <p:nvGrpSpPr>
          <p:cNvPr id="93" name="Group 170"/>
          <p:cNvGrpSpPr>
            <a:grpSpLocks/>
          </p:cNvGrpSpPr>
          <p:nvPr/>
        </p:nvGrpSpPr>
        <p:grpSpPr bwMode="auto">
          <a:xfrm>
            <a:off x="3274757" y="1239653"/>
            <a:ext cx="439224" cy="558576"/>
            <a:chOff x="1626830" y="1521540"/>
            <a:chExt cx="585657" cy="745410"/>
          </a:xfrm>
        </p:grpSpPr>
        <p:cxnSp>
          <p:nvCxnSpPr>
            <p:cNvPr id="94" name="Straight Connector 171"/>
            <p:cNvCxnSpPr/>
            <p:nvPr/>
          </p:nvCxnSpPr>
          <p:spPr>
            <a:xfrm flipV="1">
              <a:off x="1918864" y="1758355"/>
              <a:ext cx="0" cy="508595"/>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5" name="Rectangle 1436"/>
            <p:cNvSpPr>
              <a:spLocks noChangeArrowheads="1"/>
            </p:cNvSpPr>
            <p:nvPr/>
          </p:nvSpPr>
          <p:spPr bwMode="auto">
            <a:xfrm>
              <a:off x="1626830" y="1521540"/>
              <a:ext cx="585657" cy="22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2</a:t>
              </a:r>
              <a:endParaRPr lang="en-US" sz="2700" b="1" dirty="0">
                <a:solidFill>
                  <a:schemeClr val="bg1">
                    <a:lumMod val="65000"/>
                  </a:schemeClr>
                </a:solidFill>
                <a:cs typeface="Arial" pitchFamily="34" charset="0"/>
              </a:endParaRPr>
            </a:p>
          </p:txBody>
        </p:sp>
      </p:grpSp>
      <p:grpSp>
        <p:nvGrpSpPr>
          <p:cNvPr id="96" name="Group 176"/>
          <p:cNvGrpSpPr>
            <a:grpSpLocks/>
          </p:cNvGrpSpPr>
          <p:nvPr/>
        </p:nvGrpSpPr>
        <p:grpSpPr bwMode="auto">
          <a:xfrm>
            <a:off x="4614213" y="1239654"/>
            <a:ext cx="439224" cy="474015"/>
            <a:chOff x="1626830" y="1521540"/>
            <a:chExt cx="585658" cy="632257"/>
          </a:xfrm>
        </p:grpSpPr>
        <p:cxnSp>
          <p:nvCxnSpPr>
            <p:cNvPr id="97" name="Straight Connector 177"/>
            <p:cNvCxnSpPr/>
            <p:nvPr/>
          </p:nvCxnSpPr>
          <p:spPr>
            <a:xfrm flipV="1">
              <a:off x="1918864" y="1758240"/>
              <a:ext cx="0" cy="395557"/>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98" name="Rectangle 1436"/>
            <p:cNvSpPr>
              <a:spLocks noChangeArrowheads="1"/>
            </p:cNvSpPr>
            <p:nvPr/>
          </p:nvSpPr>
          <p:spPr bwMode="auto">
            <a:xfrm>
              <a:off x="1626830" y="1521540"/>
              <a:ext cx="585658" cy="2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3</a:t>
              </a:r>
              <a:endParaRPr lang="en-US" sz="2700" b="1" dirty="0">
                <a:solidFill>
                  <a:schemeClr val="bg1">
                    <a:lumMod val="65000"/>
                  </a:schemeClr>
                </a:solidFill>
                <a:cs typeface="Arial" pitchFamily="34" charset="0"/>
              </a:endParaRPr>
            </a:p>
          </p:txBody>
        </p:sp>
      </p:grpSp>
      <p:grpSp>
        <p:nvGrpSpPr>
          <p:cNvPr id="99" name="Group 182"/>
          <p:cNvGrpSpPr>
            <a:grpSpLocks/>
          </p:cNvGrpSpPr>
          <p:nvPr/>
        </p:nvGrpSpPr>
        <p:grpSpPr bwMode="auto">
          <a:xfrm>
            <a:off x="6228700" y="1239653"/>
            <a:ext cx="439224" cy="420421"/>
            <a:chOff x="1626830" y="1521540"/>
            <a:chExt cx="585658" cy="560257"/>
          </a:xfrm>
        </p:grpSpPr>
        <p:cxnSp>
          <p:nvCxnSpPr>
            <p:cNvPr id="100" name="Straight Connector 183"/>
            <p:cNvCxnSpPr/>
            <p:nvPr/>
          </p:nvCxnSpPr>
          <p:spPr>
            <a:xfrm flipV="1">
              <a:off x="1918864" y="1758023"/>
              <a:ext cx="0" cy="323774"/>
            </a:xfrm>
            <a:prstGeom prst="line">
              <a:avLst/>
            </a:prstGeom>
            <a:ln w="12700">
              <a:solidFill>
                <a:schemeClr val="tx1">
                  <a:lumMod val="40000"/>
                  <a:lumOff val="6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101" name="Rectangle 1436"/>
            <p:cNvSpPr>
              <a:spLocks noChangeArrowheads="1"/>
            </p:cNvSpPr>
            <p:nvPr/>
          </p:nvSpPr>
          <p:spPr bwMode="auto">
            <a:xfrm>
              <a:off x="1626830" y="1521540"/>
              <a:ext cx="585658" cy="22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defRPr/>
              </a:pPr>
              <a:r>
                <a:rPr lang="id-ID" sz="1100" b="1" dirty="0">
                  <a:solidFill>
                    <a:schemeClr val="bg1">
                      <a:lumMod val="65000"/>
                    </a:schemeClr>
                  </a:solidFill>
                  <a:cs typeface="Arial" pitchFamily="34" charset="0"/>
                </a:rPr>
                <a:t>Step </a:t>
              </a:r>
              <a:r>
                <a:rPr lang="id-ID" sz="1100" b="1" dirty="0" smtClean="0">
                  <a:solidFill>
                    <a:schemeClr val="bg1">
                      <a:lumMod val="65000"/>
                    </a:schemeClr>
                  </a:solidFill>
                  <a:cs typeface="Arial" pitchFamily="34" charset="0"/>
                </a:rPr>
                <a:t>0</a:t>
              </a:r>
              <a:r>
                <a:rPr lang="en-US" sz="1100" b="1" dirty="0" smtClean="0">
                  <a:solidFill>
                    <a:schemeClr val="bg1">
                      <a:lumMod val="65000"/>
                    </a:schemeClr>
                  </a:solidFill>
                  <a:cs typeface="Arial" pitchFamily="34" charset="0"/>
                </a:rPr>
                <a:t>4</a:t>
              </a:r>
              <a:endParaRPr lang="en-US" sz="2700" b="1" dirty="0">
                <a:solidFill>
                  <a:schemeClr val="bg1">
                    <a:lumMod val="65000"/>
                  </a:schemeClr>
                </a:solidFill>
                <a:cs typeface="Arial" pitchFamily="34" charset="0"/>
              </a:endParaRPr>
            </a:p>
          </p:txBody>
        </p:sp>
      </p:grpSp>
      <p:sp>
        <p:nvSpPr>
          <p:cNvPr id="2" name="文字方塊 1"/>
          <p:cNvSpPr txBox="1"/>
          <p:nvPr/>
        </p:nvSpPr>
        <p:spPr>
          <a:xfrm>
            <a:off x="1209203" y="3174177"/>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個人學習</a:t>
            </a:r>
            <a:r>
              <a:rPr lang="zh-TW" altLang="en-US" sz="2000" dirty="0">
                <a:solidFill>
                  <a:schemeClr val="bg1"/>
                </a:solidFill>
                <a:latin typeface="微软雅黑" pitchFamily="34" charset="-122"/>
                <a:ea typeface="微软雅黑" pitchFamily="34" charset="-122"/>
              </a:rPr>
              <a:t>狀況</a:t>
            </a:r>
          </a:p>
        </p:txBody>
      </p:sp>
      <p:sp>
        <p:nvSpPr>
          <p:cNvPr id="102" name="文字方塊 101"/>
          <p:cNvSpPr txBox="1"/>
          <p:nvPr/>
        </p:nvSpPr>
        <p:spPr>
          <a:xfrm>
            <a:off x="2631998" y="3924641"/>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管理錯誤題目</a:t>
            </a:r>
            <a:endParaRPr lang="zh-TW" altLang="en-US" sz="2000" dirty="0">
              <a:solidFill>
                <a:schemeClr val="bg1"/>
              </a:solidFill>
              <a:latin typeface="微软雅黑" pitchFamily="34" charset="-122"/>
              <a:ea typeface="微软雅黑" pitchFamily="34" charset="-122"/>
            </a:endParaRPr>
          </a:p>
        </p:txBody>
      </p:sp>
      <p:sp>
        <p:nvSpPr>
          <p:cNvPr id="103" name="文字方塊 102"/>
          <p:cNvSpPr txBox="1"/>
          <p:nvPr/>
        </p:nvSpPr>
        <p:spPr>
          <a:xfrm>
            <a:off x="6059864" y="3924901"/>
            <a:ext cx="1593706" cy="400110"/>
          </a:xfrm>
          <a:prstGeom prst="rect">
            <a:avLst/>
          </a:prstGeom>
          <a:noFill/>
        </p:spPr>
        <p:txBody>
          <a:bodyPr wrap="none" rtlCol="0">
            <a:spAutoFit/>
          </a:bodyPr>
          <a:lstStyle/>
          <a:p>
            <a:r>
              <a:rPr lang="en-US" altLang="zh-TW" sz="2000" dirty="0" smtClean="0">
                <a:solidFill>
                  <a:schemeClr val="bg1"/>
                </a:solidFill>
                <a:latin typeface="微软雅黑" pitchFamily="34" charset="-122"/>
                <a:ea typeface="微软雅黑" pitchFamily="34" charset="-122"/>
              </a:rPr>
              <a:t>2P </a:t>
            </a:r>
            <a:r>
              <a:rPr lang="zh-TW" altLang="en-US" sz="2000" dirty="0">
                <a:solidFill>
                  <a:schemeClr val="bg1"/>
                </a:solidFill>
                <a:latin typeface="微软雅黑" pitchFamily="34" charset="-122"/>
                <a:ea typeface="微软雅黑" pitchFamily="34" charset="-122"/>
              </a:rPr>
              <a:t>對戰遊戲</a:t>
            </a:r>
          </a:p>
        </p:txBody>
      </p:sp>
      <p:sp>
        <p:nvSpPr>
          <p:cNvPr id="104" name="文字方塊 103"/>
          <p:cNvSpPr txBox="1"/>
          <p:nvPr/>
        </p:nvSpPr>
        <p:spPr>
          <a:xfrm>
            <a:off x="4289890" y="3183316"/>
            <a:ext cx="1723549" cy="400110"/>
          </a:xfrm>
          <a:prstGeom prst="rect">
            <a:avLst/>
          </a:prstGeom>
          <a:noFill/>
        </p:spPr>
        <p:txBody>
          <a:bodyPr wrap="none" rtlCol="0">
            <a:spAutoFit/>
          </a:bodyPr>
          <a:lstStyle/>
          <a:p>
            <a:r>
              <a:rPr lang="zh-TW" altLang="en-US" sz="2000" dirty="0" smtClean="0">
                <a:solidFill>
                  <a:schemeClr val="bg1"/>
                </a:solidFill>
                <a:latin typeface="微软雅黑" pitchFamily="34" charset="-122"/>
                <a:ea typeface="微软雅黑" pitchFamily="34" charset="-122"/>
              </a:rPr>
              <a:t>寵物養成系統</a:t>
            </a:r>
            <a:endParaRPr lang="zh-TW"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73338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300"/>
                                        <p:tgtEl>
                                          <p:spTgt spid="40"/>
                                        </p:tgtEl>
                                      </p:cBhvr>
                                    </p:animEffect>
                                  </p:childTnLst>
                                </p:cTn>
                              </p:par>
                              <p:par>
                                <p:cTn id="8" presetID="10" presetClass="entr" presetSubtype="0" fill="hold" nodeType="withEffect">
                                  <p:stCondLst>
                                    <p:cond delay="130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300"/>
                                        <p:tgtEl>
                                          <p:spTgt spid="47"/>
                                        </p:tgtEl>
                                      </p:cBhvr>
                                    </p:animEffect>
                                  </p:childTnLst>
                                </p:cTn>
                              </p:par>
                              <p:par>
                                <p:cTn id="11" presetID="10" presetClass="entr" presetSubtype="0" fill="hold" nodeType="withEffect">
                                  <p:stCondLst>
                                    <p:cond delay="200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300"/>
                                        <p:tgtEl>
                                          <p:spTgt spid="68"/>
                                        </p:tgtEl>
                                      </p:cBhvr>
                                    </p:animEffect>
                                  </p:childTnLst>
                                </p:cTn>
                              </p:par>
                              <p:par>
                                <p:cTn id="14" presetID="10" presetClass="entr" presetSubtype="0" fill="hold" nodeType="withEffect">
                                  <p:stCondLst>
                                    <p:cond delay="230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3000"/>
                                        <p:tgtEl>
                                          <p:spTgt spid="75"/>
                                        </p:tgtEl>
                                      </p:cBhvr>
                                    </p:animEffect>
                                  </p:childTnLst>
                                </p:cTn>
                              </p:par>
                              <p:par>
                                <p:cTn id="17" presetID="22" presetClass="entr" presetSubtype="4" fill="hold" nodeType="withEffect">
                                  <p:stCondLst>
                                    <p:cond delay="1000"/>
                                  </p:stCondLst>
                                  <p:childTnLst>
                                    <p:set>
                                      <p:cBhvr>
                                        <p:cTn id="18" dur="1" fill="hold">
                                          <p:stCondLst>
                                            <p:cond delay="0"/>
                                          </p:stCondLst>
                                        </p:cTn>
                                        <p:tgtEl>
                                          <p:spTgt spid="90"/>
                                        </p:tgtEl>
                                        <p:attrNameLst>
                                          <p:attrName>style.visibility</p:attrName>
                                        </p:attrNameLst>
                                      </p:cBhvr>
                                      <p:to>
                                        <p:strVal val="visible"/>
                                      </p:to>
                                    </p:set>
                                    <p:animEffect transition="in" filter="wipe(down)">
                                      <p:cBhvr>
                                        <p:cTn id="19" dur="300"/>
                                        <p:tgtEl>
                                          <p:spTgt spid="90"/>
                                        </p:tgtEl>
                                      </p:cBhvr>
                                    </p:animEffect>
                                  </p:childTnLst>
                                </p:cTn>
                              </p:par>
                              <p:par>
                                <p:cTn id="20" presetID="22" presetClass="entr" presetSubtype="4" fill="hold" nodeType="withEffect">
                                  <p:stCondLst>
                                    <p:cond delay="1300"/>
                                  </p:stCondLst>
                                  <p:childTnLst>
                                    <p:set>
                                      <p:cBhvr>
                                        <p:cTn id="21" dur="1" fill="hold">
                                          <p:stCondLst>
                                            <p:cond delay="0"/>
                                          </p:stCondLst>
                                        </p:cTn>
                                        <p:tgtEl>
                                          <p:spTgt spid="93"/>
                                        </p:tgtEl>
                                        <p:attrNameLst>
                                          <p:attrName>style.visibility</p:attrName>
                                        </p:attrNameLst>
                                      </p:cBhvr>
                                      <p:to>
                                        <p:strVal val="visible"/>
                                      </p:to>
                                    </p:set>
                                    <p:animEffect transition="in" filter="wipe(down)">
                                      <p:cBhvr>
                                        <p:cTn id="22" dur="300"/>
                                        <p:tgtEl>
                                          <p:spTgt spid="93"/>
                                        </p:tgtEl>
                                      </p:cBhvr>
                                    </p:animEffect>
                                  </p:childTnLst>
                                </p:cTn>
                              </p:par>
                              <p:par>
                                <p:cTn id="23" presetID="22" presetClass="entr" presetSubtype="4" fill="hold" nodeType="withEffect">
                                  <p:stCondLst>
                                    <p:cond delay="2000"/>
                                  </p:stCondLst>
                                  <p:childTnLst>
                                    <p:set>
                                      <p:cBhvr>
                                        <p:cTn id="24" dur="1" fill="hold">
                                          <p:stCondLst>
                                            <p:cond delay="0"/>
                                          </p:stCondLst>
                                        </p:cTn>
                                        <p:tgtEl>
                                          <p:spTgt spid="96"/>
                                        </p:tgtEl>
                                        <p:attrNameLst>
                                          <p:attrName>style.visibility</p:attrName>
                                        </p:attrNameLst>
                                      </p:cBhvr>
                                      <p:to>
                                        <p:strVal val="visible"/>
                                      </p:to>
                                    </p:set>
                                    <p:animEffect transition="in" filter="wipe(down)">
                                      <p:cBhvr>
                                        <p:cTn id="25" dur="300"/>
                                        <p:tgtEl>
                                          <p:spTgt spid="96"/>
                                        </p:tgtEl>
                                      </p:cBhvr>
                                    </p:animEffect>
                                  </p:childTnLst>
                                </p:cTn>
                              </p:par>
                              <p:par>
                                <p:cTn id="26" presetID="22" presetClass="entr" presetSubtype="4" fill="hold" nodeType="withEffect">
                                  <p:stCondLst>
                                    <p:cond delay="2300"/>
                                  </p:stCondLst>
                                  <p:childTnLst>
                                    <p:set>
                                      <p:cBhvr>
                                        <p:cTn id="27" dur="1" fill="hold">
                                          <p:stCondLst>
                                            <p:cond delay="0"/>
                                          </p:stCondLst>
                                        </p:cTn>
                                        <p:tgtEl>
                                          <p:spTgt spid="99"/>
                                        </p:tgtEl>
                                        <p:attrNameLst>
                                          <p:attrName>style.visibility</p:attrName>
                                        </p:attrNameLst>
                                      </p:cBhvr>
                                      <p:to>
                                        <p:strVal val="visible"/>
                                      </p:to>
                                    </p:set>
                                    <p:animEffect transition="in" filter="wipe(down)">
                                      <p:cBhvr>
                                        <p:cTn id="28" dur="3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108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62A743"/>
      </a:accent5>
      <a:accent6>
        <a:srgbClr val="62A74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1675</TotalTime>
  <Words>1612</Words>
  <Application>Microsoft Office PowerPoint</Application>
  <PresentationFormat>自訂</PresentationFormat>
  <Paragraphs>232</Paragraphs>
  <Slides>37</Slides>
  <Notes>31</Notes>
  <HiddenSlides>13</HiddenSlides>
  <MMClips>0</MMClips>
  <ScaleCrop>false</ScaleCrop>
  <HeadingPairs>
    <vt:vector size="6" baseType="variant">
      <vt:variant>
        <vt:lpstr>使用字型</vt:lpstr>
      </vt:variant>
      <vt:variant>
        <vt:i4>20</vt:i4>
      </vt:variant>
      <vt:variant>
        <vt:lpstr>佈景主題</vt:lpstr>
      </vt:variant>
      <vt:variant>
        <vt:i4>1</vt:i4>
      </vt:variant>
      <vt:variant>
        <vt:lpstr>投影片標題</vt:lpstr>
      </vt:variant>
      <vt:variant>
        <vt:i4>37</vt:i4>
      </vt:variant>
    </vt:vector>
  </HeadingPairs>
  <TitlesOfParts>
    <vt:vector size="58" baseType="lpstr">
      <vt:lpstr>Arial Unicode MS</vt:lpstr>
      <vt:lpstr>Bebas Neue</vt:lpstr>
      <vt:lpstr>FontAwesome</vt:lpstr>
      <vt:lpstr>Gill Sans</vt:lpstr>
      <vt:lpstr>IrisUPC</vt:lpstr>
      <vt:lpstr>Lato Light</vt:lpstr>
      <vt:lpstr>맑은 고딕</vt:lpstr>
      <vt:lpstr>微软雅黑</vt:lpstr>
      <vt:lpstr>ＭＳ Ｐゴシック</vt:lpstr>
      <vt:lpstr>ＭＳ Ｐゴシック</vt:lpstr>
      <vt:lpstr>Raleway Light</vt:lpstr>
      <vt:lpstr>Roboto Condensed Regular</vt:lpstr>
      <vt:lpstr>Roboto Light</vt:lpstr>
      <vt:lpstr>宋体</vt:lpstr>
      <vt:lpstr>新細明體</vt:lpstr>
      <vt:lpstr>Arial</vt:lpstr>
      <vt:lpstr>Bradley Hand ITC</vt:lpstr>
      <vt:lpstr>Calibri</vt:lpstr>
      <vt:lpstr>Impact</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彥銘 陳</cp:lastModifiedBy>
  <cp:revision>344</cp:revision>
  <dcterms:created xsi:type="dcterms:W3CDTF">2017-06-18T09:47:48Z</dcterms:created>
  <dcterms:modified xsi:type="dcterms:W3CDTF">2020-06-12T14:41:12Z</dcterms:modified>
</cp:coreProperties>
</file>