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58" r:id="rId7"/>
    <p:sldId id="259" r:id="rId8"/>
    <p:sldId id="257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60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0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7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8CD7-06CE-4A55-9129-B917A50CA9C1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br>
              <a:rPr lang="en-US" altLang="zh-TW" sz="8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身高體重指數</a:t>
            </a:r>
            <a:endParaRPr lang="zh-TW" altLang="en-US" sz="8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109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Inventor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陳彥銘</a:t>
            </a:r>
            <a:endParaRPr lang="en-US" altLang="zh-TW" sz="28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04 / 11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157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Design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4043" y="2286932"/>
            <a:ext cx="416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18.5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20326" y="2673805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20324" y="3984008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1403" t="52687" r="54704" b="28939"/>
          <a:stretch/>
        </p:blipFill>
        <p:spPr>
          <a:xfrm>
            <a:off x="4052988" y="4844851"/>
            <a:ext cx="4369561" cy="189018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52868" y="2286932"/>
            <a:ext cx="346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偏瘦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18.5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80301" y="2287864"/>
            <a:ext cx="295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偏重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&lt; BMI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3921" y="3597135"/>
            <a:ext cx="353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18.5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52988" y="3597135"/>
            <a:ext cx="432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380301" y="3639674"/>
            <a:ext cx="338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文字輸入盒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75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403" t="44269" r="13596" b="28295"/>
          <a:stretch/>
        </p:blipFill>
        <p:spPr>
          <a:xfrm>
            <a:off x="152400" y="2608544"/>
            <a:ext cx="11887200" cy="2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33" t="15141" r="44981" b="6742"/>
          <a:stretch/>
        </p:blipFill>
        <p:spPr>
          <a:xfrm>
            <a:off x="4137259" y="365125"/>
            <a:ext cx="3917482" cy="63084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83627" y="139830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083626" y="2139088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>
            <a:endCxn id="5" idx="1"/>
          </p:cNvCxnSpPr>
          <p:nvPr/>
        </p:nvCxnSpPr>
        <p:spPr>
          <a:xfrm>
            <a:off x="7010400" y="1690687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010399" y="2431475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010398" y="4182123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083625" y="3889737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33" t="15141" r="44981" b="6742"/>
          <a:stretch/>
        </p:blipFill>
        <p:spPr>
          <a:xfrm>
            <a:off x="4137259" y="365125"/>
            <a:ext cx="3917482" cy="63084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83626" y="1802497"/>
            <a:ext cx="316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TextBox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083626" y="2502124"/>
            <a:ext cx="316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TextBox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010398" y="2079986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010398" y="2794512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010397" y="3678313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083626" y="3447480"/>
            <a:ext cx="316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TextBox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8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33" t="15141" r="44981" b="6742"/>
          <a:stretch/>
        </p:blipFill>
        <p:spPr>
          <a:xfrm>
            <a:off x="4137259" y="365125"/>
            <a:ext cx="3917482" cy="63084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083626" y="2982415"/>
            <a:ext cx="275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 Button</a:t>
            </a:r>
            <a:endParaRPr lang="zh-TW" altLang="en-US" sz="3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7010399" y="3274803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運算思維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Computational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找出規律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預測問題的規律，並找出模式做測試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找出最主要導致此模式的元素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將任務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或問題拆解成數個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設計演算法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能解決問題並且可重複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44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找出規律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 Recognition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身高越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越輕的人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指數越低。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越矮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越輕的人，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7128" y="4609006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18.5</a:t>
            </a:r>
            <a:endParaRPr lang="zh-TW" altLang="en-US" sz="6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52861" y="4609006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6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20871" y="4609006"/>
            <a:ext cx="1617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36698" y="460900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〈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8688" y="460900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〈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8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/>
          <a:srcRect l="27733" t="15141" r="44981" b="6742"/>
          <a:stretch/>
        </p:blipFill>
        <p:spPr>
          <a:xfrm>
            <a:off x="4542835" y="1690688"/>
            <a:ext cx="3106329" cy="50022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93231" y="2817254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93231" y="3419496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163998" y="3048087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163998" y="3644689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163998" y="4316054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593231" y="4085221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51977" y="2817254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51977" y="3413856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身高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651977" y="4085221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455598" y="3048086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455598" y="3644688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455598" y="4316053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Decomposition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89547" y="2659749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 自己體重單位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、身高單位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2" y="2659749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8201" y="3603985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89547" y="4560633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公式＝公斤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公尺的平方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8200" y="4548221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89545" y="3616397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身高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38200" y="5480045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789544" y="5467633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標準範圍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25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Design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0520" y="2424888"/>
            <a:ext cx="1192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（身體質量指數）＝ 體重（公斤）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身高的平方 （公尺）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23569" t="46872" r="13596" b="47327"/>
          <a:stretch/>
        </p:blipFill>
        <p:spPr>
          <a:xfrm>
            <a:off x="350519" y="5302306"/>
            <a:ext cx="11490960" cy="5967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0519" y="3863597"/>
            <a:ext cx="1192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＝ 文字輸入盒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20326" y="2974965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20326" y="4378976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21403" t="44269" r="13596" b="28295"/>
          <a:stretch/>
        </p:blipFill>
        <p:spPr>
          <a:xfrm>
            <a:off x="304800" y="5083889"/>
            <a:ext cx="11887200" cy="2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307</Words>
  <Application>Microsoft Office PowerPoint</Application>
  <PresentationFormat>寬螢幕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BMI 身高體重指數</vt:lpstr>
      <vt:lpstr>頁面設計</vt:lpstr>
      <vt:lpstr>頁面設計</vt:lpstr>
      <vt:lpstr>頁面設計</vt:lpstr>
      <vt:lpstr>運算思維 （Computational Thinking）</vt:lpstr>
      <vt:lpstr>找出規律  （Pattern Recognition）</vt:lpstr>
      <vt:lpstr>抽象化 （Abstraction）</vt:lpstr>
      <vt:lpstr>拆解 （Decomposition）</vt:lpstr>
      <vt:lpstr>設計演算法 （Algorithm Design）</vt:lpstr>
      <vt:lpstr>設計演算法 （Algorithm Design）</vt:lpstr>
      <vt:lpstr>程式設計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彥銘 陳</dc:creator>
  <cp:lastModifiedBy>彥銘 陳</cp:lastModifiedBy>
  <cp:revision>71</cp:revision>
  <dcterms:created xsi:type="dcterms:W3CDTF">2020-04-09T07:37:44Z</dcterms:created>
  <dcterms:modified xsi:type="dcterms:W3CDTF">2020-04-11T09:17:11Z</dcterms:modified>
</cp:coreProperties>
</file>