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8" r:id="rId6"/>
    <p:sldId id="265" r:id="rId7"/>
    <p:sldId id="269" r:id="rId8"/>
    <p:sldId id="270" r:id="rId9"/>
    <p:sldId id="258" r:id="rId10"/>
    <p:sldId id="259" r:id="rId11"/>
    <p:sldId id="257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1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8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60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0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74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0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8CD7-06CE-4A55-9129-B917A50CA9C1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3507-A0B6-4FF8-BCAA-559273400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0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目標計步器</a:t>
            </a:r>
            <a:endParaRPr lang="zh-TW" altLang="en-US" sz="8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58109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Inventor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陳彥銘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 / 04 / 15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157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/>
          <a:srcRect l="27733" t="15141" r="44981" b="6742"/>
          <a:stretch/>
        </p:blipFill>
        <p:spPr>
          <a:xfrm>
            <a:off x="4542835" y="1690688"/>
            <a:ext cx="3106329" cy="50022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593231" y="2817254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93231" y="3419496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163998" y="3048087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163998" y="3644689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163998" y="4316054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593231" y="4085221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盒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651977" y="2817254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651977" y="3413856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身高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651977" y="4085221"/>
            <a:ext cx="247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455598" y="3048086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455598" y="3644688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455598" y="4316053"/>
            <a:ext cx="1429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9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Decomposition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89547" y="2659749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 自己體重單位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KG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、身高單位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8202" y="2659749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38201" y="3603985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89547" y="4560633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公式＝公斤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公尺的平方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8200" y="4548221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89545" y="3616397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身高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CM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38200" y="5480045"/>
            <a:ext cx="95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789544" y="5467633"/>
            <a:ext cx="7914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標準範圍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25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Design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0520" y="2424888"/>
            <a:ext cx="1192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（身體質量指數）＝ 體重（公斤）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身高的平方 （公尺）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3569" t="46872" r="13596" b="47327"/>
          <a:stretch/>
        </p:blipFill>
        <p:spPr>
          <a:xfrm>
            <a:off x="350519" y="5302306"/>
            <a:ext cx="11490960" cy="5967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50519" y="3863597"/>
            <a:ext cx="1192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＝ 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20326" y="2974965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20326" y="4378976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21403" t="44269" r="13596" b="28295"/>
          <a:stretch/>
        </p:blipFill>
        <p:spPr>
          <a:xfrm>
            <a:off x="304800" y="5083889"/>
            <a:ext cx="11887200" cy="2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Algorithm Design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4043" y="2286932"/>
            <a:ext cx="416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20326" y="2673805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20324" y="3984008"/>
            <a:ext cx="951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↓</a:t>
            </a:r>
            <a:endParaRPr lang="zh-TW" altLang="en-US" sz="5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21403" t="52687" r="54704" b="28939"/>
          <a:stretch/>
        </p:blipFill>
        <p:spPr>
          <a:xfrm>
            <a:off x="4052988" y="4844851"/>
            <a:ext cx="4369561" cy="189018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52868" y="2286932"/>
            <a:ext cx="346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偏瘦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18.5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80301" y="2287864"/>
            <a:ext cx="295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偏重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&lt; BMI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3921" y="3597135"/>
            <a:ext cx="3539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 18.5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052988" y="3597135"/>
            <a:ext cx="432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380301" y="3639674"/>
            <a:ext cx="3388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24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文字輸入盒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675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403" t="44269" r="13596" b="28295"/>
          <a:stretch/>
        </p:blipFill>
        <p:spPr>
          <a:xfrm>
            <a:off x="152400" y="2608544"/>
            <a:ext cx="11887200" cy="28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229106" y="1398298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6810" y="1866725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6810" y="232839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27570" t="10124" r="44930" b="12033"/>
          <a:stretch/>
        </p:blipFill>
        <p:spPr>
          <a:xfrm>
            <a:off x="4102100" y="276225"/>
            <a:ext cx="3987800" cy="6349583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155879" y="1690686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399898" y="2139088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399897" y="258748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399897" y="2980654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99897" y="3372111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96810" y="2771078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6808" y="3183219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7155878" y="2588866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155876" y="2975818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155876" y="3372110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69696" y="2360807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369695" y="327778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369695" y="282247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083626" y="1938286"/>
            <a:ext cx="316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文字輸入盒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l="27570" t="10124" r="44930" b="12033"/>
          <a:stretch/>
        </p:blipFill>
        <p:spPr>
          <a:xfrm>
            <a:off x="4102100" y="276225"/>
            <a:ext cx="3987800" cy="6349583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7010399" y="2169119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996997" y="3531055"/>
            <a:ext cx="243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 Button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27570" t="10124" r="44930" b="12033"/>
          <a:stretch/>
        </p:blipFill>
        <p:spPr>
          <a:xfrm>
            <a:off x="4102100" y="276225"/>
            <a:ext cx="3987800" cy="6349583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6923772" y="3823443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923771" y="4322352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923770" y="4821261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996997" y="4054275"/>
            <a:ext cx="243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Button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96997" y="4553183"/>
            <a:ext cx="2430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Button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6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21149" y="3254034"/>
            <a:ext cx="285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計步器  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Pedometer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05475" y="3284811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對話框 </a:t>
            </a:r>
            <a:r>
              <a:rPr lang="en-US" altLang="zh-TW" sz="2400" dirty="0" err="1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Notifier</a:t>
            </a:r>
            <a:endParaRPr lang="zh-TW" altLang="en-US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6028" t="45415" r="52589" b="44563"/>
          <a:stretch/>
        </p:blipFill>
        <p:spPr>
          <a:xfrm>
            <a:off x="3978162" y="2466625"/>
            <a:ext cx="4235676" cy="2098041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830465" y="3515644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632248" y="3515644"/>
            <a:ext cx="207322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9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Initialization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設定物件資料型別、初值等屬性的方式。</a:t>
            </a:r>
            <a:endParaRPr lang="en-US" altLang="zh-TW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092" t="33687" r="48014" b="30757"/>
          <a:stretch/>
        </p:blipFill>
        <p:spPr>
          <a:xfrm>
            <a:off x="3263015" y="2673549"/>
            <a:ext cx="5665970" cy="37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一種物件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別，只有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真、假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，兩種型別。</a:t>
            </a:r>
            <a:endParaRPr lang="en-US" altLang="zh-TW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092" t="33687" r="48014" b="30757"/>
          <a:stretch/>
        </p:blipFill>
        <p:spPr>
          <a:xfrm>
            <a:off x="3263015" y="2673549"/>
            <a:ext cx="5665970" cy="37907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065971" y="2974206"/>
            <a:ext cx="720000" cy="720000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957462" y="5088691"/>
            <a:ext cx="720000" cy="720000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785971" y="3334205"/>
            <a:ext cx="1440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225971" y="307259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 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45971" y="5187081"/>
            <a:ext cx="146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705971" y="5448691"/>
            <a:ext cx="1440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一種物件</a:t>
            </a:r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別，只有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真、假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，兩種型別。</a:t>
            </a:r>
            <a:endParaRPr lang="en-US" altLang="zh-TW" dirty="0" smtClean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22092" t="33687" r="48014" b="30757"/>
          <a:stretch/>
        </p:blipFill>
        <p:spPr>
          <a:xfrm>
            <a:off x="3263015" y="2673549"/>
            <a:ext cx="5665970" cy="37907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065971" y="2974206"/>
            <a:ext cx="720000" cy="720000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957462" y="5088691"/>
            <a:ext cx="720000" cy="720000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785971" y="3334205"/>
            <a:ext cx="1440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225971" y="307259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真 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45971" y="5187081"/>
            <a:ext cx="146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8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</a:t>
            </a:r>
            <a:r>
              <a:rPr lang="zh-TW" altLang="en-US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28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7705971" y="5448691"/>
            <a:ext cx="1440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1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找出規律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 Recognition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越輕的人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指數越低。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越矮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越輕的人，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07128" y="4609006"/>
            <a:ext cx="1699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18.5</a:t>
            </a:r>
            <a:endParaRPr lang="zh-TW" altLang="en-US" sz="6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52861" y="4609006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endParaRPr lang="zh-TW" altLang="en-US" sz="6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20871" y="4609006"/>
            <a:ext cx="1617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BMI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36698" y="460900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〈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8688" y="4609005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〈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386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332</Words>
  <Application>Microsoft Office PowerPoint</Application>
  <PresentationFormat>寬螢幕</PresentationFormat>
  <Paragraphs>73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目標計步器</vt:lpstr>
      <vt:lpstr>頁面設計</vt:lpstr>
      <vt:lpstr>頁面設計</vt:lpstr>
      <vt:lpstr>頁面設計</vt:lpstr>
      <vt:lpstr>頁面設計</vt:lpstr>
      <vt:lpstr>初始化 （Initialization）</vt:lpstr>
      <vt:lpstr>布林值 （Boolean）</vt:lpstr>
      <vt:lpstr>布林值 （Boolean）</vt:lpstr>
      <vt:lpstr>找出規律  （Pattern Recognition）</vt:lpstr>
      <vt:lpstr>抽象化 （Abstraction）</vt:lpstr>
      <vt:lpstr>拆解 （Decomposition）</vt:lpstr>
      <vt:lpstr>設計演算法 （Algorithm Design）</vt:lpstr>
      <vt:lpstr>設計演算法 （Algorithm Design）</vt:lpstr>
      <vt:lpstr>程式設計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彥銘 陳</dc:creator>
  <cp:lastModifiedBy>彥銘 陳</cp:lastModifiedBy>
  <cp:revision>97</cp:revision>
  <dcterms:created xsi:type="dcterms:W3CDTF">2020-04-09T07:37:44Z</dcterms:created>
  <dcterms:modified xsi:type="dcterms:W3CDTF">2020-04-17T16:46:28Z</dcterms:modified>
</cp:coreProperties>
</file>